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40" r:id="rId1"/>
    <p:sldMasterId id="2147483981" r:id="rId2"/>
  </p:sldMasterIdLst>
  <p:notesMasterIdLst>
    <p:notesMasterId r:id="rId3"/>
  </p:notesMasterIdLst>
  <p:handoutMasterIdLst>
    <p:handoutMasterId r:id="rId4"/>
  </p:handoutMasterIdLst>
  <p:sldIdLst>
    <p:sldId id="3243" r:id="rId5"/>
    <p:sldId id="3363" r:id="rId6"/>
    <p:sldId id="3359" r:id="rId7"/>
    <p:sldId id="3381" r:id="rId8"/>
    <p:sldId id="3377" r:id="rId9"/>
    <p:sldId id="3370" r:id="rId10"/>
    <p:sldId id="3373" r:id="rId11"/>
    <p:sldId id="3360" r:id="rId12"/>
    <p:sldId id="3379" r:id="rId13"/>
    <p:sldId id="3368" r:id="rId14"/>
    <p:sldId id="3366" r:id="rId15"/>
    <p:sldId id="3364" r:id="rId16"/>
    <p:sldId id="3361" r:id="rId17"/>
    <p:sldId id="3375" r:id="rId18"/>
    <p:sldId id="3365" r:id="rId19"/>
    <p:sldId id="3374" r:id="rId20"/>
    <p:sldId id="3376" r:id="rId21"/>
    <p:sldId id="3367" r:id="rId22"/>
    <p:sldId id="3362" r:id="rId23"/>
    <p:sldId id="3371" r:id="rId24"/>
    <p:sldId id="3372" r:id="rId25"/>
    <p:sldId id="3369" r:id="rId26"/>
    <p:sldId id="3380" r:id="rId27"/>
    <p:sldId id="3378" r:id="rId28"/>
    <p:sldId id="3358" r:id="rId29"/>
  </p:sldIdLst>
  <p:sldSz cx="9145588" cy="5145088"/>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999" indent="-129839"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256" indent="-2619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514" indent="-394032"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771" indent="-52612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803"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96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612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285"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86" userDrawn="1">
          <p15:clr>
            <a:srgbClr val="A4A3A4"/>
          </p15:clr>
        </p15:guide>
        <p15:guide id="8" pos="1350" userDrawn="1">
          <p15:clr>
            <a:srgbClr val="A4A3A4"/>
          </p15:clr>
        </p15:guide>
        <p15:guide id="9" orient="horz" pos="233">
          <p15:clr>
            <a:srgbClr val="A4A3A4"/>
          </p15:clr>
        </p15:guide>
        <p15:guide id="10" orient="horz" pos="2976">
          <p15:clr>
            <a:srgbClr val="A4A3A4"/>
          </p15:clr>
        </p15:guide>
        <p15:guide id="11" pos="2881">
          <p15:clr>
            <a:srgbClr val="A4A3A4"/>
          </p15:clr>
        </p15:guide>
        <p15:guide id="12" pos="5397">
          <p15:clr>
            <a:srgbClr val="A4A3A4"/>
          </p15:clr>
        </p15:guide>
        <p15:guide id="13" pos="267">
          <p15:clr>
            <a:srgbClr val="A4A3A4"/>
          </p15:clr>
        </p15:guide>
        <p15:guide id="14" pos="9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1" autoAdjust="0"/>
    <p:restoredTop sz="92986" autoAdjust="0"/>
  </p:normalViewPr>
  <p:slideViewPr>
    <p:cSldViewPr>
      <p:cViewPr>
        <p:scale>
          <a:sx n="100" d="100"/>
          <a:sy n="100" d="100"/>
        </p:scale>
        <p:origin x="816" y="366"/>
      </p:cViewPr>
      <p:guideLst>
        <p:guide orient="horz" pos="328"/>
        <p:guide pos="4050"/>
        <p:guide orient="horz" pos="4183"/>
        <p:guide pos="7588"/>
        <p:guide pos="38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ea typeface="微软雅黑" panose="020b0503020204020204" pitchFamily="34" charset="-122"/>
              </a:rPr>
              <a:t>2017/9/11</a:t>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ea typeface="微软雅黑" panose="020b0503020204020204" pitchFamily="34" charset="-122"/>
              </a:rPr>
              <a:t>‹#›</a:t>
            </a:fld>
            <a:endParaRPr lang="zh-CN" altLang="en-US">
              <a:ea typeface="微软雅黑" panose="020b0503020204020204" pitchFamily="34" charset="-122"/>
            </a:endParaRPr>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pPr>
              <a:defRPr/>
            </a:pPr>
            <a:fld id="{06024D97-E667-405D-B634-E583E2108D71}" type="datetimeFigureOut">
              <a:rPr lang="zh-CN" altLang="en-US" smtClean="0"/>
              <a:pPr>
                <a:defRPr/>
              </a:pPr>
              <a:t>2017/9/11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微软雅黑" panose="020b0503020204020204" pitchFamily="34" charset="-122"/>
              </a:defRPr>
            </a:lvl1pPr>
          </a:lstStyle>
          <a:p>
            <a:fld id="{418F03C3-53C1-4F10-8DAF-D1F318E96C6E}" type="slidenum">
              <a:rPr lang="zh-CN" altLang="en-US" smtClean="0"/>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1pPr>
    <a:lvl2pPr marL="324032"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2pPr>
    <a:lvl3pPr marL="649193"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3pPr>
    <a:lvl4pPr marL="974353"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4pPr>
    <a:lvl5pPr marL="1299514" algn="l" rtl="0" eaLnBrk="0" fontAlgn="base" hangingPunct="0">
      <a:spcBef>
        <a:spcPct val="30000"/>
      </a:spcBef>
      <a:spcAft>
        <a:spcPct val="0"/>
      </a:spcAft>
      <a:defRPr sz="900" kern="1200">
        <a:solidFill>
          <a:schemeClr val="tx1"/>
        </a:solidFill>
        <a:latin typeface="+mn-lt"/>
        <a:ea typeface="微软雅黑" panose="020b0503020204020204" pitchFamily="34" charset="-122"/>
        <a:cs typeface="+mn-cs"/>
      </a:defRPr>
    </a:lvl5pPr>
    <a:lvl6pPr marL="1625443" algn="l" defTabSz="650177" rtl="0" eaLnBrk="1" latinLnBrk="0" hangingPunct="1">
      <a:defRPr sz="900" kern="1200">
        <a:solidFill>
          <a:schemeClr val="tx1"/>
        </a:solidFill>
        <a:latin typeface="+mn-lt"/>
        <a:ea typeface="+mn-ea"/>
        <a:cs typeface="+mn-cs"/>
      </a:defRPr>
    </a:lvl6pPr>
    <a:lvl7pPr marL="1950531" algn="l" defTabSz="650177" rtl="0" eaLnBrk="1" latinLnBrk="0" hangingPunct="1">
      <a:defRPr sz="900" kern="1200">
        <a:solidFill>
          <a:schemeClr val="tx1"/>
        </a:solidFill>
        <a:latin typeface="+mn-lt"/>
        <a:ea typeface="+mn-ea"/>
        <a:cs typeface="+mn-cs"/>
      </a:defRPr>
    </a:lvl7pPr>
    <a:lvl8pPr marL="2275621" algn="l" defTabSz="650177" rtl="0" eaLnBrk="1" latinLnBrk="0" hangingPunct="1">
      <a:defRPr sz="900" kern="1200">
        <a:solidFill>
          <a:schemeClr val="tx1"/>
        </a:solidFill>
        <a:latin typeface="+mn-lt"/>
        <a:ea typeface="+mn-ea"/>
        <a:cs typeface="+mn-cs"/>
      </a:defRPr>
    </a:lvl8pPr>
    <a:lvl9pPr marL="2600708" algn="l" defTabSz="65017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72786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148373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238460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359046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750642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298593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131398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726326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53939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359046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908650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756140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379636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219182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457907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727864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359046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039730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869701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48730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359046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259263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574667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spTree>
    <p:extLst>
      <p:ext uri="{BB962C8B-B14F-4D97-AF65-F5344CB8AC3E}">
        <p14:creationId val="1853697747"/>
      </p:ext>
    </p:extLst>
  </p:cSld>
  <p:clrMapOvr>
    <a:masterClrMapping/>
  </p:clrMapOvr>
  <p:transition spd="med" advClick="0">
    <p:push dir="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8066" y="740798"/>
            <a:ext cx="4629954"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849084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8066" y="740798"/>
            <a:ext cx="4629954" cy="3656347"/>
          </a:xfrm>
        </p:spPr>
        <p:txBody>
          <a:bodyPr anchor="t"/>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061178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4991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4812" y="273928"/>
            <a:ext cx="1972017"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759" y="273928"/>
            <a:ext cx="5801732"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033654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2017/9/11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grpSp>
        <p:nvGrpSpPr>
          <p:cNvPr id="5" name="组合 3"/>
          <p:cNvGrpSpPr/>
          <p:nvPr userDrawn="1"/>
        </p:nvGrpSpPr>
        <p:grpSpPr>
          <a:xfrm flipH="1">
            <a:off x="-1" y="248094"/>
            <a:ext cx="1797478" cy="507363"/>
            <a:chOff x="2370576" y="533400"/>
            <a:chExt cx="2417494" cy="675969"/>
          </a:xfrm>
          <a:solidFill>
            <a:srgbClr val="EE1C39"/>
          </a:solidFill>
        </p:grpSpPr>
        <p:sp>
          <p:nvSpPr>
            <p:cNvPr id="13" name="矩形 1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ea typeface="微软雅黑" panose="020b0503020204020204" pitchFamily="34" charset="-122"/>
                <a:cs typeface="+mn-ea"/>
                <a:sym typeface="+mn-lt"/>
              </a:endParaRPr>
            </a:p>
          </p:txBody>
        </p:sp>
        <p:sp>
          <p:nvSpPr>
            <p:cNvPr id="14" name="椭圆 1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ea typeface="微软雅黑" panose="020b0503020204020204" pitchFamily="34" charset="-122"/>
                <a:cs typeface="+mn-ea"/>
                <a:sym typeface="+mn-lt"/>
              </a:endParaRPr>
            </a:p>
          </p:txBody>
        </p:sp>
      </p:grpSp>
      <p:sp>
        <p:nvSpPr>
          <p:cNvPr id="15" name="文本框 12"/>
          <p:cNvSpPr txBox="1">
            <a:spLocks noChangeArrowheads="1"/>
          </p:cNvSpPr>
          <p:nvPr userDrawn="1"/>
        </p:nvSpPr>
        <p:spPr bwMode="auto">
          <a:xfrm>
            <a:off x="-1" y="370411"/>
            <a:ext cx="1796402" cy="250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val="29321356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199" y="842032"/>
            <a:ext cx="6859191" cy="1791253"/>
          </a:xfrm>
        </p:spPr>
        <p:txBody>
          <a:bodyPr anchor="b"/>
          <a:lstStyle>
            <a:lvl1pPr algn="ctr">
              <a:defRPr sz="4501"/>
            </a:lvl1pPr>
          </a:lstStyle>
          <a:p>
            <a:r>
              <a:rPr lang="zh-CN" altLang="en-US" smtClean="0"/>
              <a:t>单击此处编辑母版标题样式</a:t>
            </a:r>
            <a:endParaRPr lang="en-US"/>
          </a:p>
        </p:txBody>
      </p:sp>
      <p:sp>
        <p:nvSpPr>
          <p:cNvPr id="3" name="Subtitle 2"/>
          <p:cNvSpPr>
            <a:spLocks noGrp="1"/>
          </p:cNvSpPr>
          <p:nvPr>
            <p:ph type="subTitle" idx="1"/>
          </p:nvPr>
        </p:nvSpPr>
        <p:spPr>
          <a:xfrm>
            <a:off x="1143199" y="2702363"/>
            <a:ext cx="6859191" cy="1242205"/>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8417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849945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996" y="1282700"/>
            <a:ext cx="7888070" cy="2140213"/>
          </a:xfrm>
        </p:spPr>
        <p:txBody>
          <a:bodyPr anchor="b"/>
          <a:lstStyle>
            <a:lvl1pPr>
              <a:defRPr sz="4501"/>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996" y="3443160"/>
            <a:ext cx="7888070" cy="1125488"/>
          </a:xfrm>
        </p:spPr>
        <p:txBody>
          <a:bodyPr/>
          <a:lstStyle>
            <a:lvl1pPr marL="0" indent="0">
              <a:buNone/>
              <a:defRPr sz="1800">
                <a:solidFill>
                  <a:schemeClr val="tx1">
                    <a:tint val="75000"/>
                  </a:schemeClr>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429732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759" y="1369642"/>
            <a:ext cx="3886875"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954" y="1369642"/>
            <a:ext cx="3886875"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77931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950" y="273929"/>
            <a:ext cx="788807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951" y="1261261"/>
            <a:ext cx="3869012"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951" y="1879386"/>
            <a:ext cx="3869012"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954" y="1261261"/>
            <a:ext cx="3888066"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954" y="1879386"/>
            <a:ext cx="3888066"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754129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250648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267346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ea typeface="微软雅黑" panose="020b0503020204020204" pitchFamily="34" charset="-122"/>
              </a:defRPr>
            </a:lvl1pPr>
          </a:lstStyle>
          <a:p>
            <a:fld id="{43A93E93-166D-47F5-9EF1-ACEABE24AEEA}" type="datetimeFigureOut">
              <a:rPr lang="zh-CN" altLang="en-US" smtClean="0"/>
              <a:t>2017/9/11</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ea typeface="微软雅黑" panose="020b0503020204020204" pitchFamily="34" charset="-122"/>
              </a:defRPr>
            </a:lvl1pPr>
          </a:lstStyle>
          <a:p>
            <a:fld id="{118D5ACA-62CA-46DB-AD6B-12EDD6D51A23}" type="slidenum">
              <a:rPr lang="zh-CN" altLang="en-US" smtClean="0"/>
              <a:t>‹#›</a:t>
            </a:fld>
            <a:endParaRPr lang="zh-CN" altLang="en-US"/>
          </a:p>
        </p:txBody>
      </p:sp>
    </p:spTree>
    <p:extLst>
      <p:ext uri="{BB962C8B-B14F-4D97-AF65-F5344CB8AC3E}">
        <p14:creationId val="278975340"/>
      </p:ext>
    </p:extLst>
  </p:cSld>
  <p:clrMap bg1="lt1" tx1="dk1" bg2="lt2" tx2="dk2" accent1="accent1" accent2="accent2" accent3="accent3" accent4="accent4" accent5="accent5" accent6="accent6" hlink="hlink" folHlink="folHlink"/>
  <p:sldLayoutIdLst>
    <p:sldLayoutId id="2147483979" r:id="rId1"/>
    <p:sldLayoutId id="2147483980" r:id="rId2"/>
  </p:sldLayoutIdLst>
  <p:transition spd="med" advClick="0">
    <p:push dir="r"/>
  </p:transition>
  <p:timing/>
  <p:txStyles>
    <p:titleStyle>
      <a:lvl1pPr algn="l" defTabSz="650321" rtl="0" eaLnBrk="1" latinLnBrk="0" hangingPunct="1">
        <a:lnSpc>
          <a:spcPct val="90000"/>
        </a:lnSpc>
        <a:spcBef>
          <a:spcPct val="0"/>
        </a:spcBef>
        <a:buNone/>
        <a:defRPr sz="3100" kern="1200">
          <a:solidFill>
            <a:schemeClr val="tx1"/>
          </a:solidFill>
          <a:latin typeface="+mj-lt"/>
          <a:ea typeface="微软雅黑" panose="020b0503020204020204" pitchFamily="34" charset="-122"/>
          <a:cs typeface="+mj-cs"/>
        </a:defRPr>
      </a:lvl1pPr>
    </p:titleStyle>
    <p:body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微软雅黑" panose="020b0503020204020204" pitchFamily="34" charset="-122"/>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微软雅黑" panose="020b0503020204020204" pitchFamily="34" charset="-122"/>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微软雅黑" panose="020b0503020204020204" pitchFamily="34" charset="-122"/>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微软雅黑" panose="020b0503020204020204" pitchFamily="34" charset="-122"/>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321" rtl="0" eaLnBrk="1" latinLnBrk="0" hangingPunct="1">
        <a:defRPr sz="1300" kern="1200">
          <a:solidFill>
            <a:schemeClr val="tx1"/>
          </a:solidFill>
          <a:latin typeface="+mn-lt"/>
          <a:ea typeface="+mn-ea"/>
          <a:cs typeface="+mn-cs"/>
        </a:defRPr>
      </a:lvl1pPr>
      <a:lvl2pPr marL="325161" algn="l" defTabSz="650321" rtl="0" eaLnBrk="1" latinLnBrk="0" hangingPunct="1">
        <a:defRPr sz="1300" kern="1200">
          <a:solidFill>
            <a:schemeClr val="tx1"/>
          </a:solidFill>
          <a:latin typeface="+mn-lt"/>
          <a:ea typeface="+mn-ea"/>
          <a:cs typeface="+mn-cs"/>
        </a:defRPr>
      </a:lvl2pPr>
      <a:lvl3pPr marL="650321" algn="l" defTabSz="650321" rtl="0" eaLnBrk="1" latinLnBrk="0" hangingPunct="1">
        <a:defRPr sz="1300" kern="1200">
          <a:solidFill>
            <a:schemeClr val="tx1"/>
          </a:solidFill>
          <a:latin typeface="+mn-lt"/>
          <a:ea typeface="+mn-ea"/>
          <a:cs typeface="+mn-cs"/>
        </a:defRPr>
      </a:lvl3pPr>
      <a:lvl4pPr marL="975482" algn="l" defTabSz="650321" rtl="0" eaLnBrk="1" latinLnBrk="0" hangingPunct="1">
        <a:defRPr sz="1300" kern="1200">
          <a:solidFill>
            <a:schemeClr val="tx1"/>
          </a:solidFill>
          <a:latin typeface="+mn-lt"/>
          <a:ea typeface="+mn-ea"/>
          <a:cs typeface="+mn-cs"/>
        </a:defRPr>
      </a:lvl4pPr>
      <a:lvl5pPr marL="1300643" algn="l" defTabSz="650321" rtl="0" eaLnBrk="1" latinLnBrk="0" hangingPunct="1">
        <a:defRPr sz="1300" kern="1200">
          <a:solidFill>
            <a:schemeClr val="tx1"/>
          </a:solidFill>
          <a:latin typeface="+mn-lt"/>
          <a:ea typeface="+mn-ea"/>
          <a:cs typeface="+mn-cs"/>
        </a:defRPr>
      </a:lvl5pPr>
      <a:lvl6pPr marL="1625803" algn="l" defTabSz="650321" rtl="0" eaLnBrk="1" latinLnBrk="0" hangingPunct="1">
        <a:defRPr sz="1300" kern="1200">
          <a:solidFill>
            <a:schemeClr val="tx1"/>
          </a:solidFill>
          <a:latin typeface="+mn-lt"/>
          <a:ea typeface="+mn-ea"/>
          <a:cs typeface="+mn-cs"/>
        </a:defRPr>
      </a:lvl6pPr>
      <a:lvl7pPr marL="1950964" algn="l" defTabSz="650321" rtl="0" eaLnBrk="1" latinLnBrk="0" hangingPunct="1">
        <a:defRPr sz="1300" kern="1200">
          <a:solidFill>
            <a:schemeClr val="tx1"/>
          </a:solidFill>
          <a:latin typeface="+mn-lt"/>
          <a:ea typeface="+mn-ea"/>
          <a:cs typeface="+mn-cs"/>
        </a:defRPr>
      </a:lvl7pPr>
      <a:lvl8pPr marL="2276124" algn="l" defTabSz="650321" rtl="0" eaLnBrk="1" latinLnBrk="0" hangingPunct="1">
        <a:defRPr sz="1300" kern="1200">
          <a:solidFill>
            <a:schemeClr val="tx1"/>
          </a:solidFill>
          <a:latin typeface="+mn-lt"/>
          <a:ea typeface="+mn-ea"/>
          <a:cs typeface="+mn-cs"/>
        </a:defRPr>
      </a:lvl8pPr>
      <a:lvl9pPr marL="2601285" algn="l" defTabSz="650321"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759" y="273929"/>
            <a:ext cx="788807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759" y="1369642"/>
            <a:ext cx="788807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759" y="4768735"/>
            <a:ext cx="2057757"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2017/9/11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9476" y="4768735"/>
            <a:ext cx="3086636"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9072" y="4768735"/>
            <a:ext cx="2057757"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34276832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ransition/>
  <p:timing/>
  <p:txStyles>
    <p:titleStyle>
      <a:lvl1pPr algn="l" defTabSz="6858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419" indent="-171473" algn="l" defTabSz="6858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64" indent="-171473" algn="l" defTabSz="6858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310"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56"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201"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47"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93"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39"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tyu.jpg" id="1026" name="Picture 2"/>
          <p:cNvPicPr>
            <a:picLocks noChangeArrowheads="1" noChangeAspect="1"/>
          </p:cNvPicPr>
          <p:nvPr/>
        </p:nvPicPr>
        <p:blipFill>
          <a:blip r:embed="rId3"/>
          <a:stretch>
            <a:fillRect/>
          </a:stretch>
        </p:blipFill>
        <p:spPr bwMode="auto">
          <a:xfrm>
            <a:off x="0" y="-1547"/>
            <a:ext cx="9145588" cy="5146635"/>
          </a:xfrm>
          <a:prstGeom prst="rect">
            <a:avLst/>
          </a:prstGeom>
          <a:noFill/>
        </p:spPr>
      </p:pic>
      <p:sp>
        <p:nvSpPr>
          <p:cNvPr id="18" name="矩形 259"/>
          <p:cNvSpPr>
            <a:spLocks noChangeArrowheads="1"/>
          </p:cNvSpPr>
          <p:nvPr/>
        </p:nvSpPr>
        <p:spPr bwMode="auto">
          <a:xfrm>
            <a:off x="1876030" y="1984612"/>
            <a:ext cx="5577084"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cap="all" lang="zh-CN" sz="4000">
                <a:solidFill>
                  <a:schemeClr val="tx1">
                    <a:lumMod val="65000"/>
                    <a:lumOff val="35000"/>
                  </a:schemeClr>
                </a:solidFill>
                <a:cs charset="0" panose="020b0604020202020204" pitchFamily="34" typeface="Arial"/>
              </a:rPr>
              <a:t>点击此处添加您的标题</a:t>
            </a:r>
          </a:p>
        </p:txBody>
      </p:sp>
      <p:sp>
        <p:nvSpPr>
          <p:cNvPr id="19" name="矩形 259"/>
          <p:cNvSpPr>
            <a:spLocks noChangeArrowheads="1"/>
          </p:cNvSpPr>
          <p:nvPr/>
        </p:nvSpPr>
        <p:spPr bwMode="auto">
          <a:xfrm>
            <a:off x="1980506" y="2546194"/>
            <a:ext cx="5378494"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50000"/>
              </a:lnSpc>
              <a:buNone/>
            </a:pPr>
            <a:r>
              <a:rPr altLang="zh-CN" lang="en-US" smtClean="0" sz="1100">
                <a:solidFill>
                  <a:schemeClr val="tx1">
                    <a:lumMod val="65000"/>
                    <a:lumOff val="35000"/>
                  </a:schemeClr>
                </a:solidFill>
                <a:latin charset="0" panose="020b0604020202020204" pitchFamily="34" typeface="Arial"/>
                <a:cs charset="0" panose="020b0604020202020204" pitchFamily="34" typeface="Arial"/>
              </a:rPr>
              <a:t>YEAR-END SUMMARY PLAN BUSINESS REPORT PPT IN THE NEW YEAR</a:t>
            </a:r>
          </a:p>
        </p:txBody>
      </p:sp>
      <p:sp>
        <p:nvSpPr>
          <p:cNvPr id="20" name="矩形 259"/>
          <p:cNvSpPr>
            <a:spLocks noChangeArrowheads="1"/>
          </p:cNvSpPr>
          <p:nvPr/>
        </p:nvSpPr>
        <p:spPr bwMode="auto">
          <a:xfrm>
            <a:off x="3409444" y="1020632"/>
            <a:ext cx="2273424"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b="1" cap="all" lang="en-US" smtClean="0" sz="7200">
                <a:solidFill>
                  <a:schemeClr val="accent1"/>
                </a:solidFill>
                <a:latin charset="0" panose="020b0503020202020204" pitchFamily="34" typeface="Agency FB"/>
                <a:cs charset="0" panose="020b0604020202020204" pitchFamily="34" typeface="Arial"/>
              </a:rPr>
              <a:t>2017</a:t>
            </a:r>
          </a:p>
        </p:txBody>
      </p:sp>
      <p:sp>
        <p:nvSpPr>
          <p:cNvPr id="21" name="矩形 259"/>
          <p:cNvSpPr>
            <a:spLocks noChangeArrowheads="1"/>
          </p:cNvSpPr>
          <p:nvPr/>
        </p:nvSpPr>
        <p:spPr bwMode="auto">
          <a:xfrm>
            <a:off x="1876030" y="3035950"/>
            <a:ext cx="5577084"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1200">
                <a:solidFill>
                  <a:schemeClr val="tx1">
                    <a:lumMod val="65000"/>
                    <a:lumOff val="35000"/>
                  </a:schemeClr>
                </a:solidFill>
                <a:cs charset="0" panose="020b0604020202020204" pitchFamily="34" typeface="Arial"/>
              </a:rPr>
              <a:t>汇报人：优页PPT               REPORT PERSON: youyedoc</a:t>
            </a:r>
          </a:p>
        </p:txBody>
      </p:sp>
    </p:spTree>
    <p:extLst>
      <p:ext uri="{BB962C8B-B14F-4D97-AF65-F5344CB8AC3E}">
        <p14:creationId val="2485609393"/>
      </p:ext>
    </p:extLst>
  </p:cSld>
  <p:clrMapOvr>
    <a:masterClrMapping/>
  </p:clrMapOvr>
  <p:transition spd="med">
    <p:randomBa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1026"/>
                                        </p:tgtEl>
                                        <p:attrNameLst>
                                          <p:attrName>style.visibility</p:attrName>
                                        </p:attrNameLst>
                                      </p:cBhvr>
                                      <p:to>
                                        <p:strVal val="visible"/>
                                      </p:to>
                                    </p:set>
                                    <p:anim calcmode="lin" valueType="num">
                                      <p:cBhvr>
                                        <p:cTn dur="1000" fill="hold" id="7"/>
                                        <p:tgtEl>
                                          <p:spTgt spid="1026"/>
                                        </p:tgtEl>
                                        <p:attrNameLst>
                                          <p:attrName>ppt_w</p:attrName>
                                        </p:attrNameLst>
                                      </p:cBhvr>
                                      <p:tavLst>
                                        <p:tav tm="0">
                                          <p:val>
                                            <p:strVal val="#ppt_w+.3"/>
                                          </p:val>
                                        </p:tav>
                                        <p:tav tm="100000">
                                          <p:val>
                                            <p:strVal val="#ppt_w"/>
                                          </p:val>
                                        </p:tav>
                                      </p:tavLst>
                                    </p:anim>
                                    <p:anim calcmode="lin" valueType="num">
                                      <p:cBhvr>
                                        <p:cTn dur="1000" fill="hold" id="8"/>
                                        <p:tgtEl>
                                          <p:spTgt spid="1026"/>
                                        </p:tgtEl>
                                        <p:attrNameLst>
                                          <p:attrName>ppt_h</p:attrName>
                                        </p:attrNameLst>
                                      </p:cBhvr>
                                      <p:tavLst>
                                        <p:tav tm="0">
                                          <p:val>
                                            <p:strVal val="#ppt_h"/>
                                          </p:val>
                                        </p:tav>
                                        <p:tav tm="100000">
                                          <p:val>
                                            <p:strVal val="#ppt_h"/>
                                          </p:val>
                                        </p:tav>
                                      </p:tavLst>
                                    </p:anim>
                                    <p:animEffect filter="fade" transition="in">
                                      <p:cBhvr>
                                        <p:cTn dur="1000" id="9"/>
                                        <p:tgtEl>
                                          <p:spTgt spid="1026"/>
                                        </p:tgtEl>
                                      </p:cBhvr>
                                    </p:animEffect>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20"/>
                                        </p:tgtEl>
                                        <p:attrNameLst>
                                          <p:attrName>style.visibility</p:attrName>
                                        </p:attrNameLst>
                                      </p:cBhvr>
                                      <p:to>
                                        <p:strVal val="visible"/>
                                      </p:to>
                                    </p:set>
                                    <p:anim calcmode="lin" valueType="num">
                                      <p:cBhvr>
                                        <p:cTn dur="500" fill="hold" id="13"/>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0"/>
                                        </p:tgtEl>
                                        <p:attrNameLst>
                                          <p:attrName>ppt_y</p:attrName>
                                        </p:attrNameLst>
                                      </p:cBhvr>
                                      <p:tavLst>
                                        <p:tav tm="0">
                                          <p:val>
                                            <p:strVal val="#ppt_y"/>
                                          </p:val>
                                        </p:tav>
                                        <p:tav tm="100000">
                                          <p:val>
                                            <p:strVal val="#ppt_y"/>
                                          </p:val>
                                        </p:tav>
                                      </p:tavLst>
                                    </p:anim>
                                    <p:anim calcmode="lin" valueType="num">
                                      <p:cBhvr>
                                        <p:cTn dur="500" fill="hold" id="15"/>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0"/>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20"/>
                                        </p:tgtEl>
                                      </p:cBhvr>
                                    </p:animEffect>
                                    <p:animScale>
                                      <p:cBhvr>
                                        <p:cTn autoRev="1" dur="250" fill="hold" id="21"/>
                                        <p:tgtEl>
                                          <p:spTgt spid="20"/>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18"/>
                                        </p:tgtEl>
                                        <p:attrNameLst>
                                          <p:attrName>ppt_y</p:attrName>
                                        </p:attrNameLst>
                                      </p:cBhvr>
                                      <p:tavLst>
                                        <p:tav tm="0">
                                          <p:val>
                                            <p:strVal val="#ppt_y"/>
                                          </p:val>
                                        </p:tav>
                                        <p:tav tm="100000">
                                          <p:val>
                                            <p:strVal val="#ppt_y"/>
                                          </p:val>
                                        </p:tav>
                                      </p:tavLst>
                                    </p:anim>
                                    <p:anim calcmode="lin" valueType="num">
                                      <p:cBhvr>
                                        <p:cTn dur="500" fill="hold" id="27"/>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18"/>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18"/>
                                        </p:tgtEl>
                                      </p:cBhvr>
                                    </p:animEffect>
                                    <p:animScale>
                                      <p:cBhvr>
                                        <p:cTn autoRev="1" dur="250" fill="hold" id="33"/>
                                        <p:tgtEl>
                                          <p:spTgt spid="18"/>
                                        </p:tgtEl>
                                      </p:cBhvr>
                                      <p:by x="105000" y="105000"/>
                                    </p:animScale>
                                  </p:childTnLst>
                                </p:cTn>
                              </p:par>
                            </p:childTnLst>
                          </p:cTn>
                        </p:par>
                        <p:par>
                          <p:cTn fill="hold" id="34" nodeType="afterGroup">
                            <p:stCondLst>
                              <p:cond delay="30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19"/>
                                        </p:tgtEl>
                                        <p:attrNameLst>
                                          <p:attrName>style.visibility</p:attrName>
                                        </p:attrNameLst>
                                      </p:cBhvr>
                                      <p:to>
                                        <p:strVal val="visible"/>
                                      </p:to>
                                    </p:set>
                                    <p:anim calcmode="lin" valueType="num">
                                      <p:cBhvr>
                                        <p:cTn dur="500" fill="hold" id="37"/>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19"/>
                                        </p:tgtEl>
                                        <p:attrNameLst>
                                          <p:attrName>ppt_y</p:attrName>
                                        </p:attrNameLst>
                                      </p:cBhvr>
                                      <p:tavLst>
                                        <p:tav tm="0">
                                          <p:val>
                                            <p:strVal val="#ppt_y"/>
                                          </p:val>
                                        </p:tav>
                                        <p:tav tm="100000">
                                          <p:val>
                                            <p:strVal val="#ppt_y"/>
                                          </p:val>
                                        </p:tav>
                                      </p:tavLst>
                                    </p:anim>
                                    <p:anim calcmode="lin" valueType="num">
                                      <p:cBhvr>
                                        <p:cTn dur="500" fill="hold" id="39"/>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19"/>
                                        </p:tgtEl>
                                      </p:cBhvr>
                                    </p:animEffect>
                                  </p:childTnLst>
                                </p:cTn>
                              </p:par>
                            </p:childTnLst>
                          </p:cTn>
                        </p:par>
                        <p:par>
                          <p:cTn fill="hold" id="42" nodeType="afterGroup">
                            <p:stCondLst>
                              <p:cond delay="3500"/>
                            </p:stCondLst>
                            <p:childTnLst>
                              <p:par>
                                <p:cTn fill="hold" grpId="1" id="43" nodeType="afterEffect" presetClass="emph" presetID="26" presetSubtype="0">
                                  <p:stCondLst>
                                    <p:cond delay="0"/>
                                  </p:stCondLst>
                                  <p:iterate type="lt">
                                    <p:tmPct val="0"/>
                                  </p:iterate>
                                  <p:childTnLst>
                                    <p:animEffect filter="fade" transition="out">
                                      <p:cBhvr>
                                        <p:cTn dur="500" id="44" tmFilter="0, 0; .2, .5; .8, .5; 1, 0"/>
                                        <p:tgtEl>
                                          <p:spTgt spid="19"/>
                                        </p:tgtEl>
                                      </p:cBhvr>
                                    </p:animEffect>
                                    <p:animScale>
                                      <p:cBhvr>
                                        <p:cTn autoRev="1" dur="250" fill="hold" id="45"/>
                                        <p:tgtEl>
                                          <p:spTgt spid="19"/>
                                        </p:tgtEl>
                                      </p:cBhvr>
                                      <p:by x="105000" y="105000"/>
                                    </p:animScale>
                                  </p:childTnLst>
                                </p:cTn>
                              </p:par>
                            </p:childTnLst>
                          </p:cTn>
                        </p:par>
                        <p:par>
                          <p:cTn fill="hold" id="46" nodeType="afterGroup">
                            <p:stCondLst>
                              <p:cond delay="4000"/>
                            </p:stCondLst>
                            <p:childTnLst>
                              <p:par>
                                <p:cTn fill="hold" grpId="0" id="47" nodeType="afterEffect" presetClass="entr" presetID="41" presetSubtype="0">
                                  <p:stCondLst>
                                    <p:cond delay="0"/>
                                  </p:stCondLst>
                                  <p:iterate type="lt">
                                    <p:tmPct val="10000"/>
                                  </p:iterate>
                                  <p:childTnLst>
                                    <p:set>
                                      <p:cBhvr>
                                        <p:cTn dur="1" fill="hold" id="48">
                                          <p:stCondLst>
                                            <p:cond delay="0"/>
                                          </p:stCondLst>
                                        </p:cTn>
                                        <p:tgtEl>
                                          <p:spTgt spid="21"/>
                                        </p:tgtEl>
                                        <p:attrNameLst>
                                          <p:attrName>style.visibility</p:attrName>
                                        </p:attrNameLst>
                                      </p:cBhvr>
                                      <p:to>
                                        <p:strVal val="visible"/>
                                      </p:to>
                                    </p:set>
                                    <p:anim calcmode="lin" valueType="num">
                                      <p:cBhvr>
                                        <p:cTn dur="500" fill="hold" id="49"/>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21"/>
                                        </p:tgtEl>
                                        <p:attrNameLst>
                                          <p:attrName>ppt_y</p:attrName>
                                        </p:attrNameLst>
                                      </p:cBhvr>
                                      <p:tavLst>
                                        <p:tav tm="0">
                                          <p:val>
                                            <p:strVal val="#ppt_y"/>
                                          </p:val>
                                        </p:tav>
                                        <p:tav tm="100000">
                                          <p:val>
                                            <p:strVal val="#ppt_y"/>
                                          </p:val>
                                        </p:tav>
                                      </p:tavLst>
                                    </p:anim>
                                    <p:anim calcmode="lin" valueType="num">
                                      <p:cBhvr>
                                        <p:cTn dur="500" fill="hold" id="51"/>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21"/>
                                        </p:tgtEl>
                                      </p:cBhvr>
                                    </p:animEffect>
                                  </p:childTnLst>
                                </p:cTn>
                              </p:par>
                            </p:childTnLst>
                          </p:cTn>
                        </p:par>
                        <p:par>
                          <p:cTn fill="hold" id="54" nodeType="afterGroup">
                            <p:stCondLst>
                              <p:cond delay="4500"/>
                            </p:stCondLst>
                            <p:childTnLst>
                              <p:par>
                                <p:cTn fill="hold" grpId="1" id="55" nodeType="afterEffect" presetClass="emph" presetID="26" presetSubtype="0">
                                  <p:stCondLst>
                                    <p:cond delay="0"/>
                                  </p:stCondLst>
                                  <p:iterate type="lt">
                                    <p:tmPct val="0"/>
                                  </p:iterate>
                                  <p:childTnLst>
                                    <p:animEffect filter="fade" transition="out">
                                      <p:cBhvr>
                                        <p:cTn dur="500" id="56" tmFilter="0, 0; .2, .5; .8, .5; 1, 0"/>
                                        <p:tgtEl>
                                          <p:spTgt spid="21"/>
                                        </p:tgtEl>
                                      </p:cBhvr>
                                    </p:animEffect>
                                    <p:animScale>
                                      <p:cBhvr>
                                        <p:cTn autoRev="1" dur="250" fill="hold" id="57"/>
                                        <p:tgtEl>
                                          <p:spTgt spid="2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19"/>
      <p:bldP grpId="1" spid="19"/>
      <p:bldP grpId="0" spid="20"/>
      <p:bldP grpId="1" spid="20"/>
      <p:bldP grpId="0" spid="21"/>
      <p:bldP grpId="1"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
          <p:cNvGrpSpPr/>
          <p:nvPr/>
        </p:nvGrpSpPr>
        <p:grpSpPr>
          <a:xfrm>
            <a:off x="1097107" y="1340216"/>
            <a:ext cx="3022023" cy="3021337"/>
            <a:chOff x="1063124" y="1429779"/>
            <a:chExt cx="4513613" cy="4513613"/>
          </a:xfrm>
        </p:grpSpPr>
        <p:sp>
          <p:nvSpPr>
            <p:cNvPr id="25" name="Freeform 8"/>
            <p:cNvSpPr/>
            <p:nvPr/>
          </p:nvSpPr>
          <p:spPr>
            <a:xfrm>
              <a:off x="2067860" y="2434515"/>
              <a:ext cx="2504140" cy="2504140"/>
            </a:xfrm>
            <a:custGeom>
              <a:gdLst>
                <a:gd fmla="*/ 0 w 2504140" name="connsiteX0"/>
                <a:gd fmla="*/ 1252070 h 2504140" name="connsiteY0"/>
                <a:gd fmla="*/ 1252070 w 2504140" name="connsiteX1"/>
                <a:gd fmla="*/ 0 h 2504140" name="connsiteY1"/>
                <a:gd fmla="*/ 2504140 w 2504140" name="connsiteX2"/>
                <a:gd fmla="*/ 1252070 h 2504140" name="connsiteY2"/>
                <a:gd fmla="*/ 1252070 w 2504140" name="connsiteX3"/>
                <a:gd fmla="*/ 2504140 h 2504140" name="connsiteY3"/>
                <a:gd fmla="*/ 0 w 2504140" name="connsiteX4"/>
                <a:gd fmla="*/ 1252070 h 25041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04140" w="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37843" lIns="437843" numCol="1" rIns="437843" spcCol="1270" spcFirstLastPara="0" tIns="437843" vert="horz" wrap="square">
              <a:noAutofit/>
            </a:bodyPr>
            <a:lstStyle/>
            <a:p>
              <a:pPr algn="ctr" defTabSz="1867273">
                <a:lnSpc>
                  <a:spcPct val="90000"/>
                </a:lnSpc>
                <a:spcAft>
                  <a:spcPct val="35000"/>
                </a:spcAft>
              </a:pPr>
              <a:endParaRPr lang="en-US" sz="4100"/>
            </a:p>
          </p:txBody>
        </p:sp>
        <p:sp>
          <p:nvSpPr>
            <p:cNvPr id="26" name="Freeform 9"/>
            <p:cNvSpPr/>
            <p:nvPr/>
          </p:nvSpPr>
          <p:spPr>
            <a:xfrm>
              <a:off x="2693895" y="1429779"/>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933637">
                <a:lnSpc>
                  <a:spcPct val="90000"/>
                </a:lnSpc>
                <a:spcAft>
                  <a:spcPct val="35000"/>
                </a:spcAft>
              </a:pPr>
              <a:r>
                <a:rPr altLang="en-US" lang="zh-CN">
                  <a:solidFill>
                    <a:schemeClr val="bg1"/>
                  </a:solidFill>
                  <a:ea charset="-122" panose="020b0503020204020204" pitchFamily="34" typeface="微软雅黑"/>
                </a:rPr>
                <a:t>标题</a:t>
              </a:r>
            </a:p>
          </p:txBody>
        </p:sp>
        <p:sp>
          <p:nvSpPr>
            <p:cNvPr id="27" name="Freeform 10"/>
            <p:cNvSpPr/>
            <p:nvPr/>
          </p:nvSpPr>
          <p:spPr>
            <a:xfrm>
              <a:off x="4324667" y="3060550"/>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2"/>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933637">
                <a:lnSpc>
                  <a:spcPct val="90000"/>
                </a:lnSpc>
                <a:spcAft>
                  <a:spcPct val="35000"/>
                </a:spcAft>
              </a:pPr>
              <a:r>
                <a:rPr altLang="en-US" lang="zh-CN">
                  <a:solidFill>
                    <a:schemeClr val="bg1"/>
                  </a:solidFill>
                  <a:ea charset="-122" panose="020b0503020204020204" pitchFamily="34" typeface="微软雅黑"/>
                </a:rPr>
                <a:t>标题</a:t>
              </a:r>
            </a:p>
          </p:txBody>
        </p:sp>
        <p:sp>
          <p:nvSpPr>
            <p:cNvPr id="28" name="Freeform 11"/>
            <p:cNvSpPr/>
            <p:nvPr/>
          </p:nvSpPr>
          <p:spPr>
            <a:xfrm>
              <a:off x="2693895" y="4691322"/>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3"/>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933637">
                <a:lnSpc>
                  <a:spcPct val="90000"/>
                </a:lnSpc>
                <a:spcAft>
                  <a:spcPct val="35000"/>
                </a:spcAft>
              </a:pPr>
              <a:r>
                <a:rPr altLang="en-US" lang="zh-CN">
                  <a:solidFill>
                    <a:schemeClr val="bg1"/>
                  </a:solidFill>
                  <a:ea charset="-122" panose="020b0503020204020204" pitchFamily="34" typeface="微软雅黑"/>
                </a:rPr>
                <a:t>标题</a:t>
              </a:r>
            </a:p>
          </p:txBody>
        </p:sp>
        <p:sp>
          <p:nvSpPr>
            <p:cNvPr id="29" name="Freeform 12"/>
            <p:cNvSpPr/>
            <p:nvPr/>
          </p:nvSpPr>
          <p:spPr>
            <a:xfrm>
              <a:off x="1063124" y="3060550"/>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4"/>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933637">
                <a:lnSpc>
                  <a:spcPct val="90000"/>
                </a:lnSpc>
                <a:spcAft>
                  <a:spcPct val="35000"/>
                </a:spcAft>
              </a:pPr>
              <a:r>
                <a:rPr altLang="en-US" lang="zh-CN">
                  <a:solidFill>
                    <a:schemeClr val="bg1"/>
                  </a:solidFill>
                  <a:ea charset="-122" panose="020b0503020204020204" pitchFamily="34" typeface="微软雅黑"/>
                </a:rPr>
                <a:t>标题</a:t>
              </a:r>
            </a:p>
          </p:txBody>
        </p:sp>
        <p:sp>
          <p:nvSpPr>
            <p:cNvPr id="30" name="TextBox 78"/>
            <p:cNvSpPr txBox="1"/>
            <p:nvPr/>
          </p:nvSpPr>
          <p:spPr>
            <a:xfrm>
              <a:off x="2335762" y="3040255"/>
              <a:ext cx="1968335" cy="2185653"/>
            </a:xfrm>
            <a:prstGeom prst="rect">
              <a:avLst/>
            </a:prstGeom>
            <a:noFill/>
            <a:ln w="3175">
              <a:noFill/>
            </a:ln>
          </p:spPr>
          <p:txBody>
            <a:bodyPr rtlCol="0" wrap="square">
              <a:spAutoFit/>
            </a:bodyPr>
            <a:lstStyle/>
            <a:p>
              <a:pPr algn="ctr"/>
              <a:r>
                <a:rPr b="1" lang="en-US" sz="900">
                  <a:solidFill>
                    <a:schemeClr val="bg1"/>
                  </a:solidFill>
                  <a:latin charset="0" panose="020b0606030504020204" pitchFamily="34" typeface="Open Sans"/>
                  <a:ea charset="0" panose="020b0606030504020204" pitchFamily="34" typeface="Open Sans"/>
                  <a:cs charset="0" panose="020b0606030504020204" pitchFamily="34" typeface="Open Sans"/>
                </a:rPr>
                <a:t>EXCLUSIVE </a:t>
              </a:r>
            </a:p>
            <a:p>
              <a:pPr algn="ctr"/>
              <a:endParaRPr b="1" lang="en-US" sz="900">
                <a:solidFill>
                  <a:schemeClr val="bg1"/>
                </a:solidFill>
                <a:latin charset="0" panose="020b0606030504020204" pitchFamily="34" typeface="Open Sans"/>
                <a:ea charset="0" panose="020b0606030504020204" pitchFamily="34" typeface="Open Sans"/>
                <a:cs charset="0" panose="020b0606030504020204" pitchFamily="34" typeface="Open Sans"/>
              </a:endParaRPr>
            </a:p>
            <a:p>
              <a:pPr algn="ctr"/>
              <a:r>
                <a:rPr b="1" lang="en-US" sz="900">
                  <a:solidFill>
                    <a:schemeClr val="bg1"/>
                  </a:solidFill>
                  <a:latin charset="0" panose="020b0606030504020204" pitchFamily="34" typeface="Open Sans"/>
                  <a:ea charset="0" panose="020b0606030504020204" pitchFamily="34" typeface="Open Sans"/>
                  <a:cs charset="0" panose="020b0606030504020204" pitchFamily="34" typeface="Open Sans"/>
                </a:rPr>
                <a:t>Sed ut perspiciatis unde omnis iste natus error sit voluptatem accusantium doloremque laudantium, totam rem aperiam,. </a:t>
              </a:r>
            </a:p>
          </p:txBody>
        </p:sp>
      </p:grpSp>
      <p:sp>
        <p:nvSpPr>
          <p:cNvPr id="31" name="TextBox 54"/>
          <p:cNvSpPr txBox="1"/>
          <p:nvPr/>
        </p:nvSpPr>
        <p:spPr>
          <a:xfrm>
            <a:off x="4683791" y="1687864"/>
            <a:ext cx="415349" cy="524908"/>
          </a:xfrm>
          <a:prstGeom prst="rect">
            <a:avLst/>
          </a:prstGeom>
          <a:noFill/>
        </p:spPr>
        <p:txBody>
          <a:bodyPr bIns="18614" lIns="37228" rIns="37228" rtlCol="0" tIns="18614" wrap="square">
            <a:spAutoFit/>
          </a:bodyPr>
          <a:lstStyle/>
          <a:p>
            <a:r>
              <a:rPr lang="id-ID" sz="3200">
                <a:solidFill>
                  <a:schemeClr val="bg1">
                    <a:lumMod val="50000"/>
                  </a:schemeClr>
                </a:solidFill>
                <a:latin typeface="+mj-lt"/>
                <a:ea charset="-122" panose="020b0503020204020204" pitchFamily="34" typeface="微软雅黑"/>
              </a:rPr>
              <a:t>1.</a:t>
            </a:r>
          </a:p>
        </p:txBody>
      </p:sp>
      <p:sp>
        <p:nvSpPr>
          <p:cNvPr id="32" name="Rectangle 19"/>
          <p:cNvSpPr/>
          <p:nvPr/>
        </p:nvSpPr>
        <p:spPr>
          <a:xfrm>
            <a:off x="5044718" y="1749688"/>
            <a:ext cx="2944726" cy="448708"/>
          </a:xfrm>
          <a:prstGeom prst="rect">
            <a:avLst/>
          </a:prstGeom>
        </p:spPr>
        <p:txBody>
          <a:bodyPr bIns="18614" lIns="37228" rIns="37228" tIns="18614" wrap="square">
            <a:spAutoFit/>
          </a:body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rPr>
              <a:t>在此框中选择粘贴，并选择只保留文字。您的内容打在这后，在此框您的内容打在这里，或者通过复制您的文本后，</a:t>
            </a:r>
          </a:p>
        </p:txBody>
      </p:sp>
      <p:sp>
        <p:nvSpPr>
          <p:cNvPr id="33" name="TextBox 56"/>
          <p:cNvSpPr txBox="1"/>
          <p:nvPr/>
        </p:nvSpPr>
        <p:spPr>
          <a:xfrm>
            <a:off x="4683791" y="2300731"/>
            <a:ext cx="415349" cy="524908"/>
          </a:xfrm>
          <a:prstGeom prst="rect">
            <a:avLst/>
          </a:prstGeom>
          <a:noFill/>
        </p:spPr>
        <p:txBody>
          <a:bodyPr bIns="18614" lIns="37228" rIns="37228" rtlCol="0" tIns="18614" wrap="square">
            <a:spAutoFit/>
          </a:bodyPr>
          <a:lstStyle/>
          <a:p>
            <a:r>
              <a:rPr lang="en-US" sz="3200">
                <a:solidFill>
                  <a:schemeClr val="bg1">
                    <a:lumMod val="50000"/>
                  </a:schemeClr>
                </a:solidFill>
                <a:latin typeface="+mj-lt"/>
                <a:ea charset="-122" panose="020b0503020204020204" pitchFamily="34" typeface="微软雅黑"/>
              </a:rPr>
              <a:t>2.</a:t>
            </a:r>
          </a:p>
        </p:txBody>
      </p:sp>
      <p:sp>
        <p:nvSpPr>
          <p:cNvPr id="34" name="Rectangle 19"/>
          <p:cNvSpPr/>
          <p:nvPr/>
        </p:nvSpPr>
        <p:spPr>
          <a:xfrm>
            <a:off x="5044718" y="2362554"/>
            <a:ext cx="2944726" cy="448708"/>
          </a:xfrm>
          <a:prstGeom prst="rect">
            <a:avLst/>
          </a:prstGeom>
        </p:spPr>
        <p:txBody>
          <a:bodyPr bIns="18614" lIns="37228" rIns="37228" tIns="18614" wrap="square">
            <a:spAutoFit/>
          </a:body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rPr>
              <a:t>在此框中选择粘贴，并选择只保留文字。您的内容打在这后，在此框您的内容打在这里，或者通过复制您的文本后，</a:t>
            </a:r>
          </a:p>
        </p:txBody>
      </p:sp>
      <p:sp>
        <p:nvSpPr>
          <p:cNvPr id="35" name="TextBox 58"/>
          <p:cNvSpPr txBox="1"/>
          <p:nvPr/>
        </p:nvSpPr>
        <p:spPr>
          <a:xfrm>
            <a:off x="4683791" y="2923968"/>
            <a:ext cx="415349" cy="524908"/>
          </a:xfrm>
          <a:prstGeom prst="rect">
            <a:avLst/>
          </a:prstGeom>
          <a:noFill/>
        </p:spPr>
        <p:txBody>
          <a:bodyPr bIns="18614" lIns="37228" rIns="37228" rtlCol="0" tIns="18614" wrap="square">
            <a:spAutoFit/>
          </a:bodyPr>
          <a:lstStyle/>
          <a:p>
            <a:r>
              <a:rPr lang="en-US" sz="3200">
                <a:solidFill>
                  <a:schemeClr val="bg1">
                    <a:lumMod val="50000"/>
                  </a:schemeClr>
                </a:solidFill>
                <a:latin typeface="+mj-lt"/>
                <a:ea charset="-122" panose="020b0503020204020204" pitchFamily="34" typeface="微软雅黑"/>
              </a:rPr>
              <a:t>3.</a:t>
            </a:r>
          </a:p>
        </p:txBody>
      </p:sp>
      <p:sp>
        <p:nvSpPr>
          <p:cNvPr id="36" name="Rectangle 19"/>
          <p:cNvSpPr/>
          <p:nvPr/>
        </p:nvSpPr>
        <p:spPr>
          <a:xfrm>
            <a:off x="5044718" y="2985791"/>
            <a:ext cx="2944726" cy="448708"/>
          </a:xfrm>
          <a:prstGeom prst="rect">
            <a:avLst/>
          </a:prstGeom>
        </p:spPr>
        <p:txBody>
          <a:bodyPr bIns="18614" lIns="37228" rIns="37228" tIns="18614" wrap="square">
            <a:spAutoFit/>
          </a:body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rPr>
              <a:t>在此框中选择粘贴，并选择只保留文字。您的内容打在这后，在此框您的内容打在这里，或者通过复制您的文本后，</a:t>
            </a:r>
          </a:p>
        </p:txBody>
      </p:sp>
      <p:cxnSp>
        <p:nvCxnSpPr>
          <p:cNvPr id="37" name="直接连接符 36"/>
          <p:cNvCxnSpPr/>
          <p:nvPr/>
        </p:nvCxnSpPr>
        <p:spPr>
          <a:xfrm>
            <a:off x="4794358" y="2304697"/>
            <a:ext cx="3195083"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794358" y="2879701"/>
            <a:ext cx="3195083"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
        <p:nvSpPr>
          <p:cNvPr id="39" name="TextBox 58"/>
          <p:cNvSpPr txBox="1"/>
          <p:nvPr/>
        </p:nvSpPr>
        <p:spPr>
          <a:xfrm>
            <a:off x="4683791" y="3555360"/>
            <a:ext cx="415349" cy="524908"/>
          </a:xfrm>
          <a:prstGeom prst="rect">
            <a:avLst/>
          </a:prstGeom>
          <a:noFill/>
        </p:spPr>
        <p:txBody>
          <a:bodyPr bIns="18614" lIns="37228" rIns="37228" rtlCol="0" tIns="18614" wrap="square">
            <a:spAutoFit/>
          </a:bodyPr>
          <a:lstStyle/>
          <a:p>
            <a:r>
              <a:rPr lang="en-US" sz="3200">
                <a:solidFill>
                  <a:schemeClr val="bg1">
                    <a:lumMod val="50000"/>
                  </a:schemeClr>
                </a:solidFill>
                <a:latin typeface="+mj-lt"/>
                <a:ea charset="-122" panose="020b0503020204020204" pitchFamily="34" typeface="微软雅黑"/>
              </a:rPr>
              <a:t>4.</a:t>
            </a:r>
          </a:p>
        </p:txBody>
      </p:sp>
      <p:sp>
        <p:nvSpPr>
          <p:cNvPr id="40" name="Rectangle 19"/>
          <p:cNvSpPr/>
          <p:nvPr/>
        </p:nvSpPr>
        <p:spPr>
          <a:xfrm>
            <a:off x="5044718" y="3633913"/>
            <a:ext cx="2944726" cy="448708"/>
          </a:xfrm>
          <a:prstGeom prst="rect">
            <a:avLst/>
          </a:prstGeom>
        </p:spPr>
        <p:txBody>
          <a:bodyPr bIns="18614" lIns="37228" rIns="37228" tIns="18614" wrap="square">
            <a:spAutoFit/>
          </a:bodyPr>
          <a:lstStyle/>
          <a:p>
            <a:pPr>
              <a:lnSpc>
                <a:spcPct val="150000"/>
              </a:lnSpc>
            </a:pPr>
            <a:r>
              <a:rPr altLang="en-US" lang="zh-CN" sz="900">
                <a:solidFill>
                  <a:schemeClr val="bg1">
                    <a:lumMod val="50000"/>
                  </a:schemeClr>
                </a:solidFill>
                <a:latin charset="-122" panose="020b0503020204020204" pitchFamily="34" typeface="微软雅黑"/>
                <a:ea charset="-122" panose="020b0503020204020204" pitchFamily="34" typeface="微软雅黑"/>
              </a:rPr>
              <a:t>在此框中选择粘贴，并选择只保留文字。您的内容打在这后，在此框您的内容打在这里，或者通过复制您的文本后，</a:t>
            </a:r>
          </a:p>
        </p:txBody>
      </p:sp>
      <p:cxnSp>
        <p:nvCxnSpPr>
          <p:cNvPr id="41" name="直接连接符 40"/>
          <p:cNvCxnSpPr/>
          <p:nvPr/>
        </p:nvCxnSpPr>
        <p:spPr>
          <a:xfrm>
            <a:off x="4794358" y="3511093"/>
            <a:ext cx="3195083"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72924422"/>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1"/>
                                        </p:tgtEl>
                                        <p:attrNameLst>
                                          <p:attrName>style.visibility</p:attrName>
                                        </p:attrNameLst>
                                      </p:cBhvr>
                                      <p:to>
                                        <p:strVal val="visible"/>
                                      </p:to>
                                    </p:set>
                                    <p:animEffect filter="randombar(horizont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500" id="11"/>
                                        <p:tgtEl>
                                          <p:spTgt spid="32"/>
                                        </p:tgtEl>
                                        <p:attrNameLst>
                                          <p:attrName>ppt_y</p:attrName>
                                        </p:attrNameLst>
                                      </p:cBhvr>
                                      <p:tavLst>
                                        <p:tav tm="0">
                                          <p:val>
                                            <p:strVal val="#ppt_y+#ppt_h*1.125000"/>
                                          </p:val>
                                        </p:tav>
                                        <p:tav tm="100000">
                                          <p:val>
                                            <p:strVal val="#ppt_y"/>
                                          </p:val>
                                        </p:tav>
                                      </p:tavLst>
                                    </p:anim>
                                    <p:animEffect filter="wipe(up)" transition="in">
                                      <p:cBhvr>
                                        <p:cTn dur="500" id="12"/>
                                        <p:tgtEl>
                                          <p:spTgt spid="32"/>
                                        </p:tgtEl>
                                      </p:cBhvr>
                                    </p:animEffect>
                                  </p:childTnLst>
                                </p:cTn>
                              </p:par>
                            </p:childTnLst>
                          </p:cTn>
                        </p:par>
                        <p:par>
                          <p:cTn fill="hold" id="13" nodeType="afterGroup">
                            <p:stCondLst>
                              <p:cond delay="1000"/>
                            </p:stCondLst>
                            <p:childTnLst>
                              <p:par>
                                <p:cTn fill="hold" id="14" nodeType="afterEffect" presetClass="entr" presetID="12" presetSubtype="4">
                                  <p:stCondLst>
                                    <p:cond delay="0"/>
                                  </p:stCondLst>
                                  <p:childTnLst>
                                    <p:set>
                                      <p:cBhvr>
                                        <p:cTn dur="1" fill="hold" id="15">
                                          <p:stCondLst>
                                            <p:cond delay="0"/>
                                          </p:stCondLst>
                                        </p:cTn>
                                        <p:tgtEl>
                                          <p:spTgt spid="37"/>
                                        </p:tgtEl>
                                        <p:attrNameLst>
                                          <p:attrName>style.visibility</p:attrName>
                                        </p:attrNameLst>
                                      </p:cBhvr>
                                      <p:to>
                                        <p:strVal val="visible"/>
                                      </p:to>
                                    </p:set>
                                    <p:anim calcmode="lin" valueType="num">
                                      <p:cBhvr additive="base">
                                        <p:cTn dur="500" id="16"/>
                                        <p:tgtEl>
                                          <p:spTgt spid="37"/>
                                        </p:tgtEl>
                                        <p:attrNameLst>
                                          <p:attrName>ppt_y</p:attrName>
                                        </p:attrNameLst>
                                      </p:cBhvr>
                                      <p:tavLst>
                                        <p:tav tm="0">
                                          <p:val>
                                            <p:strVal val="#ppt_y+#ppt_h*1.125000"/>
                                          </p:val>
                                        </p:tav>
                                        <p:tav tm="100000">
                                          <p:val>
                                            <p:strVal val="#ppt_y"/>
                                          </p:val>
                                        </p:tav>
                                      </p:tavLst>
                                    </p:anim>
                                    <p:animEffect filter="wipe(up)" transition="in">
                                      <p:cBhvr>
                                        <p:cTn dur="500" id="17"/>
                                        <p:tgtEl>
                                          <p:spTgt spid="37"/>
                                        </p:tgtEl>
                                      </p:cBhvr>
                                    </p:animEffect>
                                  </p:childTnLst>
                                </p:cTn>
                              </p:par>
                            </p:childTnLst>
                          </p:cTn>
                        </p:par>
                        <p:par>
                          <p:cTn fill="hold" id="18" nodeType="afterGroup">
                            <p:stCondLst>
                              <p:cond delay="1500"/>
                            </p:stCondLst>
                            <p:childTnLst>
                              <p:par>
                                <p:cTn fill="hold" grpId="0" id="19" nodeType="afterEffect" presetClass="entr" presetID="14" presetSubtype="10">
                                  <p:stCondLst>
                                    <p:cond delay="0"/>
                                  </p:stCondLst>
                                  <p:childTnLst>
                                    <p:set>
                                      <p:cBhvr>
                                        <p:cTn dur="1" fill="hold" id="20">
                                          <p:stCondLst>
                                            <p:cond delay="0"/>
                                          </p:stCondLst>
                                        </p:cTn>
                                        <p:tgtEl>
                                          <p:spTgt spid="33"/>
                                        </p:tgtEl>
                                        <p:attrNameLst>
                                          <p:attrName>style.visibility</p:attrName>
                                        </p:attrNameLst>
                                      </p:cBhvr>
                                      <p:to>
                                        <p:strVal val="visible"/>
                                      </p:to>
                                    </p:set>
                                    <p:animEffect filter="randombar(horizontal)" transition="in">
                                      <p:cBhvr>
                                        <p:cTn dur="500" id="21"/>
                                        <p:tgtEl>
                                          <p:spTgt spid="33"/>
                                        </p:tgtEl>
                                      </p:cBhvr>
                                    </p:animEffect>
                                  </p:childTnLst>
                                </p:cTn>
                              </p:par>
                            </p:childTnLst>
                          </p:cTn>
                        </p:par>
                        <p:par>
                          <p:cTn fill="hold" id="22" nodeType="afterGroup">
                            <p:stCondLst>
                              <p:cond delay="2000"/>
                            </p:stCondLst>
                            <p:childTnLst>
                              <p:par>
                                <p:cTn fill="hold" grpId="0" id="23" nodeType="afterEffect" presetClass="entr" presetID="12" presetSubtype="4">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additive="base">
                                        <p:cTn dur="500" id="25"/>
                                        <p:tgtEl>
                                          <p:spTgt spid="34"/>
                                        </p:tgtEl>
                                        <p:attrNameLst>
                                          <p:attrName>ppt_y</p:attrName>
                                        </p:attrNameLst>
                                      </p:cBhvr>
                                      <p:tavLst>
                                        <p:tav tm="0">
                                          <p:val>
                                            <p:strVal val="#ppt_y+#ppt_h*1.125000"/>
                                          </p:val>
                                        </p:tav>
                                        <p:tav tm="100000">
                                          <p:val>
                                            <p:strVal val="#ppt_y"/>
                                          </p:val>
                                        </p:tav>
                                      </p:tavLst>
                                    </p:anim>
                                    <p:animEffect filter="wipe(up)" transition="in">
                                      <p:cBhvr>
                                        <p:cTn dur="500" id="26"/>
                                        <p:tgtEl>
                                          <p:spTgt spid="34"/>
                                        </p:tgtEl>
                                      </p:cBhvr>
                                    </p:animEffect>
                                  </p:childTnLst>
                                </p:cTn>
                              </p:par>
                            </p:childTnLst>
                          </p:cTn>
                        </p:par>
                        <p:par>
                          <p:cTn fill="hold" id="27" nodeType="afterGroup">
                            <p:stCondLst>
                              <p:cond delay="2500"/>
                            </p:stCondLst>
                            <p:childTnLst>
                              <p:par>
                                <p:cTn fill="hold" id="28" nodeType="afterEffect" presetClass="entr" presetID="12" presetSubtype="4">
                                  <p:stCondLst>
                                    <p:cond delay="0"/>
                                  </p:stCondLst>
                                  <p:childTnLst>
                                    <p:set>
                                      <p:cBhvr>
                                        <p:cTn dur="1" fill="hold" id="29">
                                          <p:stCondLst>
                                            <p:cond delay="0"/>
                                          </p:stCondLst>
                                        </p:cTn>
                                        <p:tgtEl>
                                          <p:spTgt spid="38"/>
                                        </p:tgtEl>
                                        <p:attrNameLst>
                                          <p:attrName>style.visibility</p:attrName>
                                        </p:attrNameLst>
                                      </p:cBhvr>
                                      <p:to>
                                        <p:strVal val="visible"/>
                                      </p:to>
                                    </p:set>
                                    <p:anim calcmode="lin" valueType="num">
                                      <p:cBhvr additive="base">
                                        <p:cTn dur="500" id="30"/>
                                        <p:tgtEl>
                                          <p:spTgt spid="38"/>
                                        </p:tgtEl>
                                        <p:attrNameLst>
                                          <p:attrName>ppt_y</p:attrName>
                                        </p:attrNameLst>
                                      </p:cBhvr>
                                      <p:tavLst>
                                        <p:tav tm="0">
                                          <p:val>
                                            <p:strVal val="#ppt_y+#ppt_h*1.125000"/>
                                          </p:val>
                                        </p:tav>
                                        <p:tav tm="100000">
                                          <p:val>
                                            <p:strVal val="#ppt_y"/>
                                          </p:val>
                                        </p:tav>
                                      </p:tavLst>
                                    </p:anim>
                                    <p:animEffect filter="wipe(up)" transition="in">
                                      <p:cBhvr>
                                        <p:cTn dur="500" id="31"/>
                                        <p:tgtEl>
                                          <p:spTgt spid="38"/>
                                        </p:tgtEl>
                                      </p:cBhvr>
                                    </p:animEffect>
                                  </p:childTnLst>
                                </p:cTn>
                              </p:par>
                            </p:childTnLst>
                          </p:cTn>
                        </p:par>
                        <p:par>
                          <p:cTn fill="hold" id="32" nodeType="afterGroup">
                            <p:stCondLst>
                              <p:cond delay="3000"/>
                            </p:stCondLst>
                            <p:childTnLst>
                              <p:par>
                                <p:cTn fill="hold" grpId="0" id="33" nodeType="afterEffect" presetClass="entr" presetID="14" presetSubtype="10">
                                  <p:stCondLst>
                                    <p:cond delay="0"/>
                                  </p:stCondLst>
                                  <p:childTnLst>
                                    <p:set>
                                      <p:cBhvr>
                                        <p:cTn dur="1" fill="hold" id="34">
                                          <p:stCondLst>
                                            <p:cond delay="0"/>
                                          </p:stCondLst>
                                        </p:cTn>
                                        <p:tgtEl>
                                          <p:spTgt spid="35"/>
                                        </p:tgtEl>
                                        <p:attrNameLst>
                                          <p:attrName>style.visibility</p:attrName>
                                        </p:attrNameLst>
                                      </p:cBhvr>
                                      <p:to>
                                        <p:strVal val="visible"/>
                                      </p:to>
                                    </p:set>
                                    <p:animEffect filter="randombar(horizontal)" transition="in">
                                      <p:cBhvr>
                                        <p:cTn dur="500" id="35"/>
                                        <p:tgtEl>
                                          <p:spTgt spid="35"/>
                                        </p:tgtEl>
                                      </p:cBhvr>
                                    </p:animEffect>
                                  </p:childTnLst>
                                </p:cTn>
                              </p:par>
                            </p:childTnLst>
                          </p:cTn>
                        </p:par>
                        <p:par>
                          <p:cTn fill="hold" id="36" nodeType="afterGroup">
                            <p:stCondLst>
                              <p:cond delay="3500"/>
                            </p:stCondLst>
                            <p:childTnLst>
                              <p:par>
                                <p:cTn fill="hold" grpId="0" id="37" nodeType="afterEffect" presetClass="entr" presetID="12" presetSubtype="4">
                                  <p:stCondLst>
                                    <p:cond delay="0"/>
                                  </p:stCondLst>
                                  <p:childTnLst>
                                    <p:set>
                                      <p:cBhvr>
                                        <p:cTn dur="1" fill="hold" id="38">
                                          <p:stCondLst>
                                            <p:cond delay="0"/>
                                          </p:stCondLst>
                                        </p:cTn>
                                        <p:tgtEl>
                                          <p:spTgt spid="36"/>
                                        </p:tgtEl>
                                        <p:attrNameLst>
                                          <p:attrName>style.visibility</p:attrName>
                                        </p:attrNameLst>
                                      </p:cBhvr>
                                      <p:to>
                                        <p:strVal val="visible"/>
                                      </p:to>
                                    </p:set>
                                    <p:anim calcmode="lin" valueType="num">
                                      <p:cBhvr additive="base">
                                        <p:cTn dur="500" id="39"/>
                                        <p:tgtEl>
                                          <p:spTgt spid="36"/>
                                        </p:tgtEl>
                                        <p:attrNameLst>
                                          <p:attrName>ppt_y</p:attrName>
                                        </p:attrNameLst>
                                      </p:cBhvr>
                                      <p:tavLst>
                                        <p:tav tm="0">
                                          <p:val>
                                            <p:strVal val="#ppt_y+#ppt_h*1.125000"/>
                                          </p:val>
                                        </p:tav>
                                        <p:tav tm="100000">
                                          <p:val>
                                            <p:strVal val="#ppt_y"/>
                                          </p:val>
                                        </p:tav>
                                      </p:tavLst>
                                    </p:anim>
                                    <p:animEffect filter="wipe(up)" transition="in">
                                      <p:cBhvr>
                                        <p:cTn dur="500" id="40"/>
                                        <p:tgtEl>
                                          <p:spTgt spid="36"/>
                                        </p:tgtEl>
                                      </p:cBhvr>
                                    </p:animEffect>
                                  </p:childTnLst>
                                </p:cTn>
                              </p:par>
                            </p:childTnLst>
                          </p:cTn>
                        </p:par>
                        <p:par>
                          <p:cTn fill="hold" id="41" nodeType="afterGroup">
                            <p:stCondLst>
                              <p:cond delay="4000"/>
                            </p:stCondLst>
                            <p:childTnLst>
                              <p:par>
                                <p:cTn fill="hold" id="42" nodeType="afterEffect" presetClass="entr" presetID="12" presetSubtype="4">
                                  <p:stCondLst>
                                    <p:cond delay="0"/>
                                  </p:stCondLst>
                                  <p:childTnLst>
                                    <p:set>
                                      <p:cBhvr>
                                        <p:cTn dur="1" fill="hold" id="43">
                                          <p:stCondLst>
                                            <p:cond delay="0"/>
                                          </p:stCondLst>
                                        </p:cTn>
                                        <p:tgtEl>
                                          <p:spTgt spid="41"/>
                                        </p:tgtEl>
                                        <p:attrNameLst>
                                          <p:attrName>style.visibility</p:attrName>
                                        </p:attrNameLst>
                                      </p:cBhvr>
                                      <p:to>
                                        <p:strVal val="visible"/>
                                      </p:to>
                                    </p:set>
                                    <p:anim calcmode="lin" valueType="num">
                                      <p:cBhvr additive="base">
                                        <p:cTn dur="500" id="44"/>
                                        <p:tgtEl>
                                          <p:spTgt spid="41"/>
                                        </p:tgtEl>
                                        <p:attrNameLst>
                                          <p:attrName>ppt_y</p:attrName>
                                        </p:attrNameLst>
                                      </p:cBhvr>
                                      <p:tavLst>
                                        <p:tav tm="0">
                                          <p:val>
                                            <p:strVal val="#ppt_y+#ppt_h*1.125000"/>
                                          </p:val>
                                        </p:tav>
                                        <p:tav tm="100000">
                                          <p:val>
                                            <p:strVal val="#ppt_y"/>
                                          </p:val>
                                        </p:tav>
                                      </p:tavLst>
                                    </p:anim>
                                    <p:animEffect filter="wipe(up)" transition="in">
                                      <p:cBhvr>
                                        <p:cTn dur="500" id="45"/>
                                        <p:tgtEl>
                                          <p:spTgt spid="41"/>
                                        </p:tgtEl>
                                      </p:cBhvr>
                                    </p:animEffect>
                                  </p:childTnLst>
                                </p:cTn>
                              </p:par>
                            </p:childTnLst>
                          </p:cTn>
                        </p:par>
                        <p:par>
                          <p:cTn fill="hold" id="46" nodeType="afterGroup">
                            <p:stCondLst>
                              <p:cond delay="4500"/>
                            </p:stCondLst>
                            <p:childTnLst>
                              <p:par>
                                <p:cTn fill="hold" grpId="0" id="47" nodeType="afterEffect" presetClass="entr" presetID="14" presetSubtype="10">
                                  <p:stCondLst>
                                    <p:cond delay="0"/>
                                  </p:stCondLst>
                                  <p:childTnLst>
                                    <p:set>
                                      <p:cBhvr>
                                        <p:cTn dur="1" fill="hold" id="48">
                                          <p:stCondLst>
                                            <p:cond delay="0"/>
                                          </p:stCondLst>
                                        </p:cTn>
                                        <p:tgtEl>
                                          <p:spTgt spid="39"/>
                                        </p:tgtEl>
                                        <p:attrNameLst>
                                          <p:attrName>style.visibility</p:attrName>
                                        </p:attrNameLst>
                                      </p:cBhvr>
                                      <p:to>
                                        <p:strVal val="visible"/>
                                      </p:to>
                                    </p:set>
                                    <p:animEffect filter="randombar(horizontal)" transition="in">
                                      <p:cBhvr>
                                        <p:cTn dur="500" id="49"/>
                                        <p:tgtEl>
                                          <p:spTgt spid="39"/>
                                        </p:tgtEl>
                                      </p:cBhvr>
                                    </p:animEffect>
                                  </p:childTnLst>
                                </p:cTn>
                              </p:par>
                            </p:childTnLst>
                          </p:cTn>
                        </p:par>
                        <p:par>
                          <p:cTn fill="hold" id="50" nodeType="afterGroup">
                            <p:stCondLst>
                              <p:cond delay="5000"/>
                            </p:stCondLst>
                            <p:childTnLst>
                              <p:par>
                                <p:cTn fill="hold" grpId="0" id="51" nodeType="afterEffect" presetClass="entr" presetID="12" presetSubtype="4">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additive="base">
                                        <p:cTn dur="500" id="53"/>
                                        <p:tgtEl>
                                          <p:spTgt spid="40"/>
                                        </p:tgtEl>
                                        <p:attrNameLst>
                                          <p:attrName>ppt_y</p:attrName>
                                        </p:attrNameLst>
                                      </p:cBhvr>
                                      <p:tavLst>
                                        <p:tav tm="0">
                                          <p:val>
                                            <p:strVal val="#ppt_y+#ppt_h*1.125000"/>
                                          </p:val>
                                        </p:tav>
                                        <p:tav tm="100000">
                                          <p:val>
                                            <p:strVal val="#ppt_y"/>
                                          </p:val>
                                        </p:tav>
                                      </p:tavLst>
                                    </p:anim>
                                    <p:animEffect filter="wipe(up)" transition="in">
                                      <p:cBhvr>
                                        <p:cTn dur="500" id="54"/>
                                        <p:tgtEl>
                                          <p:spTgt spid="40"/>
                                        </p:tgtEl>
                                      </p:cBhvr>
                                    </p:animEffect>
                                  </p:childTnLst>
                                </p:cTn>
                              </p:par>
                            </p:childTnLst>
                          </p:cTn>
                        </p:par>
                        <p:par>
                          <p:cTn fill="hold" id="55" nodeType="afterGroup">
                            <p:stCondLst>
                              <p:cond delay="5500"/>
                            </p:stCondLst>
                            <p:childTnLst>
                              <p:par>
                                <p:cTn fill="hold" id="56" nodeType="afterEffect" presetClass="entr" presetID="2" presetSubtype="8">
                                  <p:stCondLst>
                                    <p:cond delay="0"/>
                                  </p:stCondLst>
                                  <p:childTnLst>
                                    <p:set>
                                      <p:cBhvr>
                                        <p:cTn dur="1" fill="hold" id="57">
                                          <p:stCondLst>
                                            <p:cond delay="0"/>
                                          </p:stCondLst>
                                        </p:cTn>
                                        <p:tgtEl>
                                          <p:spTgt spid="2"/>
                                        </p:tgtEl>
                                        <p:attrNameLst>
                                          <p:attrName>style.visibility</p:attrName>
                                        </p:attrNameLst>
                                      </p:cBhvr>
                                      <p:to>
                                        <p:strVal val="visible"/>
                                      </p:to>
                                    </p:set>
                                    <p:anim calcmode="lin" valueType="num">
                                      <p:cBhvr additive="base">
                                        <p:cTn dur="500" fill="hold" id="58"/>
                                        <p:tgtEl>
                                          <p:spTgt spid="2"/>
                                        </p:tgtEl>
                                        <p:attrNameLst>
                                          <p:attrName>ppt_x</p:attrName>
                                        </p:attrNameLst>
                                      </p:cBhvr>
                                      <p:tavLst>
                                        <p:tav tm="0">
                                          <p:val>
                                            <p:strVal val="0-#ppt_w/2"/>
                                          </p:val>
                                        </p:tav>
                                        <p:tav tm="100000">
                                          <p:val>
                                            <p:strVal val="#ppt_x"/>
                                          </p:val>
                                        </p:tav>
                                      </p:tavLst>
                                    </p:anim>
                                    <p:anim calcmode="lin" valueType="num">
                                      <p:cBhvr additive="base">
                                        <p:cTn dur="500" fill="hold" id="59"/>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9"/>
      <p:bldP grpId="0" spid="4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5"/>
          <p:cNvGrpSpPr/>
          <p:nvPr/>
        </p:nvGrpSpPr>
        <p:grpSpPr>
          <a:xfrm>
            <a:off x="4430107" y="1470913"/>
            <a:ext cx="3791441" cy="2990094"/>
            <a:chOff x="1921807" y="2102218"/>
            <a:chExt cx="3711146" cy="3361171"/>
          </a:xfrm>
        </p:grpSpPr>
        <p:sp>
          <p:nvSpPr>
            <p:cNvPr id="7" name="TextBox 12"/>
            <p:cNvSpPr txBox="1"/>
            <p:nvPr/>
          </p:nvSpPr>
          <p:spPr>
            <a:xfrm>
              <a:off x="1939639" y="4469323"/>
              <a:ext cx="2717004" cy="462546"/>
            </a:xfrm>
            <a:prstGeom prst="rect">
              <a:avLst/>
            </a:prstGeom>
            <a:noFill/>
          </p:spPr>
          <p:txBody>
            <a:bodyPr rtlCol="0" wrap="square">
              <a:spAutoFit/>
            </a:bodyPr>
            <a:lstStyle/>
            <a:p>
              <a:r>
                <a:rPr altLang="en-US" lang="zh-CN" spc="-15" sz="2100">
                  <a:solidFill>
                    <a:schemeClr val="bg1">
                      <a:lumMod val="65000"/>
                    </a:schemeClr>
                  </a:solidFill>
                  <a:latin charset="-122" panose="020b0503020204020204" pitchFamily="34" typeface="微软雅黑"/>
                  <a:ea charset="-122" panose="020b0503020204020204" pitchFamily="34" typeface="微软雅黑"/>
                </a:rPr>
                <a:t>加入你的标题</a:t>
              </a:r>
            </a:p>
          </p:txBody>
        </p:sp>
        <p:cxnSp>
          <p:nvCxnSpPr>
            <p:cNvPr id="9" name="直接连接符 8"/>
            <p:cNvCxnSpPr/>
            <p:nvPr/>
          </p:nvCxnSpPr>
          <p:spPr>
            <a:xfrm>
              <a:off x="1994717" y="4992619"/>
              <a:ext cx="35353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14"/>
            <p:cNvSpPr txBox="1"/>
            <p:nvPr/>
          </p:nvSpPr>
          <p:spPr>
            <a:xfrm>
              <a:off x="1921808" y="5073041"/>
              <a:ext cx="3711146" cy="386483"/>
            </a:xfrm>
            <a:prstGeom prst="rect">
              <a:avLst/>
            </a:prstGeom>
            <a:noFill/>
          </p:spPr>
          <p:txBody>
            <a:bodyPr rtlCol="0" wrap="square">
              <a:spAutoFit/>
            </a:bodyPr>
            <a:lstStyle/>
            <a:p>
              <a:pPr>
                <a:lnSpc>
                  <a:spcPct val="92000"/>
                </a:lnSpc>
              </a:pPr>
              <a:r>
                <a:rPr altLang="zh-CN" kern="1600" lang="en-US" spc="-30" sz="900">
                  <a:solidFill>
                    <a:schemeClr val="bg1">
                      <a:lumMod val="65000"/>
                    </a:schemeClr>
                  </a:solidFill>
                  <a:ea charset="-122" panose="020b0503020204020204" pitchFamily="34" typeface="微软雅黑"/>
                </a:rPr>
                <a:t>Donec id elit non mi porta gravida at eget metus. Fusce dapibus, tellus ac cursus. Donec id elit non mi porta gravida at eget metus. Fusce dapibus, tellus ac cursus. </a:t>
              </a:r>
            </a:p>
          </p:txBody>
        </p:sp>
        <p:sp>
          <p:nvSpPr>
            <p:cNvPr id="12" name="矩形 11"/>
            <p:cNvSpPr/>
            <p:nvPr/>
          </p:nvSpPr>
          <p:spPr>
            <a:xfrm>
              <a:off x="2008391" y="2102218"/>
              <a:ext cx="3532018" cy="2256886"/>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solidFill>
                  <a:schemeClr val="bg1">
                    <a:lumMod val="50000"/>
                  </a:schemeClr>
                </a:solidFill>
                <a:ea charset="-122" panose="020b0503020204020204" pitchFamily="34" typeface="微软雅黑"/>
              </a:endParaRPr>
            </a:p>
          </p:txBody>
        </p:sp>
      </p:grpSp>
      <p:grpSp>
        <p:nvGrpSpPr>
          <p:cNvPr id="3" name="组合 18"/>
          <p:cNvGrpSpPr/>
          <p:nvPr/>
        </p:nvGrpSpPr>
        <p:grpSpPr>
          <a:xfrm>
            <a:off x="1076211" y="1472237"/>
            <a:ext cx="3107578" cy="2965670"/>
            <a:chOff x="6220893" y="1742935"/>
            <a:chExt cx="4896054" cy="4093808"/>
          </a:xfrm>
        </p:grpSpPr>
        <p:sp>
          <p:nvSpPr>
            <p:cNvPr id="20" name="矩形 19"/>
            <p:cNvSpPr/>
            <p:nvPr/>
          </p:nvSpPr>
          <p:spPr>
            <a:xfrm>
              <a:off x="6220893" y="1742935"/>
              <a:ext cx="4852269" cy="40938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100">
                <a:solidFill>
                  <a:schemeClr val="bg1"/>
                </a:solidFill>
                <a:ea charset="-122" panose="020b0503020204020204" pitchFamily="34" typeface="微软雅黑"/>
              </a:endParaRPr>
            </a:p>
          </p:txBody>
        </p:sp>
        <p:sp>
          <p:nvSpPr>
            <p:cNvPr id="21" name="矩形 7"/>
            <p:cNvSpPr>
              <a:spLocks noChangeArrowheads="1"/>
            </p:cNvSpPr>
            <p:nvPr/>
          </p:nvSpPr>
          <p:spPr bwMode="auto">
            <a:xfrm>
              <a:off x="6487957" y="3303377"/>
              <a:ext cx="4302354" cy="1640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800">
                  <a:solidFill>
                    <a:schemeClr val="bg1">
                      <a:lumMod val="50000"/>
                    </a:schemeClr>
                  </a:solidFill>
                  <a:ea charset="-122" panose="020b0503020204020204" pitchFamily="34" typeface="微软雅黑"/>
                </a:rPr>
                <a:t>此处添加详细文本描述，建议与标题相关并符合整体语言风格，语言描述尽量简洁生动。尽量将每页幻灯片的字数控制在  200字以内此处添加详细文本描述，建议与标题相关并符合整体语言风格，语言描述尽量。尽量将每页幻灯片的字数控制在  200字以内此处添加详细文本描述，建议与标题相关并符合整体语言风格，语言描述尽量简洁生动。</a:t>
              </a:r>
            </a:p>
          </p:txBody>
        </p:sp>
        <p:sp>
          <p:nvSpPr>
            <p:cNvPr id="22" name="矩形 21"/>
            <p:cNvSpPr>
              <a:spLocks noChangeArrowheads="1"/>
            </p:cNvSpPr>
            <p:nvPr/>
          </p:nvSpPr>
          <p:spPr bwMode="auto">
            <a:xfrm>
              <a:off x="6589563" y="2352515"/>
              <a:ext cx="4527384" cy="589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1" hangingPunct="1"/>
              <a:r>
                <a:rPr altLang="en-US" lang="zh-CN" sz="1100">
                  <a:solidFill>
                    <a:schemeClr val="bg1">
                      <a:lumMod val="50000"/>
                    </a:schemeClr>
                  </a:solidFill>
                  <a:ea charset="-122" panose="020b0503020204020204" pitchFamily="34" typeface="微软雅黑"/>
                </a:rPr>
                <a:t>VEHICULANULLA QUIS LOREM UT LIBERO MALESUADA FEUGIATMALESUADA FEUGIAT</a:t>
              </a:r>
            </a:p>
          </p:txBody>
        </p:sp>
      </p:grpSp>
    </p:spTree>
    <p:extLst>
      <p:ext uri="{BB962C8B-B14F-4D97-AF65-F5344CB8AC3E}">
        <p14:creationId val="1487369697"/>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Straight Arrow Connector 22"/>
          <p:cNvCxnSpPr/>
          <p:nvPr/>
        </p:nvCxnSpPr>
        <p:spPr>
          <a:xfrm>
            <a:off x="2715739" y="2178228"/>
            <a:ext cx="1124196"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24"/>
          <p:cNvCxnSpPr/>
          <p:nvPr/>
        </p:nvCxnSpPr>
        <p:spPr>
          <a:xfrm>
            <a:off x="5206046" y="2178228"/>
            <a:ext cx="1124196"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2" name="Group 21"/>
          <p:cNvGrpSpPr/>
          <p:nvPr/>
        </p:nvGrpSpPr>
        <p:grpSpPr>
          <a:xfrm>
            <a:off x="1464886" y="1610560"/>
            <a:ext cx="1135596" cy="1135338"/>
            <a:chOff x="2019765" y="1757191"/>
            <a:chExt cx="1513668" cy="1513668"/>
          </a:xfrm>
          <a:solidFill>
            <a:schemeClr val="accent1"/>
          </a:solidFill>
        </p:grpSpPr>
        <p:grpSp>
          <p:nvGrpSpPr>
            <p:cNvPr id="3" name="Group 20"/>
            <p:cNvGrpSpPr/>
            <p:nvPr/>
          </p:nvGrpSpPr>
          <p:grpSpPr>
            <a:xfrm>
              <a:off x="2019765" y="1757191"/>
              <a:ext cx="1513668" cy="1513668"/>
              <a:chOff x="2019765" y="1694131"/>
              <a:chExt cx="1513668" cy="1513668"/>
            </a:xfrm>
            <a:grpFill/>
          </p:grpSpPr>
          <p:sp>
            <p:nvSpPr>
              <p:cNvPr id="13"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vi-VN" sz="1200">
                  <a:solidFill>
                    <a:schemeClr val="bg1"/>
                  </a:solidFill>
                  <a:ea charset="-122" panose="020b0503020204020204" pitchFamily="34" typeface="微软雅黑"/>
                </a:endParaRPr>
              </a:p>
            </p:txBody>
          </p:sp>
          <p:sp>
            <p:nvSpPr>
              <p:cNvPr id="14"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vi-VN" sz="1200">
                  <a:solidFill>
                    <a:schemeClr val="bg1"/>
                  </a:solidFill>
                  <a:ea charset="-122" panose="020b0503020204020204" pitchFamily="34" typeface="微软雅黑"/>
                </a:endParaRPr>
              </a:p>
            </p:txBody>
          </p:sp>
        </p:grpSp>
        <p:sp>
          <p:nvSpPr>
            <p:cNvPr id="12" name="Rectangle 60"/>
            <p:cNvSpPr/>
            <p:nvPr/>
          </p:nvSpPr>
          <p:spPr>
            <a:xfrm>
              <a:off x="2273187" y="2294437"/>
              <a:ext cx="1056319" cy="609553"/>
            </a:xfrm>
            <a:prstGeom prst="rect">
              <a:avLst/>
            </a:prstGeom>
            <a:grpFill/>
            <a:ln>
              <a:noFill/>
            </a:ln>
          </p:spPr>
          <p:txBody>
            <a:bodyPr wrap="none">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rPr>
                <a:t>取得成果</a:t>
              </a:r>
            </a:p>
            <a:p>
              <a:pPr algn="ctr"/>
              <a:r>
                <a:rPr altLang="en-US" b="1" lang="zh-CN" sz="1200">
                  <a:solidFill>
                    <a:schemeClr val="bg1"/>
                  </a:solidFill>
                  <a:latin charset="-122" panose="020b0503020204020204" pitchFamily="34" typeface="微软雅黑"/>
                  <a:ea charset="-122" panose="020b0503020204020204" pitchFamily="34" typeface="微软雅黑"/>
                </a:rPr>
                <a:t>承担责任</a:t>
              </a:r>
            </a:p>
          </p:txBody>
        </p:sp>
      </p:grpSp>
      <p:grpSp>
        <p:nvGrpSpPr>
          <p:cNvPr id="4" name="Group 23"/>
          <p:cNvGrpSpPr/>
          <p:nvPr/>
        </p:nvGrpSpPr>
        <p:grpSpPr>
          <a:xfrm>
            <a:off x="3973109" y="1587221"/>
            <a:ext cx="1135596" cy="1135338"/>
            <a:chOff x="5339165" y="1757191"/>
            <a:chExt cx="1513668" cy="1513668"/>
          </a:xfrm>
          <a:solidFill>
            <a:schemeClr val="accent2"/>
          </a:solidFill>
        </p:grpSpPr>
        <p:grpSp>
          <p:nvGrpSpPr>
            <p:cNvPr id="5" name="Group 19"/>
            <p:cNvGrpSpPr/>
            <p:nvPr/>
          </p:nvGrpSpPr>
          <p:grpSpPr>
            <a:xfrm>
              <a:off x="5339165" y="1757191"/>
              <a:ext cx="1513668" cy="1513668"/>
              <a:chOff x="5339165" y="1694131"/>
              <a:chExt cx="1513668" cy="1513668"/>
            </a:xfrm>
            <a:grpFill/>
          </p:grpSpPr>
          <p:sp>
            <p:nvSpPr>
              <p:cNvPr id="18"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vi-VN">
                  <a:solidFill>
                    <a:schemeClr val="bg1"/>
                  </a:solidFill>
                  <a:ea charset="-122" panose="020b0503020204020204" pitchFamily="34" typeface="微软雅黑"/>
                </a:endParaRPr>
              </a:p>
            </p:txBody>
          </p:sp>
          <p:sp>
            <p:nvSpPr>
              <p:cNvPr id="19"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vi-VN">
                  <a:solidFill>
                    <a:schemeClr val="bg1"/>
                  </a:solidFill>
                  <a:ea charset="-122" panose="020b0503020204020204" pitchFamily="34" typeface="微软雅黑"/>
                </a:endParaRPr>
              </a:p>
            </p:txBody>
          </p:sp>
        </p:grpSp>
        <p:sp>
          <p:nvSpPr>
            <p:cNvPr id="17" name="Rectangle 61"/>
            <p:cNvSpPr/>
            <p:nvPr/>
          </p:nvSpPr>
          <p:spPr>
            <a:xfrm>
              <a:off x="5422645" y="2252752"/>
              <a:ext cx="1291848" cy="345414"/>
            </a:xfrm>
            <a:prstGeom prst="rect">
              <a:avLst/>
            </a:prstGeom>
            <a:grpFill/>
          </p:spPr>
          <p:txBody>
            <a:bodyPr wrap="square">
              <a:spAutoFit/>
            </a:bodyPr>
            <a:lstStyle/>
            <a:p>
              <a:pPr algn="ctr"/>
              <a:r>
                <a:rPr altLang="en-US" b="1" lang="zh-CN" sz="1100">
                  <a:solidFill>
                    <a:schemeClr val="bg1"/>
                  </a:solidFill>
                  <a:latin charset="-122" panose="020b0503020204020204" pitchFamily="34" typeface="微软雅黑"/>
                  <a:ea charset="-122" panose="020b0503020204020204" pitchFamily="34" typeface="微软雅黑"/>
                </a:rPr>
                <a:t>鼓舞、委任</a:t>
              </a:r>
            </a:p>
          </p:txBody>
        </p:sp>
      </p:grpSp>
      <p:grpSp>
        <p:nvGrpSpPr>
          <p:cNvPr id="8" name="Group 25"/>
          <p:cNvGrpSpPr/>
          <p:nvPr/>
        </p:nvGrpSpPr>
        <p:grpSpPr>
          <a:xfrm>
            <a:off x="6445497" y="1610560"/>
            <a:ext cx="1135596" cy="1135338"/>
            <a:chOff x="8658562" y="1757191"/>
            <a:chExt cx="1513668" cy="1513668"/>
          </a:xfrm>
          <a:solidFill>
            <a:schemeClr val="accent3"/>
          </a:solidFill>
        </p:grpSpPr>
        <p:grpSp>
          <p:nvGrpSpPr>
            <p:cNvPr id="9" name="Group 18"/>
            <p:cNvGrpSpPr/>
            <p:nvPr/>
          </p:nvGrpSpPr>
          <p:grpSpPr>
            <a:xfrm>
              <a:off x="8658562" y="1757191"/>
              <a:ext cx="1513668" cy="1513668"/>
              <a:chOff x="8658562" y="1694131"/>
              <a:chExt cx="1513668" cy="1513668"/>
            </a:xfrm>
            <a:grpFill/>
          </p:grpSpPr>
          <p:sp>
            <p:nvSpPr>
              <p:cNvPr id="23"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vi-VN" sz="1200">
                  <a:solidFill>
                    <a:schemeClr val="bg1"/>
                  </a:solidFill>
                  <a:ea charset="-122" panose="020b0503020204020204" pitchFamily="34" typeface="微软雅黑"/>
                </a:endParaRPr>
              </a:p>
            </p:txBody>
          </p:sp>
          <p:sp>
            <p:nvSpPr>
              <p:cNvPr id="24"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vi-VN" sz="1200">
                  <a:solidFill>
                    <a:schemeClr val="bg1"/>
                  </a:solidFill>
                  <a:ea charset="-122" panose="020b0503020204020204" pitchFamily="34" typeface="微软雅黑"/>
                </a:endParaRPr>
              </a:p>
            </p:txBody>
          </p:sp>
        </p:grpSp>
        <p:sp>
          <p:nvSpPr>
            <p:cNvPr id="22" name="Rectangle 62"/>
            <p:cNvSpPr/>
            <p:nvPr/>
          </p:nvSpPr>
          <p:spPr>
            <a:xfrm>
              <a:off x="8950783" y="2225007"/>
              <a:ext cx="1056319" cy="609553"/>
            </a:xfrm>
            <a:prstGeom prst="rect">
              <a:avLst/>
            </a:prstGeom>
            <a:grpFill/>
          </p:spPr>
          <p:txBody>
            <a:bodyPr wrap="none">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rPr>
                <a:t>谈判达成</a:t>
              </a:r>
            </a:p>
            <a:p>
              <a:pPr algn="ctr"/>
              <a:r>
                <a:rPr altLang="en-US" b="1" lang="zh-CN" sz="1200">
                  <a:solidFill>
                    <a:schemeClr val="bg1"/>
                  </a:solidFill>
                  <a:latin charset="-122" panose="020b0503020204020204" pitchFamily="34" typeface="微软雅黑"/>
                  <a:ea charset="-122" panose="020b0503020204020204" pitchFamily="34" typeface="微软雅黑"/>
                </a:rPr>
                <a:t>交易</a:t>
              </a:r>
            </a:p>
          </p:txBody>
        </p:sp>
      </p:grpSp>
      <p:grpSp>
        <p:nvGrpSpPr>
          <p:cNvPr id="10" name="组合 24"/>
          <p:cNvGrpSpPr/>
          <p:nvPr/>
        </p:nvGrpSpPr>
        <p:grpSpPr>
          <a:xfrm>
            <a:off x="942340" y="3004197"/>
            <a:ext cx="2270189" cy="348865"/>
            <a:chOff x="3002037" y="1465798"/>
            <a:chExt cx="7067433" cy="369332"/>
          </a:xfrm>
          <a:solidFill>
            <a:schemeClr val="accent1"/>
          </a:solidFill>
          <a:effectLst/>
        </p:grpSpPr>
        <p:sp>
          <p:nvSpPr>
            <p:cNvPr id="26" name="矩形 25"/>
            <p:cNvSpPr/>
            <p:nvPr/>
          </p:nvSpPr>
          <p:spPr bwMode="auto">
            <a:xfrm>
              <a:off x="3002037" y="1465798"/>
              <a:ext cx="7067433" cy="369332"/>
            </a:xfrm>
            <a:prstGeom prst="rect">
              <a:avLst/>
            </a:prstGeom>
            <a:grpFill/>
            <a:ln algn="ctr" cap="flat" cmpd="sng" w="38100">
              <a:noFill/>
              <a:prstDash val="solid"/>
              <a:round/>
              <a:headEnd len="med" type="none" w="med"/>
              <a:tailEnd len="med" type="none" w="med"/>
            </a:ln>
            <a:effectLst/>
          </p:spPr>
          <p:txBody>
            <a:bodyPr anchor="t" anchorCtr="0" bIns="60960" compatLnSpc="1" lIns="121920" numCol="1" rIns="121920" rtlCol="0" tIns="60960" vert="horz" wrap="square"/>
            <a:lstStyle/>
            <a:p>
              <a:pPr algn="ctr" fontAlgn="base">
                <a:spcBef>
                  <a:spcPct val="0"/>
                </a:spcBef>
                <a:spcAft>
                  <a:spcPct val="0"/>
                </a:spcAft>
              </a:pPr>
              <a:endParaRPr altLang="en-US" lang="zh-CN" sz="1000">
                <a:latin charset="-122" panose="020b0503020204020204" pitchFamily="34" typeface="微软雅黑"/>
                <a:ea charset="-122" panose="020b0503020204020204" pitchFamily="34" typeface="微软雅黑"/>
              </a:endParaRPr>
            </a:p>
          </p:txBody>
        </p:sp>
        <p:sp>
          <p:nvSpPr>
            <p:cNvPr id="27" name="TextBox 4"/>
            <p:cNvSpPr txBox="1"/>
            <p:nvPr/>
          </p:nvSpPr>
          <p:spPr>
            <a:xfrm>
              <a:off x="3691436" y="1500687"/>
              <a:ext cx="5688630" cy="322682"/>
            </a:xfrm>
            <a:prstGeom prst="rect">
              <a:avLst/>
            </a:prstGeom>
            <a:grpFill/>
            <a:ln>
              <a:noFill/>
            </a:ln>
          </p:spPr>
          <p:txBody>
            <a:bodyPr rtlCol="0" wrap="square">
              <a:spAutoFit/>
            </a:bodyPr>
            <a:lstStyle/>
            <a:p>
              <a:pPr algn="ctr"/>
              <a:r>
                <a:rPr altLang="en-US" lang="zh-CN" sz="1400">
                  <a:solidFill>
                    <a:srgbClr val="F8F8F8"/>
                  </a:solidFill>
                  <a:latin charset="-122" panose="020b0503020204020204" pitchFamily="34" typeface="微软雅黑"/>
                  <a:ea charset="-122" panose="020b0503020204020204" pitchFamily="34" typeface="微软雅黑"/>
                </a:rPr>
                <a:t>单击此处添加标题</a:t>
              </a:r>
            </a:p>
          </p:txBody>
        </p:sp>
      </p:grpSp>
      <p:sp>
        <p:nvSpPr>
          <p:cNvPr id="28" name="TextBox 9"/>
          <p:cNvSpPr txBox="1"/>
          <p:nvPr/>
        </p:nvSpPr>
        <p:spPr>
          <a:xfrm>
            <a:off x="942340" y="3427267"/>
            <a:ext cx="2270189" cy="1019560"/>
          </a:xfrm>
          <a:prstGeom prst="rect">
            <a:avLst/>
          </a:prstGeom>
          <a:noFill/>
        </p:spPr>
        <p:txBody>
          <a:bodyPr bIns="34292" lIns="68585" rIns="68585" rtlCol="0" tIns="34292" wrap="square">
            <a:spAutoFit/>
          </a:bodyPr>
          <a:lstStyle/>
          <a:p>
            <a:pPr algn="ct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1" name="组合 28"/>
          <p:cNvGrpSpPr/>
          <p:nvPr/>
        </p:nvGrpSpPr>
        <p:grpSpPr>
          <a:xfrm>
            <a:off x="3427029" y="3004197"/>
            <a:ext cx="2270189" cy="348865"/>
            <a:chOff x="3002037" y="1465798"/>
            <a:chExt cx="7067433" cy="369332"/>
          </a:xfrm>
          <a:solidFill>
            <a:schemeClr val="accent1">
              <a:lumMod val="75000"/>
            </a:schemeClr>
          </a:solidFill>
          <a:effectLst/>
        </p:grpSpPr>
        <p:sp>
          <p:nvSpPr>
            <p:cNvPr id="30" name="矩形 29"/>
            <p:cNvSpPr/>
            <p:nvPr/>
          </p:nvSpPr>
          <p:spPr bwMode="auto">
            <a:xfrm>
              <a:off x="3002037" y="1465798"/>
              <a:ext cx="7067433" cy="369332"/>
            </a:xfrm>
            <a:prstGeom prst="rect">
              <a:avLst/>
            </a:prstGeom>
            <a:grpFill/>
            <a:ln algn="ctr" cap="flat" cmpd="sng" w="38100">
              <a:noFill/>
              <a:prstDash val="solid"/>
              <a:round/>
              <a:headEnd len="med" type="none" w="med"/>
              <a:tailEnd len="med" type="none" w="med"/>
            </a:ln>
            <a:effectLst/>
          </p:spPr>
          <p:txBody>
            <a:bodyPr anchor="t" anchorCtr="0" bIns="60960" compatLnSpc="1" lIns="121920" numCol="1" rIns="121920" rtlCol="0" tIns="60960" vert="horz" wrap="square"/>
            <a:lstStyle/>
            <a:p>
              <a:pPr algn="ctr" fontAlgn="base">
                <a:spcBef>
                  <a:spcPct val="0"/>
                </a:spcBef>
                <a:spcAft>
                  <a:spcPct val="0"/>
                </a:spcAft>
              </a:pPr>
              <a:endParaRPr altLang="en-US" lang="zh-CN" sz="1000">
                <a:latin charset="-122" panose="020b0503020204020204" pitchFamily="34" typeface="微软雅黑"/>
                <a:ea charset="-122" panose="020b0503020204020204" pitchFamily="34" typeface="微软雅黑"/>
              </a:endParaRPr>
            </a:p>
          </p:txBody>
        </p:sp>
        <p:sp>
          <p:nvSpPr>
            <p:cNvPr id="31" name="TextBox 4"/>
            <p:cNvSpPr txBox="1"/>
            <p:nvPr/>
          </p:nvSpPr>
          <p:spPr>
            <a:xfrm>
              <a:off x="3691435" y="1500687"/>
              <a:ext cx="5688630" cy="322682"/>
            </a:xfrm>
            <a:prstGeom prst="rect">
              <a:avLst/>
            </a:prstGeom>
            <a:grpFill/>
            <a:ln>
              <a:noFill/>
            </a:ln>
          </p:spPr>
          <p:txBody>
            <a:bodyPr rtlCol="0" wrap="square">
              <a:spAutoFit/>
            </a:bodyPr>
            <a:lstStyle/>
            <a:p>
              <a:pPr algn="ctr"/>
              <a:r>
                <a:rPr altLang="en-US" lang="zh-CN" sz="1400">
                  <a:solidFill>
                    <a:srgbClr val="F8F8F8"/>
                  </a:solidFill>
                  <a:latin charset="-122" panose="020b0503020204020204" pitchFamily="34" typeface="微软雅黑"/>
                  <a:ea charset="-122" panose="020b0503020204020204" pitchFamily="34" typeface="微软雅黑"/>
                </a:rPr>
                <a:t>单击此处添加标题</a:t>
              </a:r>
            </a:p>
          </p:txBody>
        </p:sp>
      </p:grpSp>
      <p:sp>
        <p:nvSpPr>
          <p:cNvPr id="32" name="TextBox 9"/>
          <p:cNvSpPr txBox="1"/>
          <p:nvPr/>
        </p:nvSpPr>
        <p:spPr>
          <a:xfrm>
            <a:off x="3427030" y="3427267"/>
            <a:ext cx="2270189" cy="1019560"/>
          </a:xfrm>
          <a:prstGeom prst="rect">
            <a:avLst/>
          </a:prstGeom>
          <a:noFill/>
        </p:spPr>
        <p:txBody>
          <a:bodyPr bIns="34292" lIns="68585" rIns="68585" rtlCol="0" tIns="34292" wrap="square">
            <a:spAutoFit/>
          </a:bodyPr>
          <a:lstStyle/>
          <a:p>
            <a:pPr algn="ct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5" name="组合 32"/>
          <p:cNvGrpSpPr/>
          <p:nvPr/>
        </p:nvGrpSpPr>
        <p:grpSpPr>
          <a:xfrm>
            <a:off x="5886619" y="3004197"/>
            <a:ext cx="2270189" cy="348865"/>
            <a:chOff x="3002037" y="1465798"/>
            <a:chExt cx="7067433" cy="369332"/>
          </a:xfrm>
          <a:solidFill>
            <a:schemeClr val="accent3"/>
          </a:solidFill>
          <a:effectLst/>
        </p:grpSpPr>
        <p:sp>
          <p:nvSpPr>
            <p:cNvPr id="34" name="矩形 33"/>
            <p:cNvSpPr/>
            <p:nvPr/>
          </p:nvSpPr>
          <p:spPr bwMode="auto">
            <a:xfrm>
              <a:off x="3002037" y="1465798"/>
              <a:ext cx="7067433" cy="369332"/>
            </a:xfrm>
            <a:prstGeom prst="rect">
              <a:avLst/>
            </a:prstGeom>
            <a:grpFill/>
            <a:ln algn="ctr" cap="flat" cmpd="sng" w="38100">
              <a:noFill/>
              <a:prstDash val="solid"/>
              <a:round/>
              <a:headEnd len="med" type="none" w="med"/>
              <a:tailEnd len="med" type="none" w="med"/>
            </a:ln>
            <a:effectLst/>
          </p:spPr>
          <p:txBody>
            <a:bodyPr anchor="t" anchorCtr="0" bIns="60960" compatLnSpc="1" lIns="121920" numCol="1" rIns="121920" rtlCol="0" tIns="60960" vert="horz" wrap="square"/>
            <a:lstStyle/>
            <a:p>
              <a:pPr algn="ctr" fontAlgn="base">
                <a:spcBef>
                  <a:spcPct val="0"/>
                </a:spcBef>
                <a:spcAft>
                  <a:spcPct val="0"/>
                </a:spcAft>
              </a:pPr>
              <a:endParaRPr altLang="en-US" lang="zh-CN" sz="1000">
                <a:latin charset="-122" panose="020b0503020204020204" pitchFamily="34" typeface="微软雅黑"/>
                <a:ea charset="-122" panose="020b0503020204020204" pitchFamily="34" typeface="微软雅黑"/>
              </a:endParaRPr>
            </a:p>
          </p:txBody>
        </p:sp>
        <p:sp>
          <p:nvSpPr>
            <p:cNvPr id="35" name="TextBox 4"/>
            <p:cNvSpPr txBox="1"/>
            <p:nvPr/>
          </p:nvSpPr>
          <p:spPr>
            <a:xfrm>
              <a:off x="3691433" y="1500687"/>
              <a:ext cx="5688630" cy="322682"/>
            </a:xfrm>
            <a:prstGeom prst="rect">
              <a:avLst/>
            </a:prstGeom>
            <a:grpFill/>
            <a:ln>
              <a:noFill/>
            </a:ln>
          </p:spPr>
          <p:txBody>
            <a:bodyPr rtlCol="0" wrap="square">
              <a:spAutoFit/>
            </a:bodyPr>
            <a:lstStyle/>
            <a:p>
              <a:pPr algn="ctr"/>
              <a:r>
                <a:rPr altLang="en-US" lang="zh-CN" sz="1400">
                  <a:solidFill>
                    <a:srgbClr val="F8F8F8"/>
                  </a:solidFill>
                  <a:latin charset="-122" panose="020b0503020204020204" pitchFamily="34" typeface="微软雅黑"/>
                  <a:ea charset="-122" panose="020b0503020204020204" pitchFamily="34" typeface="微软雅黑"/>
                </a:rPr>
                <a:t>单击此处添加标题</a:t>
              </a:r>
            </a:p>
          </p:txBody>
        </p:sp>
      </p:grpSp>
      <p:sp>
        <p:nvSpPr>
          <p:cNvPr id="36" name="TextBox 9"/>
          <p:cNvSpPr txBox="1"/>
          <p:nvPr/>
        </p:nvSpPr>
        <p:spPr>
          <a:xfrm>
            <a:off x="5886619" y="3427267"/>
            <a:ext cx="2270189" cy="1019560"/>
          </a:xfrm>
          <a:prstGeom prst="rect">
            <a:avLst/>
          </a:prstGeom>
          <a:noFill/>
        </p:spPr>
        <p:txBody>
          <a:bodyPr bIns="34292" lIns="68585" rIns="68585" rtlCol="0" tIns="34292" wrap="square">
            <a:spAutoFit/>
          </a:bodyPr>
          <a:lstStyle/>
          <a:p>
            <a:pPr algn="ctr">
              <a:lnSpc>
                <a:spcPct val="130000"/>
              </a:lnSpc>
            </a:pPr>
            <a:r>
              <a:rPr altLang="en-US" lang="zh-CN" sz="8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Tree>
    <p:extLst>
      <p:ext uri="{BB962C8B-B14F-4D97-AF65-F5344CB8AC3E}">
        <p14:creationId val="2205571676"/>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47"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500" id="17"/>
                                        <p:tgtEl>
                                          <p:spTgt spid="4"/>
                                        </p:tgtEl>
                                      </p:cBhvr>
                                    </p:animEffect>
                                    <p:anim calcmode="lin" valueType="num">
                                      <p:cBhvr>
                                        <p:cTn dur="500" fill="hold" id="18"/>
                                        <p:tgtEl>
                                          <p:spTgt spid="4"/>
                                        </p:tgtEl>
                                        <p:attrNameLst>
                                          <p:attrName>ppt_x</p:attrName>
                                        </p:attrNameLst>
                                      </p:cBhvr>
                                      <p:tavLst>
                                        <p:tav tm="0">
                                          <p:val>
                                            <p:strVal val="#ppt_x"/>
                                          </p:val>
                                        </p:tav>
                                        <p:tav tm="100000">
                                          <p:val>
                                            <p:strVal val="#ppt_x"/>
                                          </p:val>
                                        </p:tav>
                                      </p:tavLst>
                                    </p:anim>
                                    <p:anim calcmode="lin" valueType="num">
                                      <p:cBhvr>
                                        <p:cTn dur="5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7"/>
                                        </p:tgtEl>
                                        <p:attrNameLst>
                                          <p:attrName>style.visibility</p:attrName>
                                        </p:attrNameLst>
                                      </p:cBhvr>
                                      <p:to>
                                        <p:strVal val="visible"/>
                                      </p:to>
                                    </p:set>
                                    <p:animEffect filter="wipe(left)" transition="in">
                                      <p:cBhvr>
                                        <p:cTn dur="500" id="23"/>
                                        <p:tgtEl>
                                          <p:spTgt spid="7"/>
                                        </p:tgtEl>
                                      </p:cBhvr>
                                    </p:animEffect>
                                  </p:childTnLst>
                                </p:cTn>
                              </p:par>
                            </p:childTnLst>
                          </p:cTn>
                        </p:par>
                        <p:par>
                          <p:cTn fill="hold" id="24" nodeType="afterGroup">
                            <p:stCondLst>
                              <p:cond delay="2000"/>
                            </p:stCondLst>
                            <p:childTnLst>
                              <p:par>
                                <p:cTn fill="hold" id="25" nodeType="afterEffect" presetClass="entr" presetID="47"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anim calcmode="lin" valueType="num">
                                      <p:cBhvr>
                                        <p:cTn dur="500" fill="hold" id="28"/>
                                        <p:tgtEl>
                                          <p:spTgt spid="8"/>
                                        </p:tgtEl>
                                        <p:attrNameLst>
                                          <p:attrName>ppt_x</p:attrName>
                                        </p:attrNameLst>
                                      </p:cBhvr>
                                      <p:tavLst>
                                        <p:tav tm="0">
                                          <p:val>
                                            <p:strVal val="#ppt_x"/>
                                          </p:val>
                                        </p:tav>
                                        <p:tav tm="100000">
                                          <p:val>
                                            <p:strVal val="#ppt_x"/>
                                          </p:val>
                                        </p:tav>
                                      </p:tavLst>
                                    </p:anim>
                                    <p:anim calcmode="lin" valueType="num">
                                      <p:cBhvr>
                                        <p:cTn dur="500" fill="hold" id="29"/>
                                        <p:tgtEl>
                                          <p:spTgt spid="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750" id="33"/>
                                        <p:tgtEl>
                                          <p:spTgt spid="10"/>
                                        </p:tgtEl>
                                      </p:cBhvr>
                                    </p:animEffect>
                                  </p:childTnLst>
                                </p:cTn>
                              </p:par>
                            </p:childTnLst>
                          </p:cTn>
                        </p:par>
                        <p:par>
                          <p:cTn fill="hold" id="34" nodeType="afterGroup">
                            <p:stCondLst>
                              <p:cond delay="3250"/>
                            </p:stCondLst>
                            <p:childTnLst>
                              <p:par>
                                <p:cTn fill="hold" grpId="0" id="35" nodeType="afterEffect" presetClass="entr" presetID="12" presetSubtype="4">
                                  <p:stCondLst>
                                    <p:cond delay="0"/>
                                  </p:stCondLst>
                                  <p:iterate type="lt">
                                    <p:tmPct val="5983"/>
                                  </p:iterate>
                                  <p:childTnLst>
                                    <p:set>
                                      <p:cBhvr>
                                        <p:cTn dur="1" fill="hold" id="36">
                                          <p:stCondLst>
                                            <p:cond delay="0"/>
                                          </p:stCondLst>
                                        </p:cTn>
                                        <p:tgtEl>
                                          <p:spTgt spid="28"/>
                                        </p:tgtEl>
                                        <p:attrNameLst>
                                          <p:attrName>style.visibility</p:attrName>
                                        </p:attrNameLst>
                                      </p:cBhvr>
                                      <p:to>
                                        <p:strVal val="visible"/>
                                      </p:to>
                                    </p:set>
                                    <p:anim calcmode="lin" valueType="num">
                                      <p:cBhvr additive="base">
                                        <p:cTn dur="250" id="37"/>
                                        <p:tgtEl>
                                          <p:spTgt spid="28"/>
                                        </p:tgtEl>
                                        <p:attrNameLst>
                                          <p:attrName>ppt_y</p:attrName>
                                        </p:attrNameLst>
                                      </p:cBhvr>
                                      <p:tavLst>
                                        <p:tav tm="0">
                                          <p:val>
                                            <p:strVal val="#ppt_y+#ppt_h*1.125000"/>
                                          </p:val>
                                        </p:tav>
                                        <p:tav tm="100000">
                                          <p:val>
                                            <p:strVal val="#ppt_y"/>
                                          </p:val>
                                        </p:tav>
                                      </p:tavLst>
                                    </p:anim>
                                    <p:animEffect filter="wipe(up)" transition="in">
                                      <p:cBhvr>
                                        <p:cTn dur="250" id="38"/>
                                        <p:tgtEl>
                                          <p:spTgt spid="28"/>
                                        </p:tgtEl>
                                      </p:cBhvr>
                                    </p:animEffect>
                                  </p:childTnLst>
                                </p:cTn>
                              </p:par>
                            </p:childTnLst>
                          </p:cTn>
                        </p:par>
                        <p:par>
                          <p:cTn fill="hold" id="39" nodeType="afterGroup">
                            <p:stCondLst>
                              <p:cond delay="3500"/>
                            </p:stCondLst>
                            <p:childTnLst>
                              <p:par>
                                <p:cTn fill="hold" id="40" nodeType="afterEffect" presetClass="entr" presetID="22" presetSubtype="8">
                                  <p:stCondLst>
                                    <p:cond delay="0"/>
                                  </p:stCondLst>
                                  <p:childTnLst>
                                    <p:set>
                                      <p:cBhvr>
                                        <p:cTn dur="1" fill="hold" id="41">
                                          <p:stCondLst>
                                            <p:cond delay="0"/>
                                          </p:stCondLst>
                                        </p:cTn>
                                        <p:tgtEl>
                                          <p:spTgt spid="11"/>
                                        </p:tgtEl>
                                        <p:attrNameLst>
                                          <p:attrName>style.visibility</p:attrName>
                                        </p:attrNameLst>
                                      </p:cBhvr>
                                      <p:to>
                                        <p:strVal val="visible"/>
                                      </p:to>
                                    </p:set>
                                    <p:animEffect filter="wipe(left)" transition="in">
                                      <p:cBhvr>
                                        <p:cTn dur="750" id="42"/>
                                        <p:tgtEl>
                                          <p:spTgt spid="11"/>
                                        </p:tgtEl>
                                      </p:cBhvr>
                                    </p:animEffect>
                                  </p:childTnLst>
                                </p:cTn>
                              </p:par>
                            </p:childTnLst>
                          </p:cTn>
                        </p:par>
                        <p:par>
                          <p:cTn fill="hold" id="43" nodeType="afterGroup">
                            <p:stCondLst>
                              <p:cond delay="4250"/>
                            </p:stCondLst>
                            <p:childTnLst>
                              <p:par>
                                <p:cTn fill="hold" grpId="0" id="44" nodeType="afterEffect" presetClass="entr" presetID="12" presetSubtype="4">
                                  <p:stCondLst>
                                    <p:cond delay="0"/>
                                  </p:stCondLst>
                                  <p:iterate type="lt">
                                    <p:tmPct val="5983"/>
                                  </p:iterate>
                                  <p:childTnLst>
                                    <p:set>
                                      <p:cBhvr>
                                        <p:cTn dur="1" fill="hold" id="45">
                                          <p:stCondLst>
                                            <p:cond delay="0"/>
                                          </p:stCondLst>
                                        </p:cTn>
                                        <p:tgtEl>
                                          <p:spTgt spid="32"/>
                                        </p:tgtEl>
                                        <p:attrNameLst>
                                          <p:attrName>style.visibility</p:attrName>
                                        </p:attrNameLst>
                                      </p:cBhvr>
                                      <p:to>
                                        <p:strVal val="visible"/>
                                      </p:to>
                                    </p:set>
                                    <p:anim calcmode="lin" valueType="num">
                                      <p:cBhvr additive="base">
                                        <p:cTn dur="250" id="46"/>
                                        <p:tgtEl>
                                          <p:spTgt spid="32"/>
                                        </p:tgtEl>
                                        <p:attrNameLst>
                                          <p:attrName>ppt_y</p:attrName>
                                        </p:attrNameLst>
                                      </p:cBhvr>
                                      <p:tavLst>
                                        <p:tav tm="0">
                                          <p:val>
                                            <p:strVal val="#ppt_y+#ppt_h*1.125000"/>
                                          </p:val>
                                        </p:tav>
                                        <p:tav tm="100000">
                                          <p:val>
                                            <p:strVal val="#ppt_y"/>
                                          </p:val>
                                        </p:tav>
                                      </p:tavLst>
                                    </p:anim>
                                    <p:animEffect filter="wipe(up)" transition="in">
                                      <p:cBhvr>
                                        <p:cTn dur="250" id="47"/>
                                        <p:tgtEl>
                                          <p:spTgt spid="32"/>
                                        </p:tgtEl>
                                      </p:cBhvr>
                                    </p:animEffect>
                                  </p:childTnLst>
                                </p:cTn>
                              </p:par>
                            </p:childTnLst>
                          </p:cTn>
                        </p:par>
                        <p:par>
                          <p:cTn fill="hold" id="48" nodeType="afterGroup">
                            <p:stCondLst>
                              <p:cond delay="4500"/>
                            </p:stCondLst>
                            <p:childTnLst>
                              <p:par>
                                <p:cTn fill="hold" id="49" nodeType="afterEffect" presetClass="entr" presetID="22" presetSubtype="8">
                                  <p:stCondLst>
                                    <p:cond delay="0"/>
                                  </p:stCondLst>
                                  <p:childTnLst>
                                    <p:set>
                                      <p:cBhvr>
                                        <p:cTn dur="1" fill="hold" id="50">
                                          <p:stCondLst>
                                            <p:cond delay="0"/>
                                          </p:stCondLst>
                                        </p:cTn>
                                        <p:tgtEl>
                                          <p:spTgt spid="15"/>
                                        </p:tgtEl>
                                        <p:attrNameLst>
                                          <p:attrName>style.visibility</p:attrName>
                                        </p:attrNameLst>
                                      </p:cBhvr>
                                      <p:to>
                                        <p:strVal val="visible"/>
                                      </p:to>
                                    </p:set>
                                    <p:animEffect filter="wipe(left)" transition="in">
                                      <p:cBhvr>
                                        <p:cTn dur="750" id="51"/>
                                        <p:tgtEl>
                                          <p:spTgt spid="15"/>
                                        </p:tgtEl>
                                      </p:cBhvr>
                                    </p:animEffect>
                                  </p:childTnLst>
                                </p:cTn>
                              </p:par>
                            </p:childTnLst>
                          </p:cTn>
                        </p:par>
                        <p:par>
                          <p:cTn fill="hold" id="52" nodeType="afterGroup">
                            <p:stCondLst>
                              <p:cond delay="5250"/>
                            </p:stCondLst>
                            <p:childTnLst>
                              <p:par>
                                <p:cTn fill="hold" grpId="0" id="53" nodeType="afterEffect" presetClass="entr" presetID="12" presetSubtype="4">
                                  <p:stCondLst>
                                    <p:cond delay="0"/>
                                  </p:stCondLst>
                                  <p:iterate type="lt">
                                    <p:tmPct val="5983"/>
                                  </p:iterate>
                                  <p:childTnLst>
                                    <p:set>
                                      <p:cBhvr>
                                        <p:cTn dur="1" fill="hold" id="54">
                                          <p:stCondLst>
                                            <p:cond delay="0"/>
                                          </p:stCondLst>
                                        </p:cTn>
                                        <p:tgtEl>
                                          <p:spTgt spid="36"/>
                                        </p:tgtEl>
                                        <p:attrNameLst>
                                          <p:attrName>style.visibility</p:attrName>
                                        </p:attrNameLst>
                                      </p:cBhvr>
                                      <p:to>
                                        <p:strVal val="visible"/>
                                      </p:to>
                                    </p:set>
                                    <p:anim calcmode="lin" valueType="num">
                                      <p:cBhvr additive="base">
                                        <p:cTn dur="250" id="55"/>
                                        <p:tgtEl>
                                          <p:spTgt spid="36"/>
                                        </p:tgtEl>
                                        <p:attrNameLst>
                                          <p:attrName>ppt_y</p:attrName>
                                        </p:attrNameLst>
                                      </p:cBhvr>
                                      <p:tavLst>
                                        <p:tav tm="0">
                                          <p:val>
                                            <p:strVal val="#ppt_y+#ppt_h*1.125000"/>
                                          </p:val>
                                        </p:tav>
                                        <p:tav tm="100000">
                                          <p:val>
                                            <p:strVal val="#ppt_y"/>
                                          </p:val>
                                        </p:tav>
                                      </p:tavLst>
                                    </p:anim>
                                    <p:animEffect filter="wipe(up)" transition="in">
                                      <p:cBhvr>
                                        <p:cTn dur="250" id="5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2"/>
      <p:bldP grpId="0" spid="3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tyu.jpg" id="8" name="Picture 2"/>
          <p:cNvPicPr>
            <a:picLocks noChangeArrowheads="1" noChangeAspect="1"/>
          </p:cNvPicPr>
          <p:nvPr/>
        </p:nvPicPr>
        <p:blipFill>
          <a:blip r:embed="rId3"/>
          <a:stretch>
            <a:fillRect/>
          </a:stretch>
        </p:blipFill>
        <p:spPr bwMode="auto">
          <a:xfrm>
            <a:off x="0" y="-1547"/>
            <a:ext cx="9145588" cy="5146635"/>
          </a:xfrm>
          <a:prstGeom prst="rect">
            <a:avLst/>
          </a:prstGeom>
          <a:noFill/>
        </p:spPr>
      </p:pic>
      <p:sp>
        <p:nvSpPr>
          <p:cNvPr id="13" name="TextBox 48"/>
          <p:cNvSpPr txBox="1"/>
          <p:nvPr/>
        </p:nvSpPr>
        <p:spPr>
          <a:xfrm>
            <a:off x="3800969" y="1841217"/>
            <a:ext cx="2816801" cy="472440"/>
          </a:xfrm>
          <a:prstGeom prst="rect">
            <a:avLst/>
          </a:prstGeom>
          <a:noFill/>
        </p:spPr>
        <p:txBody>
          <a:bodyPr bIns="0" lIns="0" rIns="0" rtlCol="0" tIns="0" wrap="square">
            <a:spAutoFit/>
          </a:bodyPr>
          <a:lstStyle/>
          <a:p>
            <a:r>
              <a:rPr altLang="en-US" lang="zh-CN" sz="31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a:t>
            </a:r>
          </a:p>
        </p:txBody>
      </p:sp>
      <p:sp>
        <p:nvSpPr>
          <p:cNvPr id="14" name="TextBox 49"/>
          <p:cNvSpPr txBox="1"/>
          <p:nvPr/>
        </p:nvSpPr>
        <p:spPr>
          <a:xfrm>
            <a:off x="3800970" y="2420996"/>
            <a:ext cx="3686695" cy="274320"/>
          </a:xfrm>
          <a:prstGeom prst="rect">
            <a:avLst/>
          </a:prstGeom>
          <a:noFill/>
        </p:spPr>
        <p:txBody>
          <a:bodyPr bIns="0" lIns="0" rIns="0" rtlCol="0" tIns="0" wrap="square">
            <a:spAutoFit/>
          </a:bodyPr>
          <a:lstStyle/>
          <a:p>
            <a:pPr eaLnBrk="0" hangingPunct="0"/>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58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8" lIns="65036" rIns="65036" tIns="32518"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mtClean="0" spc="213" sz="9800">
                <a:solidFill>
                  <a:schemeClr val="accent1"/>
                </a:solidFill>
                <a:latin charset="0" panose="020b0806030902050204" pitchFamily="34" typeface="Impact"/>
                <a:cs charset="0" panose="020b0604020202020204" pitchFamily="34" typeface="Arial"/>
              </a:rPr>
              <a:t>03</a:t>
            </a:r>
          </a:p>
        </p:txBody>
      </p:sp>
    </p:spTree>
    <p:extLst>
      <p:ext uri="{BB962C8B-B14F-4D97-AF65-F5344CB8AC3E}">
        <p14:creationId val="3844135"/>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5"/>
                                        </p:tgtEl>
                                        <p:attrNameLst>
                                          <p:attrName>style.visibility</p:attrName>
                                        </p:attrNameLst>
                                      </p:cBhvr>
                                      <p:to>
                                        <p:strVal val="visible"/>
                                      </p:to>
                                    </p:set>
                                    <p:anim calcmode="lin" valueType="num">
                                      <p:cBhvr>
                                        <p:cTn dur="500" fill="hold" id="13"/>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5"/>
                                        </p:tgtEl>
                                        <p:attrNameLst>
                                          <p:attrName>ppt_y</p:attrName>
                                        </p:attrNameLst>
                                      </p:cBhvr>
                                      <p:tavLst>
                                        <p:tav tm="0">
                                          <p:val>
                                            <p:strVal val="#ppt_y"/>
                                          </p:val>
                                        </p:tav>
                                        <p:tav tm="100000">
                                          <p:val>
                                            <p:strVal val="#ppt_y"/>
                                          </p:val>
                                        </p:tav>
                                      </p:tavLst>
                                    </p:anim>
                                    <p:anim calcmode="lin" valueType="num">
                                      <p:cBhvr>
                                        <p:cTn dur="500" fill="hold" id="15"/>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5"/>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15"/>
                                        </p:tgtEl>
                                      </p:cBhvr>
                                    </p:animEffect>
                                    <p:animScale>
                                      <p:cBhvr>
                                        <p:cTn autoRev="1" dur="250" fill="hold" id="21"/>
                                        <p:tgtEl>
                                          <p:spTgt spid="15"/>
                                        </p:tgtEl>
                                      </p:cBhvr>
                                      <p:by x="105000" y="105000"/>
                                    </p:animScale>
                                  </p:childTnLst>
                                </p:cTn>
                              </p:par>
                            </p:childTnLst>
                          </p:cTn>
                        </p:par>
                        <p:par>
                          <p:cTn fill="hold" id="22" nodeType="afterGroup">
                            <p:stCondLst>
                              <p:cond delay="2000"/>
                            </p:stCondLst>
                            <p:childTnLst>
                              <p:par>
                                <p:cTn fill="hold" grpId="0" id="23" nodeType="afterEffect" presetClass="entr" presetID="22" presetSubtype="8">
                                  <p:stCondLst>
                                    <p:cond delay="0"/>
                                  </p:stCondLst>
                                  <p:iterate type="lt">
                                    <p:tmPct val="30000"/>
                                  </p:iterate>
                                  <p:childTnLst>
                                    <p:set>
                                      <p:cBhvr>
                                        <p:cTn dur="1" fill="hold" id="24">
                                          <p:stCondLst>
                                            <p:cond delay="0"/>
                                          </p:stCondLst>
                                        </p:cTn>
                                        <p:tgtEl>
                                          <p:spTgt spid="13"/>
                                        </p:tgtEl>
                                        <p:attrNameLst>
                                          <p:attrName>style.visibility</p:attrName>
                                        </p:attrNameLst>
                                      </p:cBhvr>
                                      <p:to>
                                        <p:strVal val="visible"/>
                                      </p:to>
                                    </p:set>
                                    <p:animEffect filter="wipe(left)" transition="in">
                                      <p:cBhvr>
                                        <p:cTn dur="200" id="25"/>
                                        <p:tgtEl>
                                          <p:spTgt spid="13"/>
                                        </p:tgtEl>
                                      </p:cBhvr>
                                    </p:animEffect>
                                  </p:childTnLst>
                                </p:cTn>
                              </p:par>
                              <p:par>
                                <p:cTn fill="hold" grpId="1" id="26" nodeType="withEffect" presetClass="emph" presetID="36" presetSubtype="0">
                                  <p:stCondLst>
                                    <p:cond delay="0"/>
                                  </p:stCondLst>
                                  <p:iterate type="lt">
                                    <p:tmPct val="30000"/>
                                  </p:iterate>
                                  <p:childTnLst>
                                    <p:animScale>
                                      <p:cBhvr>
                                        <p:cTn autoRev="1" dur="50" fill="hold" id="27">
                                          <p:stCondLst>
                                            <p:cond delay="0"/>
                                          </p:stCondLst>
                                        </p:cTn>
                                        <p:tgtEl>
                                          <p:spTgt spid="13"/>
                                        </p:tgtEl>
                                      </p:cBhvr>
                                      <p:to x="80000" y="100000"/>
                                    </p:animScale>
                                    <p:anim by="(#ppt_w*0.10)" calcmode="lin" valueType="num">
                                      <p:cBhvr>
                                        <p:cTn autoRev="1" dur="50" fill="hold" id="28">
                                          <p:stCondLst>
                                            <p:cond delay="0"/>
                                          </p:stCondLst>
                                        </p:cTn>
                                        <p:tgtEl>
                                          <p:spTgt spid="13"/>
                                        </p:tgtEl>
                                        <p:attrNameLst>
                                          <p:attrName>ppt_x</p:attrName>
                                        </p:attrNameLst>
                                      </p:cBhvr>
                                    </p:anim>
                                    <p:anim by="(-#ppt_w*0.10)" calcmode="lin" valueType="num">
                                      <p:cBhvr>
                                        <p:cTn autoRev="1" dur="50" fill="hold" id="29">
                                          <p:stCondLst>
                                            <p:cond delay="0"/>
                                          </p:stCondLst>
                                        </p:cTn>
                                        <p:tgtEl>
                                          <p:spTgt spid="13"/>
                                        </p:tgtEl>
                                        <p:attrNameLst>
                                          <p:attrName>ppt_y</p:attrName>
                                        </p:attrNameLst>
                                      </p:cBhvr>
                                    </p:anim>
                                    <p:animRot by="-480000">
                                      <p:cBhvr>
                                        <p:cTn autoRev="1" dur="50" fill="hold" id="30">
                                          <p:stCondLst>
                                            <p:cond delay="0"/>
                                          </p:stCondLst>
                                        </p:cTn>
                                        <p:tgtEl>
                                          <p:spTgt spid="13"/>
                                        </p:tgtEl>
                                        <p:attrNameLst>
                                          <p:attrName>r</p:attrName>
                                        </p:attrNameLst>
                                      </p:cBhvr>
                                    </p:animRot>
                                  </p:childTnLst>
                                </p:cTn>
                              </p:par>
                            </p:childTnLst>
                          </p:cTn>
                        </p:par>
                        <p:par>
                          <p:cTn fill="hold" id="31" nodeType="afterGroup">
                            <p:stCondLst>
                              <p:cond delay="2200"/>
                            </p:stCondLst>
                            <p:childTnLst>
                              <p:par>
                                <p:cTn fill="hold" grpId="0" id="32" nodeType="afterEffect" presetClass="entr" presetID="22" presetSubtype="8">
                                  <p:stCondLst>
                                    <p:cond delay="0"/>
                                  </p:stCondLst>
                                  <p:iterate type="lt">
                                    <p:tmPct val="30000"/>
                                  </p:iterate>
                                  <p:childTnLst>
                                    <p:set>
                                      <p:cBhvr>
                                        <p:cTn dur="1" fill="hold" id="33">
                                          <p:stCondLst>
                                            <p:cond delay="0"/>
                                          </p:stCondLst>
                                        </p:cTn>
                                        <p:tgtEl>
                                          <p:spTgt spid="14"/>
                                        </p:tgtEl>
                                        <p:attrNameLst>
                                          <p:attrName>style.visibility</p:attrName>
                                        </p:attrNameLst>
                                      </p:cBhvr>
                                      <p:to>
                                        <p:strVal val="visible"/>
                                      </p:to>
                                    </p:set>
                                    <p:animEffect filter="wipe(left)" transition="in">
                                      <p:cBhvr>
                                        <p:cTn dur="200" id="34"/>
                                        <p:tgtEl>
                                          <p:spTgt spid="14"/>
                                        </p:tgtEl>
                                      </p:cBhvr>
                                    </p:animEffect>
                                  </p:childTnLst>
                                </p:cTn>
                              </p:par>
                              <p:par>
                                <p:cTn fill="hold" grpId="1" id="35" nodeType="withEffect" presetClass="emph" presetID="36" presetSubtype="0">
                                  <p:stCondLst>
                                    <p:cond delay="0"/>
                                  </p:stCondLst>
                                  <p:iterate type="lt">
                                    <p:tmPct val="30000"/>
                                  </p:iterate>
                                  <p:childTnLst>
                                    <p:animScale>
                                      <p:cBhvr>
                                        <p:cTn autoRev="1" dur="50" fill="hold" id="36">
                                          <p:stCondLst>
                                            <p:cond delay="0"/>
                                          </p:stCondLst>
                                        </p:cTn>
                                        <p:tgtEl>
                                          <p:spTgt spid="14"/>
                                        </p:tgtEl>
                                      </p:cBhvr>
                                      <p:to x="80000" y="100000"/>
                                    </p:animScale>
                                    <p:anim by="(#ppt_w*0.10)" calcmode="lin" valueType="num">
                                      <p:cBhvr>
                                        <p:cTn autoRev="1" dur="50" fill="hold" id="37">
                                          <p:stCondLst>
                                            <p:cond delay="0"/>
                                          </p:stCondLst>
                                        </p:cTn>
                                        <p:tgtEl>
                                          <p:spTgt spid="14"/>
                                        </p:tgtEl>
                                        <p:attrNameLst>
                                          <p:attrName>ppt_x</p:attrName>
                                        </p:attrNameLst>
                                      </p:cBhvr>
                                    </p:anim>
                                    <p:anim by="(-#ppt_w*0.10)" calcmode="lin" valueType="num">
                                      <p:cBhvr>
                                        <p:cTn autoRev="1" dur="50" fill="hold" id="38">
                                          <p:stCondLst>
                                            <p:cond delay="0"/>
                                          </p:stCondLst>
                                        </p:cTn>
                                        <p:tgtEl>
                                          <p:spTgt spid="14"/>
                                        </p:tgtEl>
                                        <p:attrNameLst>
                                          <p:attrName>ppt_y</p:attrName>
                                        </p:attrNameLst>
                                      </p:cBhvr>
                                    </p:anim>
                                    <p:animRot by="-480000">
                                      <p:cBhvr>
                                        <p:cTn autoRev="1" dur="50" fill="hold" id="3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P grpId="0" spid="15"/>
      <p:bldP grpId="1"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等腰三角形 7"/>
          <p:cNvSpPr/>
          <p:nvPr/>
        </p:nvSpPr>
        <p:spPr>
          <a:xfrm flipV="1">
            <a:off x="1908879" y="2112220"/>
            <a:ext cx="1607304" cy="1622708"/>
          </a:xfrm>
          <a:custGeom>
            <a:rect b="b" l="l" r="r" t="t"/>
            <a:pathLst>
              <a:path h="1479704" w="1466046">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5" lIns="91449" rIns="91449" rtlCol="0" tIns="45725"/>
          <a:lstStyle/>
          <a:p>
            <a:pPr algn="ctr"/>
            <a:endParaRPr altLang="en-US" lang="zh-CN">
              <a:solidFill>
                <a:srgbClr val="D20402"/>
              </a:solidFill>
              <a:latin charset="-122" panose="020b0503020204020204" pitchFamily="34" typeface="微软雅黑"/>
              <a:ea charset="-122" panose="020b0503020204020204" pitchFamily="34" typeface="微软雅黑"/>
              <a:cs typeface="+mn-ea"/>
            </a:endParaRPr>
          </a:p>
        </p:txBody>
      </p:sp>
      <p:sp>
        <p:nvSpPr>
          <p:cNvPr id="40" name="等腰三角形 7"/>
          <p:cNvSpPr/>
          <p:nvPr/>
        </p:nvSpPr>
        <p:spPr>
          <a:xfrm flipV="1">
            <a:off x="4359820" y="1923386"/>
            <a:ext cx="1271595" cy="1283781"/>
          </a:xfrm>
          <a:custGeom>
            <a:rect b="b" l="l" r="r" t="t"/>
            <a:pathLst>
              <a:path h="1479704" w="1466046">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5" lIns="91449" rIns="91449" rtlCol="0" tIns="45725"/>
          <a:lstStyle/>
          <a:p>
            <a:pPr algn="ctr"/>
            <a:endParaRPr altLang="en-US" lang="zh-CN">
              <a:solidFill>
                <a:srgbClr val="D20402"/>
              </a:solidFill>
              <a:latin charset="-122" panose="020b0503020204020204" pitchFamily="34" typeface="微软雅黑"/>
              <a:ea charset="-122" panose="020b0503020204020204" pitchFamily="34" typeface="微软雅黑"/>
              <a:cs typeface="+mn-ea"/>
            </a:endParaRPr>
          </a:p>
        </p:txBody>
      </p:sp>
      <p:sp>
        <p:nvSpPr>
          <p:cNvPr id="46" name="等腰三角形 7"/>
          <p:cNvSpPr/>
          <p:nvPr/>
        </p:nvSpPr>
        <p:spPr>
          <a:xfrm flipV="1">
            <a:off x="6419323" y="1711095"/>
            <a:ext cx="1016792" cy="1026537"/>
          </a:xfrm>
          <a:custGeom>
            <a:rect b="b" l="l" r="r" t="t"/>
            <a:pathLst>
              <a:path h="1479704" w="1466046">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5" lIns="91449" rIns="91449" rtlCol="0" tIns="45725"/>
          <a:lstStyle/>
          <a:p>
            <a:pPr algn="ctr"/>
            <a:endParaRPr altLang="en-US" lang="zh-CN">
              <a:solidFill>
                <a:srgbClr val="D20402"/>
              </a:solidFill>
              <a:latin charset="-122" panose="020b0503020204020204" pitchFamily="34" typeface="微软雅黑"/>
              <a:ea charset="-122" panose="020b0503020204020204" pitchFamily="34" typeface="微软雅黑"/>
              <a:cs typeface="+mn-ea"/>
            </a:endParaRPr>
          </a:p>
        </p:txBody>
      </p:sp>
      <p:sp>
        <p:nvSpPr>
          <p:cNvPr id="47" name="TextBox 46"/>
          <p:cNvSpPr txBox="1"/>
          <p:nvPr/>
        </p:nvSpPr>
        <p:spPr>
          <a:xfrm>
            <a:off x="1466300" y="4133638"/>
            <a:ext cx="2621298" cy="274330"/>
          </a:xfrm>
          <a:prstGeom prst="rect">
            <a:avLst/>
          </a:prstGeom>
          <a:noFill/>
          <a:ln>
            <a:noFill/>
          </a:ln>
        </p:spPr>
        <p:txBody>
          <a:bodyPr bIns="45725" lIns="91449" rIns="91449" rtlCol="0" tIns="45725" wrap="non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typeface="+mn-ea"/>
              </a:rPr>
              <a:t>点击添加文字内容，内容简要详尽。</a:t>
            </a:r>
          </a:p>
        </p:txBody>
      </p:sp>
      <p:sp>
        <p:nvSpPr>
          <p:cNvPr id="48" name="梯形 47"/>
          <p:cNvSpPr/>
          <p:nvPr/>
        </p:nvSpPr>
        <p:spPr>
          <a:xfrm>
            <a:off x="1570892" y="3602816"/>
            <a:ext cx="2322382" cy="211358"/>
          </a:xfrm>
          <a:prstGeom prst="trapezoid">
            <a:avLst>
              <a:gd fmla="val 29995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5" lIns="91449" rIns="91449" rtlCol="0" tIns="45725"/>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cs typeface="+mn-ea"/>
            </a:endParaRPr>
          </a:p>
        </p:txBody>
      </p:sp>
      <p:sp>
        <p:nvSpPr>
          <p:cNvPr id="49" name="梯形 48"/>
          <p:cNvSpPr/>
          <p:nvPr/>
        </p:nvSpPr>
        <p:spPr>
          <a:xfrm>
            <a:off x="4011818" y="3092831"/>
            <a:ext cx="1963066" cy="178657"/>
          </a:xfrm>
          <a:prstGeom prst="trapezoid">
            <a:avLst>
              <a:gd fmla="val 29995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5" lIns="91449" rIns="91449" rtlCol="0" tIns="45725"/>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cs typeface="+mn-ea"/>
            </a:endParaRPr>
          </a:p>
        </p:txBody>
      </p:sp>
      <p:sp>
        <p:nvSpPr>
          <p:cNvPr id="50" name="梯形 49"/>
          <p:cNvSpPr/>
          <p:nvPr/>
        </p:nvSpPr>
        <p:spPr>
          <a:xfrm>
            <a:off x="6080857" y="2661409"/>
            <a:ext cx="1670698" cy="152049"/>
          </a:xfrm>
          <a:prstGeom prst="trapezoid">
            <a:avLst>
              <a:gd fmla="val 29995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5" lIns="91449" rIns="91449" rtlCol="0" tIns="45725"/>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cs typeface="+mn-ea"/>
            </a:endParaRPr>
          </a:p>
        </p:txBody>
      </p:sp>
      <p:cxnSp>
        <p:nvCxnSpPr>
          <p:cNvPr id="56" name="直接连接符 55"/>
          <p:cNvCxnSpPr/>
          <p:nvPr/>
        </p:nvCxnSpPr>
        <p:spPr>
          <a:xfrm>
            <a:off x="1570892" y="4119119"/>
            <a:ext cx="2322382"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052983" y="3822786"/>
            <a:ext cx="1249698" cy="304810"/>
          </a:xfrm>
          <a:prstGeom prst="rect">
            <a:avLst/>
          </a:prstGeom>
          <a:noFill/>
        </p:spPr>
        <p:txBody>
          <a:bodyPr bIns="45725" lIns="91449" rIns="91449" rtlCol="0" tIns="45725" wrap="none">
            <a:spAutoFit/>
          </a:bodyPr>
          <a:lstStyle/>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typeface="+mn-ea"/>
              </a:rPr>
              <a:t>添加文字标题</a:t>
            </a:r>
          </a:p>
        </p:txBody>
      </p:sp>
      <p:sp>
        <p:nvSpPr>
          <p:cNvPr id="72" name="TextBox 71"/>
          <p:cNvSpPr txBox="1"/>
          <p:nvPr/>
        </p:nvSpPr>
        <p:spPr>
          <a:xfrm>
            <a:off x="3914244" y="3517102"/>
            <a:ext cx="2214898" cy="243850"/>
          </a:xfrm>
          <a:prstGeom prst="rect">
            <a:avLst/>
          </a:prstGeom>
          <a:noFill/>
          <a:ln>
            <a:noFill/>
          </a:ln>
        </p:spPr>
        <p:txBody>
          <a:bodyPr bIns="45725" lIns="91449" rIns="91449" rtlCol="0" tIns="45725" wrap="none">
            <a:spAutoFit/>
          </a:bodyPr>
          <a:lstStyle/>
          <a:p>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rPr>
              <a:t>点击添加文字内容，内容简要详尽。</a:t>
            </a:r>
          </a:p>
        </p:txBody>
      </p:sp>
      <p:cxnSp>
        <p:nvCxnSpPr>
          <p:cNvPr id="73" name="直接连接符 72"/>
          <p:cNvCxnSpPr/>
          <p:nvPr/>
        </p:nvCxnSpPr>
        <p:spPr>
          <a:xfrm>
            <a:off x="4021344" y="3517083"/>
            <a:ext cx="1963066"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79003" y="3274848"/>
            <a:ext cx="1097298" cy="274330"/>
          </a:xfrm>
          <a:prstGeom prst="rect">
            <a:avLst/>
          </a:prstGeom>
          <a:noFill/>
        </p:spPr>
        <p:txBody>
          <a:bodyPr bIns="45725" lIns="91449" rIns="91449" rtlCol="0" tIns="45725" wrap="non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typeface="+mn-ea"/>
              </a:rPr>
              <a:t>添加文字标题</a:t>
            </a:r>
          </a:p>
        </p:txBody>
      </p:sp>
      <p:sp>
        <p:nvSpPr>
          <p:cNvPr id="75" name="TextBox 74"/>
          <p:cNvSpPr txBox="1"/>
          <p:nvPr/>
        </p:nvSpPr>
        <p:spPr>
          <a:xfrm>
            <a:off x="6028419" y="3030774"/>
            <a:ext cx="1808498" cy="213370"/>
          </a:xfrm>
          <a:prstGeom prst="rect">
            <a:avLst/>
          </a:prstGeom>
          <a:noFill/>
          <a:ln>
            <a:noFill/>
          </a:ln>
        </p:spPr>
        <p:txBody>
          <a:bodyPr bIns="45725" lIns="91449" rIns="91449" rtlCol="0" tIns="45725" wrap="none">
            <a:spAutoFit/>
          </a:bodyPr>
          <a:lstStyle/>
          <a:p>
            <a:r>
              <a:rPr altLang="en-US" lang="zh-CN" sz="800">
                <a:solidFill>
                  <a:schemeClr val="tx1">
                    <a:lumMod val="50000"/>
                    <a:lumOff val="50000"/>
                  </a:schemeClr>
                </a:solidFill>
                <a:latin charset="-122" panose="020b0503020204020204" pitchFamily="34" typeface="微软雅黑"/>
                <a:ea charset="-122" panose="020b0503020204020204" pitchFamily="34" typeface="微软雅黑"/>
                <a:cs typeface="+mn-ea"/>
              </a:rPr>
              <a:t>点击添加文字内容，内容简要详尽。</a:t>
            </a:r>
          </a:p>
        </p:txBody>
      </p:sp>
      <p:cxnSp>
        <p:nvCxnSpPr>
          <p:cNvPr id="76" name="直接连接符 75"/>
          <p:cNvCxnSpPr/>
          <p:nvPr/>
        </p:nvCxnSpPr>
        <p:spPr>
          <a:xfrm>
            <a:off x="6080857" y="3039432"/>
            <a:ext cx="167069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444726" y="2813459"/>
            <a:ext cx="944898" cy="243850"/>
          </a:xfrm>
          <a:prstGeom prst="rect">
            <a:avLst/>
          </a:prstGeom>
          <a:noFill/>
        </p:spPr>
        <p:txBody>
          <a:bodyPr bIns="45725" lIns="91449" rIns="91449" rtlCol="0" tIns="45725" wrap="none">
            <a:spAutoFit/>
          </a:bodyPr>
          <a:lstStyle/>
          <a:p>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mn-ea"/>
              </a:rPr>
              <a:t>添加文字标题</a:t>
            </a:r>
          </a:p>
        </p:txBody>
      </p:sp>
      <p:sp>
        <p:nvSpPr>
          <p:cNvPr id="78" name="TextBox 77"/>
          <p:cNvSpPr txBox="1"/>
          <p:nvPr/>
        </p:nvSpPr>
        <p:spPr>
          <a:xfrm>
            <a:off x="9607830" y="6206105"/>
            <a:ext cx="1554498" cy="518170"/>
          </a:xfrm>
          <a:prstGeom prst="rect">
            <a:avLst/>
          </a:prstGeom>
          <a:noFill/>
        </p:spPr>
        <p:txBody>
          <a:bodyPr bIns="45725" lIns="91449" rIns="91449" rtlCol="0" tIns="45725" wrap="none">
            <a:spAutoFit/>
          </a:bodyPr>
          <a:lstStyle/>
          <a:p>
            <a:r>
              <a:rPr altLang="zh-CN" lang="en-US" sz="1400">
                <a:solidFill>
                  <a:schemeClr val="bg1"/>
                </a:solidFill>
                <a:latin charset="-122" panose="020b0503020204020204" pitchFamily="34" typeface="微软雅黑"/>
                <a:ea charset="-122" panose="020b0503020204020204" pitchFamily="34" typeface="微软雅黑"/>
                <a:cs typeface="+mn-ea"/>
              </a:rPr>
              <a:t>0.5 秒延迟符，无</a:t>
            </a:r>
          </a:p>
          <a:p>
            <a:r>
              <a:rPr altLang="zh-CN" lang="en-US" sz="1400">
                <a:solidFill>
                  <a:schemeClr val="bg1"/>
                </a:solidFill>
                <a:latin charset="-122" panose="020b0503020204020204" pitchFamily="34" typeface="微软雅黑"/>
                <a:ea charset="-122" panose="020b0503020204020204" pitchFamily="34" typeface="微软雅黑"/>
                <a:cs typeface="+mn-ea"/>
              </a:rPr>
              <a:t>意义，可删除.</a:t>
            </a:r>
          </a:p>
        </p:txBody>
      </p:sp>
    </p:spTree>
    <p:extLst>
      <p:ext uri="{BB962C8B-B14F-4D97-AF65-F5344CB8AC3E}">
        <p14:creationId val="1917370238"/>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8"/>
                                        </p:tgtEl>
                                        <p:attrNameLst>
                                          <p:attrName>style.visibility</p:attrName>
                                        </p:attrNameLst>
                                      </p:cBhvr>
                                      <p:to>
                                        <p:strVal val="visible"/>
                                      </p:to>
                                    </p:set>
                                    <p:animEffect filter="randombar(horizontal)" transition="in">
                                      <p:cBhvr>
                                        <p:cTn dur="500" id="7"/>
                                        <p:tgtEl>
                                          <p:spTgt spid="48"/>
                                        </p:tgtEl>
                                      </p:cBhvr>
                                    </p:animEffect>
                                  </p:childTnLst>
                                </p:cTn>
                              </p:par>
                            </p:childTnLst>
                          </p:cTn>
                        </p:par>
                        <p:par>
                          <p:cTn fill="hold" id="8" nodeType="afterGroup">
                            <p:stCondLst>
                              <p:cond delay="500"/>
                            </p:stCondLst>
                            <p:childTnLst>
                              <p:par>
                                <p:cTn fill="hold" grpId="0" id="9" nodeType="afterEffect" presetClass="entr" presetID="2" presetSubtype="1">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500" fill="hold" id="11"/>
                                        <p:tgtEl>
                                          <p:spTgt spid="39"/>
                                        </p:tgtEl>
                                        <p:attrNameLst>
                                          <p:attrName>ppt_x</p:attrName>
                                        </p:attrNameLst>
                                      </p:cBhvr>
                                      <p:tavLst>
                                        <p:tav tm="0">
                                          <p:val>
                                            <p:strVal val="#ppt_x"/>
                                          </p:val>
                                        </p:tav>
                                        <p:tav tm="100000">
                                          <p:val>
                                            <p:strVal val="#ppt_x"/>
                                          </p:val>
                                        </p:tav>
                                      </p:tavLst>
                                    </p:anim>
                                    <p:anim calcmode="lin" valueType="num">
                                      <p:cBhvr additive="base">
                                        <p:cTn dur="500" fill="hold" id="12"/>
                                        <p:tgtEl>
                                          <p:spTgt spid="39"/>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56"/>
                                        </p:tgtEl>
                                        <p:attrNameLst>
                                          <p:attrName>style.visibility</p:attrName>
                                        </p:attrNameLst>
                                      </p:cBhvr>
                                      <p:to>
                                        <p:strVal val="visible"/>
                                      </p:to>
                                    </p:set>
                                    <p:animEffect filter="wipe(left)" transition="in">
                                      <p:cBhvr>
                                        <p:cTn dur="500" id="16"/>
                                        <p:tgtEl>
                                          <p:spTgt spid="56"/>
                                        </p:tgtEl>
                                      </p:cBhvr>
                                    </p:animEffect>
                                  </p:childTnLst>
                                </p:cTn>
                              </p:par>
                            </p:childTnLst>
                          </p:cTn>
                        </p:par>
                        <p:par>
                          <p:cTn fill="hold" id="17" nodeType="afterGroup">
                            <p:stCondLst>
                              <p:cond delay="1500"/>
                            </p:stCondLst>
                            <p:childTnLst>
                              <p:par>
                                <p:cTn fill="hold" grpId="0" id="18" nodeType="afterEffect" presetClass="entr" presetID="22" presetSubtype="4">
                                  <p:stCondLst>
                                    <p:cond delay="0"/>
                                  </p:stCondLst>
                                  <p:childTnLst>
                                    <p:set>
                                      <p:cBhvr>
                                        <p:cTn dur="1" fill="hold" id="19">
                                          <p:stCondLst>
                                            <p:cond delay="0"/>
                                          </p:stCondLst>
                                        </p:cTn>
                                        <p:tgtEl>
                                          <p:spTgt spid="57"/>
                                        </p:tgtEl>
                                        <p:attrNameLst>
                                          <p:attrName>style.visibility</p:attrName>
                                        </p:attrNameLst>
                                      </p:cBhvr>
                                      <p:to>
                                        <p:strVal val="visible"/>
                                      </p:to>
                                    </p:set>
                                    <p:animEffect filter="wipe(down)" transition="in">
                                      <p:cBhvr>
                                        <p:cTn dur="500" id="20"/>
                                        <p:tgtEl>
                                          <p:spTgt spid="57"/>
                                        </p:tgtEl>
                                      </p:cBhvr>
                                    </p:animEffect>
                                  </p:childTnLst>
                                </p:cTn>
                              </p:par>
                              <p:par>
                                <p:cTn fill="hold" grpId="0" id="21" nodeType="withEffect" presetClass="entr" presetID="22" presetSubtype="1">
                                  <p:stCondLst>
                                    <p:cond delay="0"/>
                                  </p:stCondLst>
                                  <p:childTnLst>
                                    <p:set>
                                      <p:cBhvr>
                                        <p:cTn dur="1" fill="hold" id="22">
                                          <p:stCondLst>
                                            <p:cond delay="0"/>
                                          </p:stCondLst>
                                        </p:cTn>
                                        <p:tgtEl>
                                          <p:spTgt spid="47"/>
                                        </p:tgtEl>
                                        <p:attrNameLst>
                                          <p:attrName>style.visibility</p:attrName>
                                        </p:attrNameLst>
                                      </p:cBhvr>
                                      <p:to>
                                        <p:strVal val="visible"/>
                                      </p:to>
                                    </p:set>
                                    <p:animEffect filter="wipe(up)" transition="in">
                                      <p:cBhvr>
                                        <p:cTn dur="500" id="23"/>
                                        <p:tgtEl>
                                          <p:spTgt spid="47"/>
                                        </p:tgtEl>
                                      </p:cBhvr>
                                    </p:animEffect>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49"/>
                                        </p:tgtEl>
                                        <p:attrNameLst>
                                          <p:attrName>style.visibility</p:attrName>
                                        </p:attrNameLst>
                                      </p:cBhvr>
                                      <p:to>
                                        <p:strVal val="visible"/>
                                      </p:to>
                                    </p:set>
                                    <p:animEffect filter="randombar(horizontal)" transition="in">
                                      <p:cBhvr>
                                        <p:cTn dur="500" id="27"/>
                                        <p:tgtEl>
                                          <p:spTgt spid="49"/>
                                        </p:tgtEl>
                                      </p:cBhvr>
                                    </p:animEffect>
                                  </p:childTnLst>
                                </p:cTn>
                              </p:par>
                            </p:childTnLst>
                          </p:cTn>
                        </p:par>
                        <p:par>
                          <p:cTn fill="hold" id="28" nodeType="afterGroup">
                            <p:stCondLst>
                              <p:cond delay="2500"/>
                            </p:stCondLst>
                            <p:childTnLst>
                              <p:par>
                                <p:cTn fill="hold" grpId="0" id="29" nodeType="afterEffect" presetClass="entr" presetID="2" presetSubtype="1">
                                  <p:stCondLst>
                                    <p:cond delay="0"/>
                                  </p:stCondLst>
                                  <p:childTnLst>
                                    <p:set>
                                      <p:cBhvr>
                                        <p:cTn dur="1" fill="hold" id="30">
                                          <p:stCondLst>
                                            <p:cond delay="0"/>
                                          </p:stCondLst>
                                        </p:cTn>
                                        <p:tgtEl>
                                          <p:spTgt spid="40"/>
                                        </p:tgtEl>
                                        <p:attrNameLst>
                                          <p:attrName>style.visibility</p:attrName>
                                        </p:attrNameLst>
                                      </p:cBhvr>
                                      <p:to>
                                        <p:strVal val="visible"/>
                                      </p:to>
                                    </p:set>
                                    <p:anim calcmode="lin" valueType="num">
                                      <p:cBhvr additive="base">
                                        <p:cTn dur="500" fill="hold" id="31"/>
                                        <p:tgtEl>
                                          <p:spTgt spid="40"/>
                                        </p:tgtEl>
                                        <p:attrNameLst>
                                          <p:attrName>ppt_x</p:attrName>
                                        </p:attrNameLst>
                                      </p:cBhvr>
                                      <p:tavLst>
                                        <p:tav tm="0">
                                          <p:val>
                                            <p:strVal val="#ppt_x"/>
                                          </p:val>
                                        </p:tav>
                                        <p:tav tm="100000">
                                          <p:val>
                                            <p:strVal val="#ppt_x"/>
                                          </p:val>
                                        </p:tav>
                                      </p:tavLst>
                                    </p:anim>
                                    <p:anim calcmode="lin" valueType="num">
                                      <p:cBhvr additive="base">
                                        <p:cTn dur="500" fill="hold" id="32"/>
                                        <p:tgtEl>
                                          <p:spTgt spid="40"/>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73"/>
                                        </p:tgtEl>
                                        <p:attrNameLst>
                                          <p:attrName>style.visibility</p:attrName>
                                        </p:attrNameLst>
                                      </p:cBhvr>
                                      <p:to>
                                        <p:strVal val="visible"/>
                                      </p:to>
                                    </p:set>
                                    <p:animEffect filter="wipe(left)" transition="in">
                                      <p:cBhvr>
                                        <p:cTn dur="500" id="36"/>
                                        <p:tgtEl>
                                          <p:spTgt spid="73"/>
                                        </p:tgtEl>
                                      </p:cBhvr>
                                    </p:animEffect>
                                  </p:childTnLst>
                                </p:cTn>
                              </p:par>
                            </p:childTnLst>
                          </p:cTn>
                        </p:par>
                        <p:par>
                          <p:cTn fill="hold" id="37" nodeType="afterGroup">
                            <p:stCondLst>
                              <p:cond delay="3500"/>
                            </p:stCondLst>
                            <p:childTnLst>
                              <p:par>
                                <p:cTn fill="hold" grpId="0" id="38" nodeType="afterEffect" presetClass="entr" presetID="22" presetSubtype="4">
                                  <p:stCondLst>
                                    <p:cond delay="0"/>
                                  </p:stCondLst>
                                  <p:childTnLst>
                                    <p:set>
                                      <p:cBhvr>
                                        <p:cTn dur="1" fill="hold" id="39">
                                          <p:stCondLst>
                                            <p:cond delay="0"/>
                                          </p:stCondLst>
                                        </p:cTn>
                                        <p:tgtEl>
                                          <p:spTgt spid="74"/>
                                        </p:tgtEl>
                                        <p:attrNameLst>
                                          <p:attrName>style.visibility</p:attrName>
                                        </p:attrNameLst>
                                      </p:cBhvr>
                                      <p:to>
                                        <p:strVal val="visible"/>
                                      </p:to>
                                    </p:set>
                                    <p:animEffect filter="wipe(down)" transition="in">
                                      <p:cBhvr>
                                        <p:cTn dur="500" id="40"/>
                                        <p:tgtEl>
                                          <p:spTgt spid="74"/>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72"/>
                                        </p:tgtEl>
                                        <p:attrNameLst>
                                          <p:attrName>style.visibility</p:attrName>
                                        </p:attrNameLst>
                                      </p:cBhvr>
                                      <p:to>
                                        <p:strVal val="visible"/>
                                      </p:to>
                                    </p:set>
                                    <p:animEffect filter="wipe(up)" transition="in">
                                      <p:cBhvr>
                                        <p:cTn dur="500" id="43"/>
                                        <p:tgtEl>
                                          <p:spTgt spid="72"/>
                                        </p:tgtEl>
                                      </p:cBhvr>
                                    </p:animEffect>
                                  </p:childTnLst>
                                </p:cTn>
                              </p:par>
                            </p:childTnLst>
                          </p:cTn>
                        </p:par>
                        <p:par>
                          <p:cTn fill="hold" id="44" nodeType="afterGroup">
                            <p:stCondLst>
                              <p:cond delay="4000"/>
                            </p:stCondLst>
                            <p:childTnLst>
                              <p:par>
                                <p:cTn fill="hold" grpId="0" id="45" nodeType="afterEffect" presetClass="entr" presetID="14" presetSubtype="10">
                                  <p:stCondLst>
                                    <p:cond delay="0"/>
                                  </p:stCondLst>
                                  <p:childTnLst>
                                    <p:set>
                                      <p:cBhvr>
                                        <p:cTn dur="1" fill="hold" id="46">
                                          <p:stCondLst>
                                            <p:cond delay="0"/>
                                          </p:stCondLst>
                                        </p:cTn>
                                        <p:tgtEl>
                                          <p:spTgt spid="50"/>
                                        </p:tgtEl>
                                        <p:attrNameLst>
                                          <p:attrName>style.visibility</p:attrName>
                                        </p:attrNameLst>
                                      </p:cBhvr>
                                      <p:to>
                                        <p:strVal val="visible"/>
                                      </p:to>
                                    </p:set>
                                    <p:animEffect filter="randombar(horizontal)" transition="in">
                                      <p:cBhvr>
                                        <p:cTn dur="500" id="47"/>
                                        <p:tgtEl>
                                          <p:spTgt spid="50"/>
                                        </p:tgtEl>
                                      </p:cBhvr>
                                    </p:animEffect>
                                  </p:childTnLst>
                                </p:cTn>
                              </p:par>
                            </p:childTnLst>
                          </p:cTn>
                        </p:par>
                        <p:par>
                          <p:cTn fill="hold" id="48" nodeType="afterGroup">
                            <p:stCondLst>
                              <p:cond delay="4500"/>
                            </p:stCondLst>
                            <p:childTnLst>
                              <p:par>
                                <p:cTn fill="hold" grpId="0" id="49" nodeType="afterEffect" presetClass="entr" presetID="2" presetSubtype="1">
                                  <p:stCondLst>
                                    <p:cond delay="0"/>
                                  </p:stCondLst>
                                  <p:childTnLst>
                                    <p:set>
                                      <p:cBhvr>
                                        <p:cTn dur="1" fill="hold" id="50">
                                          <p:stCondLst>
                                            <p:cond delay="0"/>
                                          </p:stCondLst>
                                        </p:cTn>
                                        <p:tgtEl>
                                          <p:spTgt spid="46"/>
                                        </p:tgtEl>
                                        <p:attrNameLst>
                                          <p:attrName>style.visibility</p:attrName>
                                        </p:attrNameLst>
                                      </p:cBhvr>
                                      <p:to>
                                        <p:strVal val="visible"/>
                                      </p:to>
                                    </p:set>
                                    <p:anim calcmode="lin" valueType="num">
                                      <p:cBhvr additive="base">
                                        <p:cTn dur="500" fill="hold" id="51"/>
                                        <p:tgtEl>
                                          <p:spTgt spid="46"/>
                                        </p:tgtEl>
                                        <p:attrNameLst>
                                          <p:attrName>ppt_x</p:attrName>
                                        </p:attrNameLst>
                                      </p:cBhvr>
                                      <p:tavLst>
                                        <p:tav tm="0">
                                          <p:val>
                                            <p:strVal val="#ppt_x"/>
                                          </p:val>
                                        </p:tav>
                                        <p:tav tm="100000">
                                          <p:val>
                                            <p:strVal val="#ppt_x"/>
                                          </p:val>
                                        </p:tav>
                                      </p:tavLst>
                                    </p:anim>
                                    <p:anim calcmode="lin" valueType="num">
                                      <p:cBhvr additive="base">
                                        <p:cTn dur="500" fill="hold" id="52"/>
                                        <p:tgtEl>
                                          <p:spTgt spid="46"/>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5000"/>
                            </p:stCondLst>
                            <p:childTnLst>
                              <p:par>
                                <p:cTn fill="hold" id="54" nodeType="afterEffect" presetClass="entr" presetID="22" presetSubtype="8">
                                  <p:stCondLst>
                                    <p:cond delay="0"/>
                                  </p:stCondLst>
                                  <p:childTnLst>
                                    <p:set>
                                      <p:cBhvr>
                                        <p:cTn dur="1" fill="hold" id="55">
                                          <p:stCondLst>
                                            <p:cond delay="0"/>
                                          </p:stCondLst>
                                        </p:cTn>
                                        <p:tgtEl>
                                          <p:spTgt spid="76"/>
                                        </p:tgtEl>
                                        <p:attrNameLst>
                                          <p:attrName>style.visibility</p:attrName>
                                        </p:attrNameLst>
                                      </p:cBhvr>
                                      <p:to>
                                        <p:strVal val="visible"/>
                                      </p:to>
                                    </p:set>
                                    <p:animEffect filter="wipe(left)" transition="in">
                                      <p:cBhvr>
                                        <p:cTn dur="500" id="56"/>
                                        <p:tgtEl>
                                          <p:spTgt spid="76"/>
                                        </p:tgtEl>
                                      </p:cBhvr>
                                    </p:animEffect>
                                  </p:childTnLst>
                                </p:cTn>
                              </p:par>
                            </p:childTnLst>
                          </p:cTn>
                        </p:par>
                        <p:par>
                          <p:cTn fill="hold" id="57" nodeType="afterGroup">
                            <p:stCondLst>
                              <p:cond delay="5500"/>
                            </p:stCondLst>
                            <p:childTnLst>
                              <p:par>
                                <p:cTn fill="hold" grpId="0" id="58" nodeType="afterEffect" presetClass="entr" presetID="22" presetSubtype="1">
                                  <p:stCondLst>
                                    <p:cond delay="0"/>
                                  </p:stCondLst>
                                  <p:childTnLst>
                                    <p:set>
                                      <p:cBhvr>
                                        <p:cTn dur="1" fill="hold" id="59">
                                          <p:stCondLst>
                                            <p:cond delay="0"/>
                                          </p:stCondLst>
                                        </p:cTn>
                                        <p:tgtEl>
                                          <p:spTgt spid="75"/>
                                        </p:tgtEl>
                                        <p:attrNameLst>
                                          <p:attrName>style.visibility</p:attrName>
                                        </p:attrNameLst>
                                      </p:cBhvr>
                                      <p:to>
                                        <p:strVal val="visible"/>
                                      </p:to>
                                    </p:set>
                                    <p:animEffect filter="wipe(up)" transition="in">
                                      <p:cBhvr>
                                        <p:cTn dur="500" id="60"/>
                                        <p:tgtEl>
                                          <p:spTgt spid="75"/>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77"/>
                                        </p:tgtEl>
                                        <p:attrNameLst>
                                          <p:attrName>style.visibility</p:attrName>
                                        </p:attrNameLst>
                                      </p:cBhvr>
                                      <p:to>
                                        <p:strVal val="visible"/>
                                      </p:to>
                                    </p:set>
                                    <p:animEffect filter="wipe(down)" transition="in">
                                      <p:cBhvr>
                                        <p:cTn dur="500" id="63"/>
                                        <p:tgtEl>
                                          <p:spTgt spid="77"/>
                                        </p:tgtEl>
                                      </p:cBhvr>
                                    </p:animEffect>
                                  </p:childTnLst>
                                </p:cTn>
                              </p:par>
                            </p:childTnLst>
                          </p:cTn>
                        </p:par>
                        <p:par>
                          <p:cTn fill="hold" id="64" nodeType="afterGroup">
                            <p:stCondLst>
                              <p:cond delay="6000"/>
                            </p:stCondLst>
                            <p:childTnLst>
                              <p:par>
                                <p:cTn fill="hold" grpId="0" id="65" nodeType="afterEffect" presetClass="entr" presetID="10" presetSubtype="0">
                                  <p:stCondLst>
                                    <p:cond delay="0"/>
                                  </p:stCondLst>
                                  <p:childTnLst>
                                    <p:set>
                                      <p:cBhvr>
                                        <p:cTn dur="1" fill="hold" id="66">
                                          <p:stCondLst>
                                            <p:cond delay="0"/>
                                          </p:stCondLst>
                                        </p:cTn>
                                        <p:tgtEl>
                                          <p:spTgt spid="78"/>
                                        </p:tgtEl>
                                        <p:attrNameLst>
                                          <p:attrName>style.visibility</p:attrName>
                                        </p:attrNameLst>
                                      </p:cBhvr>
                                      <p:to>
                                        <p:strVal val="visible"/>
                                      </p:to>
                                    </p:set>
                                    <p:animEffect filter="fade" transition="in">
                                      <p:cBhvr>
                                        <p:cTn dur="500" id="67"/>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6"/>
      <p:bldP grpId="0" spid="47"/>
      <p:bldP grpId="0" spid="48"/>
      <p:bldP grpId="0" spid="49"/>
      <p:bldP grpId="0" spid="50"/>
      <p:bldP grpId="0" spid="57"/>
      <p:bldP grpId="0" spid="72"/>
      <p:bldP grpId="0" spid="74"/>
      <p:bldP grpId="0" spid="75"/>
      <p:bldP grpId="0" spid="77"/>
      <p:bldP grpId="0" spid="7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六边形 6"/>
          <p:cNvSpPr>
            <a:spLocks noChangeAspect="1"/>
          </p:cNvSpPr>
          <p:nvPr/>
        </p:nvSpPr>
        <p:spPr>
          <a:xfrm flipH="1" rot="10800000">
            <a:off x="3846848" y="1742006"/>
            <a:ext cx="839457" cy="723506"/>
          </a:xfrm>
          <a:prstGeom prst="hexagon">
            <a:avLst>
              <a:gd fmla="val 28557" name="adj"/>
              <a:gd fmla="val 115470" name="vf"/>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endParaRPr altLang="en-US" lang="zh-CN" sz="1200">
              <a:ea charset="-122" panose="020b0503020204020204" pitchFamily="34" typeface="微软雅黑"/>
            </a:endParaRPr>
          </a:p>
        </p:txBody>
      </p:sp>
      <p:sp>
        <p:nvSpPr>
          <p:cNvPr id="9" name="六边形 8"/>
          <p:cNvSpPr>
            <a:spLocks noChangeAspect="1"/>
          </p:cNvSpPr>
          <p:nvPr/>
        </p:nvSpPr>
        <p:spPr>
          <a:xfrm rot="10800000">
            <a:off x="1620978" y="1715169"/>
            <a:ext cx="2191524" cy="723506"/>
          </a:xfrm>
          <a:prstGeom prst="hexagon">
            <a:avLst>
              <a:gd fmla="val 28557" name="adj"/>
              <a:gd fmla="val 115470" name="vf"/>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endParaRPr altLang="en-US" lang="zh-CN" sz="1200">
              <a:ea charset="-122" panose="020b0503020204020204" pitchFamily="34" typeface="微软雅黑"/>
            </a:endParaRPr>
          </a:p>
        </p:txBody>
      </p:sp>
      <p:sp>
        <p:nvSpPr>
          <p:cNvPr id="10" name="六边形 9"/>
          <p:cNvSpPr>
            <a:spLocks noChangeAspect="1"/>
          </p:cNvSpPr>
          <p:nvPr/>
        </p:nvSpPr>
        <p:spPr>
          <a:xfrm flipH="1" rot="10800000">
            <a:off x="3846847" y="2561225"/>
            <a:ext cx="839457" cy="723506"/>
          </a:xfrm>
          <a:prstGeom prst="hexagon">
            <a:avLst>
              <a:gd fmla="val 28557" name="adj"/>
              <a:gd fmla="val 115470" name="vf"/>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endParaRPr altLang="en-US" lang="zh-CN" sz="1200">
              <a:ea charset="-122" panose="020b0503020204020204" pitchFamily="34" typeface="微软雅黑"/>
            </a:endParaRPr>
          </a:p>
        </p:txBody>
      </p:sp>
      <p:sp>
        <p:nvSpPr>
          <p:cNvPr id="12" name="六边形 11"/>
          <p:cNvSpPr>
            <a:spLocks noChangeAspect="1"/>
          </p:cNvSpPr>
          <p:nvPr/>
        </p:nvSpPr>
        <p:spPr>
          <a:xfrm rot="10800000">
            <a:off x="1620978" y="2536348"/>
            <a:ext cx="2191524" cy="723506"/>
          </a:xfrm>
          <a:prstGeom prst="hexagon">
            <a:avLst>
              <a:gd fmla="val 28557" name="adj"/>
              <a:gd fmla="val 115470" name="vf"/>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endParaRPr altLang="en-US" lang="zh-CN" sz="1200">
              <a:ea charset="-122" panose="020b0503020204020204" pitchFamily="34" typeface="微软雅黑"/>
            </a:endParaRPr>
          </a:p>
        </p:txBody>
      </p:sp>
      <p:sp>
        <p:nvSpPr>
          <p:cNvPr id="13" name="六边形 12"/>
          <p:cNvSpPr>
            <a:spLocks noChangeAspect="1"/>
          </p:cNvSpPr>
          <p:nvPr/>
        </p:nvSpPr>
        <p:spPr>
          <a:xfrm flipH="1" rot="10800000">
            <a:off x="3846846" y="3380444"/>
            <a:ext cx="839457" cy="723506"/>
          </a:xfrm>
          <a:prstGeom prst="hexagon">
            <a:avLst>
              <a:gd fmla="val 28557" name="adj"/>
              <a:gd fmla="val 115470" name="vf"/>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endParaRPr altLang="en-US" lang="zh-CN" sz="1200">
              <a:ea charset="-122" panose="020b0503020204020204" pitchFamily="34" typeface="微软雅黑"/>
            </a:endParaRPr>
          </a:p>
        </p:txBody>
      </p:sp>
      <p:sp>
        <p:nvSpPr>
          <p:cNvPr id="14" name="六边形 13"/>
          <p:cNvSpPr>
            <a:spLocks noChangeAspect="1"/>
          </p:cNvSpPr>
          <p:nvPr/>
        </p:nvSpPr>
        <p:spPr>
          <a:xfrm rot="10800000">
            <a:off x="1620979" y="3355566"/>
            <a:ext cx="2191524" cy="723506"/>
          </a:xfrm>
          <a:prstGeom prst="hexagon">
            <a:avLst>
              <a:gd fmla="val 28557" name="adj"/>
              <a:gd fmla="val 115470" name="vf"/>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endParaRPr altLang="en-US" lang="zh-CN" sz="1200">
              <a:ea charset="-122" panose="020b0503020204020204" pitchFamily="34" typeface="微软雅黑"/>
            </a:endParaRPr>
          </a:p>
        </p:txBody>
      </p:sp>
      <p:grpSp>
        <p:nvGrpSpPr>
          <p:cNvPr id="2" name="组合 14"/>
          <p:cNvGrpSpPr>
            <a:grpSpLocks noChangeAspect="1"/>
          </p:cNvGrpSpPr>
          <p:nvPr/>
        </p:nvGrpSpPr>
        <p:grpSpPr>
          <a:xfrm flipH="1">
            <a:off x="4104036" y="2845159"/>
            <a:ext cx="325083" cy="246945"/>
            <a:chOff x="4268086" y="4221191"/>
            <a:chExt cx="509646" cy="387231"/>
          </a:xfrm>
          <a:solidFill>
            <a:srgbClr val="FEFEFE"/>
          </a:solidFill>
          <a:effectLst/>
        </p:grpSpPr>
        <p:sp>
          <p:nvSpPr>
            <p:cNvPr id="26" name="Freeform 20"/>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27" name="Freeform 21"/>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nvGrpSpPr>
          <p:cNvPr id="3" name="组合 15"/>
          <p:cNvGrpSpPr/>
          <p:nvPr/>
        </p:nvGrpSpPr>
        <p:grpSpPr>
          <a:xfrm flipH="1">
            <a:off x="4135829" y="2009097"/>
            <a:ext cx="261495" cy="250032"/>
            <a:chOff x="1004888" y="993775"/>
            <a:chExt cx="2438400" cy="2332038"/>
          </a:xfrm>
          <a:solidFill>
            <a:srgbClr val="FEFEFE"/>
          </a:solidFill>
          <a:effectLst/>
        </p:grpSpPr>
        <p:sp>
          <p:nvSpPr>
            <p:cNvPr id="24" name="Freeform 25"/>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25" name="任意多边形 19"/>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ea charset="-122" panose="020b0503020204020204" pitchFamily="34" typeface="微软雅黑"/>
              </a:endParaRPr>
            </a:p>
          </p:txBody>
        </p:sp>
      </p:grpSp>
      <p:grpSp>
        <p:nvGrpSpPr>
          <p:cNvPr id="4" name="组合 16"/>
          <p:cNvGrpSpPr>
            <a:grpSpLocks noChangeAspect="1"/>
          </p:cNvGrpSpPr>
          <p:nvPr/>
        </p:nvGrpSpPr>
        <p:grpSpPr>
          <a:xfrm flipH="1">
            <a:off x="4121470" y="3601724"/>
            <a:ext cx="255424" cy="288825"/>
            <a:chOff x="4994016" y="4872553"/>
            <a:chExt cx="406394" cy="459644"/>
          </a:xfrm>
          <a:solidFill>
            <a:srgbClr val="FEFEFE"/>
          </a:solidFill>
          <a:effectLst/>
        </p:grpSpPr>
        <p:sp>
          <p:nvSpPr>
            <p:cNvPr id="21" name="Freeform 148"/>
            <p:cNvSpPr>
              <a:spLocks noEditPoints="1"/>
            </p:cNvSpPr>
            <p:nvPr/>
          </p:nvSpPr>
          <p:spPr bwMode="auto">
            <a:xfrm>
              <a:off x="5049137" y="4872553"/>
              <a:ext cx="351273" cy="45684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200">
                <a:solidFill>
                  <a:prstClr val="black"/>
                </a:solidFill>
                <a:ea charset="-122" panose="020b0503020204020204" pitchFamily="34" typeface="微软雅黑"/>
              </a:endParaRPr>
            </a:p>
          </p:txBody>
        </p:sp>
        <p:sp>
          <p:nvSpPr>
            <p:cNvPr id="22" name="Freeform 149"/>
            <p:cNvSpPr>
              <a:spLocks noEditPoints="1"/>
            </p:cNvSpPr>
            <p:nvPr/>
          </p:nvSpPr>
          <p:spPr bwMode="auto">
            <a:xfrm>
              <a:off x="4994016" y="5104243"/>
              <a:ext cx="231691" cy="227954"/>
            </a:xfrm>
            <a:custGeom>
              <a:gdLst>
                <a:gd fmla="*/ 91 w 105" name="T0"/>
                <a:gd fmla="*/ 26 h 103" name="T1"/>
                <a:gd fmla="*/ 97 w 105" name="T2"/>
                <a:gd fmla="*/ 20 h 103" name="T3"/>
                <a:gd fmla="*/ 84 w 105" name="T4"/>
                <a:gd fmla="*/ 7 h 103" name="T5"/>
                <a:gd fmla="*/ 78 w 105" name="T6"/>
                <a:gd fmla="*/ 13 h 103" name="T7"/>
                <a:gd fmla="*/ 62 w 105" name="T8"/>
                <a:gd fmla="*/ 7 h 103" name="T9"/>
                <a:gd fmla="*/ 62 w 105" name="T10"/>
                <a:gd fmla="*/ 0 h 103" name="T11"/>
                <a:gd fmla="*/ 43 w 105" name="T12"/>
                <a:gd fmla="*/ 0 h 103" name="T13"/>
                <a:gd fmla="*/ 43 w 105" name="T14"/>
                <a:gd fmla="*/ 7 h 103" name="T15"/>
                <a:gd fmla="*/ 28 w 105" name="T16"/>
                <a:gd fmla="*/ 13 h 103" name="T17"/>
                <a:gd fmla="*/ 22 w 105" name="T18"/>
                <a:gd fmla="*/ 7 h 103" name="T19"/>
                <a:gd fmla="*/ 8 w 105" name="T20"/>
                <a:gd fmla="*/ 20 h 103" name="T21"/>
                <a:gd fmla="*/ 15 w 105" name="T22"/>
                <a:gd fmla="*/ 27 h 103" name="T23"/>
                <a:gd fmla="*/ 8 w 105" name="T24"/>
                <a:gd fmla="*/ 42 h 103" name="T25"/>
                <a:gd fmla="*/ 0 w 105" name="T26"/>
                <a:gd fmla="*/ 42 h 103" name="T27"/>
                <a:gd fmla="*/ 0 w 105" name="T28"/>
                <a:gd fmla="*/ 61 h 103" name="T29"/>
                <a:gd fmla="*/ 9 w 105" name="T30"/>
                <a:gd fmla="*/ 61 h 103" name="T31"/>
                <a:gd fmla="*/ 15 w 105" name="T32"/>
                <a:gd fmla="*/ 76 h 103" name="T33"/>
                <a:gd fmla="*/ 9 w 105" name="T34"/>
                <a:gd fmla="*/ 82 h 103" name="T35"/>
                <a:gd fmla="*/ 22 w 105" name="T36"/>
                <a:gd fmla="*/ 95 h 103" name="T37"/>
                <a:gd fmla="*/ 28 w 105" name="T38"/>
                <a:gd fmla="*/ 89 h 103" name="T39"/>
                <a:gd fmla="*/ 43 w 105" name="T40"/>
                <a:gd fmla="*/ 95 h 103" name="T41"/>
                <a:gd fmla="*/ 43 w 105" name="T42"/>
                <a:gd fmla="*/ 103 h 103" name="T43"/>
                <a:gd fmla="*/ 62 w 105" name="T44"/>
                <a:gd fmla="*/ 103 h 103" name="T45"/>
                <a:gd fmla="*/ 62 w 105" name="T46"/>
                <a:gd fmla="*/ 95 h 103" name="T47"/>
                <a:gd fmla="*/ 77 w 105" name="T48"/>
                <a:gd fmla="*/ 89 h 103" name="T49"/>
                <a:gd fmla="*/ 83 w 105" name="T50"/>
                <a:gd fmla="*/ 95 h 103" name="T51"/>
                <a:gd fmla="*/ 96 w 105" name="T52"/>
                <a:gd fmla="*/ 82 h 103" name="T53"/>
                <a:gd fmla="*/ 91 w 105" name="T54"/>
                <a:gd fmla="*/ 76 h 103" name="T55"/>
                <a:gd fmla="*/ 97 w 105" name="T56"/>
                <a:gd fmla="*/ 61 h 103" name="T57"/>
                <a:gd fmla="*/ 105 w 105" name="T58"/>
                <a:gd fmla="*/ 61 h 103" name="T59"/>
                <a:gd fmla="*/ 105 w 105" name="T60"/>
                <a:gd fmla="*/ 42 h 103" name="T61"/>
                <a:gd fmla="*/ 97 w 105" name="T62"/>
                <a:gd fmla="*/ 42 h 103" name="T63"/>
                <a:gd fmla="*/ 91 w 105" name="T64"/>
                <a:gd fmla="*/ 26 h 103" name="T65"/>
                <a:gd fmla="*/ 53 w 105" name="T66"/>
                <a:gd fmla="*/ 83 h 103" name="T67"/>
                <a:gd fmla="*/ 21 w 105" name="T68"/>
                <a:gd fmla="*/ 51 h 103" name="T69"/>
                <a:gd fmla="*/ 53 w 105" name="T70"/>
                <a:gd fmla="*/ 19 h 103" name="T71"/>
                <a:gd fmla="*/ 85 w 105" name="T72"/>
                <a:gd fmla="*/ 51 h 103" name="T73"/>
                <a:gd fmla="*/ 53 w 105" name="T74"/>
                <a:gd fmla="*/ 83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200">
                <a:solidFill>
                  <a:prstClr val="black"/>
                </a:solidFill>
                <a:ea charset="-122" panose="020b0503020204020204" pitchFamily="34" typeface="微软雅黑"/>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200">
                <a:solidFill>
                  <a:prstClr val="black"/>
                </a:solidFill>
                <a:ea charset="-122" panose="020b0503020204020204" pitchFamily="34" typeface="微软雅黑"/>
              </a:endParaRPr>
            </a:p>
          </p:txBody>
        </p:sp>
      </p:grpSp>
      <p:sp>
        <p:nvSpPr>
          <p:cNvPr id="18" name="文本框 17"/>
          <p:cNvSpPr txBox="1"/>
          <p:nvPr/>
        </p:nvSpPr>
        <p:spPr>
          <a:xfrm flipH="1">
            <a:off x="66748" y="1787293"/>
            <a:ext cx="3566170" cy="617224"/>
          </a:xfrm>
          <a:prstGeom prst="rect">
            <a:avLst/>
          </a:prstGeom>
          <a:noFill/>
          <a:effectLst/>
        </p:spPr>
        <p:txBody>
          <a:bodyPr bIns="34292" lIns="68585" rIns="68585" rtlCol="0" tIns="34292" wrap="none">
            <a:spAutoFit/>
          </a:bodyPr>
          <a:lstStyle/>
          <a:p>
            <a:r>
              <a:rPr altLang="zh-CN" b="1" lang="en-US" sz="1200">
                <a:solidFill>
                  <a:schemeClr val="bg1"/>
                </a:solidFill>
                <a:latin charset="-122" panose="02010601030101010101" pitchFamily="2" typeface="方正姚体"/>
                <a:ea charset="-122" panose="02010601030101010101" pitchFamily="2" typeface="方正姚体"/>
              </a:rPr>
              <a:t>   MORE  THAN  TEMPLATE</a:t>
            </a:r>
          </a:p>
          <a:p>
            <a:r>
              <a:rPr altLang="zh-CN" b="1" lang="en-US" sz="1200">
                <a:solidFill>
                  <a:schemeClr val="bg1"/>
                </a:solidFill>
                <a:latin charset="-122" panose="02010601030101010101" pitchFamily="2" typeface="方正姚体"/>
                <a:ea charset="-122" panose="02010601030101010101" pitchFamily="2" typeface="方正姚体"/>
              </a:rPr>
              <a:t>Click here to add  you to the Center of the  </a:t>
            </a:r>
          </a:p>
          <a:p>
            <a:r>
              <a:rPr altLang="zh-CN" b="1" lang="en-US" sz="1200">
                <a:solidFill>
                  <a:schemeClr val="bg1"/>
                </a:solidFill>
                <a:latin charset="-122" panose="02010601030101010101" pitchFamily="2" typeface="方正姚体"/>
                <a:ea charset="-122" panose="02010601030101010101" pitchFamily="2" typeface="方正姚体"/>
              </a:rPr>
              <a:t>narrative thought</a:t>
            </a:r>
          </a:p>
        </p:txBody>
      </p:sp>
      <p:sp>
        <p:nvSpPr>
          <p:cNvPr id="19" name="文本框 18"/>
          <p:cNvSpPr txBox="1"/>
          <p:nvPr/>
        </p:nvSpPr>
        <p:spPr>
          <a:xfrm flipH="1">
            <a:off x="101094" y="2583020"/>
            <a:ext cx="3566170" cy="617224"/>
          </a:xfrm>
          <a:prstGeom prst="rect">
            <a:avLst/>
          </a:prstGeom>
          <a:noFill/>
          <a:effectLst/>
        </p:spPr>
        <p:txBody>
          <a:bodyPr bIns="34292" lIns="68585" rIns="68585" rtlCol="0" tIns="34292" wrap="none">
            <a:spAutoFit/>
          </a:bodyPr>
          <a:lstStyle/>
          <a:p>
            <a:r>
              <a:rPr altLang="zh-CN" b="1" lang="en-US" sz="1200">
                <a:solidFill>
                  <a:schemeClr val="bg1"/>
                </a:solidFill>
                <a:latin charset="-122" panose="02010601030101010101" pitchFamily="2" typeface="方正姚体"/>
                <a:ea charset="-122" panose="02010601030101010101" pitchFamily="2" typeface="方正姚体"/>
              </a:rPr>
              <a:t>   MORE  THAN  TEMPLATE</a:t>
            </a:r>
          </a:p>
          <a:p>
            <a:r>
              <a:rPr altLang="zh-CN" b="1" lang="en-US" sz="1200">
                <a:solidFill>
                  <a:schemeClr val="bg1"/>
                </a:solidFill>
                <a:latin charset="-122" panose="02010601030101010101" pitchFamily="2" typeface="方正姚体"/>
                <a:ea charset="-122" panose="02010601030101010101" pitchFamily="2" typeface="方正姚体"/>
              </a:rPr>
              <a:t>Click here to add  you to the Center of the  </a:t>
            </a:r>
          </a:p>
          <a:p>
            <a:r>
              <a:rPr altLang="zh-CN" b="1" lang="en-US" sz="1200">
                <a:solidFill>
                  <a:schemeClr val="bg1"/>
                </a:solidFill>
                <a:latin charset="-122" panose="02010601030101010101" pitchFamily="2" typeface="方正姚体"/>
                <a:ea charset="-122" panose="02010601030101010101" pitchFamily="2" typeface="方正姚体"/>
              </a:rPr>
              <a:t>narrative thought</a:t>
            </a:r>
          </a:p>
        </p:txBody>
      </p:sp>
      <p:sp>
        <p:nvSpPr>
          <p:cNvPr id="20" name="文本框 19"/>
          <p:cNvSpPr txBox="1"/>
          <p:nvPr/>
        </p:nvSpPr>
        <p:spPr>
          <a:xfrm flipH="1">
            <a:off x="391180" y="3452101"/>
            <a:ext cx="3280420" cy="571504"/>
          </a:xfrm>
          <a:prstGeom prst="rect">
            <a:avLst/>
          </a:prstGeom>
          <a:noFill/>
          <a:effectLst/>
        </p:spPr>
        <p:txBody>
          <a:bodyPr bIns="34292" lIns="68585" rIns="68585" rtlCol="0" tIns="34292" wrap="none">
            <a:spAutoFit/>
          </a:bodyPr>
          <a:lstStyle/>
          <a:p>
            <a:r>
              <a:rPr altLang="zh-CN" b="1" lang="en-US" sz="1100">
                <a:solidFill>
                  <a:schemeClr val="bg1"/>
                </a:solidFill>
                <a:latin charset="-122" panose="02010601030101010101" pitchFamily="2" typeface="方正姚体"/>
                <a:ea charset="-122" panose="02010601030101010101" pitchFamily="2" typeface="方正姚体"/>
              </a:rPr>
              <a:t>   MORE  THAN  TEMPLATE</a:t>
            </a:r>
          </a:p>
          <a:p>
            <a:r>
              <a:rPr altLang="zh-CN" b="1" lang="en-US" sz="1100">
                <a:solidFill>
                  <a:schemeClr val="bg1"/>
                </a:solidFill>
                <a:latin charset="-122" panose="02010601030101010101" pitchFamily="2" typeface="方正姚体"/>
                <a:ea charset="-122" panose="02010601030101010101" pitchFamily="2" typeface="方正姚体"/>
              </a:rPr>
              <a:t>Click here to add  you to the Center of the  </a:t>
            </a:r>
          </a:p>
          <a:p>
            <a:r>
              <a:rPr altLang="zh-CN" b="1" lang="en-US" sz="1100">
                <a:solidFill>
                  <a:schemeClr val="bg1"/>
                </a:solidFill>
                <a:latin charset="-122" panose="02010601030101010101" pitchFamily="2" typeface="方正姚体"/>
                <a:ea charset="-122" panose="02010601030101010101" pitchFamily="2" typeface="方正姚体"/>
              </a:rPr>
              <a:t>narrative thought</a:t>
            </a:r>
          </a:p>
        </p:txBody>
      </p:sp>
      <p:sp>
        <p:nvSpPr>
          <p:cNvPr id="28" name="Oval 20"/>
          <p:cNvSpPr/>
          <p:nvPr/>
        </p:nvSpPr>
        <p:spPr>
          <a:xfrm>
            <a:off x="4863075" y="1952464"/>
            <a:ext cx="275201" cy="275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r>
              <a:rPr lang="en-US" sz="1500">
                <a:solidFill>
                  <a:schemeClr val="bg1"/>
                </a:solidFill>
                <a:latin charset="-122" panose="020b0503020204020204" pitchFamily="34" typeface="微软雅黑"/>
                <a:ea charset="-122" panose="020b0503020204020204" pitchFamily="34" typeface="微软雅黑"/>
              </a:rPr>
              <a:t>1</a:t>
            </a:r>
          </a:p>
        </p:txBody>
      </p:sp>
      <p:sp>
        <p:nvSpPr>
          <p:cNvPr id="29" name="TextBox 22"/>
          <p:cNvSpPr txBox="1"/>
          <p:nvPr/>
        </p:nvSpPr>
        <p:spPr>
          <a:xfrm>
            <a:off x="5215393" y="1855971"/>
            <a:ext cx="2851714" cy="982984"/>
          </a:xfrm>
          <a:prstGeom prst="rect">
            <a:avLst/>
          </a:prstGeom>
          <a:noFill/>
        </p:spPr>
        <p:txBody>
          <a:bodyPr bIns="34292" lIns="68585" rIns="68585" rtlCol="0" tIns="34292" wrap="square">
            <a:spAutoFit/>
          </a:bodyPr>
          <a:lstStyle/>
          <a:p>
            <a:r>
              <a:rPr altLang="en-US" lang="zh-CN" sz="1500">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rPr>
              <a:t>图片方案</a:t>
            </a:r>
          </a:p>
          <a:p>
            <a:r>
              <a:rPr altLang="en-US" lang="zh-CN" sz="1500">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rPr>
              <a:t>此处添加详细文本描述，建议与标题相关并符合整体语言风格，语言描述尽量简洁生动。</a:t>
            </a:r>
          </a:p>
        </p:txBody>
      </p:sp>
      <p:sp>
        <p:nvSpPr>
          <p:cNvPr id="30" name="Oval 23"/>
          <p:cNvSpPr/>
          <p:nvPr/>
        </p:nvSpPr>
        <p:spPr>
          <a:xfrm>
            <a:off x="4863076" y="2752366"/>
            <a:ext cx="275201" cy="275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r>
              <a:rPr lang="en-US" sz="1500">
                <a:solidFill>
                  <a:schemeClr val="bg1"/>
                </a:solidFill>
                <a:latin charset="-122" panose="020b0503020204020204" pitchFamily="34" typeface="微软雅黑"/>
                <a:ea charset="-122" panose="020b0503020204020204" pitchFamily="34" typeface="微软雅黑"/>
              </a:rPr>
              <a:t>2</a:t>
            </a:r>
          </a:p>
        </p:txBody>
      </p:sp>
      <p:sp>
        <p:nvSpPr>
          <p:cNvPr id="31" name="TextBox 24"/>
          <p:cNvSpPr txBox="1"/>
          <p:nvPr/>
        </p:nvSpPr>
        <p:spPr>
          <a:xfrm>
            <a:off x="5215393" y="2659086"/>
            <a:ext cx="2851714" cy="982984"/>
          </a:xfrm>
          <a:prstGeom prst="rect">
            <a:avLst/>
          </a:prstGeom>
          <a:noFill/>
        </p:spPr>
        <p:txBody>
          <a:bodyPr bIns="34292" lIns="68585" rIns="68585" rtlCol="0" tIns="34292" wrap="square">
            <a:spAutoFit/>
          </a:bodyPr>
          <a:lstStyle/>
          <a:p>
            <a:r>
              <a:rPr altLang="en-US" lang="zh-CN" sz="1500">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rPr>
              <a:t>视频方案</a:t>
            </a:r>
          </a:p>
          <a:p>
            <a:r>
              <a:rPr altLang="en-US" lang="zh-CN" sz="1500">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rPr>
              <a:t>此处添加详细文本描述，建议与标题相关并符合整体语言风格，语言描述尽量简洁生动。</a:t>
            </a:r>
          </a:p>
        </p:txBody>
      </p:sp>
      <p:sp>
        <p:nvSpPr>
          <p:cNvPr id="32" name="Oval 23"/>
          <p:cNvSpPr/>
          <p:nvPr/>
        </p:nvSpPr>
        <p:spPr>
          <a:xfrm>
            <a:off x="4863076" y="3587196"/>
            <a:ext cx="275201" cy="2751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5" rIns="68585" rtlCol="0" tIns="34292"/>
          <a:lstStyle/>
          <a:p>
            <a:pPr algn="ctr"/>
            <a:r>
              <a:rPr lang="en-US" sz="1500">
                <a:solidFill>
                  <a:schemeClr val="bg1"/>
                </a:solidFill>
                <a:latin charset="-122" panose="020b0503020204020204" pitchFamily="34" typeface="微软雅黑"/>
                <a:ea charset="-122" panose="020b0503020204020204" pitchFamily="34" typeface="微软雅黑"/>
              </a:rPr>
              <a:t>2</a:t>
            </a:r>
          </a:p>
        </p:txBody>
      </p:sp>
      <p:sp>
        <p:nvSpPr>
          <p:cNvPr id="33" name="TextBox 24"/>
          <p:cNvSpPr txBox="1"/>
          <p:nvPr/>
        </p:nvSpPr>
        <p:spPr>
          <a:xfrm>
            <a:off x="5215393" y="3493915"/>
            <a:ext cx="2851714" cy="982984"/>
          </a:xfrm>
          <a:prstGeom prst="rect">
            <a:avLst/>
          </a:prstGeom>
          <a:noFill/>
        </p:spPr>
        <p:txBody>
          <a:bodyPr bIns="34292" lIns="68585" rIns="68585" rtlCol="0" tIns="34292" wrap="square">
            <a:spAutoFit/>
          </a:bodyPr>
          <a:lstStyle/>
          <a:p>
            <a:r>
              <a:rPr altLang="en-US" lang="zh-CN" sz="1500">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rPr>
              <a:t>视频方案</a:t>
            </a:r>
          </a:p>
          <a:p>
            <a:r>
              <a:rPr altLang="en-US" lang="zh-CN" sz="1500">
                <a:solidFill>
                  <a:schemeClr val="bg1">
                    <a:lumMod val="50000"/>
                  </a:schemeClr>
                </a:solidFill>
                <a:latin charset="-122" panose="020b0503020204020204" pitchFamily="34" typeface="微软雅黑"/>
                <a:ea charset="-122" panose="020b0503020204020204" pitchFamily="34" typeface="微软雅黑"/>
                <a:cs charset="0" panose="020b0606030504020204" pitchFamily="34" typeface="Open Sans"/>
              </a:rPr>
              <a:t>此处添加详细文本描述，建议与标题相关并符合整体语言风格，语言描述尽量简洁生动。</a:t>
            </a:r>
          </a:p>
        </p:txBody>
      </p:sp>
    </p:spTree>
    <p:extLst>
      <p:ext uri="{BB962C8B-B14F-4D97-AF65-F5344CB8AC3E}">
        <p14:creationId val="8995555"/>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250" fill="hold" id="7"/>
                                        <p:tgtEl>
                                          <p:spTgt spid="28"/>
                                        </p:tgtEl>
                                        <p:attrNameLst>
                                          <p:attrName>ppt_x</p:attrName>
                                        </p:attrNameLst>
                                      </p:cBhvr>
                                      <p:tavLst>
                                        <p:tav tm="0">
                                          <p:val>
                                            <p:strVal val="#ppt_x"/>
                                          </p:val>
                                        </p:tav>
                                        <p:tav tm="100000">
                                          <p:val>
                                            <p:strVal val="#ppt_x"/>
                                          </p:val>
                                        </p:tav>
                                      </p:tavLst>
                                    </p:anim>
                                    <p:anim calcmode="lin" valueType="num">
                                      <p:cBhvr additive="base">
                                        <p:cTn dur="250" fill="hold" id="8"/>
                                        <p:tgtEl>
                                          <p:spTgt spid="2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2" presetSubtype="4">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additive="base">
                                        <p:cTn dur="250" fill="hold" id="12"/>
                                        <p:tgtEl>
                                          <p:spTgt spid="29"/>
                                        </p:tgtEl>
                                        <p:attrNameLst>
                                          <p:attrName>ppt_x</p:attrName>
                                        </p:attrNameLst>
                                      </p:cBhvr>
                                      <p:tavLst>
                                        <p:tav tm="0">
                                          <p:val>
                                            <p:strVal val="#ppt_x"/>
                                          </p:val>
                                        </p:tav>
                                        <p:tav tm="100000">
                                          <p:val>
                                            <p:strVal val="#ppt_x"/>
                                          </p:val>
                                        </p:tav>
                                      </p:tavLst>
                                    </p:anim>
                                    <p:anim calcmode="lin" valueType="num">
                                      <p:cBhvr additive="base">
                                        <p:cTn dur="250" fill="hold" id="13"/>
                                        <p:tgtEl>
                                          <p:spTgt spid="2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additive="base">
                                        <p:cTn dur="250" fill="hold" id="17"/>
                                        <p:tgtEl>
                                          <p:spTgt spid="30"/>
                                        </p:tgtEl>
                                        <p:attrNameLst>
                                          <p:attrName>ppt_x</p:attrName>
                                        </p:attrNameLst>
                                      </p:cBhvr>
                                      <p:tavLst>
                                        <p:tav tm="0">
                                          <p:val>
                                            <p:strVal val="#ppt_x"/>
                                          </p:val>
                                        </p:tav>
                                        <p:tav tm="100000">
                                          <p:val>
                                            <p:strVal val="#ppt_x"/>
                                          </p:val>
                                        </p:tav>
                                      </p:tavLst>
                                    </p:anim>
                                    <p:anim calcmode="lin" valueType="num">
                                      <p:cBhvr additive="base">
                                        <p:cTn dur="250" fill="hold" id="18"/>
                                        <p:tgtEl>
                                          <p:spTgt spid="30"/>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750"/>
                            </p:stCondLst>
                            <p:childTnLst>
                              <p:par>
                                <p:cTn fill="hold" grpId="0" id="20" nodeType="afterEffect" presetClass="entr" presetID="2" presetSubtype="4">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additive="base">
                                        <p:cTn dur="250" fill="hold" id="22"/>
                                        <p:tgtEl>
                                          <p:spTgt spid="31"/>
                                        </p:tgtEl>
                                        <p:attrNameLst>
                                          <p:attrName>ppt_x</p:attrName>
                                        </p:attrNameLst>
                                      </p:cBhvr>
                                      <p:tavLst>
                                        <p:tav tm="0">
                                          <p:val>
                                            <p:strVal val="#ppt_x"/>
                                          </p:val>
                                        </p:tav>
                                        <p:tav tm="100000">
                                          <p:val>
                                            <p:strVal val="#ppt_x"/>
                                          </p:val>
                                        </p:tav>
                                      </p:tavLst>
                                    </p:anim>
                                    <p:anim calcmode="lin" valueType="num">
                                      <p:cBhvr additive="base">
                                        <p:cTn dur="250" fill="hold" id="23"/>
                                        <p:tgtEl>
                                          <p:spTgt spid="31"/>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000"/>
                            </p:stCondLst>
                            <p:childTnLst>
                              <p:par>
                                <p:cTn fill="hold" grpId="0" id="25" nodeType="afterEffect" presetClass="entr" presetID="2" presetSubtype="4">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additive="base">
                                        <p:cTn dur="250" fill="hold" id="27"/>
                                        <p:tgtEl>
                                          <p:spTgt spid="32"/>
                                        </p:tgtEl>
                                        <p:attrNameLst>
                                          <p:attrName>ppt_x</p:attrName>
                                        </p:attrNameLst>
                                      </p:cBhvr>
                                      <p:tavLst>
                                        <p:tav tm="0">
                                          <p:val>
                                            <p:strVal val="#ppt_x"/>
                                          </p:val>
                                        </p:tav>
                                        <p:tav tm="100000">
                                          <p:val>
                                            <p:strVal val="#ppt_x"/>
                                          </p:val>
                                        </p:tav>
                                      </p:tavLst>
                                    </p:anim>
                                    <p:anim calcmode="lin" valueType="num">
                                      <p:cBhvr additive="base">
                                        <p:cTn dur="250" fill="hold" id="28"/>
                                        <p:tgtEl>
                                          <p:spTgt spid="3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250"/>
                            </p:stCondLst>
                            <p:childTnLst>
                              <p:par>
                                <p:cTn fill="hold" grpId="0" id="30" nodeType="afterEffect" presetClass="entr" presetID="2" presetSubtype="4">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additive="base">
                                        <p:cTn dur="250" fill="hold" id="32"/>
                                        <p:tgtEl>
                                          <p:spTgt spid="33"/>
                                        </p:tgtEl>
                                        <p:attrNameLst>
                                          <p:attrName>ppt_x</p:attrName>
                                        </p:attrNameLst>
                                      </p:cBhvr>
                                      <p:tavLst>
                                        <p:tav tm="0">
                                          <p:val>
                                            <p:strVal val="#ppt_x"/>
                                          </p:val>
                                        </p:tav>
                                        <p:tav tm="100000">
                                          <p:val>
                                            <p:strVal val="#ppt_x"/>
                                          </p:val>
                                        </p:tav>
                                      </p:tavLst>
                                    </p:anim>
                                    <p:anim calcmode="lin" valueType="num">
                                      <p:cBhvr additive="base">
                                        <p:cTn dur="250" fill="hold" id="33"/>
                                        <p:tgtEl>
                                          <p:spTgt spid="33"/>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7"/>
                                        </p:tgtEl>
                                        <p:attrNameLst>
                                          <p:attrName>style.visibility</p:attrName>
                                        </p:attrNameLst>
                                      </p:cBhvr>
                                      <p:to>
                                        <p:strVal val="visible"/>
                                      </p:to>
                                    </p:set>
                                    <p:animEffect filter="fade" transition="in">
                                      <p:cBhvr>
                                        <p:cTn dur="250" id="37"/>
                                        <p:tgtEl>
                                          <p:spTgt spid="7"/>
                                        </p:tgtEl>
                                      </p:cBhvr>
                                    </p:animEffect>
                                    <p:anim calcmode="lin" valueType="num">
                                      <p:cBhvr>
                                        <p:cTn dur="250" fill="hold" id="38"/>
                                        <p:tgtEl>
                                          <p:spTgt spid="7"/>
                                        </p:tgtEl>
                                        <p:attrNameLst>
                                          <p:attrName>ppt_x</p:attrName>
                                        </p:attrNameLst>
                                      </p:cBhvr>
                                      <p:tavLst>
                                        <p:tav tm="0">
                                          <p:val>
                                            <p:strVal val="#ppt_x"/>
                                          </p:val>
                                        </p:tav>
                                        <p:tav tm="100000">
                                          <p:val>
                                            <p:strVal val="#ppt_x"/>
                                          </p:val>
                                        </p:tav>
                                      </p:tavLst>
                                    </p:anim>
                                    <p:anim calcmode="lin" valueType="num">
                                      <p:cBhvr>
                                        <p:cTn dur="250" fill="hold" id="39"/>
                                        <p:tgtEl>
                                          <p:spTgt spid="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750"/>
                            </p:stCondLst>
                            <p:childTnLst>
                              <p:par>
                                <p:cTn fill="hold" grpId="0" id="41" nodeType="after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250" id="43"/>
                                        <p:tgtEl>
                                          <p:spTgt spid="10"/>
                                        </p:tgtEl>
                                      </p:cBhvr>
                                    </p:animEffect>
                                    <p:anim calcmode="lin" valueType="num">
                                      <p:cBhvr>
                                        <p:cTn dur="250" fill="hold" id="44"/>
                                        <p:tgtEl>
                                          <p:spTgt spid="10"/>
                                        </p:tgtEl>
                                        <p:attrNameLst>
                                          <p:attrName>ppt_x</p:attrName>
                                        </p:attrNameLst>
                                      </p:cBhvr>
                                      <p:tavLst>
                                        <p:tav tm="0">
                                          <p:val>
                                            <p:strVal val="#ppt_x"/>
                                          </p:val>
                                        </p:tav>
                                        <p:tav tm="100000">
                                          <p:val>
                                            <p:strVal val="#ppt_x"/>
                                          </p:val>
                                        </p:tav>
                                      </p:tavLst>
                                    </p:anim>
                                    <p:anim calcmode="lin" valueType="num">
                                      <p:cBhvr>
                                        <p:cTn dur="250" fill="hold" id="45"/>
                                        <p:tgtEl>
                                          <p:spTgt spid="1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000"/>
                            </p:stCondLst>
                            <p:childTnLst>
                              <p:par>
                                <p:cTn fill="hold" grpId="0" id="47" nodeType="afterEffect" presetClass="entr" presetID="42" presetSubtype="0">
                                  <p:stCondLst>
                                    <p:cond delay="0"/>
                                  </p:stCondLst>
                                  <p:childTnLst>
                                    <p:set>
                                      <p:cBhvr>
                                        <p:cTn dur="1" fill="hold" id="48">
                                          <p:stCondLst>
                                            <p:cond delay="0"/>
                                          </p:stCondLst>
                                        </p:cTn>
                                        <p:tgtEl>
                                          <p:spTgt spid="13"/>
                                        </p:tgtEl>
                                        <p:attrNameLst>
                                          <p:attrName>style.visibility</p:attrName>
                                        </p:attrNameLst>
                                      </p:cBhvr>
                                      <p:to>
                                        <p:strVal val="visible"/>
                                      </p:to>
                                    </p:set>
                                    <p:animEffect filter="fade" transition="in">
                                      <p:cBhvr>
                                        <p:cTn dur="250" id="49"/>
                                        <p:tgtEl>
                                          <p:spTgt spid="13"/>
                                        </p:tgtEl>
                                      </p:cBhvr>
                                    </p:animEffect>
                                    <p:anim calcmode="lin" valueType="num">
                                      <p:cBhvr>
                                        <p:cTn dur="250" fill="hold" id="50"/>
                                        <p:tgtEl>
                                          <p:spTgt spid="13"/>
                                        </p:tgtEl>
                                        <p:attrNameLst>
                                          <p:attrName>ppt_x</p:attrName>
                                        </p:attrNameLst>
                                      </p:cBhvr>
                                      <p:tavLst>
                                        <p:tav tm="0">
                                          <p:val>
                                            <p:strVal val="#ppt_x"/>
                                          </p:val>
                                        </p:tav>
                                        <p:tav tm="100000">
                                          <p:val>
                                            <p:strVal val="#ppt_x"/>
                                          </p:val>
                                        </p:tav>
                                      </p:tavLst>
                                    </p:anim>
                                    <p:anim calcmode="lin" valueType="num">
                                      <p:cBhvr>
                                        <p:cTn dur="250" fill="hold" id="51"/>
                                        <p:tgtEl>
                                          <p:spTgt spid="1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250"/>
                            </p:stCondLst>
                            <p:childTnLst>
                              <p:par>
                                <p:cTn fill="hold" id="53" nodeType="afterEffect" presetClass="entr" presetID="42" presetSubtype="0">
                                  <p:stCondLst>
                                    <p:cond delay="0"/>
                                  </p:stCondLst>
                                  <p:childTnLst>
                                    <p:set>
                                      <p:cBhvr>
                                        <p:cTn dur="1" fill="hold" id="54">
                                          <p:stCondLst>
                                            <p:cond delay="0"/>
                                          </p:stCondLst>
                                        </p:cTn>
                                        <p:tgtEl>
                                          <p:spTgt spid="2"/>
                                        </p:tgtEl>
                                        <p:attrNameLst>
                                          <p:attrName>style.visibility</p:attrName>
                                        </p:attrNameLst>
                                      </p:cBhvr>
                                      <p:to>
                                        <p:strVal val="visible"/>
                                      </p:to>
                                    </p:set>
                                    <p:animEffect filter="fade" transition="in">
                                      <p:cBhvr>
                                        <p:cTn dur="250" id="55"/>
                                        <p:tgtEl>
                                          <p:spTgt spid="2"/>
                                        </p:tgtEl>
                                      </p:cBhvr>
                                    </p:animEffect>
                                    <p:anim calcmode="lin" valueType="num">
                                      <p:cBhvr>
                                        <p:cTn dur="250" fill="hold" id="56"/>
                                        <p:tgtEl>
                                          <p:spTgt spid="2"/>
                                        </p:tgtEl>
                                        <p:attrNameLst>
                                          <p:attrName>ppt_x</p:attrName>
                                        </p:attrNameLst>
                                      </p:cBhvr>
                                      <p:tavLst>
                                        <p:tav tm="0">
                                          <p:val>
                                            <p:strVal val="#ppt_x"/>
                                          </p:val>
                                        </p:tav>
                                        <p:tav tm="100000">
                                          <p:val>
                                            <p:strVal val="#ppt_x"/>
                                          </p:val>
                                        </p:tav>
                                      </p:tavLst>
                                    </p:anim>
                                    <p:anim calcmode="lin" valueType="num">
                                      <p:cBhvr>
                                        <p:cTn dur="250" fill="hold" id="57"/>
                                        <p:tgtEl>
                                          <p:spTgt spid="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500"/>
                            </p:stCondLst>
                            <p:childTnLst>
                              <p:par>
                                <p:cTn fill="hold" id="59" nodeType="afterEffect" presetClass="entr" presetID="42" presetSubtype="0">
                                  <p:stCondLst>
                                    <p:cond delay="0"/>
                                  </p:stCondLst>
                                  <p:childTnLst>
                                    <p:set>
                                      <p:cBhvr>
                                        <p:cTn dur="1" fill="hold" id="60">
                                          <p:stCondLst>
                                            <p:cond delay="0"/>
                                          </p:stCondLst>
                                        </p:cTn>
                                        <p:tgtEl>
                                          <p:spTgt spid="3"/>
                                        </p:tgtEl>
                                        <p:attrNameLst>
                                          <p:attrName>style.visibility</p:attrName>
                                        </p:attrNameLst>
                                      </p:cBhvr>
                                      <p:to>
                                        <p:strVal val="visible"/>
                                      </p:to>
                                    </p:set>
                                    <p:animEffect filter="fade" transition="in">
                                      <p:cBhvr>
                                        <p:cTn dur="250" id="61"/>
                                        <p:tgtEl>
                                          <p:spTgt spid="3"/>
                                        </p:tgtEl>
                                      </p:cBhvr>
                                    </p:animEffect>
                                    <p:anim calcmode="lin" valueType="num">
                                      <p:cBhvr>
                                        <p:cTn dur="250" fill="hold" id="62"/>
                                        <p:tgtEl>
                                          <p:spTgt spid="3"/>
                                        </p:tgtEl>
                                        <p:attrNameLst>
                                          <p:attrName>ppt_x</p:attrName>
                                        </p:attrNameLst>
                                      </p:cBhvr>
                                      <p:tavLst>
                                        <p:tav tm="0">
                                          <p:val>
                                            <p:strVal val="#ppt_x"/>
                                          </p:val>
                                        </p:tav>
                                        <p:tav tm="100000">
                                          <p:val>
                                            <p:strVal val="#ppt_x"/>
                                          </p:val>
                                        </p:tav>
                                      </p:tavLst>
                                    </p:anim>
                                    <p:anim calcmode="lin" valueType="num">
                                      <p:cBhvr>
                                        <p:cTn dur="250" fill="hold" id="63"/>
                                        <p:tgtEl>
                                          <p:spTgt spid="3"/>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750"/>
                            </p:stCondLst>
                            <p:childTnLst>
                              <p:par>
                                <p:cTn fill="hold" id="65" nodeType="afterEffect" presetClass="entr" presetID="42" presetSubtype="0">
                                  <p:stCondLst>
                                    <p:cond delay="0"/>
                                  </p:stCondLst>
                                  <p:childTnLst>
                                    <p:set>
                                      <p:cBhvr>
                                        <p:cTn dur="1" fill="hold" id="66">
                                          <p:stCondLst>
                                            <p:cond delay="0"/>
                                          </p:stCondLst>
                                        </p:cTn>
                                        <p:tgtEl>
                                          <p:spTgt spid="4"/>
                                        </p:tgtEl>
                                        <p:attrNameLst>
                                          <p:attrName>style.visibility</p:attrName>
                                        </p:attrNameLst>
                                      </p:cBhvr>
                                      <p:to>
                                        <p:strVal val="visible"/>
                                      </p:to>
                                    </p:set>
                                    <p:animEffect filter="fade" transition="in">
                                      <p:cBhvr>
                                        <p:cTn dur="250" id="67"/>
                                        <p:tgtEl>
                                          <p:spTgt spid="4"/>
                                        </p:tgtEl>
                                      </p:cBhvr>
                                    </p:animEffect>
                                    <p:anim calcmode="lin" valueType="num">
                                      <p:cBhvr>
                                        <p:cTn dur="250" fill="hold" id="68"/>
                                        <p:tgtEl>
                                          <p:spTgt spid="4"/>
                                        </p:tgtEl>
                                        <p:attrNameLst>
                                          <p:attrName>ppt_x</p:attrName>
                                        </p:attrNameLst>
                                      </p:cBhvr>
                                      <p:tavLst>
                                        <p:tav tm="0">
                                          <p:val>
                                            <p:strVal val="#ppt_x"/>
                                          </p:val>
                                        </p:tav>
                                        <p:tav tm="100000">
                                          <p:val>
                                            <p:strVal val="#ppt_x"/>
                                          </p:val>
                                        </p:tav>
                                      </p:tavLst>
                                    </p:anim>
                                    <p:anim calcmode="lin" valueType="num">
                                      <p:cBhvr>
                                        <p:cTn dur="250" fill="hold" id="69"/>
                                        <p:tgtEl>
                                          <p:spTgt spid="4"/>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000"/>
                            </p:stCondLst>
                            <p:childTnLst>
                              <p:par>
                                <p:cTn fill="hold" grpId="0" id="71" nodeType="afterEffect" presetClass="entr" presetID="42" presetSubtype="0">
                                  <p:stCondLst>
                                    <p:cond delay="0"/>
                                  </p:stCondLst>
                                  <p:childTnLst>
                                    <p:set>
                                      <p:cBhvr>
                                        <p:cTn dur="1" fill="hold" id="72">
                                          <p:stCondLst>
                                            <p:cond delay="0"/>
                                          </p:stCondLst>
                                        </p:cTn>
                                        <p:tgtEl>
                                          <p:spTgt spid="18"/>
                                        </p:tgtEl>
                                        <p:attrNameLst>
                                          <p:attrName>style.visibility</p:attrName>
                                        </p:attrNameLst>
                                      </p:cBhvr>
                                      <p:to>
                                        <p:strVal val="visible"/>
                                      </p:to>
                                    </p:set>
                                    <p:animEffect filter="fade" transition="in">
                                      <p:cBhvr>
                                        <p:cTn dur="250" id="73"/>
                                        <p:tgtEl>
                                          <p:spTgt spid="18"/>
                                        </p:tgtEl>
                                      </p:cBhvr>
                                    </p:animEffect>
                                    <p:anim calcmode="lin" valueType="num">
                                      <p:cBhvr>
                                        <p:cTn dur="250" fill="hold" id="74"/>
                                        <p:tgtEl>
                                          <p:spTgt spid="18"/>
                                        </p:tgtEl>
                                        <p:attrNameLst>
                                          <p:attrName>ppt_x</p:attrName>
                                        </p:attrNameLst>
                                      </p:cBhvr>
                                      <p:tavLst>
                                        <p:tav tm="0">
                                          <p:val>
                                            <p:strVal val="#ppt_x"/>
                                          </p:val>
                                        </p:tav>
                                        <p:tav tm="100000">
                                          <p:val>
                                            <p:strVal val="#ppt_x"/>
                                          </p:val>
                                        </p:tav>
                                      </p:tavLst>
                                    </p:anim>
                                    <p:anim calcmode="lin" valueType="num">
                                      <p:cBhvr>
                                        <p:cTn dur="250" fill="hold" id="75"/>
                                        <p:tgtEl>
                                          <p:spTgt spid="18"/>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3250"/>
                            </p:stCondLst>
                            <p:childTnLst>
                              <p:par>
                                <p:cTn fill="hold" grpId="0" id="77" nodeType="afterEffect" presetClass="entr" presetID="42" presetSubtype="0">
                                  <p:stCondLst>
                                    <p:cond delay="0"/>
                                  </p:stCondLst>
                                  <p:childTnLst>
                                    <p:set>
                                      <p:cBhvr>
                                        <p:cTn dur="1" fill="hold" id="78">
                                          <p:stCondLst>
                                            <p:cond delay="0"/>
                                          </p:stCondLst>
                                        </p:cTn>
                                        <p:tgtEl>
                                          <p:spTgt spid="19"/>
                                        </p:tgtEl>
                                        <p:attrNameLst>
                                          <p:attrName>style.visibility</p:attrName>
                                        </p:attrNameLst>
                                      </p:cBhvr>
                                      <p:to>
                                        <p:strVal val="visible"/>
                                      </p:to>
                                    </p:set>
                                    <p:animEffect filter="fade" transition="in">
                                      <p:cBhvr>
                                        <p:cTn dur="250" id="79"/>
                                        <p:tgtEl>
                                          <p:spTgt spid="19"/>
                                        </p:tgtEl>
                                      </p:cBhvr>
                                    </p:animEffect>
                                    <p:anim calcmode="lin" valueType="num">
                                      <p:cBhvr>
                                        <p:cTn dur="250" fill="hold" id="80"/>
                                        <p:tgtEl>
                                          <p:spTgt spid="19"/>
                                        </p:tgtEl>
                                        <p:attrNameLst>
                                          <p:attrName>ppt_x</p:attrName>
                                        </p:attrNameLst>
                                      </p:cBhvr>
                                      <p:tavLst>
                                        <p:tav tm="0">
                                          <p:val>
                                            <p:strVal val="#ppt_x"/>
                                          </p:val>
                                        </p:tav>
                                        <p:tav tm="100000">
                                          <p:val>
                                            <p:strVal val="#ppt_x"/>
                                          </p:val>
                                        </p:tav>
                                      </p:tavLst>
                                    </p:anim>
                                    <p:anim calcmode="lin" valueType="num">
                                      <p:cBhvr>
                                        <p:cTn dur="250" fill="hold" id="81"/>
                                        <p:tgtEl>
                                          <p:spTgt spid="19"/>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3500"/>
                            </p:stCondLst>
                            <p:childTnLst>
                              <p:par>
                                <p:cTn fill="hold" grpId="0" id="83" nodeType="afterEffect" presetClass="entr" presetID="42" presetSubtype="0">
                                  <p:stCondLst>
                                    <p:cond delay="0"/>
                                  </p:stCondLst>
                                  <p:childTnLst>
                                    <p:set>
                                      <p:cBhvr>
                                        <p:cTn dur="1" fill="hold" id="84">
                                          <p:stCondLst>
                                            <p:cond delay="0"/>
                                          </p:stCondLst>
                                        </p:cTn>
                                        <p:tgtEl>
                                          <p:spTgt spid="20"/>
                                        </p:tgtEl>
                                        <p:attrNameLst>
                                          <p:attrName>style.visibility</p:attrName>
                                        </p:attrNameLst>
                                      </p:cBhvr>
                                      <p:to>
                                        <p:strVal val="visible"/>
                                      </p:to>
                                    </p:set>
                                    <p:animEffect filter="fade" transition="in">
                                      <p:cBhvr>
                                        <p:cTn dur="250" id="85"/>
                                        <p:tgtEl>
                                          <p:spTgt spid="20"/>
                                        </p:tgtEl>
                                      </p:cBhvr>
                                    </p:animEffect>
                                    <p:anim calcmode="lin" valueType="num">
                                      <p:cBhvr>
                                        <p:cTn dur="250" fill="hold" id="86"/>
                                        <p:tgtEl>
                                          <p:spTgt spid="20"/>
                                        </p:tgtEl>
                                        <p:attrNameLst>
                                          <p:attrName>ppt_x</p:attrName>
                                        </p:attrNameLst>
                                      </p:cBhvr>
                                      <p:tavLst>
                                        <p:tav tm="0">
                                          <p:val>
                                            <p:strVal val="#ppt_x"/>
                                          </p:val>
                                        </p:tav>
                                        <p:tav tm="100000">
                                          <p:val>
                                            <p:strVal val="#ppt_x"/>
                                          </p:val>
                                        </p:tav>
                                      </p:tavLst>
                                    </p:anim>
                                    <p:anim calcmode="lin" valueType="num">
                                      <p:cBhvr>
                                        <p:cTn dur="250" fill="hold" id="87"/>
                                        <p:tgtEl>
                                          <p:spTgt spid="20"/>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3750"/>
                            </p:stCondLst>
                            <p:childTnLst>
                              <p:par>
                                <p:cTn fill="hold" grpId="0" id="89" nodeType="afterEffect" presetClass="entr" presetID="42" presetSubtype="0">
                                  <p:stCondLst>
                                    <p:cond delay="0"/>
                                  </p:stCondLst>
                                  <p:childTnLst>
                                    <p:set>
                                      <p:cBhvr>
                                        <p:cTn dur="1" fill="hold" id="90">
                                          <p:stCondLst>
                                            <p:cond delay="0"/>
                                          </p:stCondLst>
                                        </p:cTn>
                                        <p:tgtEl>
                                          <p:spTgt spid="9"/>
                                        </p:tgtEl>
                                        <p:attrNameLst>
                                          <p:attrName>style.visibility</p:attrName>
                                        </p:attrNameLst>
                                      </p:cBhvr>
                                      <p:to>
                                        <p:strVal val="visible"/>
                                      </p:to>
                                    </p:set>
                                    <p:animEffect filter="fade" transition="in">
                                      <p:cBhvr>
                                        <p:cTn dur="250" id="91"/>
                                        <p:tgtEl>
                                          <p:spTgt spid="9"/>
                                        </p:tgtEl>
                                      </p:cBhvr>
                                    </p:animEffect>
                                    <p:anim calcmode="lin" valueType="num">
                                      <p:cBhvr>
                                        <p:cTn dur="250" fill="hold" id="92"/>
                                        <p:tgtEl>
                                          <p:spTgt spid="9"/>
                                        </p:tgtEl>
                                        <p:attrNameLst>
                                          <p:attrName>ppt_x</p:attrName>
                                        </p:attrNameLst>
                                      </p:cBhvr>
                                      <p:tavLst>
                                        <p:tav tm="0">
                                          <p:val>
                                            <p:strVal val="#ppt_x"/>
                                          </p:val>
                                        </p:tav>
                                        <p:tav tm="100000">
                                          <p:val>
                                            <p:strVal val="#ppt_x"/>
                                          </p:val>
                                        </p:tav>
                                      </p:tavLst>
                                    </p:anim>
                                    <p:anim calcmode="lin" valueType="num">
                                      <p:cBhvr>
                                        <p:cTn dur="250" fill="hold" id="93"/>
                                        <p:tgtEl>
                                          <p:spTgt spid="9"/>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4000"/>
                            </p:stCondLst>
                            <p:childTnLst>
                              <p:par>
                                <p:cTn fill="hold" grpId="0" id="95" nodeType="afterEffect" presetClass="entr" presetID="42" presetSubtype="0">
                                  <p:stCondLst>
                                    <p:cond delay="0"/>
                                  </p:stCondLst>
                                  <p:childTnLst>
                                    <p:set>
                                      <p:cBhvr>
                                        <p:cTn dur="1" fill="hold" id="96">
                                          <p:stCondLst>
                                            <p:cond delay="0"/>
                                          </p:stCondLst>
                                        </p:cTn>
                                        <p:tgtEl>
                                          <p:spTgt spid="12"/>
                                        </p:tgtEl>
                                        <p:attrNameLst>
                                          <p:attrName>style.visibility</p:attrName>
                                        </p:attrNameLst>
                                      </p:cBhvr>
                                      <p:to>
                                        <p:strVal val="visible"/>
                                      </p:to>
                                    </p:set>
                                    <p:animEffect filter="fade" transition="in">
                                      <p:cBhvr>
                                        <p:cTn dur="250" id="97"/>
                                        <p:tgtEl>
                                          <p:spTgt spid="12"/>
                                        </p:tgtEl>
                                      </p:cBhvr>
                                    </p:animEffect>
                                    <p:anim calcmode="lin" valueType="num">
                                      <p:cBhvr>
                                        <p:cTn dur="250" fill="hold" id="98"/>
                                        <p:tgtEl>
                                          <p:spTgt spid="12"/>
                                        </p:tgtEl>
                                        <p:attrNameLst>
                                          <p:attrName>ppt_x</p:attrName>
                                        </p:attrNameLst>
                                      </p:cBhvr>
                                      <p:tavLst>
                                        <p:tav tm="0">
                                          <p:val>
                                            <p:strVal val="#ppt_x"/>
                                          </p:val>
                                        </p:tav>
                                        <p:tav tm="100000">
                                          <p:val>
                                            <p:strVal val="#ppt_x"/>
                                          </p:val>
                                        </p:tav>
                                      </p:tavLst>
                                    </p:anim>
                                    <p:anim calcmode="lin" valueType="num">
                                      <p:cBhvr>
                                        <p:cTn dur="250" fill="hold" id="99"/>
                                        <p:tgtEl>
                                          <p:spTgt spid="12"/>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4250"/>
                            </p:stCondLst>
                            <p:childTnLst>
                              <p:par>
                                <p:cTn fill="hold" grpId="0" id="101" nodeType="afterEffect" presetClass="entr" presetID="42" presetSubtype="0">
                                  <p:stCondLst>
                                    <p:cond delay="0"/>
                                  </p:stCondLst>
                                  <p:childTnLst>
                                    <p:set>
                                      <p:cBhvr>
                                        <p:cTn dur="1" fill="hold" id="102">
                                          <p:stCondLst>
                                            <p:cond delay="0"/>
                                          </p:stCondLst>
                                        </p:cTn>
                                        <p:tgtEl>
                                          <p:spTgt spid="14"/>
                                        </p:tgtEl>
                                        <p:attrNameLst>
                                          <p:attrName>style.visibility</p:attrName>
                                        </p:attrNameLst>
                                      </p:cBhvr>
                                      <p:to>
                                        <p:strVal val="visible"/>
                                      </p:to>
                                    </p:set>
                                    <p:animEffect filter="fade" transition="in">
                                      <p:cBhvr>
                                        <p:cTn dur="250" id="103"/>
                                        <p:tgtEl>
                                          <p:spTgt spid="14"/>
                                        </p:tgtEl>
                                      </p:cBhvr>
                                    </p:animEffect>
                                    <p:anim calcmode="lin" valueType="num">
                                      <p:cBhvr>
                                        <p:cTn dur="250" fill="hold" id="104"/>
                                        <p:tgtEl>
                                          <p:spTgt spid="14"/>
                                        </p:tgtEl>
                                        <p:attrNameLst>
                                          <p:attrName>ppt_x</p:attrName>
                                        </p:attrNameLst>
                                      </p:cBhvr>
                                      <p:tavLst>
                                        <p:tav tm="0">
                                          <p:val>
                                            <p:strVal val="#ppt_x"/>
                                          </p:val>
                                        </p:tav>
                                        <p:tav tm="100000">
                                          <p:val>
                                            <p:strVal val="#ppt_x"/>
                                          </p:val>
                                        </p:tav>
                                      </p:tavLst>
                                    </p:anim>
                                    <p:anim calcmode="lin" valueType="num">
                                      <p:cBhvr>
                                        <p:cTn dur="250" fill="hold" id="105"/>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2"/>
      <p:bldP grpId="0" spid="13"/>
      <p:bldP grpId="0" spid="14"/>
      <p:bldP grpId="0" spid="18"/>
      <p:bldP grpId="0" spid="19"/>
      <p:bldP grpId="0" spid="20"/>
      <p:bldP grpId="0" spid="28"/>
      <p:bldP grpId="0" spid="29"/>
      <p:bldP grpId="0" spid="30"/>
      <p:bldP grpId="0" spid="31"/>
      <p:bldP grpId="0" spid="32"/>
      <p:bldP grpId="0" spid="3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Rectangle 2"/>
          <p:cNvSpPr/>
          <p:nvPr/>
        </p:nvSpPr>
        <p:spPr>
          <a:xfrm>
            <a:off x="2436272" y="2639519"/>
            <a:ext cx="2376677" cy="1750131"/>
          </a:xfrm>
          <a:prstGeom prst="ellipse">
            <a:avLst/>
          </a:prstGeom>
          <a:blipFill dpi="0" rotWithShape="1">
            <a:blip r:embed="rId3"/>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4" rIns="68594" tIns="34297"/>
          <a:lstStyle/>
          <a:p>
            <a:pPr algn="ctr">
              <a:defRPr/>
            </a:pPr>
            <a:endParaRPr lang="en-US">
              <a:solidFill>
                <a:schemeClr val="bg1">
                  <a:lumMod val="95000"/>
                </a:schemeClr>
              </a:solidFill>
            </a:endParaRPr>
          </a:p>
        </p:txBody>
      </p:sp>
      <p:grpSp>
        <p:nvGrpSpPr>
          <p:cNvPr id="2" name="组合 42"/>
          <p:cNvGrpSpPr/>
          <p:nvPr/>
        </p:nvGrpSpPr>
        <p:grpSpPr>
          <a:xfrm>
            <a:off x="5292874" y="1598185"/>
            <a:ext cx="1965664" cy="276999"/>
            <a:chOff x="8641357" y="2133647"/>
            <a:chExt cx="2620431" cy="369217"/>
          </a:xfrm>
        </p:grpSpPr>
        <p:sp>
          <p:nvSpPr>
            <p:cNvPr id="44" name="Freeform 512"/>
            <p:cNvSpPr/>
            <p:nvPr/>
          </p:nvSpPr>
          <p:spPr bwMode="auto">
            <a:xfrm>
              <a:off x="8641357" y="2228252"/>
              <a:ext cx="118487" cy="234738"/>
            </a:xfrm>
            <a:custGeom>
              <a:gdLst>
                <a:gd fmla="*/ 54 w 106" name="T0"/>
                <a:gd fmla="*/ 105 h 210" name="T1"/>
                <a:gd fmla="*/ 0 w 106" name="T2"/>
                <a:gd fmla="*/ 159 h 210" name="T3"/>
                <a:gd fmla="*/ 0 w 106" name="T4"/>
                <a:gd fmla="*/ 210 h 210" name="T5"/>
                <a:gd fmla="*/ 0 w 106" name="T6"/>
                <a:gd fmla="*/ 210 h 210" name="T7"/>
                <a:gd fmla="*/ 106 w 106" name="T8"/>
                <a:gd fmla="*/ 105 h 210" name="T9"/>
                <a:gd fmla="*/ 0 w 106" name="T10"/>
                <a:gd fmla="*/ 0 h 210" name="T11"/>
                <a:gd fmla="*/ 0 w 106" name="T12"/>
                <a:gd fmla="*/ 0 h 210" name="T13"/>
                <a:gd fmla="*/ 0 w 106" name="T14"/>
                <a:gd fmla="*/ 51 h 210" name="T15"/>
                <a:gd fmla="*/ 54 w 106" name="T16"/>
                <a:gd fmla="*/ 105 h 2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0" w="105">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50000"/>
              </a:schemeClr>
            </a:solidFill>
            <a:ln>
              <a:noFill/>
            </a:ln>
            <a:extLst/>
          </p:spPr>
          <p:txBody>
            <a:bodyPr anchor="t" anchorCtr="0" bIns="45720" compatLnSpc="1" lIns="91440" numCol="1" rIns="91440" tIns="45720" vert="horz" wrap="square">
              <a:prstTxWarp prst="textNoShape">
                <a:avLst/>
              </a:prstTxWarp>
            </a:bodyPr>
            <a:lstStyle/>
            <a:p>
              <a:endParaRPr altLang="en-US" lang="zh-CN" sz="1200">
                <a:solidFill>
                  <a:schemeClr val="bg1">
                    <a:lumMod val="50000"/>
                  </a:schemeClr>
                </a:solidFill>
                <a:latin charset="-122" panose="020b0503020204020204" pitchFamily="34" typeface="微软雅黑"/>
                <a:ea charset="-122" panose="020b0503020204020204" pitchFamily="34" typeface="微软雅黑"/>
              </a:endParaRPr>
            </a:p>
          </p:txBody>
        </p:sp>
        <p:sp>
          <p:nvSpPr>
            <p:cNvPr id="45" name="TextBox 44"/>
            <p:cNvSpPr txBox="1"/>
            <p:nvPr/>
          </p:nvSpPr>
          <p:spPr>
            <a:xfrm>
              <a:off x="8784483" y="2133647"/>
              <a:ext cx="2477306" cy="365646"/>
            </a:xfrm>
            <a:prstGeom prst="rect">
              <a:avLst/>
            </a:prstGeom>
            <a:noFill/>
          </p:spPr>
          <p:txBody>
            <a:bodyPr rtlCol="0" wrap="square">
              <a:spAutoFit/>
            </a:bodyPr>
            <a:lstStyle/>
            <a:p>
              <a:r>
                <a:rPr altLang="en-US" lang="zh-CN" smtClean="0" sz="1200">
                  <a:solidFill>
                    <a:schemeClr val="bg1">
                      <a:lumMod val="50000"/>
                    </a:schemeClr>
                  </a:solidFill>
                  <a:latin charset="-122" panose="020b0503020204020204" pitchFamily="34" typeface="微软雅黑"/>
                  <a:ea charset="-122" panose="020b0503020204020204" pitchFamily="34" typeface="微软雅黑"/>
                </a:rPr>
                <a:t>点击输入小标题</a:t>
              </a:r>
            </a:p>
          </p:txBody>
        </p:sp>
      </p:grpSp>
      <p:sp>
        <p:nvSpPr>
          <p:cNvPr id="46" name="TextBox 45"/>
          <p:cNvSpPr txBox="1"/>
          <p:nvPr/>
        </p:nvSpPr>
        <p:spPr>
          <a:xfrm>
            <a:off x="5403521" y="1924745"/>
            <a:ext cx="2592738" cy="1508774"/>
          </a:xfrm>
          <a:prstGeom prst="rect">
            <a:avLst/>
          </a:prstGeom>
          <a:noFill/>
        </p:spPr>
        <p:txBody>
          <a:bodyPr bIns="34297" lIns="68594" rIns="68594" rtlCol="0" tIns="34297" wrap="square">
            <a:spAutoFit/>
          </a:bodyPr>
          <a:lstStyle/>
          <a:p>
            <a:pPr>
              <a:lnSpc>
                <a:spcPct val="150000"/>
              </a:lnSpc>
            </a:pPr>
            <a:r>
              <a:rPr altLang="zh-CN" lang="zh-CN" smtClean="0" sz="1050">
                <a:solidFill>
                  <a:schemeClr val="bg1">
                    <a:lumMod val="50000"/>
                  </a:schemeClr>
                </a:solidFill>
                <a:latin charset="-122" panose="020b0503020204020204" pitchFamily="34" typeface="微软雅黑"/>
                <a:ea charset="-122" panose="020b0503020204020204" pitchFamily="34" typeface="微软雅黑"/>
              </a:rPr>
              <a:t>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a:t>
            </a:r>
          </a:p>
        </p:txBody>
      </p:sp>
      <p:sp>
        <p:nvSpPr>
          <p:cNvPr id="47" name="Rectangle 2"/>
          <p:cNvSpPr/>
          <p:nvPr/>
        </p:nvSpPr>
        <p:spPr>
          <a:xfrm>
            <a:off x="1017230" y="1344068"/>
            <a:ext cx="2582691" cy="1750131"/>
          </a:xfrm>
          <a:prstGeom prst="ellipse">
            <a:avLst/>
          </a:prstGeom>
          <a:blipFill dpi="0" rotWithShape="1">
            <a:blip r:embed="rId4"/>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4" rIns="68594" tIns="34297"/>
          <a:lstStyle/>
          <a:p>
            <a:pPr algn="ctr">
              <a:defRPr/>
            </a:pPr>
            <a:endParaRPr lang="en-US">
              <a:solidFill>
                <a:schemeClr val="bg1">
                  <a:lumMod val="50000"/>
                </a:schemeClr>
              </a:solidFill>
            </a:endParaRPr>
          </a:p>
        </p:txBody>
      </p:sp>
    </p:spTree>
    <p:extLst>
      <p:ext uri="{BB962C8B-B14F-4D97-AF65-F5344CB8AC3E}">
        <p14:creationId val="514341609"/>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500" fill="hold" id="7"/>
                                        <p:tgtEl>
                                          <p:spTgt spid="47"/>
                                        </p:tgtEl>
                                        <p:attrNameLst>
                                          <p:attrName>ppt_x</p:attrName>
                                        </p:attrNameLst>
                                      </p:cBhvr>
                                      <p:tavLst>
                                        <p:tav tm="0">
                                          <p:val>
                                            <p:strVal val="0-#ppt_w/2"/>
                                          </p:val>
                                        </p:tav>
                                        <p:tav tm="100000">
                                          <p:val>
                                            <p:strVal val="#ppt_x"/>
                                          </p:val>
                                        </p:tav>
                                      </p:tavLst>
                                    </p:anim>
                                    <p:anim calcmode="lin" valueType="num">
                                      <p:cBhvr additive="base">
                                        <p:cTn dur="500" fill="hold" id="8"/>
                                        <p:tgtEl>
                                          <p:spTgt spid="4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2"/>
                                        </p:tgtEl>
                                        <p:attrNameLst>
                                          <p:attrName>style.visibility</p:attrName>
                                        </p:attrNameLst>
                                      </p:cBhvr>
                                      <p:to>
                                        <p:strVal val="visible"/>
                                      </p:to>
                                    </p:set>
                                    <p:anim calcmode="lin" valueType="num">
                                      <p:cBhvr additive="base">
                                        <p:cTn dur="500" fill="hold" id="11"/>
                                        <p:tgtEl>
                                          <p:spTgt spid="42"/>
                                        </p:tgtEl>
                                        <p:attrNameLst>
                                          <p:attrName>ppt_x</p:attrName>
                                        </p:attrNameLst>
                                      </p:cBhvr>
                                      <p:tavLst>
                                        <p:tav tm="0">
                                          <p:val>
                                            <p:strVal val="0-#ppt_w/2"/>
                                          </p:val>
                                        </p:tav>
                                        <p:tav tm="100000">
                                          <p:val>
                                            <p:strVal val="#ppt_x"/>
                                          </p:val>
                                        </p:tav>
                                      </p:tavLst>
                                    </p:anim>
                                    <p:anim calcmode="lin" valueType="num">
                                      <p:cBhvr additive="base">
                                        <p:cTn dur="500" fill="hold" id="12"/>
                                        <p:tgtEl>
                                          <p:spTgt spid="4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14" presetSubtype="10">
                                  <p:stCondLst>
                                    <p:cond delay="0"/>
                                  </p:stCondLst>
                                  <p:childTnLst>
                                    <p:set>
                                      <p:cBhvr>
                                        <p:cTn dur="1" fill="hold" id="15">
                                          <p:stCondLst>
                                            <p:cond delay="0"/>
                                          </p:stCondLst>
                                        </p:cTn>
                                        <p:tgtEl>
                                          <p:spTgt spid="2"/>
                                        </p:tgtEl>
                                        <p:attrNameLst>
                                          <p:attrName>style.visibility</p:attrName>
                                        </p:attrNameLst>
                                      </p:cBhvr>
                                      <p:to>
                                        <p:strVal val="visible"/>
                                      </p:to>
                                    </p:set>
                                    <p:animEffect filter="randombar(horizontal)" transition="in">
                                      <p:cBhvr>
                                        <p:cTn dur="500" id="16"/>
                                        <p:tgtEl>
                                          <p:spTgt spid="2"/>
                                        </p:tgtEl>
                                      </p:cBhvr>
                                    </p:animEffect>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46"/>
                                        </p:tgtEl>
                                        <p:attrNameLst>
                                          <p:attrName>style.visibility</p:attrName>
                                        </p:attrNameLst>
                                      </p:cBhvr>
                                      <p:to>
                                        <p:strVal val="visible"/>
                                      </p:to>
                                    </p:set>
                                    <p:animEffect filter="fade" transition="in">
                                      <p:cBhvr>
                                        <p:cTn dur="750" id="20"/>
                                        <p:tgtEl>
                                          <p:spTgt spid="46"/>
                                        </p:tgtEl>
                                      </p:cBhvr>
                                    </p:animEffect>
                                    <p:anim calcmode="lin" valueType="num">
                                      <p:cBhvr>
                                        <p:cTn dur="750" fill="hold" id="21"/>
                                        <p:tgtEl>
                                          <p:spTgt spid="46"/>
                                        </p:tgtEl>
                                        <p:attrNameLst>
                                          <p:attrName>ppt_x</p:attrName>
                                        </p:attrNameLst>
                                      </p:cBhvr>
                                      <p:tavLst>
                                        <p:tav tm="0">
                                          <p:val>
                                            <p:strVal val="#ppt_x"/>
                                          </p:val>
                                        </p:tav>
                                        <p:tav tm="100000">
                                          <p:val>
                                            <p:strVal val="#ppt_x"/>
                                          </p:val>
                                        </p:tav>
                                      </p:tavLst>
                                    </p:anim>
                                    <p:anim calcmode="lin" valueType="num">
                                      <p:cBhvr>
                                        <p:cTn dur="750" fill="hold" id="22"/>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6"/>
      <p:bldP grpId="0" spid="4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任意多边形 8"/>
          <p:cNvSpPr/>
          <p:nvPr/>
        </p:nvSpPr>
        <p:spPr>
          <a:xfrm>
            <a:off x="2418896" y="2424648"/>
            <a:ext cx="771149" cy="277305"/>
          </a:xfrm>
          <a:custGeom>
            <a:gdLst>
              <a:gd fmla="*/ 0 w 1070811" name="connsiteX0"/>
              <a:gd fmla="*/ 385011 h 385011" name="connsiteY0"/>
              <a:gd fmla="*/ 324853 w 1070811" name="connsiteX1"/>
              <a:gd fmla="*/ 0 h 385011" name="connsiteY1"/>
              <a:gd fmla="*/ 1070811 w 1070811" name="connsiteX2"/>
              <a:gd fmla="*/ 0 h 385011" name="connsiteY2"/>
            </a:gdLst>
            <a:cxnLst>
              <a:cxn ang="0">
                <a:pos x="connsiteX0" y="connsiteY0"/>
              </a:cxn>
              <a:cxn ang="0">
                <a:pos x="connsiteX1" y="connsiteY1"/>
              </a:cxn>
              <a:cxn ang="0">
                <a:pos x="connsiteX2" y="connsiteY2"/>
              </a:cxn>
            </a:cxnLst>
            <a:rect b="b" l="l" r="r" t="t"/>
            <a:pathLst>
              <a:path h="385011" w="1070811">
                <a:moveTo>
                  <a:pt x="0" y="385011"/>
                </a:moveTo>
                <a:cubicBezTo>
                  <a:pt x="48126" y="208548"/>
                  <a:pt x="156411" y="8021"/>
                  <a:pt x="324853" y="0"/>
                </a:cubicBezTo>
                <a:lnTo>
                  <a:pt x="1070811" y="0"/>
                </a:lnTo>
              </a:path>
            </a:pathLst>
          </a:custGeom>
          <a:noFill/>
          <a:ln w="142875">
            <a:solidFill>
              <a:schemeClr val="bg1">
                <a:lumMod val="85000"/>
              </a:schemeClr>
            </a:solidFill>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bIns="34297" lIns="68594" rIns="68594" rtlCol="0" tIns="34297"/>
          <a:lstStyle/>
          <a:p>
            <a:pPr algn="ctr"/>
            <a:endParaRPr altLang="en-US" lang="zh-CN">
              <a:solidFill>
                <a:schemeClr val="tx1">
                  <a:lumMod val="65000"/>
                  <a:lumOff val="35000"/>
                </a:schemeClr>
              </a:solidFill>
              <a:ea charset="-122" panose="020b0503020204020204" pitchFamily="34" typeface="微软雅黑"/>
            </a:endParaRPr>
          </a:p>
        </p:txBody>
      </p:sp>
      <p:sp>
        <p:nvSpPr>
          <p:cNvPr id="10" name="任意多边形 9"/>
          <p:cNvSpPr/>
          <p:nvPr/>
        </p:nvSpPr>
        <p:spPr>
          <a:xfrm>
            <a:off x="2089638" y="3291225"/>
            <a:ext cx="511420" cy="753922"/>
          </a:xfrm>
          <a:custGeom>
            <a:gdLst>
              <a:gd fmla="*/ 709863 w 710152" name="connsiteX0"/>
              <a:gd fmla="*/ 1046747 h 1046747" name="connsiteY0"/>
              <a:gd fmla="*/ 709863 w 710152" name="connsiteX1"/>
              <a:gd fmla="*/ 854242 h 1046747" name="connsiteY1"/>
              <a:gd fmla="*/ 481263 w 710152" name="connsiteX2"/>
              <a:gd fmla="*/ 697832 h 1046747" name="connsiteY2"/>
              <a:gd fmla="*/ 336884 w 710152" name="connsiteX3"/>
              <a:gd fmla="*/ 697832 h 1046747" name="connsiteY3"/>
              <a:gd fmla="*/ 0 w 710152" name="connsiteX4"/>
              <a:gd fmla="*/ 517358 h 1046747" name="connsiteY4"/>
              <a:gd fmla="*/ 0 w 710152" name="connsiteX5"/>
              <a:gd fmla="*/ 0 h 104674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46747" w="710152">
                <a:moveTo>
                  <a:pt x="709863" y="1046747"/>
                </a:moveTo>
                <a:lnTo>
                  <a:pt x="709863" y="854242"/>
                </a:lnTo>
                <a:cubicBezTo>
                  <a:pt x="717884" y="693820"/>
                  <a:pt x="557463" y="725905"/>
                  <a:pt x="481263" y="697832"/>
                </a:cubicBezTo>
                <a:lnTo>
                  <a:pt x="336884" y="697832"/>
                </a:lnTo>
                <a:cubicBezTo>
                  <a:pt x="200526" y="685800"/>
                  <a:pt x="4010" y="673769"/>
                  <a:pt x="0" y="517358"/>
                </a:cubicBezTo>
                <a:lnTo>
                  <a:pt x="0" y="0"/>
                </a:lnTo>
              </a:path>
            </a:pathLst>
          </a:custGeom>
          <a:noFill/>
          <a:ln w="142875">
            <a:solidFill>
              <a:schemeClr val="bg1">
                <a:lumMod val="85000"/>
              </a:schemeClr>
            </a:solidFill>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bIns="34297" lIns="68594" rIns="68594" rtlCol="0" tIns="34297"/>
          <a:lstStyle/>
          <a:p>
            <a:pPr algn="ctr"/>
            <a:endParaRPr altLang="en-US" lang="zh-CN">
              <a:solidFill>
                <a:schemeClr val="tx1">
                  <a:lumMod val="65000"/>
                  <a:lumOff val="35000"/>
                </a:schemeClr>
              </a:solidFill>
              <a:ea charset="-122" panose="020b0503020204020204" pitchFamily="34" typeface="微软雅黑"/>
            </a:endParaRPr>
          </a:p>
        </p:txBody>
      </p:sp>
      <p:sp>
        <p:nvSpPr>
          <p:cNvPr id="11" name="任意多边形 10"/>
          <p:cNvSpPr/>
          <p:nvPr/>
        </p:nvSpPr>
        <p:spPr>
          <a:xfrm>
            <a:off x="4177807" y="2632625"/>
            <a:ext cx="520314" cy="831914"/>
          </a:xfrm>
          <a:custGeom>
            <a:gdLst>
              <a:gd fmla="*/ 0 w 722503" name="connsiteX0"/>
              <a:gd fmla="*/ 0 h 1155032" name="connsiteY0"/>
              <a:gd fmla="*/ 0 w 722503" name="connsiteX1"/>
              <a:gd fmla="*/ 300790 h 1155032" name="connsiteY1"/>
              <a:gd fmla="*/ 252663 w 722503" name="connsiteX2"/>
              <a:gd fmla="*/ 529390 h 1155032" name="connsiteY2"/>
              <a:gd fmla="*/ 433136 w 722503" name="connsiteX3"/>
              <a:gd fmla="*/ 529390 h 1155032" name="connsiteY3"/>
              <a:gd fmla="*/ 721894 w 722503" name="connsiteX4"/>
              <a:gd fmla="*/ 745958 h 1155032" name="connsiteY4"/>
              <a:gd fmla="*/ 721894 w 722503" name="connsiteX5"/>
              <a:gd fmla="*/ 1155032 h 115503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55032" w="722503">
                <a:moveTo>
                  <a:pt x="0" y="0"/>
                </a:moveTo>
                <a:lnTo>
                  <a:pt x="0" y="300790"/>
                </a:lnTo>
                <a:cubicBezTo>
                  <a:pt x="12032" y="437148"/>
                  <a:pt x="144379" y="525379"/>
                  <a:pt x="252663" y="529390"/>
                </a:cubicBezTo>
                <a:lnTo>
                  <a:pt x="433136" y="529390"/>
                </a:lnTo>
                <a:cubicBezTo>
                  <a:pt x="565484" y="541421"/>
                  <a:pt x="733925" y="589548"/>
                  <a:pt x="721894" y="745958"/>
                </a:cubicBezTo>
                <a:lnTo>
                  <a:pt x="721894" y="1155032"/>
                </a:lnTo>
              </a:path>
            </a:pathLst>
          </a:custGeom>
          <a:noFill/>
          <a:ln w="142875">
            <a:solidFill>
              <a:schemeClr val="bg1">
                <a:lumMod val="85000"/>
              </a:schemeClr>
            </a:solidFill>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bIns="34297" lIns="68594" rIns="68594" rtlCol="0" tIns="34297"/>
          <a:lstStyle/>
          <a:p>
            <a:pPr algn="ctr"/>
            <a:endParaRPr altLang="en-US" lang="zh-CN">
              <a:solidFill>
                <a:schemeClr val="tx1">
                  <a:lumMod val="65000"/>
                  <a:lumOff val="35000"/>
                </a:schemeClr>
              </a:solidFill>
              <a:ea charset="-122" panose="020b0503020204020204" pitchFamily="34" typeface="微软雅黑"/>
            </a:endParaRPr>
          </a:p>
        </p:txBody>
      </p:sp>
      <p:sp>
        <p:nvSpPr>
          <p:cNvPr id="12" name="任意多边形 11"/>
          <p:cNvSpPr/>
          <p:nvPr/>
        </p:nvSpPr>
        <p:spPr>
          <a:xfrm>
            <a:off x="5694111" y="3273894"/>
            <a:ext cx="805808" cy="649932"/>
          </a:xfrm>
          <a:custGeom>
            <a:gdLst>
              <a:gd fmla="*/ 0 w 1118937" name="connsiteX0"/>
              <a:gd fmla="*/ 902368 h 902368" name="connsiteY0"/>
              <a:gd fmla="*/ 770021 w 1118937" name="connsiteX1"/>
              <a:gd fmla="*/ 902368 h 902368" name="connsiteY1"/>
              <a:gd fmla="*/ 1118937 w 1118937" name="connsiteX2"/>
              <a:gd fmla="*/ 577516 h 902368" name="connsiteY2"/>
              <a:gd fmla="*/ 1118937 w 1118937" name="connsiteX3"/>
              <a:gd fmla="*/ 0 h 902368" name="connsiteY3"/>
            </a:gdLst>
            <a:cxnLst>
              <a:cxn ang="0">
                <a:pos x="connsiteX0" y="connsiteY0"/>
              </a:cxn>
              <a:cxn ang="0">
                <a:pos x="connsiteX1" y="connsiteY1"/>
              </a:cxn>
              <a:cxn ang="0">
                <a:pos x="connsiteX2" y="connsiteY2"/>
              </a:cxn>
              <a:cxn ang="0">
                <a:pos x="connsiteX3" y="connsiteY3"/>
              </a:cxn>
            </a:cxnLst>
            <a:rect b="b" l="l" r="r" t="t"/>
            <a:pathLst>
              <a:path h="902368" w="1118937">
                <a:moveTo>
                  <a:pt x="0" y="902368"/>
                </a:moveTo>
                <a:lnTo>
                  <a:pt x="770021" y="902368"/>
                </a:lnTo>
                <a:cubicBezTo>
                  <a:pt x="934452" y="902368"/>
                  <a:pt x="1110917" y="878305"/>
                  <a:pt x="1118937" y="577516"/>
                </a:cubicBezTo>
                <a:lnTo>
                  <a:pt x="1118937" y="0"/>
                </a:lnTo>
              </a:path>
            </a:pathLst>
          </a:custGeom>
          <a:noFill/>
          <a:ln w="142875">
            <a:solidFill>
              <a:schemeClr val="bg1">
                <a:lumMod val="85000"/>
              </a:schemeClr>
            </a:solidFill>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bIns="34297" lIns="68594" rIns="68594" rtlCol="0" tIns="34297"/>
          <a:lstStyle/>
          <a:p>
            <a:pPr algn="ctr"/>
            <a:endParaRPr altLang="en-US" lang="zh-CN">
              <a:solidFill>
                <a:schemeClr val="tx1">
                  <a:lumMod val="65000"/>
                  <a:lumOff val="35000"/>
                </a:schemeClr>
              </a:solidFill>
              <a:ea charset="-122" panose="020b0503020204020204" pitchFamily="34" typeface="微软雅黑"/>
            </a:endParaRPr>
          </a:p>
        </p:txBody>
      </p:sp>
      <p:sp>
        <p:nvSpPr>
          <p:cNvPr id="13" name="任意多边形 12"/>
          <p:cNvSpPr/>
          <p:nvPr/>
        </p:nvSpPr>
        <p:spPr>
          <a:xfrm flipH="1">
            <a:off x="6654667" y="1913368"/>
            <a:ext cx="0" cy="511280"/>
          </a:xfrm>
          <a:custGeom>
            <a:gdLst>
              <a:gd fmla="*/ 0 w 0" name="connsiteX0"/>
              <a:gd fmla="*/ 709863 h 709863" name="connsiteY0"/>
              <a:gd fmla="*/ 0 w 0" name="connsiteX1"/>
              <a:gd fmla="*/ 0 h 709863" name="connsiteY1"/>
            </a:gdLst>
            <a:cxnLst>
              <a:cxn ang="0">
                <a:pos x="connsiteX0" y="connsiteY0"/>
              </a:cxn>
              <a:cxn ang="0">
                <a:pos x="connsiteX1" y="connsiteY1"/>
              </a:cxn>
            </a:cxnLst>
            <a:rect b="b" l="l" r="r" t="t"/>
            <a:pathLst>
              <a:path h="709863">
                <a:moveTo>
                  <a:pt x="0" y="709863"/>
                </a:moveTo>
                <a:lnTo>
                  <a:pt x="0" y="0"/>
                </a:lnTo>
              </a:path>
            </a:pathLst>
          </a:custGeom>
          <a:noFill/>
          <a:ln w="142875">
            <a:solidFill>
              <a:schemeClr val="bg1">
                <a:lumMod val="85000"/>
              </a:schemeClr>
            </a:solidFill>
            <a:headEnd len="med" type="none" w="med"/>
            <a:tailEnd len="med" type="triangle" w="med"/>
          </a:ln>
        </p:spPr>
        <p:style>
          <a:lnRef idx="2">
            <a:schemeClr val="accent1">
              <a:shade val="50000"/>
            </a:schemeClr>
          </a:lnRef>
          <a:fillRef idx="1">
            <a:schemeClr val="accent1"/>
          </a:fillRef>
          <a:effectRef idx="0">
            <a:schemeClr val="accent1"/>
          </a:effectRef>
          <a:fontRef idx="minor">
            <a:schemeClr val="lt1"/>
          </a:fontRef>
        </p:style>
        <p:txBody>
          <a:bodyPr anchor="ctr" bIns="34297" lIns="68594" rIns="68594" rtlCol="0" tIns="34297"/>
          <a:lstStyle/>
          <a:p>
            <a:pPr algn="ctr"/>
            <a:endParaRPr altLang="en-US" lang="zh-CN">
              <a:solidFill>
                <a:schemeClr val="tx1">
                  <a:lumMod val="65000"/>
                  <a:lumOff val="35000"/>
                </a:schemeClr>
              </a:solidFill>
              <a:ea charset="-122" panose="020b0503020204020204" pitchFamily="34" typeface="微软雅黑"/>
            </a:endParaRPr>
          </a:p>
        </p:txBody>
      </p:sp>
      <p:grpSp>
        <p:nvGrpSpPr>
          <p:cNvPr id="2" name="组合 13"/>
          <p:cNvGrpSpPr/>
          <p:nvPr/>
        </p:nvGrpSpPr>
        <p:grpSpPr>
          <a:xfrm>
            <a:off x="2112746" y="3687246"/>
            <a:ext cx="1872434" cy="1042497"/>
            <a:chOff x="2516183" y="4995253"/>
            <a:chExt cx="2496145" cy="1389567"/>
          </a:xfrm>
        </p:grpSpPr>
        <p:sp>
          <p:nvSpPr>
            <p:cNvPr id="15" name="任意多边形 14"/>
            <p:cNvSpPr/>
            <p:nvPr/>
          </p:nvSpPr>
          <p:spPr bwMode="auto">
            <a:xfrm>
              <a:off x="2516183" y="4995253"/>
              <a:ext cx="2496145" cy="1389567"/>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600">
                <a:solidFill>
                  <a:schemeClr val="bg1"/>
                </a:solidFill>
                <a:ea charset="-122" panose="020b0503020204020204" pitchFamily="34" typeface="微软雅黑"/>
              </a:endParaRPr>
            </a:p>
          </p:txBody>
        </p:sp>
        <p:sp>
          <p:nvSpPr>
            <p:cNvPr id="16" name="文本框 15"/>
            <p:cNvSpPr txBox="1"/>
            <p:nvPr/>
          </p:nvSpPr>
          <p:spPr>
            <a:xfrm>
              <a:off x="3107383" y="5628565"/>
              <a:ext cx="1191900" cy="406275"/>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输入标题</a:t>
              </a:r>
            </a:p>
          </p:txBody>
        </p:sp>
      </p:grpSp>
      <p:grpSp>
        <p:nvGrpSpPr>
          <p:cNvPr id="3" name="组合 16"/>
          <p:cNvGrpSpPr/>
          <p:nvPr/>
        </p:nvGrpSpPr>
        <p:grpSpPr>
          <a:xfrm>
            <a:off x="1491781" y="2489814"/>
            <a:ext cx="1291962" cy="719314"/>
            <a:chOff x="1688378" y="3399173"/>
            <a:chExt cx="1722317" cy="958789"/>
          </a:xfrm>
        </p:grpSpPr>
        <p:sp>
          <p:nvSpPr>
            <p:cNvPr id="18" name="任意多边形 17"/>
            <p:cNvSpPr/>
            <p:nvPr/>
          </p:nvSpPr>
          <p:spPr bwMode="auto">
            <a:xfrm>
              <a:off x="1688378" y="3399173"/>
              <a:ext cx="1722317" cy="958789"/>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600">
                <a:solidFill>
                  <a:schemeClr val="bg1"/>
                </a:solidFill>
                <a:ea charset="-122" panose="020b0503020204020204" pitchFamily="34" typeface="微软雅黑"/>
              </a:endParaRPr>
            </a:p>
          </p:txBody>
        </p:sp>
        <p:sp>
          <p:nvSpPr>
            <p:cNvPr id="19" name="文本框 18"/>
            <p:cNvSpPr txBox="1"/>
            <p:nvPr/>
          </p:nvSpPr>
          <p:spPr>
            <a:xfrm>
              <a:off x="2003261" y="3838984"/>
              <a:ext cx="1056457" cy="365647"/>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输入标题</a:t>
              </a:r>
            </a:p>
          </p:txBody>
        </p:sp>
      </p:grpSp>
      <p:grpSp>
        <p:nvGrpSpPr>
          <p:cNvPr id="4" name="组合 19"/>
          <p:cNvGrpSpPr/>
          <p:nvPr/>
        </p:nvGrpSpPr>
        <p:grpSpPr>
          <a:xfrm>
            <a:off x="3336675" y="1809377"/>
            <a:ext cx="1562158" cy="869748"/>
            <a:chOff x="4147803" y="2492204"/>
            <a:chExt cx="2082516" cy="1159306"/>
          </a:xfrm>
        </p:grpSpPr>
        <p:sp>
          <p:nvSpPr>
            <p:cNvPr id="21" name="任意多边形 20"/>
            <p:cNvSpPr/>
            <p:nvPr/>
          </p:nvSpPr>
          <p:spPr bwMode="auto">
            <a:xfrm>
              <a:off x="4147803" y="2492204"/>
              <a:ext cx="2082516" cy="1159306"/>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600">
                <a:solidFill>
                  <a:schemeClr val="bg1"/>
                </a:solidFill>
                <a:ea charset="-122" panose="020b0503020204020204" pitchFamily="34" typeface="微软雅黑"/>
              </a:endParaRPr>
            </a:p>
          </p:txBody>
        </p:sp>
        <p:sp>
          <p:nvSpPr>
            <p:cNvPr id="26" name="文本框 25"/>
            <p:cNvSpPr txBox="1"/>
            <p:nvPr/>
          </p:nvSpPr>
          <p:spPr>
            <a:xfrm>
              <a:off x="4595547" y="2982121"/>
              <a:ext cx="1191900" cy="406275"/>
            </a:xfrm>
            <a:prstGeom prst="rect">
              <a:avLst/>
            </a:prstGeom>
            <a:noFill/>
          </p:spPr>
          <p:txBody>
            <a:bodyPr rtlCol="0"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输入标题</a:t>
              </a:r>
            </a:p>
          </p:txBody>
        </p:sp>
      </p:grpSp>
      <p:grpSp>
        <p:nvGrpSpPr>
          <p:cNvPr id="5" name="组合 26"/>
          <p:cNvGrpSpPr/>
          <p:nvPr/>
        </p:nvGrpSpPr>
        <p:grpSpPr>
          <a:xfrm>
            <a:off x="4420415" y="3322981"/>
            <a:ext cx="1339097" cy="745556"/>
            <a:chOff x="5592546" y="4509719"/>
            <a:chExt cx="1785152" cy="993768"/>
          </a:xfrm>
        </p:grpSpPr>
        <p:sp>
          <p:nvSpPr>
            <p:cNvPr id="28" name="任意多边形 27"/>
            <p:cNvSpPr/>
            <p:nvPr/>
          </p:nvSpPr>
          <p:spPr bwMode="auto">
            <a:xfrm>
              <a:off x="5592546" y="4509719"/>
              <a:ext cx="1785152" cy="993768"/>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600">
                <a:solidFill>
                  <a:schemeClr val="bg1"/>
                </a:solidFill>
                <a:ea charset="-122" panose="020b0503020204020204" pitchFamily="34" typeface="微软雅黑"/>
              </a:endParaRPr>
            </a:p>
          </p:txBody>
        </p:sp>
        <p:sp>
          <p:nvSpPr>
            <p:cNvPr id="29" name="文本框 28"/>
            <p:cNvSpPr txBox="1"/>
            <p:nvPr/>
          </p:nvSpPr>
          <p:spPr>
            <a:xfrm>
              <a:off x="5987704" y="4894775"/>
              <a:ext cx="1056456" cy="365647"/>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输入标题</a:t>
              </a:r>
            </a:p>
          </p:txBody>
        </p:sp>
      </p:grpSp>
      <p:grpSp>
        <p:nvGrpSpPr>
          <p:cNvPr id="6" name="组合 29"/>
          <p:cNvGrpSpPr/>
          <p:nvPr/>
        </p:nvGrpSpPr>
        <p:grpSpPr>
          <a:xfrm>
            <a:off x="5845109" y="2479984"/>
            <a:ext cx="1309619" cy="729145"/>
            <a:chOff x="7491807" y="3386069"/>
            <a:chExt cx="1745856" cy="971893"/>
          </a:xfrm>
        </p:grpSpPr>
        <p:sp>
          <p:nvSpPr>
            <p:cNvPr id="31" name="任意多边形 30"/>
            <p:cNvSpPr/>
            <p:nvPr/>
          </p:nvSpPr>
          <p:spPr bwMode="auto">
            <a:xfrm>
              <a:off x="7491807" y="3386069"/>
              <a:ext cx="1745856" cy="971893"/>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600">
                <a:solidFill>
                  <a:schemeClr val="bg1"/>
                </a:solidFill>
                <a:ea charset="-122" panose="020b0503020204020204" pitchFamily="34" typeface="微软雅黑"/>
              </a:endParaRPr>
            </a:p>
          </p:txBody>
        </p:sp>
        <p:sp>
          <p:nvSpPr>
            <p:cNvPr id="32" name="文本框 31"/>
            <p:cNvSpPr txBox="1"/>
            <p:nvPr/>
          </p:nvSpPr>
          <p:spPr>
            <a:xfrm>
              <a:off x="7859909" y="3790993"/>
              <a:ext cx="1056457" cy="365647"/>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输入标题</a:t>
              </a:r>
            </a:p>
          </p:txBody>
        </p:sp>
      </p:grpSp>
      <p:grpSp>
        <p:nvGrpSpPr>
          <p:cNvPr id="7" name="组合 32"/>
          <p:cNvGrpSpPr/>
          <p:nvPr/>
        </p:nvGrpSpPr>
        <p:grpSpPr>
          <a:xfrm>
            <a:off x="5965721" y="988368"/>
            <a:ext cx="1486430" cy="827586"/>
            <a:chOff x="7652596" y="1397863"/>
            <a:chExt cx="1981562" cy="1103107"/>
          </a:xfrm>
        </p:grpSpPr>
        <p:sp>
          <p:nvSpPr>
            <p:cNvPr id="34" name="任意多边形 33"/>
            <p:cNvSpPr/>
            <p:nvPr/>
          </p:nvSpPr>
          <p:spPr bwMode="auto">
            <a:xfrm>
              <a:off x="7652596" y="1397863"/>
              <a:ext cx="1981562" cy="1103107"/>
            </a:xfrm>
            <a:custGeom>
              <a:gdLst>
                <a:gd fmla="*/ 1770629 w 4112898" name="connsiteX0"/>
                <a:gd fmla="*/ 0 h 2289591" name="connsiteY0"/>
                <a:gd fmla="*/ 1810115 w 4112898" name="connsiteX1"/>
                <a:gd fmla="*/ 0 h 2289591" name="connsiteY1"/>
                <a:gd fmla="*/ 2481385 w 4112898" name="connsiteX2"/>
                <a:gd fmla="*/ 400012 h 2289591" name="connsiteY2"/>
                <a:gd fmla="*/ 2794239 w 4112898" name="connsiteX3"/>
                <a:gd fmla="*/ 329835 h 2289591" name="connsiteY3"/>
                <a:gd fmla="*/ 3179992 w 4112898" name="connsiteX4"/>
                <a:gd fmla="*/ 491243 h 2289591" name="connsiteY4"/>
                <a:gd fmla="*/ 3404761 w 4112898" name="connsiteX5"/>
                <a:gd fmla="*/ 1070208 h 2289591" name="connsiteY5"/>
                <a:gd fmla="*/ 3483734 w 4112898" name="connsiteX6"/>
                <a:gd fmla="*/ 1066700 h 2289591" name="connsiteY6"/>
                <a:gd fmla="*/ 4024395 w 4112898" name="connsiteX7"/>
                <a:gd fmla="*/ 1336883 h 2289591" name="connsiteY7"/>
                <a:gd fmla="*/ 4045657 w 4112898" name="connsiteX8"/>
                <a:gd fmla="*/ 1961464 h 2289591" name="connsiteY8"/>
                <a:gd fmla="*/ 3656867 w 4112898" name="connsiteX9"/>
                <a:gd fmla="*/ 2280772 h 2289591" name="connsiteY9"/>
                <a:gd fmla="*/ 3651907 w 4112898" name="connsiteX10"/>
                <a:gd fmla="*/ 2289591 h 2289591" name="connsiteY10"/>
                <a:gd fmla="*/ 370390 w 4112898" name="connsiteX11"/>
                <a:gd fmla="*/ 2289591 h 2289591" name="connsiteY11"/>
                <a:gd fmla="*/ 352533 w 4112898" name="connsiteX12"/>
                <a:gd fmla="*/ 2282088 h 2289591" name="connsiteY12"/>
                <a:gd fmla="*/ 75748 w 4112898" name="connsiteX13"/>
                <a:gd fmla="*/ 1989535 h 2289591" name="connsiteY13"/>
                <a:gd fmla="*/ 90935 w 4112898" name="connsiteX14"/>
                <a:gd fmla="*/ 1280741 h 2289591" name="connsiteY14"/>
                <a:gd fmla="*/ 510099 w 4112898" name="connsiteX15"/>
                <a:gd fmla="*/ 975469 h 2289591" name="connsiteY15"/>
                <a:gd fmla="*/ 558698 w 4112898" name="connsiteX16"/>
                <a:gd fmla="*/ 978978 h 2289591" name="connsiteY16"/>
                <a:gd fmla="*/ 953562 w 4112898" name="connsiteX17"/>
                <a:gd fmla="*/ 645634 h 2289591" name="connsiteY17"/>
                <a:gd fmla="*/ 1078097 w 4112898" name="connsiteX18"/>
                <a:gd fmla="*/ 659670 h 2289591" name="connsiteY18"/>
                <a:gd fmla="*/ 1770629 w 4112898" name="connsiteX19"/>
                <a:gd fmla="*/ 0 h 228959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289591" w="4112898">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600">
                <a:solidFill>
                  <a:schemeClr val="bg1"/>
                </a:solidFill>
                <a:ea charset="-122" panose="020b0503020204020204" pitchFamily="34" typeface="微软雅黑"/>
              </a:endParaRPr>
            </a:p>
          </p:txBody>
        </p:sp>
        <p:sp>
          <p:nvSpPr>
            <p:cNvPr id="35" name="文本框 34"/>
            <p:cNvSpPr txBox="1"/>
            <p:nvPr/>
          </p:nvSpPr>
          <p:spPr>
            <a:xfrm>
              <a:off x="8147945" y="1856667"/>
              <a:ext cx="1056456" cy="365647"/>
            </a:xfrm>
            <a:prstGeom prst="rect">
              <a:avLst/>
            </a:prstGeom>
            <a:noFill/>
          </p:spPr>
          <p:txBody>
            <a:bodyPr rtlCol="0"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输入标题</a:t>
              </a:r>
            </a:p>
          </p:txBody>
        </p:sp>
      </p:grpSp>
    </p:spTree>
    <p:extLst>
      <p:ext uri="{BB962C8B-B14F-4D97-AF65-F5344CB8AC3E}">
        <p14:creationId val="3647861888"/>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4">
                                  <p:stCondLst>
                                    <p:cond delay="0"/>
                                  </p:stCondLst>
                                  <p:childTnLst>
                                    <p:set>
                                      <p:cBhvr>
                                        <p:cTn dur="1" fill="hold" id="12">
                                          <p:stCondLst>
                                            <p:cond delay="0"/>
                                          </p:stCondLst>
                                        </p:cTn>
                                        <p:tgtEl>
                                          <p:spTgt spid="10"/>
                                        </p:tgtEl>
                                        <p:attrNameLst>
                                          <p:attrName>style.visibility</p:attrName>
                                        </p:attrNameLst>
                                      </p:cBhvr>
                                      <p:to>
                                        <p:strVal val="visible"/>
                                      </p:to>
                                    </p:set>
                                    <p:animEffect filter="wipe(down)" transition="in">
                                      <p:cBhvr>
                                        <p:cTn dur="500" id="13"/>
                                        <p:tgtEl>
                                          <p:spTgt spid="10"/>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1000" id="27"/>
                                        <p:tgtEl>
                                          <p:spTgt spid="4"/>
                                        </p:tgtEl>
                                      </p:cBhvr>
                                    </p:animEffect>
                                    <p:anim calcmode="lin" valueType="num">
                                      <p:cBhvr>
                                        <p:cTn dur="1000" fill="hold" id="28"/>
                                        <p:tgtEl>
                                          <p:spTgt spid="4"/>
                                        </p:tgtEl>
                                        <p:attrNameLst>
                                          <p:attrName>ppt_x</p:attrName>
                                        </p:attrNameLst>
                                      </p:cBhvr>
                                      <p:tavLst>
                                        <p:tav tm="0">
                                          <p:val>
                                            <p:strVal val="#ppt_x"/>
                                          </p:val>
                                        </p:tav>
                                        <p:tav tm="100000">
                                          <p:val>
                                            <p:strVal val="#ppt_x"/>
                                          </p:val>
                                        </p:tav>
                                      </p:tavLst>
                                    </p:anim>
                                    <p:anim calcmode="lin" valueType="num">
                                      <p:cBhvr>
                                        <p:cTn dur="1000" fill="hold" id="29"/>
                                        <p:tgtEl>
                                          <p:spTgt spid="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grpId="0" id="31" nodeType="afterEffect" presetClass="entr" presetID="22" presetSubtype="1">
                                  <p:stCondLst>
                                    <p:cond delay="0"/>
                                  </p:stCondLst>
                                  <p:childTnLst>
                                    <p:set>
                                      <p:cBhvr>
                                        <p:cTn dur="1" fill="hold" id="32">
                                          <p:stCondLst>
                                            <p:cond delay="0"/>
                                          </p:stCondLst>
                                        </p:cTn>
                                        <p:tgtEl>
                                          <p:spTgt spid="11"/>
                                        </p:tgtEl>
                                        <p:attrNameLst>
                                          <p:attrName>style.visibility</p:attrName>
                                        </p:attrNameLst>
                                      </p:cBhvr>
                                      <p:to>
                                        <p:strVal val="visible"/>
                                      </p:to>
                                    </p:set>
                                    <p:animEffect filter="wipe(up)" transition="in">
                                      <p:cBhvr>
                                        <p:cTn dur="500" id="33"/>
                                        <p:tgtEl>
                                          <p:spTgt spid="11"/>
                                        </p:tgtEl>
                                      </p:cBhvr>
                                    </p:animEffect>
                                  </p:childTnLst>
                                </p:cTn>
                              </p:par>
                            </p:childTnLst>
                          </p:cTn>
                        </p:par>
                        <p:par>
                          <p:cTn fill="hold" id="34" nodeType="afterGroup">
                            <p:stCondLst>
                              <p:cond delay="4500"/>
                            </p:stCondLst>
                            <p:childTnLst>
                              <p:par>
                                <p:cTn fill="hold" id="35" nodeType="afterEffect" presetClass="entr" presetID="42" presetSubtype="0">
                                  <p:stCondLst>
                                    <p:cond delay="0"/>
                                  </p:stCondLst>
                                  <p:childTnLst>
                                    <p:set>
                                      <p:cBhvr>
                                        <p:cTn dur="1" fill="hold" id="36">
                                          <p:stCondLst>
                                            <p:cond delay="0"/>
                                          </p:stCondLst>
                                        </p:cTn>
                                        <p:tgtEl>
                                          <p:spTgt spid="5"/>
                                        </p:tgtEl>
                                        <p:attrNameLst>
                                          <p:attrName>style.visibility</p:attrName>
                                        </p:attrNameLst>
                                      </p:cBhvr>
                                      <p:to>
                                        <p:strVal val="visible"/>
                                      </p:to>
                                    </p:set>
                                    <p:animEffect filter="fade" transition="in">
                                      <p:cBhvr>
                                        <p:cTn dur="1000" id="37"/>
                                        <p:tgtEl>
                                          <p:spTgt spid="5"/>
                                        </p:tgtEl>
                                      </p:cBhvr>
                                    </p:animEffect>
                                    <p:anim calcmode="lin" valueType="num">
                                      <p:cBhvr>
                                        <p:cTn dur="1000" fill="hold" id="38"/>
                                        <p:tgtEl>
                                          <p:spTgt spid="5"/>
                                        </p:tgtEl>
                                        <p:attrNameLst>
                                          <p:attrName>ppt_x</p:attrName>
                                        </p:attrNameLst>
                                      </p:cBhvr>
                                      <p:tavLst>
                                        <p:tav tm="0">
                                          <p:val>
                                            <p:strVal val="#ppt_x"/>
                                          </p:val>
                                        </p:tav>
                                        <p:tav tm="100000">
                                          <p:val>
                                            <p:strVal val="#ppt_x"/>
                                          </p:val>
                                        </p:tav>
                                      </p:tavLst>
                                    </p:anim>
                                    <p:anim calcmode="lin" valueType="num">
                                      <p:cBhvr>
                                        <p:cTn dur="1000" fill="hold" id="39"/>
                                        <p:tgtEl>
                                          <p:spTgt spid="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500"/>
                            </p:stCondLst>
                            <p:childTnLst>
                              <p:par>
                                <p:cTn fill="hold" grpId="0" id="41" nodeType="afterEffect" presetClass="entr" presetID="22" presetSubtype="8">
                                  <p:stCondLst>
                                    <p:cond delay="0"/>
                                  </p:stCondLst>
                                  <p:childTnLst>
                                    <p:set>
                                      <p:cBhvr>
                                        <p:cTn dur="1" fill="hold" id="42">
                                          <p:stCondLst>
                                            <p:cond delay="0"/>
                                          </p:stCondLst>
                                        </p:cTn>
                                        <p:tgtEl>
                                          <p:spTgt spid="12"/>
                                        </p:tgtEl>
                                        <p:attrNameLst>
                                          <p:attrName>style.visibility</p:attrName>
                                        </p:attrNameLst>
                                      </p:cBhvr>
                                      <p:to>
                                        <p:strVal val="visible"/>
                                      </p:to>
                                    </p:set>
                                    <p:animEffect filter="wipe(left)" transition="in">
                                      <p:cBhvr>
                                        <p:cTn dur="500" id="43"/>
                                        <p:tgtEl>
                                          <p:spTgt spid="12"/>
                                        </p:tgtEl>
                                      </p:cBhvr>
                                    </p:animEffect>
                                  </p:childTnLst>
                                </p:cTn>
                              </p:par>
                            </p:childTnLst>
                          </p:cTn>
                        </p:par>
                        <p:par>
                          <p:cTn fill="hold" id="44" nodeType="afterGroup">
                            <p:stCondLst>
                              <p:cond delay="6000"/>
                            </p:stCondLst>
                            <p:childTnLst>
                              <p:par>
                                <p:cTn fill="hold" id="45" nodeType="afterEffect" presetClass="entr" presetID="42" presetSubtype="0">
                                  <p:stCondLst>
                                    <p:cond delay="0"/>
                                  </p:stCondLst>
                                  <p:childTnLst>
                                    <p:set>
                                      <p:cBhvr>
                                        <p:cTn dur="1" fill="hold" id="46">
                                          <p:stCondLst>
                                            <p:cond delay="0"/>
                                          </p:stCondLst>
                                        </p:cTn>
                                        <p:tgtEl>
                                          <p:spTgt spid="6"/>
                                        </p:tgtEl>
                                        <p:attrNameLst>
                                          <p:attrName>style.visibility</p:attrName>
                                        </p:attrNameLst>
                                      </p:cBhvr>
                                      <p:to>
                                        <p:strVal val="visible"/>
                                      </p:to>
                                    </p:set>
                                    <p:animEffect filter="fade" transition="in">
                                      <p:cBhvr>
                                        <p:cTn dur="1000" id="47"/>
                                        <p:tgtEl>
                                          <p:spTgt spid="6"/>
                                        </p:tgtEl>
                                      </p:cBhvr>
                                    </p:animEffect>
                                    <p:anim calcmode="lin" valueType="num">
                                      <p:cBhvr>
                                        <p:cTn dur="1000" fill="hold" id="48"/>
                                        <p:tgtEl>
                                          <p:spTgt spid="6"/>
                                        </p:tgtEl>
                                        <p:attrNameLst>
                                          <p:attrName>ppt_x</p:attrName>
                                        </p:attrNameLst>
                                      </p:cBhvr>
                                      <p:tavLst>
                                        <p:tav tm="0">
                                          <p:val>
                                            <p:strVal val="#ppt_x"/>
                                          </p:val>
                                        </p:tav>
                                        <p:tav tm="100000">
                                          <p:val>
                                            <p:strVal val="#ppt_x"/>
                                          </p:val>
                                        </p:tav>
                                      </p:tavLst>
                                    </p:anim>
                                    <p:anim calcmode="lin" valueType="num">
                                      <p:cBhvr>
                                        <p:cTn dur="1000" fill="hold" id="49"/>
                                        <p:tgtEl>
                                          <p:spTgt spid="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7000"/>
                            </p:stCondLst>
                            <p:childTnLst>
                              <p:par>
                                <p:cTn fill="hold" grpId="0" id="51" nodeType="afterEffect" presetClass="entr" presetID="22" presetSubtype="4">
                                  <p:stCondLst>
                                    <p:cond delay="0"/>
                                  </p:stCondLst>
                                  <p:childTnLst>
                                    <p:set>
                                      <p:cBhvr>
                                        <p:cTn dur="1" fill="hold" id="52">
                                          <p:stCondLst>
                                            <p:cond delay="0"/>
                                          </p:stCondLst>
                                        </p:cTn>
                                        <p:tgtEl>
                                          <p:spTgt spid="13"/>
                                        </p:tgtEl>
                                        <p:attrNameLst>
                                          <p:attrName>style.visibility</p:attrName>
                                        </p:attrNameLst>
                                      </p:cBhvr>
                                      <p:to>
                                        <p:strVal val="visible"/>
                                      </p:to>
                                    </p:set>
                                    <p:animEffect filter="wipe(down)" transition="in">
                                      <p:cBhvr>
                                        <p:cTn dur="500" id="53"/>
                                        <p:tgtEl>
                                          <p:spTgt spid="13"/>
                                        </p:tgtEl>
                                      </p:cBhvr>
                                    </p:animEffect>
                                  </p:childTnLst>
                                </p:cTn>
                              </p:par>
                            </p:childTnLst>
                          </p:cTn>
                        </p:par>
                        <p:par>
                          <p:cTn fill="hold" id="54" nodeType="afterGroup">
                            <p:stCondLst>
                              <p:cond delay="7500"/>
                            </p:stCondLst>
                            <p:childTnLst>
                              <p:par>
                                <p:cTn fill="hold" id="55" nodeType="afterEffect" presetClass="entr" presetID="42" presetSubtype="0">
                                  <p:stCondLst>
                                    <p:cond delay="0"/>
                                  </p:stCondLst>
                                  <p:childTnLst>
                                    <p:set>
                                      <p:cBhvr>
                                        <p:cTn dur="1" fill="hold" id="56">
                                          <p:stCondLst>
                                            <p:cond delay="0"/>
                                          </p:stCondLst>
                                        </p:cTn>
                                        <p:tgtEl>
                                          <p:spTgt spid="7"/>
                                        </p:tgtEl>
                                        <p:attrNameLst>
                                          <p:attrName>style.visibility</p:attrName>
                                        </p:attrNameLst>
                                      </p:cBhvr>
                                      <p:to>
                                        <p:strVal val="visible"/>
                                      </p:to>
                                    </p:set>
                                    <p:animEffect filter="fade" transition="in">
                                      <p:cBhvr>
                                        <p:cTn dur="1000" id="57"/>
                                        <p:tgtEl>
                                          <p:spTgt spid="7"/>
                                        </p:tgtEl>
                                      </p:cBhvr>
                                    </p:animEffect>
                                    <p:anim calcmode="lin" valueType="num">
                                      <p:cBhvr>
                                        <p:cTn dur="1000" fill="hold" id="58"/>
                                        <p:tgtEl>
                                          <p:spTgt spid="7"/>
                                        </p:tgtEl>
                                        <p:attrNameLst>
                                          <p:attrName>ppt_x</p:attrName>
                                        </p:attrNameLst>
                                      </p:cBhvr>
                                      <p:tavLst>
                                        <p:tav tm="0">
                                          <p:val>
                                            <p:strVal val="#ppt_x"/>
                                          </p:val>
                                        </p:tav>
                                        <p:tav tm="100000">
                                          <p:val>
                                            <p:strVal val="#ppt_x"/>
                                          </p:val>
                                        </p:tav>
                                      </p:tavLst>
                                    </p:anim>
                                    <p:anim calcmode="lin" valueType="num">
                                      <p:cBhvr>
                                        <p:cTn dur="1000" fill="hold" id="59"/>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485917" y="1591633"/>
            <a:ext cx="3429552" cy="617224"/>
          </a:xfrm>
          <a:prstGeom prst="rect">
            <a:avLst/>
          </a:prstGeom>
          <a:noFill/>
        </p:spPr>
        <p:txBody>
          <a:bodyPr anchor="ctr" bIns="34292" lIns="68585" rIns="68585"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200">
                <a:solidFill>
                  <a:schemeClr val="bg1">
                    <a:lumMod val="50000"/>
                  </a:schemeClr>
                </a:solidFill>
                <a:ea charset="-122" panose="020b0503020204020204" pitchFamily="34" typeface="微软雅黑"/>
              </a:rPr>
              <a:t>加入标题描述</a:t>
            </a:r>
          </a:p>
          <a:p>
            <a:r>
              <a:rPr altLang="en-US" b="1" lang="zh-CN" sz="1200">
                <a:solidFill>
                  <a:schemeClr val="bg1">
                    <a:lumMod val="50000"/>
                  </a:schemeClr>
                </a:solidFill>
                <a:ea charset="-122" panose="020b0503020204020204" pitchFamily="34" typeface="微软雅黑"/>
              </a:rPr>
              <a:t>Lorem ipsum dolor sit amet, consectetuer adipiscing elit. </a:t>
            </a:r>
          </a:p>
        </p:txBody>
      </p:sp>
      <p:sp>
        <p:nvSpPr>
          <p:cNvPr id="7" name="文本框 6"/>
          <p:cNvSpPr txBox="1"/>
          <p:nvPr/>
        </p:nvSpPr>
        <p:spPr>
          <a:xfrm>
            <a:off x="1485916" y="2268854"/>
            <a:ext cx="3608690" cy="617224"/>
          </a:xfrm>
          <a:prstGeom prst="rect">
            <a:avLst/>
          </a:prstGeom>
          <a:noFill/>
        </p:spPr>
        <p:txBody>
          <a:bodyPr anchor="ctr" bIns="34292" lIns="68585" rIns="68585"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r>
              <a:rPr altLang="en-US" b="1" lang="zh-CN" sz="1200">
                <a:solidFill>
                  <a:schemeClr val="bg1">
                    <a:lumMod val="50000"/>
                  </a:schemeClr>
                </a:solidFill>
                <a:ea charset="-122" panose="020b0503020204020204" pitchFamily="34" typeface="微软雅黑"/>
              </a:rPr>
              <a:t>加入标题描述</a:t>
            </a:r>
          </a:p>
          <a:p>
            <a:pPr lvl="0"/>
            <a:r>
              <a:rPr altLang="en-US" b="1" lang="zh-CN" sz="1200">
                <a:solidFill>
                  <a:schemeClr val="bg1">
                    <a:lumMod val="50000"/>
                  </a:schemeClr>
                </a:solidFill>
                <a:ea charset="-122" panose="020b0503020204020204" pitchFamily="34" typeface="微软雅黑"/>
              </a:rPr>
              <a:t>Lorem ipsum dolor sit amet, consectetuer adipiscing elit. </a:t>
            </a:r>
          </a:p>
        </p:txBody>
      </p:sp>
      <p:sp>
        <p:nvSpPr>
          <p:cNvPr id="9" name="文本框 8"/>
          <p:cNvSpPr txBox="1"/>
          <p:nvPr/>
        </p:nvSpPr>
        <p:spPr>
          <a:xfrm>
            <a:off x="1485916" y="2946074"/>
            <a:ext cx="3608690" cy="617224"/>
          </a:xfrm>
          <a:prstGeom prst="rect">
            <a:avLst/>
          </a:prstGeom>
          <a:noFill/>
        </p:spPr>
        <p:txBody>
          <a:bodyPr anchor="ctr" bIns="34292" lIns="68585" rIns="68585"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r>
              <a:rPr altLang="en-US" b="1" lang="zh-CN" sz="1200">
                <a:solidFill>
                  <a:schemeClr val="bg1">
                    <a:lumMod val="50000"/>
                  </a:schemeClr>
                </a:solidFill>
                <a:ea charset="-122" panose="020b0503020204020204" pitchFamily="34" typeface="微软雅黑"/>
              </a:rPr>
              <a:t>加入标题描述</a:t>
            </a:r>
          </a:p>
          <a:p>
            <a:pPr lvl="0"/>
            <a:r>
              <a:rPr altLang="en-US" b="1" lang="zh-CN" sz="1200">
                <a:solidFill>
                  <a:schemeClr val="bg1">
                    <a:lumMod val="50000"/>
                  </a:schemeClr>
                </a:solidFill>
                <a:ea charset="-122" panose="020b0503020204020204" pitchFamily="34" typeface="微软雅黑"/>
              </a:rPr>
              <a:t>Lorem ipsum dolor sit amet, consectetuer adipiscing elit. </a:t>
            </a:r>
          </a:p>
        </p:txBody>
      </p:sp>
      <p:sp>
        <p:nvSpPr>
          <p:cNvPr id="10" name="文本框 9"/>
          <p:cNvSpPr txBox="1"/>
          <p:nvPr/>
        </p:nvSpPr>
        <p:spPr>
          <a:xfrm>
            <a:off x="1485916" y="3623294"/>
            <a:ext cx="3608690" cy="617224"/>
          </a:xfrm>
          <a:prstGeom prst="rect">
            <a:avLst/>
          </a:prstGeom>
          <a:noFill/>
        </p:spPr>
        <p:txBody>
          <a:bodyPr anchor="ctr" bIns="34292" lIns="68585" rIns="68585"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r>
              <a:rPr altLang="en-US" b="1" lang="zh-CN" sz="1200">
                <a:solidFill>
                  <a:schemeClr val="bg1">
                    <a:lumMod val="50000"/>
                  </a:schemeClr>
                </a:solidFill>
                <a:ea charset="-122" panose="020b0503020204020204" pitchFamily="34" typeface="微软雅黑"/>
              </a:rPr>
              <a:t>加入标题描述</a:t>
            </a:r>
          </a:p>
          <a:p>
            <a:pPr lvl="0"/>
            <a:r>
              <a:rPr altLang="en-US" b="1" lang="zh-CN" sz="1200">
                <a:solidFill>
                  <a:schemeClr val="bg1">
                    <a:lumMod val="50000"/>
                  </a:schemeClr>
                </a:solidFill>
                <a:ea charset="-122" panose="020b0503020204020204" pitchFamily="34" typeface="微软雅黑"/>
              </a:rPr>
              <a:t>Lorem ipsum dolor sit amet, consectetuer adipiscing elit. </a:t>
            </a:r>
          </a:p>
        </p:txBody>
      </p:sp>
      <p:grpSp>
        <p:nvGrpSpPr>
          <p:cNvPr id="2" name="组合 11"/>
          <p:cNvGrpSpPr/>
          <p:nvPr/>
        </p:nvGrpSpPr>
        <p:grpSpPr>
          <a:xfrm>
            <a:off x="5094606" y="1661818"/>
            <a:ext cx="2506451" cy="2505883"/>
            <a:chOff x="2601227" y="2771221"/>
            <a:chExt cx="2241550" cy="2241550"/>
          </a:xfrm>
        </p:grpSpPr>
        <p:sp>
          <p:nvSpPr>
            <p:cNvPr id="13" name="Freeform 22"/>
            <p:cNvSpPr/>
            <p:nvPr/>
          </p:nvSpPr>
          <p:spPr bwMode="auto">
            <a:xfrm>
              <a:off x="3774389" y="2771221"/>
              <a:ext cx="1068388" cy="1281113"/>
            </a:xfrm>
            <a:custGeom>
              <a:gdLst>
                <a:gd fmla="*/ 0 w 285" name="T0"/>
                <a:gd fmla="*/ 0 h 342" name="T1"/>
                <a:gd fmla="*/ 0 w 285" name="T2"/>
                <a:gd fmla="*/ 68 h 342" name="T3"/>
                <a:gd fmla="*/ 52 w 285" name="T4"/>
                <a:gd fmla="*/ 143 h 342" name="T5"/>
                <a:gd fmla="*/ 0 w 285" name="T6"/>
                <a:gd fmla="*/ 217 h 342" name="T7"/>
                <a:gd fmla="*/ 0 w 285" name="T8"/>
                <a:gd fmla="*/ 285 h 342" name="T9"/>
                <a:gd fmla="*/ 86 w 285" name="T10"/>
                <a:gd fmla="*/ 285 h 342" name="T11"/>
                <a:gd fmla="*/ 142 w 285" name="T12"/>
                <a:gd fmla="*/ 342 h 342" name="T13"/>
                <a:gd fmla="*/ 199 w 285" name="T14"/>
                <a:gd fmla="*/ 285 h 342" name="T15"/>
                <a:gd fmla="*/ 285 w 285" name="T16"/>
                <a:gd fmla="*/ 285 h 342" name="T17"/>
                <a:gd fmla="*/ 285 w 285" name="T18"/>
                <a:gd fmla="*/ 0 h 342" name="T19"/>
                <a:gd fmla="*/ 0 w 285" name="T20"/>
                <a:gd fmla="*/ 0 h 3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2" w="285">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noFill/>
            </a:ln>
          </p:spPr>
          <p:txBody>
            <a:bodyPr/>
            <a:lstStyle/>
            <a:p>
              <a:endParaRPr altLang="en-US" lang="zh-CN">
                <a:latin charset="0" panose="020b0806030902050204" pitchFamily="34" typeface="Impact"/>
                <a:ea charset="-122" panose="020b0503020204020204" pitchFamily="34" typeface="微软雅黑"/>
              </a:endParaRPr>
            </a:p>
          </p:txBody>
        </p:sp>
        <p:sp>
          <p:nvSpPr>
            <p:cNvPr id="14" name="Freeform 23"/>
            <p:cNvSpPr/>
            <p:nvPr/>
          </p:nvSpPr>
          <p:spPr bwMode="auto">
            <a:xfrm>
              <a:off x="3561664" y="3944384"/>
              <a:ext cx="1281113" cy="1068387"/>
            </a:xfrm>
            <a:custGeom>
              <a:gdLst>
                <a:gd fmla="*/ 274 w 342" name="T0"/>
                <a:gd fmla="*/ 0 h 285" name="T1"/>
                <a:gd fmla="*/ 199 w 342" name="T2"/>
                <a:gd fmla="*/ 52 h 285" name="T3"/>
                <a:gd fmla="*/ 124 w 342" name="T4"/>
                <a:gd fmla="*/ 0 h 285" name="T5"/>
                <a:gd fmla="*/ 57 w 342" name="T6"/>
                <a:gd fmla="*/ 0 h 285" name="T7"/>
                <a:gd fmla="*/ 57 w 342" name="T8"/>
                <a:gd fmla="*/ 86 h 285" name="T9"/>
                <a:gd fmla="*/ 0 w 342" name="T10"/>
                <a:gd fmla="*/ 142 h 285" name="T11"/>
                <a:gd fmla="*/ 57 w 342" name="T12"/>
                <a:gd fmla="*/ 199 h 285" name="T13"/>
                <a:gd fmla="*/ 57 w 342" name="T14"/>
                <a:gd fmla="*/ 285 h 285" name="T15"/>
                <a:gd fmla="*/ 342 w 342" name="T16"/>
                <a:gd fmla="*/ 285 h 285" name="T17"/>
                <a:gd fmla="*/ 342 w 342" name="T18"/>
                <a:gd fmla="*/ 0 h 285" name="T19"/>
                <a:gd fmla="*/ 274 w 342" name="T20"/>
                <a:gd fmla="*/ 0 h 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5" w="342">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altLang="en-US" lang="zh-CN">
                <a:latin charset="0" panose="020b0806030902050204" pitchFamily="34" typeface="Impact"/>
                <a:ea charset="-122" panose="020b0503020204020204" pitchFamily="34" typeface="微软雅黑"/>
              </a:endParaRPr>
            </a:p>
          </p:txBody>
        </p:sp>
        <p:sp>
          <p:nvSpPr>
            <p:cNvPr id="15" name="Freeform 24"/>
            <p:cNvSpPr/>
            <p:nvPr/>
          </p:nvSpPr>
          <p:spPr bwMode="auto">
            <a:xfrm>
              <a:off x="2601227" y="3730071"/>
              <a:ext cx="1068387" cy="1282700"/>
            </a:xfrm>
            <a:custGeom>
              <a:gdLst>
                <a:gd fmla="*/ 285 w 285" name="T0"/>
                <a:gd fmla="*/ 124 h 342" name="T1"/>
                <a:gd fmla="*/ 285 w 285" name="T2"/>
                <a:gd fmla="*/ 57 h 342" name="T3"/>
                <a:gd fmla="*/ 199 w 285" name="T4"/>
                <a:gd fmla="*/ 57 h 342" name="T5"/>
                <a:gd fmla="*/ 142 w 285" name="T6"/>
                <a:gd fmla="*/ 0 h 342" name="T7"/>
                <a:gd fmla="*/ 86 w 285" name="T8"/>
                <a:gd fmla="*/ 57 h 342" name="T9"/>
                <a:gd fmla="*/ 0 w 285" name="T10"/>
                <a:gd fmla="*/ 57 h 342" name="T11"/>
                <a:gd fmla="*/ 0 w 285" name="T12"/>
                <a:gd fmla="*/ 342 h 342" name="T13"/>
                <a:gd fmla="*/ 285 w 285" name="T14"/>
                <a:gd fmla="*/ 342 h 342" name="T15"/>
                <a:gd fmla="*/ 285 w 285" name="T16"/>
                <a:gd fmla="*/ 274 h 342" name="T17"/>
                <a:gd fmla="*/ 233 w 285" name="T18"/>
                <a:gd fmla="*/ 199 h 342" name="T19"/>
                <a:gd fmla="*/ 285 w 285" name="T20"/>
                <a:gd fmla="*/ 124 h 3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2" w="285">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noFill/>
            </a:ln>
          </p:spPr>
          <p:txBody>
            <a:bodyPr/>
            <a:lstStyle/>
            <a:p>
              <a:endParaRPr altLang="en-US" lang="zh-CN">
                <a:latin charset="0" panose="020b0806030902050204" pitchFamily="34" typeface="Impact"/>
                <a:ea charset="-122" panose="020b0503020204020204" pitchFamily="34" typeface="微软雅黑"/>
              </a:endParaRPr>
            </a:p>
          </p:txBody>
        </p:sp>
        <p:sp>
          <p:nvSpPr>
            <p:cNvPr id="16" name="Freeform 25"/>
            <p:cNvSpPr/>
            <p:nvPr/>
          </p:nvSpPr>
          <p:spPr bwMode="auto">
            <a:xfrm>
              <a:off x="2601227" y="2771221"/>
              <a:ext cx="1277937" cy="1068388"/>
            </a:xfrm>
            <a:custGeom>
              <a:gdLst>
                <a:gd fmla="*/ 217 w 341" name="T0"/>
                <a:gd fmla="*/ 285 h 285" name="T1"/>
                <a:gd fmla="*/ 285 w 341" name="T2"/>
                <a:gd fmla="*/ 285 h 285" name="T3"/>
                <a:gd fmla="*/ 285 w 341" name="T4"/>
                <a:gd fmla="*/ 199 h 285" name="T5"/>
                <a:gd fmla="*/ 341 w 341" name="T6"/>
                <a:gd fmla="*/ 143 h 285" name="T7"/>
                <a:gd fmla="*/ 285 w 341" name="T8"/>
                <a:gd fmla="*/ 86 h 285" name="T9"/>
                <a:gd fmla="*/ 285 w 341" name="T10"/>
                <a:gd fmla="*/ 0 h 285" name="T11"/>
                <a:gd fmla="*/ 0 w 341" name="T12"/>
                <a:gd fmla="*/ 0 h 285" name="T13"/>
                <a:gd fmla="*/ 0 w 341" name="T14"/>
                <a:gd fmla="*/ 285 h 285" name="T15"/>
                <a:gd fmla="*/ 68 w 341" name="T16"/>
                <a:gd fmla="*/ 285 h 285" name="T17"/>
                <a:gd fmla="*/ 142 w 341" name="T18"/>
                <a:gd fmla="*/ 233 h 285" name="T19"/>
                <a:gd fmla="*/ 217 w 341" name="T20"/>
                <a:gd fmla="*/ 285 h 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5" w="341">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altLang="en-US" lang="zh-CN">
                <a:latin charset="0" panose="020b0806030902050204" pitchFamily="34" typeface="Impact"/>
                <a:ea charset="-122" panose="020b0503020204020204" pitchFamily="34" typeface="微软雅黑"/>
              </a:endParaRPr>
            </a:p>
          </p:txBody>
        </p:sp>
        <p:sp>
          <p:nvSpPr>
            <p:cNvPr id="17" name="矩形 16"/>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0" panose="020b0806030902050204" pitchFamily="34" typeface="Impact"/>
                  <a:ea charset="-122" panose="020b0503020204020204" pitchFamily="34" typeface="微软雅黑"/>
                </a:rPr>
                <a:t>01</a:t>
              </a:r>
            </a:p>
          </p:txBody>
        </p:sp>
        <p:sp>
          <p:nvSpPr>
            <p:cNvPr id="18" name="矩形 17"/>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latin charset="0" panose="020b0806030902050204" pitchFamily="34" typeface="Impact"/>
                  <a:ea charset="-122" panose="020b0503020204020204" pitchFamily="34" typeface="微软雅黑"/>
                </a:rPr>
                <a:t>02</a:t>
              </a:r>
            </a:p>
          </p:txBody>
        </p:sp>
        <p:sp>
          <p:nvSpPr>
            <p:cNvPr id="19" name="矩形 18"/>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latin charset="0" panose="020b0806030902050204" pitchFamily="34" typeface="Impact"/>
                  <a:ea charset="-122" panose="020b0503020204020204" pitchFamily="34" typeface="微软雅黑"/>
                </a:rPr>
                <a:t>03</a:t>
              </a:r>
            </a:p>
          </p:txBody>
        </p:sp>
        <p:sp>
          <p:nvSpPr>
            <p:cNvPr id="20" name="矩形 19"/>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0" panose="020b0806030902050204" pitchFamily="34" typeface="Impact"/>
                  <a:ea charset="-122" panose="020b0503020204020204" pitchFamily="34" typeface="微软雅黑"/>
                </a:rPr>
                <a:t>04</a:t>
              </a:r>
            </a:p>
          </p:txBody>
        </p:sp>
      </p:grpSp>
    </p:spTree>
    <p:extLst>
      <p:ext uri="{BB962C8B-B14F-4D97-AF65-F5344CB8AC3E}">
        <p14:creationId val="2276949986"/>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250" fill="hold" id="7"/>
                                        <p:tgtEl>
                                          <p:spTgt spid="6"/>
                                        </p:tgtEl>
                                        <p:attrNameLst>
                                          <p:attrName>ppt_x</p:attrName>
                                        </p:attrNameLst>
                                      </p:cBhvr>
                                      <p:tavLst>
                                        <p:tav tm="0">
                                          <p:val>
                                            <p:strVal val="#ppt_x"/>
                                          </p:val>
                                        </p:tav>
                                        <p:tav tm="100000">
                                          <p:val>
                                            <p:strVal val="#ppt_x"/>
                                          </p:val>
                                        </p:tav>
                                      </p:tavLst>
                                    </p:anim>
                                    <p:anim calcmode="lin" valueType="num">
                                      <p:cBhvr additive="base">
                                        <p:cTn dur="25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2" presetSubtype="4">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250" fill="hold" id="12"/>
                                        <p:tgtEl>
                                          <p:spTgt spid="7"/>
                                        </p:tgtEl>
                                        <p:attrNameLst>
                                          <p:attrName>ppt_x</p:attrName>
                                        </p:attrNameLst>
                                      </p:cBhvr>
                                      <p:tavLst>
                                        <p:tav tm="0">
                                          <p:val>
                                            <p:strVal val="#ppt_x"/>
                                          </p:val>
                                        </p:tav>
                                        <p:tav tm="100000">
                                          <p:val>
                                            <p:strVal val="#ppt_x"/>
                                          </p:val>
                                        </p:tav>
                                      </p:tavLst>
                                    </p:anim>
                                    <p:anim calcmode="lin" valueType="num">
                                      <p:cBhvr additive="base">
                                        <p:cTn dur="250" fill="hold" id="13"/>
                                        <p:tgtEl>
                                          <p:spTgt spid="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250" fill="hold" id="17"/>
                                        <p:tgtEl>
                                          <p:spTgt spid="9"/>
                                        </p:tgtEl>
                                        <p:attrNameLst>
                                          <p:attrName>ppt_x</p:attrName>
                                        </p:attrNameLst>
                                      </p:cBhvr>
                                      <p:tavLst>
                                        <p:tav tm="0">
                                          <p:val>
                                            <p:strVal val="#ppt_x"/>
                                          </p:val>
                                        </p:tav>
                                        <p:tav tm="100000">
                                          <p:val>
                                            <p:strVal val="#ppt_x"/>
                                          </p:val>
                                        </p:tav>
                                      </p:tavLst>
                                    </p:anim>
                                    <p:anim calcmode="lin" valueType="num">
                                      <p:cBhvr additive="base">
                                        <p:cTn dur="250" fill="hold" id="18"/>
                                        <p:tgtEl>
                                          <p:spTgt spid="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750"/>
                            </p:stCondLst>
                            <p:childTnLst>
                              <p:par>
                                <p:cTn fill="hold" grpId="0"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250" fill="hold" id="22"/>
                                        <p:tgtEl>
                                          <p:spTgt spid="10"/>
                                        </p:tgtEl>
                                        <p:attrNameLst>
                                          <p:attrName>ppt_x</p:attrName>
                                        </p:attrNameLst>
                                      </p:cBhvr>
                                      <p:tavLst>
                                        <p:tav tm="0">
                                          <p:val>
                                            <p:strVal val="#ppt_x"/>
                                          </p:val>
                                        </p:tav>
                                        <p:tav tm="100000">
                                          <p:val>
                                            <p:strVal val="#ppt_x"/>
                                          </p:val>
                                        </p:tav>
                                      </p:tavLst>
                                    </p:anim>
                                    <p:anim calcmode="lin" valueType="num">
                                      <p:cBhvr additive="base">
                                        <p:cTn dur="25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000"/>
                            </p:stCondLst>
                            <p:childTnLst>
                              <p:par>
                                <p:cTn fill="hold" id="25" nodeType="afterEffect" presetClass="entr" presetID="2" presetSubtype="8">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0-#ppt_w/2"/>
                                          </p:val>
                                        </p:tav>
                                        <p:tav tm="100000">
                                          <p:val>
                                            <p:strVal val="#ppt_x"/>
                                          </p:val>
                                        </p:tav>
                                      </p:tavLst>
                                    </p:anim>
                                    <p:anim calcmode="lin" valueType="num">
                                      <p:cBhvr additive="base">
                                        <p:cTn dur="500" fill="hold" id="2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tyu.jpg" id="8" name="Picture 2"/>
          <p:cNvPicPr>
            <a:picLocks noChangeArrowheads="1" noChangeAspect="1"/>
          </p:cNvPicPr>
          <p:nvPr/>
        </p:nvPicPr>
        <p:blipFill>
          <a:blip r:embed="rId3"/>
          <a:stretch>
            <a:fillRect/>
          </a:stretch>
        </p:blipFill>
        <p:spPr bwMode="auto">
          <a:xfrm>
            <a:off x="0" y="-1547"/>
            <a:ext cx="9145588" cy="5146635"/>
          </a:xfrm>
          <a:prstGeom prst="rect">
            <a:avLst/>
          </a:prstGeom>
          <a:noFill/>
        </p:spPr>
      </p:pic>
      <p:sp>
        <p:nvSpPr>
          <p:cNvPr id="13" name="TextBox 48"/>
          <p:cNvSpPr txBox="1"/>
          <p:nvPr/>
        </p:nvSpPr>
        <p:spPr>
          <a:xfrm>
            <a:off x="3800969" y="1841217"/>
            <a:ext cx="2816801" cy="472440"/>
          </a:xfrm>
          <a:prstGeom prst="rect">
            <a:avLst/>
          </a:prstGeom>
          <a:noFill/>
        </p:spPr>
        <p:txBody>
          <a:bodyPr bIns="0" lIns="0" rIns="0" rtlCol="0" tIns="0" wrap="square">
            <a:spAutoFit/>
          </a:bodyPr>
          <a:lstStyle/>
          <a:p>
            <a:r>
              <a:rPr altLang="en-US" lang="zh-CN" sz="31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a:t>
            </a:r>
          </a:p>
        </p:txBody>
      </p:sp>
      <p:sp>
        <p:nvSpPr>
          <p:cNvPr id="14" name="TextBox 49"/>
          <p:cNvSpPr txBox="1"/>
          <p:nvPr/>
        </p:nvSpPr>
        <p:spPr>
          <a:xfrm>
            <a:off x="3800970" y="2420996"/>
            <a:ext cx="3686695" cy="274320"/>
          </a:xfrm>
          <a:prstGeom prst="rect">
            <a:avLst/>
          </a:prstGeom>
          <a:noFill/>
        </p:spPr>
        <p:txBody>
          <a:bodyPr bIns="0" lIns="0" rIns="0" rtlCol="0" tIns="0" wrap="square">
            <a:spAutoFit/>
          </a:bodyPr>
          <a:lstStyle/>
          <a:p>
            <a:pPr eaLnBrk="0" hangingPunct="0"/>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58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8" lIns="65036" rIns="65036" tIns="32518"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mtClean="0" spc="213" sz="9800">
                <a:solidFill>
                  <a:schemeClr val="accent1"/>
                </a:solidFill>
                <a:latin charset="0" panose="020b0806030902050204" pitchFamily="34" typeface="Impact"/>
                <a:cs charset="0" panose="020b0604020202020204" pitchFamily="34" typeface="Arial"/>
              </a:rPr>
              <a:t>04</a:t>
            </a:r>
          </a:p>
        </p:txBody>
      </p:sp>
    </p:spTree>
    <p:extLst>
      <p:ext uri="{BB962C8B-B14F-4D97-AF65-F5344CB8AC3E}">
        <p14:creationId val="3844135"/>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5"/>
                                        </p:tgtEl>
                                        <p:attrNameLst>
                                          <p:attrName>style.visibility</p:attrName>
                                        </p:attrNameLst>
                                      </p:cBhvr>
                                      <p:to>
                                        <p:strVal val="visible"/>
                                      </p:to>
                                    </p:set>
                                    <p:anim calcmode="lin" valueType="num">
                                      <p:cBhvr>
                                        <p:cTn dur="500" fill="hold" id="13"/>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5"/>
                                        </p:tgtEl>
                                        <p:attrNameLst>
                                          <p:attrName>ppt_y</p:attrName>
                                        </p:attrNameLst>
                                      </p:cBhvr>
                                      <p:tavLst>
                                        <p:tav tm="0">
                                          <p:val>
                                            <p:strVal val="#ppt_y"/>
                                          </p:val>
                                        </p:tav>
                                        <p:tav tm="100000">
                                          <p:val>
                                            <p:strVal val="#ppt_y"/>
                                          </p:val>
                                        </p:tav>
                                      </p:tavLst>
                                    </p:anim>
                                    <p:anim calcmode="lin" valueType="num">
                                      <p:cBhvr>
                                        <p:cTn dur="500" fill="hold" id="15"/>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5"/>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15"/>
                                        </p:tgtEl>
                                      </p:cBhvr>
                                    </p:animEffect>
                                    <p:animScale>
                                      <p:cBhvr>
                                        <p:cTn autoRev="1" dur="250" fill="hold" id="21"/>
                                        <p:tgtEl>
                                          <p:spTgt spid="15"/>
                                        </p:tgtEl>
                                      </p:cBhvr>
                                      <p:by x="105000" y="105000"/>
                                    </p:animScale>
                                  </p:childTnLst>
                                </p:cTn>
                              </p:par>
                            </p:childTnLst>
                          </p:cTn>
                        </p:par>
                        <p:par>
                          <p:cTn fill="hold" id="22" nodeType="afterGroup">
                            <p:stCondLst>
                              <p:cond delay="2000"/>
                            </p:stCondLst>
                            <p:childTnLst>
                              <p:par>
                                <p:cTn fill="hold" grpId="0" id="23" nodeType="afterEffect" presetClass="entr" presetID="22" presetSubtype="8">
                                  <p:stCondLst>
                                    <p:cond delay="0"/>
                                  </p:stCondLst>
                                  <p:iterate type="lt">
                                    <p:tmPct val="30000"/>
                                  </p:iterate>
                                  <p:childTnLst>
                                    <p:set>
                                      <p:cBhvr>
                                        <p:cTn dur="1" fill="hold" id="24">
                                          <p:stCondLst>
                                            <p:cond delay="0"/>
                                          </p:stCondLst>
                                        </p:cTn>
                                        <p:tgtEl>
                                          <p:spTgt spid="13"/>
                                        </p:tgtEl>
                                        <p:attrNameLst>
                                          <p:attrName>style.visibility</p:attrName>
                                        </p:attrNameLst>
                                      </p:cBhvr>
                                      <p:to>
                                        <p:strVal val="visible"/>
                                      </p:to>
                                    </p:set>
                                    <p:animEffect filter="wipe(left)" transition="in">
                                      <p:cBhvr>
                                        <p:cTn dur="200" id="25"/>
                                        <p:tgtEl>
                                          <p:spTgt spid="13"/>
                                        </p:tgtEl>
                                      </p:cBhvr>
                                    </p:animEffect>
                                  </p:childTnLst>
                                </p:cTn>
                              </p:par>
                              <p:par>
                                <p:cTn fill="hold" grpId="1" id="26" nodeType="withEffect" presetClass="emph" presetID="36" presetSubtype="0">
                                  <p:stCondLst>
                                    <p:cond delay="0"/>
                                  </p:stCondLst>
                                  <p:iterate type="lt">
                                    <p:tmPct val="30000"/>
                                  </p:iterate>
                                  <p:childTnLst>
                                    <p:animScale>
                                      <p:cBhvr>
                                        <p:cTn autoRev="1" dur="50" fill="hold" id="27">
                                          <p:stCondLst>
                                            <p:cond delay="0"/>
                                          </p:stCondLst>
                                        </p:cTn>
                                        <p:tgtEl>
                                          <p:spTgt spid="13"/>
                                        </p:tgtEl>
                                      </p:cBhvr>
                                      <p:to x="80000" y="100000"/>
                                    </p:animScale>
                                    <p:anim by="(#ppt_w*0.10)" calcmode="lin" valueType="num">
                                      <p:cBhvr>
                                        <p:cTn autoRev="1" dur="50" fill="hold" id="28">
                                          <p:stCondLst>
                                            <p:cond delay="0"/>
                                          </p:stCondLst>
                                        </p:cTn>
                                        <p:tgtEl>
                                          <p:spTgt spid="13"/>
                                        </p:tgtEl>
                                        <p:attrNameLst>
                                          <p:attrName>ppt_x</p:attrName>
                                        </p:attrNameLst>
                                      </p:cBhvr>
                                    </p:anim>
                                    <p:anim by="(-#ppt_w*0.10)" calcmode="lin" valueType="num">
                                      <p:cBhvr>
                                        <p:cTn autoRev="1" dur="50" fill="hold" id="29">
                                          <p:stCondLst>
                                            <p:cond delay="0"/>
                                          </p:stCondLst>
                                        </p:cTn>
                                        <p:tgtEl>
                                          <p:spTgt spid="13"/>
                                        </p:tgtEl>
                                        <p:attrNameLst>
                                          <p:attrName>ppt_y</p:attrName>
                                        </p:attrNameLst>
                                      </p:cBhvr>
                                    </p:anim>
                                    <p:animRot by="-480000">
                                      <p:cBhvr>
                                        <p:cTn autoRev="1" dur="50" fill="hold" id="30">
                                          <p:stCondLst>
                                            <p:cond delay="0"/>
                                          </p:stCondLst>
                                        </p:cTn>
                                        <p:tgtEl>
                                          <p:spTgt spid="13"/>
                                        </p:tgtEl>
                                        <p:attrNameLst>
                                          <p:attrName>r</p:attrName>
                                        </p:attrNameLst>
                                      </p:cBhvr>
                                    </p:animRot>
                                  </p:childTnLst>
                                </p:cTn>
                              </p:par>
                            </p:childTnLst>
                          </p:cTn>
                        </p:par>
                        <p:par>
                          <p:cTn fill="hold" id="31" nodeType="afterGroup">
                            <p:stCondLst>
                              <p:cond delay="2200"/>
                            </p:stCondLst>
                            <p:childTnLst>
                              <p:par>
                                <p:cTn fill="hold" grpId="0" id="32" nodeType="afterEffect" presetClass="entr" presetID="22" presetSubtype="8">
                                  <p:stCondLst>
                                    <p:cond delay="0"/>
                                  </p:stCondLst>
                                  <p:iterate type="lt">
                                    <p:tmPct val="30000"/>
                                  </p:iterate>
                                  <p:childTnLst>
                                    <p:set>
                                      <p:cBhvr>
                                        <p:cTn dur="1" fill="hold" id="33">
                                          <p:stCondLst>
                                            <p:cond delay="0"/>
                                          </p:stCondLst>
                                        </p:cTn>
                                        <p:tgtEl>
                                          <p:spTgt spid="14"/>
                                        </p:tgtEl>
                                        <p:attrNameLst>
                                          <p:attrName>style.visibility</p:attrName>
                                        </p:attrNameLst>
                                      </p:cBhvr>
                                      <p:to>
                                        <p:strVal val="visible"/>
                                      </p:to>
                                    </p:set>
                                    <p:animEffect filter="wipe(left)" transition="in">
                                      <p:cBhvr>
                                        <p:cTn dur="200" id="34"/>
                                        <p:tgtEl>
                                          <p:spTgt spid="14"/>
                                        </p:tgtEl>
                                      </p:cBhvr>
                                    </p:animEffect>
                                  </p:childTnLst>
                                </p:cTn>
                              </p:par>
                              <p:par>
                                <p:cTn fill="hold" grpId="1" id="35" nodeType="withEffect" presetClass="emph" presetID="36" presetSubtype="0">
                                  <p:stCondLst>
                                    <p:cond delay="0"/>
                                  </p:stCondLst>
                                  <p:iterate type="lt">
                                    <p:tmPct val="30000"/>
                                  </p:iterate>
                                  <p:childTnLst>
                                    <p:animScale>
                                      <p:cBhvr>
                                        <p:cTn autoRev="1" dur="50" fill="hold" id="36">
                                          <p:stCondLst>
                                            <p:cond delay="0"/>
                                          </p:stCondLst>
                                        </p:cTn>
                                        <p:tgtEl>
                                          <p:spTgt spid="14"/>
                                        </p:tgtEl>
                                      </p:cBhvr>
                                      <p:to x="80000" y="100000"/>
                                    </p:animScale>
                                    <p:anim by="(#ppt_w*0.10)" calcmode="lin" valueType="num">
                                      <p:cBhvr>
                                        <p:cTn autoRev="1" dur="50" fill="hold" id="37">
                                          <p:stCondLst>
                                            <p:cond delay="0"/>
                                          </p:stCondLst>
                                        </p:cTn>
                                        <p:tgtEl>
                                          <p:spTgt spid="14"/>
                                        </p:tgtEl>
                                        <p:attrNameLst>
                                          <p:attrName>ppt_x</p:attrName>
                                        </p:attrNameLst>
                                      </p:cBhvr>
                                    </p:anim>
                                    <p:anim by="(-#ppt_w*0.10)" calcmode="lin" valueType="num">
                                      <p:cBhvr>
                                        <p:cTn autoRev="1" dur="50" fill="hold" id="38">
                                          <p:stCondLst>
                                            <p:cond delay="0"/>
                                          </p:stCondLst>
                                        </p:cTn>
                                        <p:tgtEl>
                                          <p:spTgt spid="14"/>
                                        </p:tgtEl>
                                        <p:attrNameLst>
                                          <p:attrName>ppt_y</p:attrName>
                                        </p:attrNameLst>
                                      </p:cBhvr>
                                    </p:anim>
                                    <p:animRot by="-480000">
                                      <p:cBhvr>
                                        <p:cTn autoRev="1" dur="50" fill="hold" id="3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P grpId="0" spid="15"/>
      <p:bldP grpId="1" spid="1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10"/>
          <p:cNvGrpSpPr/>
          <p:nvPr/>
        </p:nvGrpSpPr>
        <p:grpSpPr>
          <a:xfrm>
            <a:off x="2268538" y="1075903"/>
            <a:ext cx="2303947" cy="643270"/>
            <a:chOff x="1409700" y="1155700"/>
            <a:chExt cx="3071396" cy="857428"/>
          </a:xfrm>
        </p:grpSpPr>
        <p:sp>
          <p:nvSpPr>
            <p:cNvPr id="31" name="文本框 30"/>
            <p:cNvSpPr txBox="1"/>
            <p:nvPr/>
          </p:nvSpPr>
          <p:spPr>
            <a:xfrm>
              <a:off x="1409700" y="1155700"/>
              <a:ext cx="1259621" cy="731294"/>
            </a:xfrm>
            <a:prstGeom prst="rect">
              <a:avLst/>
            </a:prstGeom>
            <a:noFill/>
          </p:spPr>
          <p:txBody>
            <a:bodyPr rtlCol="0" wrap="none">
              <a:spAutoFit/>
            </a:bodyPr>
            <a:lstStyle/>
            <a:p>
              <a:pPr defTabSz="685937">
                <a:defRPr/>
              </a:pPr>
              <a:r>
                <a:rPr altLang="en-US" b="1" lang="zh-CN" sz="3000">
                  <a:solidFill>
                    <a:srgbClr val="000000">
                      <a:lumMod val="85000"/>
                      <a:lumOff val="15000"/>
                    </a:srgbClr>
                  </a:solidFill>
                  <a:latin typeface="Arial"/>
                  <a:ea typeface="微软雅黑"/>
                </a:rPr>
                <a:t>目录</a:t>
              </a:r>
            </a:p>
          </p:txBody>
        </p:sp>
        <p:sp>
          <p:nvSpPr>
            <p:cNvPr id="32" name="文本框 31"/>
            <p:cNvSpPr txBox="1"/>
            <p:nvPr/>
          </p:nvSpPr>
          <p:spPr>
            <a:xfrm>
              <a:off x="2747288" y="1520685"/>
              <a:ext cx="1716742" cy="487529"/>
            </a:xfrm>
            <a:prstGeom prst="rect">
              <a:avLst/>
            </a:prstGeom>
            <a:noFill/>
          </p:spPr>
          <p:txBody>
            <a:bodyPr rtlCol="0" wrap="none">
              <a:spAutoFit/>
            </a:bodyPr>
            <a:lstStyle/>
            <a:p>
              <a:pPr defTabSz="685937">
                <a:defRPr/>
              </a:pPr>
              <a:r>
                <a:rPr altLang="zh-CN" lang="en-US">
                  <a:solidFill>
                    <a:srgbClr val="000000">
                      <a:lumMod val="85000"/>
                      <a:lumOff val="15000"/>
                    </a:srgbClr>
                  </a:solidFill>
                  <a:latin typeface="Arial"/>
                  <a:ea typeface="微软雅黑"/>
                </a:rPr>
                <a:t>CONTENT</a:t>
              </a:r>
            </a:p>
          </p:txBody>
        </p:sp>
        <p:cxnSp>
          <p:nvCxnSpPr>
            <p:cNvPr id="34" name="直接连接符 33"/>
            <p:cNvCxnSpPr/>
            <p:nvPr/>
          </p:nvCxnSpPr>
          <p:spPr>
            <a:xfrm flipH="1">
              <a:off x="2451765" y="1461463"/>
              <a:ext cx="413246" cy="461506"/>
            </a:xfrm>
            <a:prstGeom prst="line">
              <a:avLst/>
            </a:prstGeom>
            <a:ln cap="rnd" w="25400">
              <a:solidFill>
                <a:schemeClr val="bg2">
                  <a:lumMod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 name="组合 11"/>
          <p:cNvGrpSpPr/>
          <p:nvPr/>
        </p:nvGrpSpPr>
        <p:grpSpPr>
          <a:xfrm>
            <a:off x="2423803" y="2109900"/>
            <a:ext cx="4691160" cy="378371"/>
            <a:chOff x="1616683" y="2533939"/>
            <a:chExt cx="6253794" cy="504338"/>
          </a:xfrm>
        </p:grpSpPr>
        <p:grpSp>
          <p:nvGrpSpPr>
            <p:cNvPr id="7" name="组合 37"/>
            <p:cNvGrpSpPr/>
            <p:nvPr/>
          </p:nvGrpSpPr>
          <p:grpSpPr>
            <a:xfrm>
              <a:off x="1616683" y="2533939"/>
              <a:ext cx="3095048" cy="430886"/>
              <a:chOff x="8258783" y="2250998"/>
              <a:chExt cx="3095048" cy="430886"/>
            </a:xfrm>
          </p:grpSpPr>
          <p:sp>
            <p:nvSpPr>
              <p:cNvPr id="36" name="矩形 35"/>
              <p:cNvSpPr/>
              <p:nvPr/>
            </p:nvSpPr>
            <p:spPr>
              <a:xfrm>
                <a:off x="8258783" y="2358640"/>
                <a:ext cx="651753" cy="184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937">
                  <a:defRPr/>
                </a:pPr>
                <a:endParaRPr altLang="en-US" lang="zh-CN" sz="1400">
                  <a:solidFill>
                    <a:schemeClr val="bg1">
                      <a:lumMod val="50000"/>
                    </a:schemeClr>
                  </a:solidFill>
                  <a:latin typeface="Arial"/>
                  <a:ea typeface="微软雅黑"/>
                </a:endParaRPr>
              </a:p>
            </p:txBody>
          </p:sp>
          <p:sp>
            <p:nvSpPr>
              <p:cNvPr id="37" name="文本框 36"/>
              <p:cNvSpPr txBox="1"/>
              <p:nvPr/>
            </p:nvSpPr>
            <p:spPr>
              <a:xfrm>
                <a:off x="9055765" y="2250998"/>
                <a:ext cx="2275445" cy="426588"/>
              </a:xfrm>
              <a:prstGeom prst="rect">
                <a:avLst/>
              </a:prstGeom>
              <a:noFill/>
            </p:spPr>
            <p:txBody>
              <a:bodyPr rtlCol="0" wrap="none">
                <a:spAutoFit/>
              </a:bodyPr>
              <a:lstStyle/>
              <a:p>
                <a:pPr defTabSz="685937">
                  <a:defRPr/>
                </a:pPr>
                <a:r>
                  <a:rPr altLang="en-US" b="1" lang="zh-CN" sz="1500">
                    <a:solidFill>
                      <a:schemeClr val="bg1">
                        <a:lumMod val="50000"/>
                      </a:schemeClr>
                    </a:solidFill>
                    <a:latin typeface="Arial"/>
                    <a:ea typeface="微软雅黑"/>
                  </a:rPr>
                  <a:t>标题文字添加此处</a:t>
                </a:r>
              </a:p>
            </p:txBody>
          </p:sp>
        </p:grpSp>
        <p:grpSp>
          <p:nvGrpSpPr>
            <p:cNvPr id="10" name="组合 9"/>
            <p:cNvGrpSpPr/>
            <p:nvPr/>
          </p:nvGrpSpPr>
          <p:grpSpPr>
            <a:xfrm>
              <a:off x="4711731" y="2545834"/>
              <a:ext cx="3158746" cy="492443"/>
              <a:chOff x="4711731" y="2545834"/>
              <a:chExt cx="3158746" cy="492443"/>
            </a:xfrm>
          </p:grpSpPr>
          <p:cxnSp>
            <p:nvCxnSpPr>
              <p:cNvPr id="8" name="直接连接符 7"/>
              <p:cNvCxnSpPr>
                <a:stCxn id="37" idx="3"/>
              </p:cNvCxnSpPr>
              <p:nvPr/>
            </p:nvCxnSpPr>
            <p:spPr>
              <a:xfrm flipV="1">
                <a:off x="4689109" y="2728353"/>
                <a:ext cx="2501870" cy="188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312206" y="2545834"/>
                <a:ext cx="552777" cy="487529"/>
              </a:xfrm>
              <a:prstGeom prst="rect">
                <a:avLst/>
              </a:prstGeom>
              <a:noFill/>
            </p:spPr>
            <p:txBody>
              <a:bodyPr rtlCol="0" wrap="none">
                <a:spAutoFit/>
              </a:bodyPr>
              <a:lstStyle/>
              <a:p>
                <a:r>
                  <a:rPr altLang="zh-CN" lang="en-US">
                    <a:solidFill>
                      <a:schemeClr val="bg1">
                        <a:lumMod val="50000"/>
                      </a:schemeClr>
                    </a:solidFill>
                    <a:ea charset="-122" panose="020b0503020204020204" pitchFamily="34" typeface="微软雅黑"/>
                  </a:rPr>
                  <a:t>04</a:t>
                </a:r>
              </a:p>
            </p:txBody>
          </p:sp>
        </p:grpSp>
      </p:grpSp>
      <p:grpSp>
        <p:nvGrpSpPr>
          <p:cNvPr id="11" name="组合 12"/>
          <p:cNvGrpSpPr/>
          <p:nvPr/>
        </p:nvGrpSpPr>
        <p:grpSpPr>
          <a:xfrm>
            <a:off x="2423803" y="2642865"/>
            <a:ext cx="4691160" cy="369447"/>
            <a:chOff x="1616683" y="3244334"/>
            <a:chExt cx="6253794" cy="492443"/>
          </a:xfrm>
        </p:grpSpPr>
        <p:grpSp>
          <p:nvGrpSpPr>
            <p:cNvPr id="12" name="组合 38"/>
            <p:cNvGrpSpPr/>
            <p:nvPr/>
          </p:nvGrpSpPr>
          <p:grpSpPr>
            <a:xfrm>
              <a:off x="1616683" y="3259013"/>
              <a:ext cx="3095048" cy="430886"/>
              <a:chOff x="8258783" y="2250998"/>
              <a:chExt cx="3095048" cy="430886"/>
            </a:xfrm>
          </p:grpSpPr>
          <p:sp>
            <p:nvSpPr>
              <p:cNvPr id="40" name="矩形 39"/>
              <p:cNvSpPr/>
              <p:nvPr/>
            </p:nvSpPr>
            <p:spPr>
              <a:xfrm>
                <a:off x="8258783" y="2358640"/>
                <a:ext cx="651753" cy="184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937">
                  <a:defRPr/>
                </a:pPr>
                <a:endParaRPr altLang="en-US" lang="zh-CN" sz="1400">
                  <a:solidFill>
                    <a:schemeClr val="bg1">
                      <a:lumMod val="50000"/>
                    </a:schemeClr>
                  </a:solidFill>
                  <a:latin typeface="Arial"/>
                  <a:ea typeface="微软雅黑"/>
                </a:endParaRPr>
              </a:p>
            </p:txBody>
          </p:sp>
          <p:sp>
            <p:nvSpPr>
              <p:cNvPr id="41" name="文本框 40"/>
              <p:cNvSpPr txBox="1"/>
              <p:nvPr/>
            </p:nvSpPr>
            <p:spPr>
              <a:xfrm>
                <a:off x="9055765" y="2250999"/>
                <a:ext cx="2275445" cy="426587"/>
              </a:xfrm>
              <a:prstGeom prst="rect">
                <a:avLst/>
              </a:prstGeom>
              <a:noFill/>
            </p:spPr>
            <p:txBody>
              <a:bodyPr rtlCol="0" wrap="none">
                <a:spAutoFit/>
              </a:bodyPr>
              <a:lstStyle/>
              <a:p>
                <a:pPr defTabSz="685937">
                  <a:defRPr/>
                </a:pPr>
                <a:r>
                  <a:rPr altLang="en-US" b="1" lang="zh-CN" sz="1500">
                    <a:solidFill>
                      <a:schemeClr val="bg1">
                        <a:lumMod val="50000"/>
                      </a:schemeClr>
                    </a:solidFill>
                    <a:latin typeface="Arial"/>
                    <a:ea typeface="微软雅黑"/>
                  </a:rPr>
                  <a:t>标题文字添加此处</a:t>
                </a:r>
              </a:p>
            </p:txBody>
          </p:sp>
        </p:grpSp>
        <p:grpSp>
          <p:nvGrpSpPr>
            <p:cNvPr id="13" name="组合 28"/>
            <p:cNvGrpSpPr/>
            <p:nvPr/>
          </p:nvGrpSpPr>
          <p:grpSpPr>
            <a:xfrm>
              <a:off x="4650175" y="3244334"/>
              <a:ext cx="3220302" cy="492443"/>
              <a:chOff x="4650175" y="2545834"/>
              <a:chExt cx="3220302" cy="492443"/>
            </a:xfrm>
          </p:grpSpPr>
          <p:cxnSp>
            <p:nvCxnSpPr>
              <p:cNvPr id="33" name="直接连接符 32"/>
              <p:cNvCxnSpPr/>
              <p:nvPr/>
            </p:nvCxnSpPr>
            <p:spPr>
              <a:xfrm flipV="1">
                <a:off x="4650175" y="2730500"/>
                <a:ext cx="2563425" cy="34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7312206" y="2545834"/>
                <a:ext cx="552777" cy="487529"/>
              </a:xfrm>
              <a:prstGeom prst="rect">
                <a:avLst/>
              </a:prstGeom>
              <a:noFill/>
            </p:spPr>
            <p:txBody>
              <a:bodyPr rtlCol="0" wrap="none">
                <a:spAutoFit/>
              </a:bodyPr>
              <a:lstStyle/>
              <a:p>
                <a:r>
                  <a:rPr altLang="zh-CN" lang="en-US">
                    <a:solidFill>
                      <a:schemeClr val="bg1">
                        <a:lumMod val="50000"/>
                      </a:schemeClr>
                    </a:solidFill>
                    <a:ea charset="-122" panose="020b0503020204020204" pitchFamily="34" typeface="微软雅黑"/>
                  </a:rPr>
                  <a:t>09</a:t>
                </a:r>
              </a:p>
            </p:txBody>
          </p:sp>
        </p:grpSp>
      </p:grpSp>
      <p:grpSp>
        <p:nvGrpSpPr>
          <p:cNvPr id="14" name="组合 13"/>
          <p:cNvGrpSpPr/>
          <p:nvPr/>
        </p:nvGrpSpPr>
        <p:grpSpPr>
          <a:xfrm>
            <a:off x="2423803" y="3197845"/>
            <a:ext cx="4691160" cy="369446"/>
            <a:chOff x="1616683" y="3984083"/>
            <a:chExt cx="6253794" cy="492443"/>
          </a:xfrm>
        </p:grpSpPr>
        <p:grpSp>
          <p:nvGrpSpPr>
            <p:cNvPr id="15" name="组合 41"/>
            <p:cNvGrpSpPr/>
            <p:nvPr/>
          </p:nvGrpSpPr>
          <p:grpSpPr>
            <a:xfrm>
              <a:off x="1616683" y="3984087"/>
              <a:ext cx="3095048" cy="430887"/>
              <a:chOff x="8258783" y="2250998"/>
              <a:chExt cx="3095048" cy="430887"/>
            </a:xfrm>
          </p:grpSpPr>
          <p:sp>
            <p:nvSpPr>
              <p:cNvPr id="43" name="矩形 42"/>
              <p:cNvSpPr/>
              <p:nvPr/>
            </p:nvSpPr>
            <p:spPr>
              <a:xfrm>
                <a:off x="8258783" y="2358640"/>
                <a:ext cx="651753" cy="1848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937">
                  <a:defRPr/>
                </a:pPr>
                <a:endParaRPr altLang="en-US" lang="zh-CN" sz="1400">
                  <a:solidFill>
                    <a:schemeClr val="bg1">
                      <a:lumMod val="50000"/>
                    </a:schemeClr>
                  </a:solidFill>
                  <a:latin typeface="Arial"/>
                  <a:ea typeface="微软雅黑"/>
                </a:endParaRPr>
              </a:p>
            </p:txBody>
          </p:sp>
          <p:sp>
            <p:nvSpPr>
              <p:cNvPr id="44" name="文本框 43"/>
              <p:cNvSpPr txBox="1"/>
              <p:nvPr/>
            </p:nvSpPr>
            <p:spPr>
              <a:xfrm>
                <a:off x="9055765" y="2250998"/>
                <a:ext cx="2275445" cy="426589"/>
              </a:xfrm>
              <a:prstGeom prst="rect">
                <a:avLst/>
              </a:prstGeom>
              <a:noFill/>
            </p:spPr>
            <p:txBody>
              <a:bodyPr rtlCol="0" wrap="none">
                <a:spAutoFit/>
              </a:bodyPr>
              <a:lstStyle/>
              <a:p>
                <a:pPr defTabSz="685937">
                  <a:defRPr/>
                </a:pPr>
                <a:r>
                  <a:rPr altLang="en-US" b="1" lang="zh-CN" sz="1500">
                    <a:solidFill>
                      <a:schemeClr val="bg1">
                        <a:lumMod val="50000"/>
                      </a:schemeClr>
                    </a:solidFill>
                    <a:latin typeface="Arial"/>
                    <a:ea typeface="微软雅黑"/>
                  </a:rPr>
                  <a:t>标题文字添加此处</a:t>
                </a:r>
              </a:p>
            </p:txBody>
          </p:sp>
        </p:grpSp>
        <p:grpSp>
          <p:nvGrpSpPr>
            <p:cNvPr id="16" name="组合 49"/>
            <p:cNvGrpSpPr/>
            <p:nvPr/>
          </p:nvGrpSpPr>
          <p:grpSpPr>
            <a:xfrm>
              <a:off x="4650175" y="3984083"/>
              <a:ext cx="3220302" cy="492443"/>
              <a:chOff x="4650175" y="2545831"/>
              <a:chExt cx="3220302" cy="492443"/>
            </a:xfrm>
          </p:grpSpPr>
          <p:cxnSp>
            <p:nvCxnSpPr>
              <p:cNvPr id="51" name="直接连接符 50"/>
              <p:cNvCxnSpPr/>
              <p:nvPr/>
            </p:nvCxnSpPr>
            <p:spPr>
              <a:xfrm flipV="1">
                <a:off x="4650175" y="2730500"/>
                <a:ext cx="2563425" cy="34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312206" y="2545831"/>
                <a:ext cx="552777" cy="487530"/>
              </a:xfrm>
              <a:prstGeom prst="rect">
                <a:avLst/>
              </a:prstGeom>
              <a:noFill/>
            </p:spPr>
            <p:txBody>
              <a:bodyPr rtlCol="0" wrap="none">
                <a:spAutoFit/>
              </a:bodyPr>
              <a:lstStyle/>
              <a:p>
                <a:r>
                  <a:rPr altLang="zh-CN" lang="en-US">
                    <a:solidFill>
                      <a:schemeClr val="bg1">
                        <a:lumMod val="50000"/>
                      </a:schemeClr>
                    </a:solidFill>
                    <a:ea charset="-122" panose="020b0503020204020204" pitchFamily="34" typeface="微软雅黑"/>
                  </a:rPr>
                  <a:t>13</a:t>
                </a:r>
              </a:p>
            </p:txBody>
          </p:sp>
        </p:grpSp>
      </p:grpSp>
      <p:grpSp>
        <p:nvGrpSpPr>
          <p:cNvPr id="17" name="组合 14"/>
          <p:cNvGrpSpPr/>
          <p:nvPr/>
        </p:nvGrpSpPr>
        <p:grpSpPr>
          <a:xfrm>
            <a:off x="2423803" y="3715265"/>
            <a:ext cx="4691160" cy="369447"/>
            <a:chOff x="1616683" y="4673757"/>
            <a:chExt cx="6253794" cy="492443"/>
          </a:xfrm>
        </p:grpSpPr>
        <p:grpSp>
          <p:nvGrpSpPr>
            <p:cNvPr id="18" name="组合 44"/>
            <p:cNvGrpSpPr/>
            <p:nvPr/>
          </p:nvGrpSpPr>
          <p:grpSpPr>
            <a:xfrm>
              <a:off x="1616683" y="4709160"/>
              <a:ext cx="3095048" cy="430886"/>
              <a:chOff x="8258783" y="2250998"/>
              <a:chExt cx="3095048" cy="430886"/>
            </a:xfrm>
          </p:grpSpPr>
          <p:sp>
            <p:nvSpPr>
              <p:cNvPr id="46" name="矩形 45"/>
              <p:cNvSpPr/>
              <p:nvPr/>
            </p:nvSpPr>
            <p:spPr>
              <a:xfrm>
                <a:off x="8258783" y="2358640"/>
                <a:ext cx="651753" cy="1848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937">
                  <a:defRPr/>
                </a:pPr>
                <a:endParaRPr altLang="en-US" lang="zh-CN" sz="1400">
                  <a:solidFill>
                    <a:schemeClr val="bg1">
                      <a:lumMod val="50000"/>
                    </a:schemeClr>
                  </a:solidFill>
                  <a:latin typeface="Arial"/>
                  <a:ea typeface="微软雅黑"/>
                </a:endParaRPr>
              </a:p>
            </p:txBody>
          </p:sp>
          <p:sp>
            <p:nvSpPr>
              <p:cNvPr id="47" name="文本框 46"/>
              <p:cNvSpPr txBox="1"/>
              <p:nvPr/>
            </p:nvSpPr>
            <p:spPr>
              <a:xfrm>
                <a:off x="9055765" y="2250999"/>
                <a:ext cx="2275445" cy="426587"/>
              </a:xfrm>
              <a:prstGeom prst="rect">
                <a:avLst/>
              </a:prstGeom>
              <a:noFill/>
            </p:spPr>
            <p:txBody>
              <a:bodyPr rtlCol="0" wrap="none">
                <a:spAutoFit/>
              </a:bodyPr>
              <a:lstStyle/>
              <a:p>
                <a:pPr defTabSz="685937">
                  <a:defRPr/>
                </a:pPr>
                <a:r>
                  <a:rPr altLang="en-US" b="1" lang="zh-CN" sz="1500">
                    <a:solidFill>
                      <a:schemeClr val="bg1">
                        <a:lumMod val="50000"/>
                      </a:schemeClr>
                    </a:solidFill>
                    <a:latin typeface="Arial"/>
                    <a:ea typeface="微软雅黑"/>
                  </a:rPr>
                  <a:t>标题文字添加此处</a:t>
                </a:r>
              </a:p>
            </p:txBody>
          </p:sp>
        </p:grpSp>
        <p:grpSp>
          <p:nvGrpSpPr>
            <p:cNvPr id="19" name="组合 52"/>
            <p:cNvGrpSpPr/>
            <p:nvPr/>
          </p:nvGrpSpPr>
          <p:grpSpPr>
            <a:xfrm>
              <a:off x="4650175" y="4673757"/>
              <a:ext cx="3220302" cy="492443"/>
              <a:chOff x="4650175" y="2545834"/>
              <a:chExt cx="3220302" cy="492443"/>
            </a:xfrm>
          </p:grpSpPr>
          <p:cxnSp>
            <p:nvCxnSpPr>
              <p:cNvPr id="54" name="直接连接符 53"/>
              <p:cNvCxnSpPr/>
              <p:nvPr/>
            </p:nvCxnSpPr>
            <p:spPr>
              <a:xfrm flipV="1">
                <a:off x="4650175" y="2730500"/>
                <a:ext cx="2563425" cy="34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7312206" y="2545834"/>
                <a:ext cx="552777" cy="487529"/>
              </a:xfrm>
              <a:prstGeom prst="rect">
                <a:avLst/>
              </a:prstGeom>
              <a:noFill/>
            </p:spPr>
            <p:txBody>
              <a:bodyPr rtlCol="0" wrap="none">
                <a:spAutoFit/>
              </a:bodyPr>
              <a:lstStyle/>
              <a:p>
                <a:r>
                  <a:rPr altLang="zh-CN" lang="en-US">
                    <a:solidFill>
                      <a:schemeClr val="bg1">
                        <a:lumMod val="50000"/>
                      </a:schemeClr>
                    </a:solidFill>
                    <a:ea charset="-122" panose="020b0503020204020204" pitchFamily="34" typeface="微软雅黑"/>
                  </a:rPr>
                  <a:t>18</a:t>
                </a:r>
              </a:p>
            </p:txBody>
          </p:sp>
        </p:grpSp>
      </p:grpSp>
    </p:spTree>
    <p:extLst>
      <p:ext uri="{BB962C8B-B14F-4D97-AF65-F5344CB8AC3E}">
        <p14:creationId val="1892374772"/>
      </p:ext>
    </p:extLst>
  </p:cSld>
  <p:clrMapOvr>
    <a:masterClrMapping/>
  </p:clrMapOvr>
  <p:transition spd="med">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1000" fill="hold" id="12"/>
                                        <p:tgtEl>
                                          <p:spTgt spid="6"/>
                                        </p:tgtEl>
                                        <p:attrNameLst>
                                          <p:attrName>ppt_x</p:attrName>
                                        </p:attrNameLst>
                                      </p:cBhvr>
                                      <p:tavLst>
                                        <p:tav tm="0">
                                          <p:val>
                                            <p:strVal val="0-#ppt_w/2"/>
                                          </p:val>
                                        </p:tav>
                                        <p:tav tm="100000">
                                          <p:val>
                                            <p:strVal val="#ppt_x"/>
                                          </p:val>
                                        </p:tav>
                                      </p:tavLst>
                                    </p:anim>
                                    <p:anim calcmode="lin" valueType="num">
                                      <p:cBhvr additive="base">
                                        <p:cTn dur="10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25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1000" fill="hold" id="16"/>
                                        <p:tgtEl>
                                          <p:spTgt spid="11"/>
                                        </p:tgtEl>
                                        <p:attrNameLst>
                                          <p:attrName>ppt_x</p:attrName>
                                        </p:attrNameLst>
                                      </p:cBhvr>
                                      <p:tavLst>
                                        <p:tav tm="0">
                                          <p:val>
                                            <p:strVal val="0-#ppt_w/2"/>
                                          </p:val>
                                        </p:tav>
                                        <p:tav tm="100000">
                                          <p:val>
                                            <p:strVal val="#ppt_x"/>
                                          </p:val>
                                        </p:tav>
                                      </p:tavLst>
                                    </p:anim>
                                    <p:anim calcmode="lin" valueType="num">
                                      <p:cBhvr additive="base">
                                        <p:cTn dur="1000" fill="hold" id="17"/>
                                        <p:tgtEl>
                                          <p:spTgt spid="11"/>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50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1000" fill="hold" id="20"/>
                                        <p:tgtEl>
                                          <p:spTgt spid="14"/>
                                        </p:tgtEl>
                                        <p:attrNameLst>
                                          <p:attrName>ppt_x</p:attrName>
                                        </p:attrNameLst>
                                      </p:cBhvr>
                                      <p:tavLst>
                                        <p:tav tm="0">
                                          <p:val>
                                            <p:strVal val="0-#ppt_w/2"/>
                                          </p:val>
                                        </p:tav>
                                        <p:tav tm="100000">
                                          <p:val>
                                            <p:strVal val="#ppt_x"/>
                                          </p:val>
                                        </p:tav>
                                      </p:tavLst>
                                    </p:anim>
                                    <p:anim calcmode="lin" valueType="num">
                                      <p:cBhvr additive="base">
                                        <p:cTn dur="1000" fill="hold" id="21"/>
                                        <p:tgtEl>
                                          <p:spTgt spid="14"/>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75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1000" fill="hold" id="24"/>
                                        <p:tgtEl>
                                          <p:spTgt spid="17"/>
                                        </p:tgtEl>
                                        <p:attrNameLst>
                                          <p:attrName>ppt_x</p:attrName>
                                        </p:attrNameLst>
                                      </p:cBhvr>
                                      <p:tavLst>
                                        <p:tav tm="0">
                                          <p:val>
                                            <p:strVal val="0-#ppt_w/2"/>
                                          </p:val>
                                        </p:tav>
                                        <p:tav tm="100000">
                                          <p:val>
                                            <p:strVal val="#ppt_x"/>
                                          </p:val>
                                        </p:tav>
                                      </p:tavLst>
                                    </p:anim>
                                    <p:anim calcmode="lin" valueType="num">
                                      <p:cBhvr additive="base">
                                        <p:cTn dur="1000" fill="hold" id="25"/>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570385" y="2275272"/>
            <a:ext cx="1252041" cy="1252210"/>
            <a:chOff x="8758992" y="2664460"/>
            <a:chExt cx="1669098" cy="1669098"/>
          </a:xfrm>
        </p:grpSpPr>
        <p:sp>
          <p:nvSpPr>
            <p:cNvPr id="3" name="任意多边形 43"/>
            <p:cNvSpPr/>
            <p:nvPr/>
          </p:nvSpPr>
          <p:spPr>
            <a:xfrm>
              <a:off x="8758992"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4" name="组合 3"/>
            <p:cNvGrpSpPr/>
            <p:nvPr/>
          </p:nvGrpSpPr>
          <p:grpSpPr>
            <a:xfrm>
              <a:off x="9018231" y="2923699"/>
              <a:ext cx="1150620" cy="1150620"/>
              <a:chOff x="9018231" y="2923699"/>
              <a:chExt cx="1150620" cy="1150620"/>
            </a:xfrm>
          </p:grpSpPr>
          <p:sp>
            <p:nvSpPr>
              <p:cNvPr id="5" name="椭圆 4"/>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Freeform 61"/>
              <p:cNvSpPr>
                <a:spLocks noEditPoints="1"/>
              </p:cNvSpPr>
              <p:nvPr/>
            </p:nvSpPr>
            <p:spPr bwMode="auto">
              <a:xfrm>
                <a:off x="9432410" y="3337878"/>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grpSp>
        <p:nvGrpSpPr>
          <p:cNvPr id="7" name="组合 6"/>
          <p:cNvGrpSpPr/>
          <p:nvPr/>
        </p:nvGrpSpPr>
        <p:grpSpPr>
          <a:xfrm>
            <a:off x="1323163" y="2275272"/>
            <a:ext cx="1252041" cy="1252210"/>
            <a:chOff x="1763911" y="2664460"/>
            <a:chExt cx="1669098" cy="1669098"/>
          </a:xfrm>
        </p:grpSpPr>
        <p:sp>
          <p:nvSpPr>
            <p:cNvPr id="8" name="任意多边形 48"/>
            <p:cNvSpPr/>
            <p:nvPr/>
          </p:nvSpPr>
          <p:spPr>
            <a:xfrm>
              <a:off x="176391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9" name="组合 8"/>
            <p:cNvGrpSpPr/>
            <p:nvPr/>
          </p:nvGrpSpPr>
          <p:grpSpPr>
            <a:xfrm>
              <a:off x="2023150" y="2923699"/>
              <a:ext cx="1150620" cy="1150620"/>
              <a:chOff x="2023150" y="2923699"/>
              <a:chExt cx="1150620" cy="1150620"/>
            </a:xfrm>
          </p:grpSpPr>
          <p:sp>
            <p:nvSpPr>
              <p:cNvPr id="10" name="椭圆 9"/>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Freeform 82"/>
              <p:cNvSpPr>
                <a:spLocks noEditPoints="1"/>
              </p:cNvSpPr>
              <p:nvPr/>
            </p:nvSpPr>
            <p:spPr bwMode="auto">
              <a:xfrm>
                <a:off x="2487335" y="3337878"/>
                <a:ext cx="222250" cy="322263"/>
              </a:xfrm>
              <a:custGeom>
                <a:gdLst>
                  <a:gd fmla="*/ 695 w 700" name="T0"/>
                  <a:gd fmla="*/ 430 h 1017" name="T1"/>
                  <a:gd fmla="*/ 685 w 700" name="T2"/>
                  <a:gd fmla="*/ 418 h 1017" name="T3"/>
                  <a:gd fmla="*/ 667 w 700" name="T4"/>
                  <a:gd fmla="*/ 413 h 1017" name="T5"/>
                  <a:gd fmla="*/ 445 w 700" name="T6"/>
                  <a:gd fmla="*/ 31 h 1017" name="T7"/>
                  <a:gd fmla="*/ 444 w 700" name="T8"/>
                  <a:gd fmla="*/ 27 h 1017" name="T9"/>
                  <a:gd fmla="*/ 441 w 700" name="T10"/>
                  <a:gd fmla="*/ 17 h 1017" name="T11"/>
                  <a:gd fmla="*/ 436 w 700" name="T12"/>
                  <a:gd fmla="*/ 8 h 1017" name="T13"/>
                  <a:gd fmla="*/ 427 w 700" name="T14"/>
                  <a:gd fmla="*/ 3 h 1017" name="T15"/>
                  <a:gd fmla="*/ 423 w 700" name="T16"/>
                  <a:gd fmla="*/ 1 h 1017" name="T17"/>
                  <a:gd fmla="*/ 413 w 700" name="T18"/>
                  <a:gd fmla="*/ 0 h 1017" name="T19"/>
                  <a:gd fmla="*/ 403 w 700" name="T20"/>
                  <a:gd fmla="*/ 1 h 1017" name="T21"/>
                  <a:gd fmla="*/ 394 w 700" name="T22"/>
                  <a:gd fmla="*/ 6 h 1017" name="T23"/>
                  <a:gd fmla="*/ 387 w 700" name="T24"/>
                  <a:gd fmla="*/ 13 h 1017" name="T25"/>
                  <a:gd fmla="*/ 5 w 700" name="T26"/>
                  <a:gd fmla="*/ 554 h 1017" name="T27"/>
                  <a:gd fmla="*/ 0 w 700" name="T28"/>
                  <a:gd fmla="*/ 570 h 1017" name="T29"/>
                  <a:gd fmla="*/ 3 w 700" name="T30"/>
                  <a:gd fmla="*/ 587 h 1017" name="T31"/>
                  <a:gd fmla="*/ 9 w 700" name="T32"/>
                  <a:gd fmla="*/ 594 h 1017" name="T33"/>
                  <a:gd fmla="*/ 23 w 700" name="T34"/>
                  <a:gd fmla="*/ 603 h 1017" name="T35"/>
                  <a:gd fmla="*/ 254 w 700" name="T36"/>
                  <a:gd fmla="*/ 604 h 1017" name="T37"/>
                  <a:gd fmla="*/ 254 w 700" name="T38"/>
                  <a:gd fmla="*/ 986 h 1017" name="T39"/>
                  <a:gd fmla="*/ 255 w 700" name="T40"/>
                  <a:gd fmla="*/ 996 h 1017" name="T41"/>
                  <a:gd fmla="*/ 261 w 700" name="T42"/>
                  <a:gd fmla="*/ 1004 h 1017" name="T43"/>
                  <a:gd fmla="*/ 267 w 700" name="T44"/>
                  <a:gd fmla="*/ 1012 h 1017" name="T45"/>
                  <a:gd fmla="*/ 276 w 700" name="T46"/>
                  <a:gd fmla="*/ 1016 h 1017" name="T47"/>
                  <a:gd fmla="*/ 281 w 700" name="T48"/>
                  <a:gd fmla="*/ 1017 h 1017" name="T49"/>
                  <a:gd fmla="*/ 285 w 700" name="T50"/>
                  <a:gd fmla="*/ 1017 h 1017" name="T51"/>
                  <a:gd fmla="*/ 300 w 700" name="T52"/>
                  <a:gd fmla="*/ 1014 h 1017" name="T53"/>
                  <a:gd fmla="*/ 312 w 700" name="T54"/>
                  <a:gd fmla="*/ 1004 h 1017" name="T55"/>
                  <a:gd fmla="*/ 693 w 700" name="T56"/>
                  <a:gd fmla="*/ 463 h 1017" name="T57"/>
                  <a:gd fmla="*/ 700 w 700" name="T58"/>
                  <a:gd fmla="*/ 447 h 1017" name="T59"/>
                  <a:gd fmla="*/ 695 w 700" name="T60"/>
                  <a:gd fmla="*/ 430 h 1017" name="T61"/>
                  <a:gd fmla="*/ 318 w 700" name="T62"/>
                  <a:gd fmla="*/ 885 h 1017" name="T63"/>
                  <a:gd fmla="*/ 318 w 700" name="T64"/>
                  <a:gd fmla="*/ 572 h 1017" name="T65"/>
                  <a:gd fmla="*/ 315 w 700" name="T66"/>
                  <a:gd fmla="*/ 560 h 1017" name="T67"/>
                  <a:gd fmla="*/ 308 w 700" name="T68"/>
                  <a:gd fmla="*/ 549 h 1017" name="T69"/>
                  <a:gd fmla="*/ 298 w 700" name="T70"/>
                  <a:gd fmla="*/ 543 h 1017" name="T71"/>
                  <a:gd fmla="*/ 285 w 700" name="T72"/>
                  <a:gd fmla="*/ 541 h 1017" name="T73"/>
                  <a:gd fmla="*/ 381 w 700" name="T74"/>
                  <a:gd fmla="*/ 132 h 1017" name="T75"/>
                  <a:gd fmla="*/ 381 w 700" name="T76"/>
                  <a:gd fmla="*/ 445 h 1017" name="T77"/>
                  <a:gd fmla="*/ 384 w 700" name="T78"/>
                  <a:gd fmla="*/ 457 h 1017" name="T79"/>
                  <a:gd fmla="*/ 391 w 700" name="T80"/>
                  <a:gd fmla="*/ 468 h 1017" name="T81"/>
                  <a:gd fmla="*/ 400 w 700" name="T82"/>
                  <a:gd fmla="*/ 474 h 1017" name="T83"/>
                  <a:gd fmla="*/ 413 w 700" name="T84"/>
                  <a:gd fmla="*/ 476 h 1017" name="T85"/>
                  <a:gd fmla="*/ 318 w 700" name="T86"/>
                  <a:gd fmla="*/ 885 h 101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17" w="700">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grpSp>
        <p:nvGrpSpPr>
          <p:cNvPr id="12" name="组合 11"/>
          <p:cNvGrpSpPr/>
          <p:nvPr/>
        </p:nvGrpSpPr>
        <p:grpSpPr>
          <a:xfrm>
            <a:off x="5258579" y="2275272"/>
            <a:ext cx="1252041" cy="1252210"/>
            <a:chOff x="7010221" y="2664460"/>
            <a:chExt cx="1669098" cy="1669098"/>
          </a:xfrm>
        </p:grpSpPr>
        <p:sp>
          <p:nvSpPr>
            <p:cNvPr id="13" name="任意多边形 53"/>
            <p:cNvSpPr/>
            <p:nvPr/>
          </p:nvSpPr>
          <p:spPr>
            <a:xfrm>
              <a:off x="701022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4" name="组合 13"/>
            <p:cNvGrpSpPr/>
            <p:nvPr/>
          </p:nvGrpSpPr>
          <p:grpSpPr>
            <a:xfrm>
              <a:off x="7269460" y="2923699"/>
              <a:ext cx="1150620" cy="1150620"/>
              <a:chOff x="7269460" y="2923699"/>
              <a:chExt cx="1150620" cy="1150620"/>
            </a:xfrm>
          </p:grpSpPr>
          <p:sp>
            <p:nvSpPr>
              <p:cNvPr id="15" name="椭圆 14"/>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Freeform 84"/>
              <p:cNvSpPr>
                <a:spLocks noEditPoints="1"/>
              </p:cNvSpPr>
              <p:nvPr/>
            </p:nvSpPr>
            <p:spPr bwMode="auto">
              <a:xfrm>
                <a:off x="7683639" y="3337878"/>
                <a:ext cx="322263" cy="322263"/>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grpSp>
        <p:nvGrpSpPr>
          <p:cNvPr id="17" name="组合 16"/>
          <p:cNvGrpSpPr/>
          <p:nvPr/>
        </p:nvGrpSpPr>
        <p:grpSpPr>
          <a:xfrm>
            <a:off x="2634969" y="2275272"/>
            <a:ext cx="1252041" cy="1252210"/>
            <a:chOff x="3512681" y="2664460"/>
            <a:chExt cx="1669098" cy="1669098"/>
          </a:xfrm>
        </p:grpSpPr>
        <p:sp>
          <p:nvSpPr>
            <p:cNvPr id="18" name="任意多边形 58"/>
            <p:cNvSpPr/>
            <p:nvPr/>
          </p:nvSpPr>
          <p:spPr>
            <a:xfrm>
              <a:off x="351268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9" name="组合 18"/>
            <p:cNvGrpSpPr/>
            <p:nvPr/>
          </p:nvGrpSpPr>
          <p:grpSpPr>
            <a:xfrm>
              <a:off x="3771920" y="2923699"/>
              <a:ext cx="1150620" cy="1150620"/>
              <a:chOff x="3771920" y="2923699"/>
              <a:chExt cx="1150620" cy="1150620"/>
            </a:xfrm>
          </p:grpSpPr>
          <p:sp>
            <p:nvSpPr>
              <p:cNvPr id="20" name="椭圆 19"/>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Freeform 96"/>
              <p:cNvSpPr>
                <a:spLocks noEditPoints="1"/>
              </p:cNvSpPr>
              <p:nvPr/>
            </p:nvSpPr>
            <p:spPr bwMode="auto">
              <a:xfrm>
                <a:off x="4186099" y="3337878"/>
                <a:ext cx="322263" cy="322263"/>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grpSp>
        <p:nvGrpSpPr>
          <p:cNvPr id="22" name="组合 21"/>
          <p:cNvGrpSpPr/>
          <p:nvPr/>
        </p:nvGrpSpPr>
        <p:grpSpPr>
          <a:xfrm>
            <a:off x="3946774" y="2275272"/>
            <a:ext cx="1252041" cy="1252210"/>
            <a:chOff x="5261451" y="2664460"/>
            <a:chExt cx="1669098" cy="1669098"/>
          </a:xfrm>
        </p:grpSpPr>
        <p:sp>
          <p:nvSpPr>
            <p:cNvPr id="23" name="任意多边形 63"/>
            <p:cNvSpPr/>
            <p:nvPr/>
          </p:nvSpPr>
          <p:spPr>
            <a:xfrm>
              <a:off x="5261451" y="2664460"/>
              <a:ext cx="1669098" cy="1669098"/>
            </a:xfrm>
            <a:custGeom>
              <a:gdLst>
                <a:gd fmla="*/ 800633 w 1669098" name="connsiteX0"/>
                <a:gd fmla="*/ 0 h 1669098" name="connsiteY0"/>
                <a:gd fmla="*/ 868465 w 1669098" name="connsiteX1"/>
                <a:gd fmla="*/ 0 h 1669098" name="connsiteY1"/>
                <a:gd fmla="*/ 885423 w 1669098" name="connsiteX2"/>
                <a:gd fmla="*/ 16958 h 1669098" name="connsiteY2"/>
                <a:gd fmla="*/ 885423 w 1669098" name="connsiteX3"/>
                <a:gd fmla="*/ 76706 h 1669098" name="connsiteY3"/>
                <a:gd fmla="*/ 912297 w 1669098" name="connsiteX4"/>
                <a:gd fmla="*/ 78063 h 1669098" name="connsiteY4"/>
                <a:gd fmla="*/ 981741 w 1669098" name="connsiteX5"/>
                <a:gd fmla="*/ 88661 h 1669098" name="connsiteY5"/>
                <a:gd fmla="*/ 997017 w 1669098" name="connsiteX6"/>
                <a:gd fmla="*/ 31650 h 1669098" name="connsiteY6"/>
                <a:gd fmla="*/ 1017786 w 1669098" name="connsiteX7"/>
                <a:gd fmla="*/ 19658 h 1669098" name="connsiteY7"/>
                <a:gd fmla="*/ 1083307 w 1669098" name="connsiteX8"/>
                <a:gd fmla="*/ 37215 h 1669098" name="connsiteY8"/>
                <a:gd fmla="*/ 1095298 w 1669098" name="connsiteX9"/>
                <a:gd fmla="*/ 57984 h 1669098" name="connsiteY9"/>
                <a:gd fmla="*/ 1079226 w 1669098" name="connsiteX10"/>
                <a:gd fmla="*/ 117966 h 1669098" name="connsiteY10"/>
                <a:gd fmla="*/ 1130536 w 1669098" name="connsiteX11"/>
                <a:gd fmla="*/ 133894 h 1669098" name="connsiteY11"/>
                <a:gd fmla="*/ 1168448 w 1669098" name="connsiteX12"/>
                <a:gd fmla="*/ 154472 h 1669098" name="connsiteY12"/>
                <a:gd fmla="*/ 1199286 w 1669098" name="connsiteX13"/>
                <a:gd fmla="*/ 101058 h 1669098" name="connsiteY13"/>
                <a:gd fmla="*/ 1222451 w 1669098" name="connsiteX14"/>
                <a:gd fmla="*/ 94851 h 1669098" name="connsiteY14"/>
                <a:gd fmla="*/ 1281196 w 1669098" name="connsiteX15"/>
                <a:gd fmla="*/ 128766 h 1669098" name="connsiteY15"/>
                <a:gd fmla="*/ 1287403 w 1669098" name="connsiteX16"/>
                <a:gd fmla="*/ 151932 h 1669098" name="connsiteY16"/>
                <a:gd fmla="*/ 1257903 w 1669098" name="connsiteX17"/>
                <a:gd fmla="*/ 203027 h 1669098" name="connsiteY17"/>
                <a:gd fmla="*/ 1259703 w 1669098" name="connsiteX18"/>
                <a:gd fmla="*/ 204003 h 1669098" name="connsiteY18"/>
                <a:gd fmla="*/ 1332821 w 1669098" name="connsiteX19"/>
                <a:gd fmla="*/ 264331 h 1669098" name="connsiteY19"/>
                <a:gd fmla="*/ 1376700 w 1669098" name="connsiteX20"/>
                <a:gd fmla="*/ 220452 h 1669098" name="connsiteY20"/>
                <a:gd fmla="*/ 1400682 w 1669098" name="connsiteX21"/>
                <a:gd fmla="*/ 220452 h 1669098" name="connsiteY21"/>
                <a:gd fmla="*/ 1448646 w 1669098" name="connsiteX22"/>
                <a:gd fmla="*/ 268416 h 1669098" name="connsiteY22"/>
                <a:gd fmla="*/ 1448646 w 1669098" name="connsiteX23"/>
                <a:gd fmla="*/ 292398 h 1669098" name="connsiteY23"/>
                <a:gd fmla="*/ 1404767 w 1669098" name="connsiteX24"/>
                <a:gd fmla="*/ 336277 h 1669098" name="connsiteY24"/>
                <a:gd fmla="*/ 1465095 w 1669098" name="connsiteX25"/>
                <a:gd fmla="*/ 409395 h 1669098" name="connsiteY25"/>
                <a:gd fmla="*/ 1466071 w 1669098" name="connsiteX26"/>
                <a:gd fmla="*/ 411195 h 1669098" name="connsiteY26"/>
                <a:gd fmla="*/ 1517167 w 1669098" name="connsiteX27"/>
                <a:gd fmla="*/ 381695 h 1669098" name="connsiteY27"/>
                <a:gd fmla="*/ 1540332 w 1669098" name="connsiteX28"/>
                <a:gd fmla="*/ 387902 h 1669098" name="connsiteY28"/>
                <a:gd fmla="*/ 1574248 w 1669098" name="connsiteX29"/>
                <a:gd fmla="*/ 446647 h 1669098" name="connsiteY29"/>
                <a:gd fmla="*/ 1568041 w 1669098" name="connsiteX30"/>
                <a:gd fmla="*/ 469812 h 1669098" name="connsiteY30"/>
                <a:gd fmla="*/ 1514626 w 1669098" name="connsiteX31"/>
                <a:gd fmla="*/ 500651 h 1669098" name="connsiteY31"/>
                <a:gd fmla="*/ 1535204 w 1669098" name="connsiteX32"/>
                <a:gd fmla="*/ 538562 h 1669098" name="connsiteY32"/>
                <a:gd fmla="*/ 1551132 w 1669098" name="connsiteX33"/>
                <a:gd fmla="*/ 589872 h 1669098" name="connsiteY33"/>
                <a:gd fmla="*/ 1611114 w 1669098" name="connsiteX34"/>
                <a:gd fmla="*/ 573800 h 1669098" name="connsiteY34"/>
                <a:gd fmla="*/ 1631883 w 1669098" name="connsiteX35"/>
                <a:gd fmla="*/ 585792 h 1669098" name="connsiteY35"/>
                <a:gd fmla="*/ 1649440 w 1669098" name="connsiteX36"/>
                <a:gd fmla="*/ 651312 h 1669098" name="connsiteY36"/>
                <a:gd fmla="*/ 1637448 w 1669098" name="connsiteX37"/>
                <a:gd fmla="*/ 672081 h 1669098" name="connsiteY37"/>
                <a:gd fmla="*/ 1580437 w 1669098" name="connsiteX38"/>
                <a:gd fmla="*/ 687357 h 1669098" name="connsiteY38"/>
                <a:gd fmla="*/ 1591035 w 1669098" name="connsiteX39"/>
                <a:gd fmla="*/ 756801 h 1669098" name="connsiteY39"/>
                <a:gd fmla="*/ 1592392 w 1669098" name="connsiteX40"/>
                <a:gd fmla="*/ 783675 h 1669098" name="connsiteY40"/>
                <a:gd fmla="*/ 1652140 w 1669098" name="connsiteX41"/>
                <a:gd fmla="*/ 783675 h 1669098" name="connsiteY41"/>
                <a:gd fmla="*/ 1669098 w 1669098" name="connsiteX42"/>
                <a:gd fmla="*/ 800633 h 1669098" name="connsiteY42"/>
                <a:gd fmla="*/ 1669098 w 1669098" name="connsiteX43"/>
                <a:gd fmla="*/ 868465 h 1669098" name="connsiteY43"/>
                <a:gd fmla="*/ 1652140 w 1669098" name="connsiteX44"/>
                <a:gd fmla="*/ 885423 h 1669098" name="connsiteY44"/>
                <a:gd fmla="*/ 1592392 w 1669098" name="connsiteX45"/>
                <a:gd fmla="*/ 885423 h 1669098" name="connsiteY45"/>
                <a:gd fmla="*/ 1591035 w 1669098" name="connsiteX46"/>
                <a:gd fmla="*/ 912297 h 1669098" name="connsiteY46"/>
                <a:gd fmla="*/ 1580437 w 1669098" name="connsiteX47"/>
                <a:gd fmla="*/ 981741 h 1669098" name="connsiteY47"/>
                <a:gd fmla="*/ 1637448 w 1669098" name="connsiteX48"/>
                <a:gd fmla="*/ 997017 h 1669098" name="connsiteY48"/>
                <a:gd fmla="*/ 1649440 w 1669098" name="connsiteX49"/>
                <a:gd fmla="*/ 1017786 h 1669098" name="connsiteY49"/>
                <a:gd fmla="*/ 1631883 w 1669098" name="connsiteX50"/>
                <a:gd fmla="*/ 1083307 h 1669098" name="connsiteY50"/>
                <a:gd fmla="*/ 1611114 w 1669098" name="connsiteX51"/>
                <a:gd fmla="*/ 1095298 h 1669098" name="connsiteY51"/>
                <a:gd fmla="*/ 1551132 w 1669098" name="connsiteX52"/>
                <a:gd fmla="*/ 1079226 h 1669098" name="connsiteY52"/>
                <a:gd fmla="*/ 1535204 w 1669098" name="connsiteX53"/>
                <a:gd fmla="*/ 1130536 h 1669098" name="connsiteY53"/>
                <a:gd fmla="*/ 1514626 w 1669098" name="connsiteX54"/>
                <a:gd fmla="*/ 1168447 h 1669098" name="connsiteY54"/>
                <a:gd fmla="*/ 1568041 w 1669098" name="connsiteX55"/>
                <a:gd fmla="*/ 1199286 h 1669098" name="connsiteY55"/>
                <a:gd fmla="*/ 1574248 w 1669098" name="connsiteX56"/>
                <a:gd fmla="*/ 1222451 h 1669098" name="connsiteY56"/>
                <a:gd fmla="*/ 1540332 w 1669098" name="connsiteX57"/>
                <a:gd fmla="*/ 1281196 h 1669098" name="connsiteY57"/>
                <a:gd fmla="*/ 1517167 w 1669098" name="connsiteX58"/>
                <a:gd fmla="*/ 1287403 h 1669098" name="connsiteY58"/>
                <a:gd fmla="*/ 1466071 w 1669098" name="connsiteX59"/>
                <a:gd fmla="*/ 1257903 h 1669098" name="connsiteY59"/>
                <a:gd fmla="*/ 1465095 w 1669098" name="connsiteX60"/>
                <a:gd fmla="*/ 1259703 h 1669098" name="connsiteY60"/>
                <a:gd fmla="*/ 1404767 w 1669098" name="connsiteX61"/>
                <a:gd fmla="*/ 1332821 h 1669098" name="connsiteY61"/>
                <a:gd fmla="*/ 1448646 w 1669098" name="connsiteX62"/>
                <a:gd fmla="*/ 1376700 h 1669098" name="connsiteY62"/>
                <a:gd fmla="*/ 1448646 w 1669098" name="connsiteX63"/>
                <a:gd fmla="*/ 1400682 h 1669098" name="connsiteY63"/>
                <a:gd fmla="*/ 1400682 w 1669098" name="connsiteX64"/>
                <a:gd fmla="*/ 1448647 h 1669098" name="connsiteY64"/>
                <a:gd fmla="*/ 1376700 w 1669098" name="connsiteX65"/>
                <a:gd fmla="*/ 1448647 h 1669098" name="connsiteY65"/>
                <a:gd fmla="*/ 1332820 w 1669098" name="connsiteX66"/>
                <a:gd fmla="*/ 1404767 h 1669098" name="connsiteY66"/>
                <a:gd fmla="*/ 1259703 w 1669098" name="connsiteX67"/>
                <a:gd fmla="*/ 1465095 h 1669098" name="connsiteY67"/>
                <a:gd fmla="*/ 1257903 w 1669098" name="connsiteX68"/>
                <a:gd fmla="*/ 1466071 h 1669098" name="connsiteY68"/>
                <a:gd fmla="*/ 1287403 w 1669098" name="connsiteX69"/>
                <a:gd fmla="*/ 1517167 h 1669098" name="connsiteY69"/>
                <a:gd fmla="*/ 1281196 w 1669098" name="connsiteX70"/>
                <a:gd fmla="*/ 1540332 h 1669098" name="connsiteY70"/>
                <a:gd fmla="*/ 1222451 w 1669098" name="connsiteX71"/>
                <a:gd fmla="*/ 1574248 h 1669098" name="connsiteY71"/>
                <a:gd fmla="*/ 1199286 w 1669098" name="connsiteX72"/>
                <a:gd fmla="*/ 1568041 h 1669098" name="connsiteY72"/>
                <a:gd fmla="*/ 1168447 w 1669098" name="connsiteX73"/>
                <a:gd fmla="*/ 1514626 h 1669098" name="connsiteY73"/>
                <a:gd fmla="*/ 1130536 w 1669098" name="connsiteX74"/>
                <a:gd fmla="*/ 1535204 h 1669098" name="connsiteY74"/>
                <a:gd fmla="*/ 1079226 w 1669098" name="connsiteX75"/>
                <a:gd fmla="*/ 1551132 h 1669098" name="connsiteY75"/>
                <a:gd fmla="*/ 1095298 w 1669098" name="connsiteX76"/>
                <a:gd fmla="*/ 1611114 h 1669098" name="connsiteY76"/>
                <a:gd fmla="*/ 1083307 w 1669098" name="connsiteX77"/>
                <a:gd fmla="*/ 1631883 h 1669098" name="connsiteY77"/>
                <a:gd fmla="*/ 1017786 w 1669098" name="connsiteX78"/>
                <a:gd fmla="*/ 1649440 h 1669098" name="connsiteY78"/>
                <a:gd fmla="*/ 997017 w 1669098" name="connsiteX79"/>
                <a:gd fmla="*/ 1637448 h 1669098" name="connsiteY79"/>
                <a:gd fmla="*/ 981741 w 1669098" name="connsiteX80"/>
                <a:gd fmla="*/ 1580437 h 1669098" name="connsiteY80"/>
                <a:gd fmla="*/ 912297 w 1669098" name="connsiteX81"/>
                <a:gd fmla="*/ 1591035 h 1669098" name="connsiteY81"/>
                <a:gd fmla="*/ 885423 w 1669098" name="connsiteX82"/>
                <a:gd fmla="*/ 1592392 h 1669098" name="connsiteY82"/>
                <a:gd fmla="*/ 885423 w 1669098" name="connsiteX83"/>
                <a:gd fmla="*/ 1652140 h 1669098" name="connsiteY83"/>
                <a:gd fmla="*/ 868465 w 1669098" name="connsiteX84"/>
                <a:gd fmla="*/ 1669098 h 1669098" name="connsiteY84"/>
                <a:gd fmla="*/ 800633 w 1669098" name="connsiteX85"/>
                <a:gd fmla="*/ 1669098 h 1669098" name="connsiteY85"/>
                <a:gd fmla="*/ 783675 w 1669098" name="connsiteX86"/>
                <a:gd fmla="*/ 1652140 h 1669098" name="connsiteY86"/>
                <a:gd fmla="*/ 783675 w 1669098" name="connsiteX87"/>
                <a:gd fmla="*/ 1592392 h 1669098" name="connsiteY87"/>
                <a:gd fmla="*/ 756801 w 1669098" name="connsiteX88"/>
                <a:gd fmla="*/ 1591035 h 1669098" name="connsiteY88"/>
                <a:gd fmla="*/ 687357 w 1669098" name="connsiteX89"/>
                <a:gd fmla="*/ 1580437 h 1669098" name="connsiteY89"/>
                <a:gd fmla="*/ 672081 w 1669098" name="connsiteX90"/>
                <a:gd fmla="*/ 1637448 h 1669098" name="connsiteY90"/>
                <a:gd fmla="*/ 651312 w 1669098" name="connsiteX91"/>
                <a:gd fmla="*/ 1649440 h 1669098" name="connsiteY91"/>
                <a:gd fmla="*/ 585791 w 1669098" name="connsiteX92"/>
                <a:gd fmla="*/ 1631883 h 1669098" name="connsiteY92"/>
                <a:gd fmla="*/ 573800 w 1669098" name="connsiteX93"/>
                <a:gd fmla="*/ 1611114 h 1669098" name="connsiteY93"/>
                <a:gd fmla="*/ 589872 w 1669098" name="connsiteX94"/>
                <a:gd fmla="*/ 1551132 h 1669098" name="connsiteY94"/>
                <a:gd fmla="*/ 538562 w 1669098" name="connsiteX95"/>
                <a:gd fmla="*/ 1535204 h 1669098" name="connsiteY95"/>
                <a:gd fmla="*/ 500651 w 1669098" name="connsiteX96"/>
                <a:gd fmla="*/ 1514626 h 1669098" name="connsiteY96"/>
                <a:gd fmla="*/ 469812 w 1669098" name="connsiteX97"/>
                <a:gd fmla="*/ 1568041 h 1669098" name="connsiteY97"/>
                <a:gd fmla="*/ 446647 w 1669098" name="connsiteX98"/>
                <a:gd fmla="*/ 1574248 h 1669098" name="connsiteY98"/>
                <a:gd fmla="*/ 387902 w 1669098" name="connsiteX99"/>
                <a:gd fmla="*/ 1540332 h 1669098" name="connsiteY99"/>
                <a:gd fmla="*/ 381695 w 1669098" name="connsiteX100"/>
                <a:gd fmla="*/ 1517167 h 1669098" name="connsiteY100"/>
                <a:gd fmla="*/ 411195 w 1669098" name="connsiteX101"/>
                <a:gd fmla="*/ 1466071 h 1669098" name="connsiteY101"/>
                <a:gd fmla="*/ 409395 w 1669098" name="connsiteX102"/>
                <a:gd fmla="*/ 1465095 h 1669098" name="connsiteY102"/>
                <a:gd fmla="*/ 336278 w 1669098" name="connsiteX103"/>
                <a:gd fmla="*/ 1404767 h 1669098" name="connsiteY103"/>
                <a:gd fmla="*/ 292398 w 1669098" name="connsiteX104"/>
                <a:gd fmla="*/ 1448647 h 1669098" name="connsiteY104"/>
                <a:gd fmla="*/ 268416 w 1669098" name="connsiteX105"/>
                <a:gd fmla="*/ 1448647 h 1669098" name="connsiteY105"/>
                <a:gd fmla="*/ 220452 w 1669098" name="connsiteX106"/>
                <a:gd fmla="*/ 1400682 h 1669098" name="connsiteY106"/>
                <a:gd fmla="*/ 220452 w 1669098" name="connsiteX107"/>
                <a:gd fmla="*/ 1376700 h 1669098" name="connsiteY107"/>
                <a:gd fmla="*/ 264331 w 1669098" name="connsiteX108"/>
                <a:gd fmla="*/ 1332821 h 1669098" name="connsiteY108"/>
                <a:gd fmla="*/ 204003 w 1669098" name="connsiteX109"/>
                <a:gd fmla="*/ 1259703 h 1669098" name="connsiteY109"/>
                <a:gd fmla="*/ 203027 w 1669098" name="connsiteX110"/>
                <a:gd fmla="*/ 1257903 h 1669098" name="connsiteY110"/>
                <a:gd fmla="*/ 151931 w 1669098" name="connsiteX111"/>
                <a:gd fmla="*/ 1287403 h 1669098" name="connsiteY111"/>
                <a:gd fmla="*/ 128766 w 1669098" name="connsiteX112"/>
                <a:gd fmla="*/ 1281196 h 1669098" name="connsiteY112"/>
                <a:gd fmla="*/ 94850 w 1669098" name="connsiteX113"/>
                <a:gd fmla="*/ 1222451 h 1669098" name="connsiteY113"/>
                <a:gd fmla="*/ 101057 w 1669098" name="connsiteX114"/>
                <a:gd fmla="*/ 1199286 h 1669098" name="connsiteY114"/>
                <a:gd fmla="*/ 154472 w 1669098" name="connsiteX115"/>
                <a:gd fmla="*/ 1168447 h 1669098" name="connsiteY115"/>
                <a:gd fmla="*/ 133894 w 1669098" name="connsiteX116"/>
                <a:gd fmla="*/ 1130536 h 1669098" name="connsiteY116"/>
                <a:gd fmla="*/ 117966 w 1669098" name="connsiteX117"/>
                <a:gd fmla="*/ 1079226 h 1669098" name="connsiteY117"/>
                <a:gd fmla="*/ 57984 w 1669098" name="connsiteX118"/>
                <a:gd fmla="*/ 1095298 h 1669098" name="connsiteY118"/>
                <a:gd fmla="*/ 37215 w 1669098" name="connsiteX119"/>
                <a:gd fmla="*/ 1083307 h 1669098" name="connsiteY119"/>
                <a:gd fmla="*/ 19658 w 1669098" name="connsiteX120"/>
                <a:gd fmla="*/ 1017786 h 1669098" name="connsiteY120"/>
                <a:gd fmla="*/ 31650 w 1669098" name="connsiteX121"/>
                <a:gd fmla="*/ 997017 h 1669098" name="connsiteY121"/>
                <a:gd fmla="*/ 88661 w 1669098" name="connsiteX122"/>
                <a:gd fmla="*/ 981741 h 1669098" name="connsiteY122"/>
                <a:gd fmla="*/ 78063 w 1669098" name="connsiteX123"/>
                <a:gd fmla="*/ 912297 h 1669098" name="connsiteY123"/>
                <a:gd fmla="*/ 76706 w 1669098" name="connsiteX124"/>
                <a:gd fmla="*/ 885423 h 1669098" name="connsiteY124"/>
                <a:gd fmla="*/ 16958 w 1669098" name="connsiteX125"/>
                <a:gd fmla="*/ 885423 h 1669098" name="connsiteY125"/>
                <a:gd fmla="*/ 0 w 1669098" name="connsiteX126"/>
                <a:gd fmla="*/ 868465 h 1669098" name="connsiteY126"/>
                <a:gd fmla="*/ 0 w 1669098" name="connsiteX127"/>
                <a:gd fmla="*/ 800633 h 1669098" name="connsiteY127"/>
                <a:gd fmla="*/ 16958 w 1669098" name="connsiteX128"/>
                <a:gd fmla="*/ 783675 h 1669098" name="connsiteY128"/>
                <a:gd fmla="*/ 76706 w 1669098" name="connsiteX129"/>
                <a:gd fmla="*/ 783675 h 1669098" name="connsiteY129"/>
                <a:gd fmla="*/ 78063 w 1669098" name="connsiteX130"/>
                <a:gd fmla="*/ 756801 h 1669098" name="connsiteY130"/>
                <a:gd fmla="*/ 88661 w 1669098" name="connsiteX131"/>
                <a:gd fmla="*/ 687357 h 1669098" name="connsiteY131"/>
                <a:gd fmla="*/ 31650 w 1669098" name="connsiteX132"/>
                <a:gd fmla="*/ 672081 h 1669098" name="connsiteY132"/>
                <a:gd fmla="*/ 19658 w 1669098" name="connsiteX133"/>
                <a:gd fmla="*/ 651312 h 1669098" name="connsiteY133"/>
                <a:gd fmla="*/ 37215 w 1669098" name="connsiteX134"/>
                <a:gd fmla="*/ 585792 h 1669098" name="connsiteY134"/>
                <a:gd fmla="*/ 57984 w 1669098" name="connsiteX135"/>
                <a:gd fmla="*/ 573800 h 1669098" name="connsiteY135"/>
                <a:gd fmla="*/ 117966 w 1669098" name="connsiteX136"/>
                <a:gd fmla="*/ 589872 h 1669098" name="connsiteY136"/>
                <a:gd fmla="*/ 133894 w 1669098" name="connsiteX137"/>
                <a:gd fmla="*/ 538562 h 1669098" name="connsiteY137"/>
                <a:gd fmla="*/ 154472 w 1669098" name="connsiteX138"/>
                <a:gd fmla="*/ 500651 h 1669098" name="connsiteY138"/>
                <a:gd fmla="*/ 101057 w 1669098" name="connsiteX139"/>
                <a:gd fmla="*/ 469812 h 1669098" name="connsiteY139"/>
                <a:gd fmla="*/ 94850 w 1669098" name="connsiteX140"/>
                <a:gd fmla="*/ 446647 h 1669098" name="connsiteY140"/>
                <a:gd fmla="*/ 128766 w 1669098" name="connsiteX141"/>
                <a:gd fmla="*/ 387902 h 1669098" name="connsiteY141"/>
                <a:gd fmla="*/ 151931 w 1669098" name="connsiteX142"/>
                <a:gd fmla="*/ 381695 h 1669098" name="connsiteY142"/>
                <a:gd fmla="*/ 203027 w 1669098" name="connsiteX143"/>
                <a:gd fmla="*/ 411195 h 1669098" name="connsiteY143"/>
                <a:gd fmla="*/ 204003 w 1669098" name="connsiteX144"/>
                <a:gd fmla="*/ 409395 h 1669098" name="connsiteY144"/>
                <a:gd fmla="*/ 264331 w 1669098" name="connsiteX145"/>
                <a:gd fmla="*/ 336277 h 1669098" name="connsiteY145"/>
                <a:gd fmla="*/ 220452 w 1669098" name="connsiteX146"/>
                <a:gd fmla="*/ 292398 h 1669098" name="connsiteY146"/>
                <a:gd fmla="*/ 220452 w 1669098" name="connsiteX147"/>
                <a:gd fmla="*/ 268416 h 1669098" name="connsiteY147"/>
                <a:gd fmla="*/ 268416 w 1669098" name="connsiteX148"/>
                <a:gd fmla="*/ 220452 h 1669098" name="connsiteY148"/>
                <a:gd fmla="*/ 292398 w 1669098" name="connsiteX149"/>
                <a:gd fmla="*/ 220452 h 1669098" name="connsiteY149"/>
                <a:gd fmla="*/ 336277 w 1669098" name="connsiteX150"/>
                <a:gd fmla="*/ 264331 h 1669098" name="connsiteY150"/>
                <a:gd fmla="*/ 409395 w 1669098" name="connsiteX151"/>
                <a:gd fmla="*/ 204003 h 1669098" name="connsiteY151"/>
                <a:gd fmla="*/ 411195 w 1669098" name="connsiteX152"/>
                <a:gd fmla="*/ 203027 h 1669098" name="connsiteY152"/>
                <a:gd fmla="*/ 381695 w 1669098" name="connsiteX153"/>
                <a:gd fmla="*/ 151932 h 1669098" name="connsiteY153"/>
                <a:gd fmla="*/ 387902 w 1669098" name="connsiteX154"/>
                <a:gd fmla="*/ 128766 h 1669098" name="connsiteY154"/>
                <a:gd fmla="*/ 446647 w 1669098" name="connsiteX155"/>
                <a:gd fmla="*/ 94850 h 1669098" name="connsiteY155"/>
                <a:gd fmla="*/ 469812 w 1669098" name="connsiteX156"/>
                <a:gd fmla="*/ 101057 h 1669098" name="connsiteY156"/>
                <a:gd fmla="*/ 500651 w 1669098" name="connsiteX157"/>
                <a:gd fmla="*/ 154472 h 1669098" name="connsiteY157"/>
                <a:gd fmla="*/ 538562 w 1669098" name="connsiteX158"/>
                <a:gd fmla="*/ 133894 h 1669098" name="connsiteY158"/>
                <a:gd fmla="*/ 589872 w 1669098" name="connsiteX159"/>
                <a:gd fmla="*/ 117966 h 1669098" name="connsiteY159"/>
                <a:gd fmla="*/ 573800 w 1669098" name="connsiteX160"/>
                <a:gd fmla="*/ 57984 h 1669098" name="connsiteY160"/>
                <a:gd fmla="*/ 585791 w 1669098" name="connsiteX161"/>
                <a:gd fmla="*/ 37215 h 1669098" name="connsiteY161"/>
                <a:gd fmla="*/ 651312 w 1669098" name="connsiteX162"/>
                <a:gd fmla="*/ 19658 h 1669098" name="connsiteY162"/>
                <a:gd fmla="*/ 672081 w 1669098" name="connsiteX163"/>
                <a:gd fmla="*/ 31650 h 1669098" name="connsiteY163"/>
                <a:gd fmla="*/ 687357 w 1669098" name="connsiteX164"/>
                <a:gd fmla="*/ 88661 h 1669098" name="connsiteY164"/>
                <a:gd fmla="*/ 756801 w 1669098" name="connsiteX165"/>
                <a:gd fmla="*/ 78063 h 1669098" name="connsiteY165"/>
                <a:gd fmla="*/ 783675 w 1669098" name="connsiteX166"/>
                <a:gd fmla="*/ 76706 h 1669098" name="connsiteY166"/>
                <a:gd fmla="*/ 783675 w 1669098" name="connsiteX167"/>
                <a:gd fmla="*/ 16958 h 1669098" name="connsiteY167"/>
                <a:gd fmla="*/ 800633 w 1669098" name="connsiteX168"/>
                <a:gd fmla="*/ 0 h 1669098" name="connsiteY168"/>
                <a:gd fmla="*/ 834549 w 1669098" name="connsiteX169"/>
                <a:gd fmla="*/ 187960 h 1669098" name="connsiteY169"/>
                <a:gd fmla="*/ 187960 w 1669098" name="connsiteX170"/>
                <a:gd fmla="*/ 834549 h 1669098" name="connsiteY170"/>
                <a:gd fmla="*/ 834549 w 1669098" name="connsiteX171"/>
                <a:gd fmla="*/ 1481138 h 1669098" name="connsiteY171"/>
                <a:gd fmla="*/ 1481138 w 1669098" name="connsiteX172"/>
                <a:gd fmla="*/ 834549 h 1669098" name="connsiteY172"/>
                <a:gd fmla="*/ 834549 w 1669098" name="connsiteX173"/>
                <a:gd fmla="*/ 187960 h 1669098" name="connsiteY1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b="b" l="l" r="r" t="t"/>
              <a:pathLst>
                <a:path h="1669098" w="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4" name="组合 23"/>
            <p:cNvGrpSpPr/>
            <p:nvPr/>
          </p:nvGrpSpPr>
          <p:grpSpPr>
            <a:xfrm>
              <a:off x="5520690" y="2923699"/>
              <a:ext cx="1150620" cy="1150620"/>
              <a:chOff x="5520690" y="2923699"/>
              <a:chExt cx="1150620" cy="1150620"/>
            </a:xfrm>
          </p:grpSpPr>
          <p:sp>
            <p:nvSpPr>
              <p:cNvPr id="25" name="椭圆 24"/>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Freeform 112"/>
              <p:cNvSpPr>
                <a:spLocks noEditPoints="1"/>
              </p:cNvSpPr>
              <p:nvPr/>
            </p:nvSpPr>
            <p:spPr bwMode="auto">
              <a:xfrm>
                <a:off x="5934869" y="3337878"/>
                <a:ext cx="322263" cy="322263"/>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a charset="-122" panose="020b0503020204020204" pitchFamily="34" typeface="微软雅黑"/>
                </a:endParaRPr>
              </a:p>
            </p:txBody>
          </p:sp>
        </p:grpSp>
      </p:grpSp>
      <p:sp>
        <p:nvSpPr>
          <p:cNvPr id="44" name="矩形 47"/>
          <p:cNvSpPr>
            <a:spLocks noChangeArrowheads="1"/>
          </p:cNvSpPr>
          <p:nvPr/>
        </p:nvSpPr>
        <p:spPr bwMode="auto">
          <a:xfrm>
            <a:off x="1115810" y="1492091"/>
            <a:ext cx="2013382" cy="1303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7" rIns="68587" tIns="3429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1500">
                <a:solidFill>
                  <a:schemeClr val="bg1">
                    <a:lumMod val="50000"/>
                  </a:schemeClr>
                </a:solidFill>
              </a:rPr>
              <a:t>单击此处输入标题</a:t>
            </a:r>
          </a:p>
          <a:p>
            <a:pPr>
              <a:buNone/>
            </a:pPr>
            <a:r>
              <a:rPr altLang="en-US" lang="zh-CN" sz="1500">
                <a:solidFill>
                  <a:schemeClr val="bg1">
                    <a:lumMod val="50000"/>
                  </a:schemeClr>
                </a:solidFill>
              </a:rPr>
              <a:t>请在这里输入您的主要叙述内容</a:t>
            </a:r>
          </a:p>
          <a:p>
            <a:pPr>
              <a:buNone/>
            </a:pPr>
            <a:r>
              <a:rPr altLang="en-US" lang="zh-CN" sz="1500">
                <a:solidFill>
                  <a:schemeClr val="bg1">
                    <a:lumMod val="50000"/>
                  </a:schemeClr>
                </a:solidFill>
              </a:rPr>
              <a:t>请在这里输入您的主要叙述内容</a:t>
            </a:r>
          </a:p>
        </p:txBody>
      </p:sp>
      <p:sp>
        <p:nvSpPr>
          <p:cNvPr id="47" name="矩形 47"/>
          <p:cNvSpPr>
            <a:spLocks noChangeArrowheads="1"/>
          </p:cNvSpPr>
          <p:nvPr/>
        </p:nvSpPr>
        <p:spPr bwMode="auto">
          <a:xfrm>
            <a:off x="2415371" y="3652998"/>
            <a:ext cx="2013382" cy="1303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7" rIns="68587" tIns="3429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1500">
                <a:solidFill>
                  <a:schemeClr val="bg1">
                    <a:lumMod val="50000"/>
                  </a:schemeClr>
                </a:solidFill>
              </a:rPr>
              <a:t>单击此处输入标题</a:t>
            </a:r>
          </a:p>
          <a:p>
            <a:pPr>
              <a:buNone/>
            </a:pPr>
            <a:r>
              <a:rPr altLang="en-US" lang="zh-CN" sz="1500">
                <a:solidFill>
                  <a:schemeClr val="bg1">
                    <a:lumMod val="50000"/>
                  </a:schemeClr>
                </a:solidFill>
              </a:rPr>
              <a:t>请在这里输入您的主要叙述内容</a:t>
            </a:r>
          </a:p>
          <a:p>
            <a:pPr>
              <a:buNone/>
            </a:pPr>
            <a:r>
              <a:rPr altLang="en-US" lang="zh-CN" sz="1500">
                <a:solidFill>
                  <a:schemeClr val="bg1">
                    <a:lumMod val="50000"/>
                  </a:schemeClr>
                </a:solidFill>
              </a:rPr>
              <a:t>请在这里输入您的主要叙述内容</a:t>
            </a:r>
          </a:p>
        </p:txBody>
      </p:sp>
      <p:sp>
        <p:nvSpPr>
          <p:cNvPr id="50" name="矩形 47"/>
          <p:cNvSpPr>
            <a:spLocks noChangeArrowheads="1"/>
          </p:cNvSpPr>
          <p:nvPr/>
        </p:nvSpPr>
        <p:spPr bwMode="auto">
          <a:xfrm>
            <a:off x="3639720" y="1492091"/>
            <a:ext cx="2013382" cy="1303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7" rIns="68587" tIns="3429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1500">
                <a:solidFill>
                  <a:schemeClr val="bg1">
                    <a:lumMod val="50000"/>
                  </a:schemeClr>
                </a:solidFill>
              </a:rPr>
              <a:t>单击此处输入标题</a:t>
            </a:r>
          </a:p>
          <a:p>
            <a:pPr>
              <a:buNone/>
            </a:pPr>
            <a:r>
              <a:rPr altLang="en-US" lang="zh-CN" sz="1500">
                <a:solidFill>
                  <a:schemeClr val="bg1">
                    <a:lumMod val="50000"/>
                  </a:schemeClr>
                </a:solidFill>
              </a:rPr>
              <a:t>请在这里输入您的主要叙述内容</a:t>
            </a:r>
          </a:p>
          <a:p>
            <a:pPr>
              <a:buNone/>
            </a:pPr>
            <a:r>
              <a:rPr altLang="en-US" lang="zh-CN" sz="1500">
                <a:solidFill>
                  <a:schemeClr val="bg1">
                    <a:lumMod val="50000"/>
                  </a:schemeClr>
                </a:solidFill>
              </a:rPr>
              <a:t>请在这里输入您的主要叙述内容</a:t>
            </a:r>
          </a:p>
        </p:txBody>
      </p:sp>
      <p:sp>
        <p:nvSpPr>
          <p:cNvPr id="51" name="矩形 47"/>
          <p:cNvSpPr>
            <a:spLocks noChangeArrowheads="1"/>
          </p:cNvSpPr>
          <p:nvPr/>
        </p:nvSpPr>
        <p:spPr bwMode="auto">
          <a:xfrm>
            <a:off x="5008109" y="3652998"/>
            <a:ext cx="2013382" cy="1303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7" rIns="68587" tIns="3429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1500">
                <a:solidFill>
                  <a:schemeClr val="bg1">
                    <a:lumMod val="50000"/>
                  </a:schemeClr>
                </a:solidFill>
              </a:rPr>
              <a:t>单击此处输入标题</a:t>
            </a:r>
          </a:p>
          <a:p>
            <a:pPr>
              <a:buNone/>
            </a:pPr>
            <a:r>
              <a:rPr altLang="en-US" lang="zh-CN" sz="1500">
                <a:solidFill>
                  <a:schemeClr val="bg1">
                    <a:lumMod val="50000"/>
                  </a:schemeClr>
                </a:solidFill>
              </a:rPr>
              <a:t>请在这里输入您的主要叙述内容</a:t>
            </a:r>
          </a:p>
          <a:p>
            <a:pPr>
              <a:buNone/>
            </a:pPr>
            <a:r>
              <a:rPr altLang="en-US" lang="zh-CN" sz="1500">
                <a:solidFill>
                  <a:schemeClr val="bg1">
                    <a:lumMod val="50000"/>
                  </a:schemeClr>
                </a:solidFill>
              </a:rPr>
              <a:t>请在这里输入您的主要叙述内容</a:t>
            </a:r>
          </a:p>
        </p:txBody>
      </p:sp>
      <p:sp>
        <p:nvSpPr>
          <p:cNvPr id="52" name="矩形 47"/>
          <p:cNvSpPr>
            <a:spLocks noChangeArrowheads="1"/>
          </p:cNvSpPr>
          <p:nvPr/>
        </p:nvSpPr>
        <p:spPr bwMode="auto">
          <a:xfrm>
            <a:off x="6229266" y="1492091"/>
            <a:ext cx="2013382" cy="1303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4" lIns="68587" rIns="68587" tIns="34294"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1500">
                <a:solidFill>
                  <a:schemeClr val="bg1">
                    <a:lumMod val="50000"/>
                  </a:schemeClr>
                </a:solidFill>
              </a:rPr>
              <a:t>单击此处输入标题</a:t>
            </a:r>
          </a:p>
          <a:p>
            <a:pPr>
              <a:buNone/>
            </a:pPr>
            <a:r>
              <a:rPr altLang="en-US" lang="zh-CN" sz="1500">
                <a:solidFill>
                  <a:schemeClr val="bg1">
                    <a:lumMod val="50000"/>
                  </a:schemeClr>
                </a:solidFill>
              </a:rPr>
              <a:t>请在这里输入您的主要叙述内容</a:t>
            </a:r>
          </a:p>
          <a:p>
            <a:pPr>
              <a:buNone/>
            </a:pPr>
            <a:r>
              <a:rPr altLang="en-US" lang="zh-CN" sz="1500">
                <a:solidFill>
                  <a:schemeClr val="bg1">
                    <a:lumMod val="50000"/>
                  </a:schemeClr>
                </a:solidFill>
              </a:rPr>
              <a:t>请在这里输入您的主要叙述内容</a:t>
            </a:r>
          </a:p>
        </p:txBody>
      </p:sp>
    </p:spTree>
    <p:extLst>
      <p:ext uri="{BB962C8B-B14F-4D97-AF65-F5344CB8AC3E}">
        <p14:creationId val="2593497276"/>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53" presetSubtype="0">
                                  <p:stCondLst>
                                    <p:cond delay="25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id="15" nodeType="withEffect" presetClass="entr" presetID="53" presetSubtype="0">
                                  <p:stCondLst>
                                    <p:cond delay="500"/>
                                  </p:stCondLst>
                                  <p:childTnLst>
                                    <p:set>
                                      <p:cBhvr>
                                        <p:cTn dur="1" fill="hold" id="16">
                                          <p:stCondLst>
                                            <p:cond delay="0"/>
                                          </p:stCondLst>
                                        </p:cTn>
                                        <p:tgtEl>
                                          <p:spTgt spid="22"/>
                                        </p:tgtEl>
                                        <p:attrNameLst>
                                          <p:attrName>style.visibility</p:attrName>
                                        </p:attrNameLst>
                                      </p:cBhvr>
                                      <p:to>
                                        <p:strVal val="visible"/>
                                      </p:to>
                                    </p:set>
                                    <p:anim calcmode="lin" valueType="num">
                                      <p:cBhvr>
                                        <p:cTn dur="500" fill="hold" id="17"/>
                                        <p:tgtEl>
                                          <p:spTgt spid="22"/>
                                        </p:tgtEl>
                                        <p:attrNameLst>
                                          <p:attrName>ppt_w</p:attrName>
                                        </p:attrNameLst>
                                      </p:cBhvr>
                                      <p:tavLst>
                                        <p:tav tm="0">
                                          <p:val>
                                            <p:fltVal val="0"/>
                                          </p:val>
                                        </p:tav>
                                        <p:tav tm="100000">
                                          <p:val>
                                            <p:strVal val="#ppt_w"/>
                                          </p:val>
                                        </p:tav>
                                      </p:tavLst>
                                    </p:anim>
                                    <p:anim calcmode="lin" valueType="num">
                                      <p:cBhvr>
                                        <p:cTn dur="500" fill="hold" id="18"/>
                                        <p:tgtEl>
                                          <p:spTgt spid="22"/>
                                        </p:tgtEl>
                                        <p:attrNameLst>
                                          <p:attrName>ppt_h</p:attrName>
                                        </p:attrNameLst>
                                      </p:cBhvr>
                                      <p:tavLst>
                                        <p:tav tm="0">
                                          <p:val>
                                            <p:fltVal val="0"/>
                                          </p:val>
                                        </p:tav>
                                        <p:tav tm="100000">
                                          <p:val>
                                            <p:strVal val="#ppt_h"/>
                                          </p:val>
                                        </p:tav>
                                      </p:tavLst>
                                    </p:anim>
                                    <p:animEffect filter="fade" transition="in">
                                      <p:cBhvr>
                                        <p:cTn dur="500" id="19"/>
                                        <p:tgtEl>
                                          <p:spTgt spid="22"/>
                                        </p:tgtEl>
                                      </p:cBhvr>
                                    </p:animEffect>
                                  </p:childTnLst>
                                </p:cTn>
                              </p:par>
                              <p:par>
                                <p:cTn fill="hold" id="20" nodeType="withEffect" presetClass="entr" presetID="53" presetSubtype="0">
                                  <p:stCondLst>
                                    <p:cond delay="75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Effect filter="fade" transition="in">
                                      <p:cBhvr>
                                        <p:cTn dur="500" id="24"/>
                                        <p:tgtEl>
                                          <p:spTgt spid="12"/>
                                        </p:tgtEl>
                                      </p:cBhvr>
                                    </p:animEffect>
                                  </p:childTnLst>
                                </p:cTn>
                              </p:par>
                              <p:par>
                                <p:cTn fill="hold" id="25" nodeType="withEffect" presetClass="entr" presetID="53" presetSubtype="0">
                                  <p:stCondLst>
                                    <p:cond delay="1000"/>
                                  </p:stCondLst>
                                  <p:childTnLst>
                                    <p:set>
                                      <p:cBhvr>
                                        <p:cTn dur="1" fill="hold" id="26">
                                          <p:stCondLst>
                                            <p:cond delay="0"/>
                                          </p:stCondLst>
                                        </p:cTn>
                                        <p:tgtEl>
                                          <p:spTgt spid="2"/>
                                        </p:tgtEl>
                                        <p:attrNameLst>
                                          <p:attrName>style.visibility</p:attrName>
                                        </p:attrNameLst>
                                      </p:cBhvr>
                                      <p:to>
                                        <p:strVal val="visible"/>
                                      </p:to>
                                    </p:set>
                                    <p:anim calcmode="lin" valueType="num">
                                      <p:cBhvr>
                                        <p:cTn dur="500" fill="hold" id="27"/>
                                        <p:tgtEl>
                                          <p:spTgt spid="2"/>
                                        </p:tgtEl>
                                        <p:attrNameLst>
                                          <p:attrName>ppt_w</p:attrName>
                                        </p:attrNameLst>
                                      </p:cBhvr>
                                      <p:tavLst>
                                        <p:tav tm="0">
                                          <p:val>
                                            <p:fltVal val="0"/>
                                          </p:val>
                                        </p:tav>
                                        <p:tav tm="100000">
                                          <p:val>
                                            <p:strVal val="#ppt_w"/>
                                          </p:val>
                                        </p:tav>
                                      </p:tavLst>
                                    </p:anim>
                                    <p:anim calcmode="lin" valueType="num">
                                      <p:cBhvr>
                                        <p:cTn dur="500" fill="hold" id="28"/>
                                        <p:tgtEl>
                                          <p:spTgt spid="2"/>
                                        </p:tgtEl>
                                        <p:attrNameLst>
                                          <p:attrName>ppt_h</p:attrName>
                                        </p:attrNameLst>
                                      </p:cBhvr>
                                      <p:tavLst>
                                        <p:tav tm="0">
                                          <p:val>
                                            <p:fltVal val="0"/>
                                          </p:val>
                                        </p:tav>
                                        <p:tav tm="100000">
                                          <p:val>
                                            <p:strVal val="#ppt_h"/>
                                          </p:val>
                                        </p:tav>
                                      </p:tavLst>
                                    </p:anim>
                                    <p:animEffect filter="fade" transition="in">
                                      <p:cBhvr>
                                        <p:cTn dur="500" id="29"/>
                                        <p:tgtEl>
                                          <p:spTgt spid="2"/>
                                        </p:tgtEl>
                                      </p:cBhvr>
                                    </p:animEffect>
                                  </p:childTnLst>
                                </p:cTn>
                              </p:par>
                            </p:childTnLst>
                          </p:cTn>
                        </p:par>
                        <p:par>
                          <p:cTn fill="hold" id="30" nodeType="afterGroup">
                            <p:stCondLst>
                              <p:cond delay="1500"/>
                            </p:stCondLst>
                            <p:childTnLst>
                              <p:par>
                                <p:cTn fill="hold" grpId="0" id="31" nodeType="afterEffect" presetClass="entr" presetID="10" presetSubtype="0">
                                  <p:stCondLst>
                                    <p:cond delay="0"/>
                                  </p:stCondLst>
                                  <p:childTnLst>
                                    <p:set>
                                      <p:cBhvr>
                                        <p:cTn dur="1" fill="hold" id="32">
                                          <p:stCondLst>
                                            <p:cond delay="0"/>
                                          </p:stCondLst>
                                        </p:cTn>
                                        <p:tgtEl>
                                          <p:spTgt spid="44"/>
                                        </p:tgtEl>
                                        <p:attrNameLst>
                                          <p:attrName>style.visibility</p:attrName>
                                        </p:attrNameLst>
                                      </p:cBhvr>
                                      <p:to>
                                        <p:strVal val="visible"/>
                                      </p:to>
                                    </p:set>
                                    <p:animEffect filter="fade" transition="in">
                                      <p:cBhvr>
                                        <p:cTn dur="500" id="33"/>
                                        <p:tgtEl>
                                          <p:spTgt spid="44"/>
                                        </p:tgtEl>
                                      </p:cBhvr>
                                    </p:animEffect>
                                  </p:childTnLst>
                                </p:cTn>
                              </p:par>
                            </p:childTnLst>
                          </p:cTn>
                        </p:par>
                        <p:par>
                          <p:cTn fill="hold" id="34" nodeType="afterGroup">
                            <p:stCondLst>
                              <p:cond delay="2000"/>
                            </p:stCondLst>
                            <p:childTnLst>
                              <p:par>
                                <p:cTn fill="hold" grpId="0" id="35" nodeType="afterEffect" presetClass="entr" presetID="10" presetSubtype="0">
                                  <p:stCondLst>
                                    <p:cond delay="0"/>
                                  </p:stCondLst>
                                  <p:childTnLst>
                                    <p:set>
                                      <p:cBhvr>
                                        <p:cTn dur="1" fill="hold" id="36">
                                          <p:stCondLst>
                                            <p:cond delay="0"/>
                                          </p:stCondLst>
                                        </p:cTn>
                                        <p:tgtEl>
                                          <p:spTgt spid="47"/>
                                        </p:tgtEl>
                                        <p:attrNameLst>
                                          <p:attrName>style.visibility</p:attrName>
                                        </p:attrNameLst>
                                      </p:cBhvr>
                                      <p:to>
                                        <p:strVal val="visible"/>
                                      </p:to>
                                    </p:set>
                                    <p:animEffect filter="fade" transition="in">
                                      <p:cBhvr>
                                        <p:cTn dur="500" id="37"/>
                                        <p:tgtEl>
                                          <p:spTgt spid="47"/>
                                        </p:tgtEl>
                                      </p:cBhvr>
                                    </p:animEffect>
                                  </p:childTnLst>
                                </p:cTn>
                              </p:par>
                            </p:childTnLst>
                          </p:cTn>
                        </p:par>
                        <p:par>
                          <p:cTn fill="hold" id="38" nodeType="afterGroup">
                            <p:stCondLst>
                              <p:cond delay="2500"/>
                            </p:stCondLst>
                            <p:childTnLst>
                              <p:par>
                                <p:cTn fill="hold" grpId="0" id="39" nodeType="afterEffect" presetClass="entr" presetID="10" presetSubtype="0">
                                  <p:stCondLst>
                                    <p:cond delay="0"/>
                                  </p:stCondLst>
                                  <p:childTnLst>
                                    <p:set>
                                      <p:cBhvr>
                                        <p:cTn dur="1" fill="hold" id="40">
                                          <p:stCondLst>
                                            <p:cond delay="0"/>
                                          </p:stCondLst>
                                        </p:cTn>
                                        <p:tgtEl>
                                          <p:spTgt spid="50"/>
                                        </p:tgtEl>
                                        <p:attrNameLst>
                                          <p:attrName>style.visibility</p:attrName>
                                        </p:attrNameLst>
                                      </p:cBhvr>
                                      <p:to>
                                        <p:strVal val="visible"/>
                                      </p:to>
                                    </p:set>
                                    <p:animEffect filter="fade" transition="in">
                                      <p:cBhvr>
                                        <p:cTn dur="500" id="41"/>
                                        <p:tgtEl>
                                          <p:spTgt spid="50"/>
                                        </p:tgtEl>
                                      </p:cBhvr>
                                    </p:animEffect>
                                  </p:childTnLst>
                                </p:cTn>
                              </p:par>
                            </p:childTnLst>
                          </p:cTn>
                        </p:par>
                        <p:par>
                          <p:cTn fill="hold" id="42" nodeType="afterGroup">
                            <p:stCondLst>
                              <p:cond delay="3000"/>
                            </p:stCondLst>
                            <p:childTnLst>
                              <p:par>
                                <p:cTn fill="hold" grpId="0" id="43" nodeType="afterEffect" presetClass="entr" presetID="10" presetSubtype="0">
                                  <p:stCondLst>
                                    <p:cond delay="0"/>
                                  </p:stCondLst>
                                  <p:childTnLst>
                                    <p:set>
                                      <p:cBhvr>
                                        <p:cTn dur="1" fill="hold" id="44">
                                          <p:stCondLst>
                                            <p:cond delay="0"/>
                                          </p:stCondLst>
                                        </p:cTn>
                                        <p:tgtEl>
                                          <p:spTgt spid="51"/>
                                        </p:tgtEl>
                                        <p:attrNameLst>
                                          <p:attrName>style.visibility</p:attrName>
                                        </p:attrNameLst>
                                      </p:cBhvr>
                                      <p:to>
                                        <p:strVal val="visible"/>
                                      </p:to>
                                    </p:set>
                                    <p:animEffect filter="fade" transition="in">
                                      <p:cBhvr>
                                        <p:cTn dur="500" id="45"/>
                                        <p:tgtEl>
                                          <p:spTgt spid="51"/>
                                        </p:tgtEl>
                                      </p:cBhvr>
                                    </p:animEffect>
                                  </p:childTnLst>
                                </p:cTn>
                              </p:par>
                            </p:childTnLst>
                          </p:cTn>
                        </p:par>
                        <p:par>
                          <p:cTn fill="hold" id="46" nodeType="afterGroup">
                            <p:stCondLst>
                              <p:cond delay="3500"/>
                            </p:stCondLst>
                            <p:childTnLst>
                              <p:par>
                                <p:cTn fill="hold" grpId="0" id="47" nodeType="afterEffect" presetClass="entr" presetID="10" presetSubtype="0">
                                  <p:stCondLst>
                                    <p:cond delay="0"/>
                                  </p:stCondLst>
                                  <p:childTnLst>
                                    <p:set>
                                      <p:cBhvr>
                                        <p:cTn dur="1" fill="hold" id="48">
                                          <p:stCondLst>
                                            <p:cond delay="0"/>
                                          </p:stCondLst>
                                        </p:cTn>
                                        <p:tgtEl>
                                          <p:spTgt spid="52"/>
                                        </p:tgtEl>
                                        <p:attrNameLst>
                                          <p:attrName>style.visibility</p:attrName>
                                        </p:attrNameLst>
                                      </p:cBhvr>
                                      <p:to>
                                        <p:strVal val="visible"/>
                                      </p:to>
                                    </p:set>
                                    <p:animEffect filter="fade" transition="in">
                                      <p:cBhvr>
                                        <p:cTn dur="500" id="49"/>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7"/>
      <p:bldP grpId="0" spid="50"/>
      <p:bldP grpId="0" spid="51"/>
      <p:bldP grpId="0" spid="5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六边形 1"/>
          <p:cNvSpPr/>
          <p:nvPr/>
        </p:nvSpPr>
        <p:spPr>
          <a:xfrm>
            <a:off x="629252" y="1420416"/>
            <a:ext cx="2514899" cy="1929638"/>
          </a:xfrm>
          <a:prstGeom prst="hexagon">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endParaRPr altLang="en-US" lang="zh-CN">
              <a:ea charset="-122" panose="020b0503020204020204" pitchFamily="34" typeface="微软雅黑"/>
            </a:endParaRPr>
          </a:p>
        </p:txBody>
      </p:sp>
      <p:sp>
        <p:nvSpPr>
          <p:cNvPr id="23" name="六边形 22"/>
          <p:cNvSpPr/>
          <p:nvPr/>
        </p:nvSpPr>
        <p:spPr>
          <a:xfrm>
            <a:off x="3315345" y="1420416"/>
            <a:ext cx="2514899" cy="1929638"/>
          </a:xfrm>
          <a:prstGeom prst="hexagon">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endParaRPr altLang="en-US" lang="zh-CN">
              <a:ea charset="-122" panose="020b0503020204020204" pitchFamily="34" typeface="微软雅黑"/>
            </a:endParaRPr>
          </a:p>
        </p:txBody>
      </p:sp>
      <p:sp>
        <p:nvSpPr>
          <p:cNvPr id="24" name="六边形 23"/>
          <p:cNvSpPr/>
          <p:nvPr/>
        </p:nvSpPr>
        <p:spPr>
          <a:xfrm>
            <a:off x="6001438" y="1420416"/>
            <a:ext cx="2514899" cy="1929638"/>
          </a:xfrm>
          <a:prstGeom prst="hexagon">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endParaRPr altLang="en-US" lang="zh-CN">
              <a:ea charset="-122" panose="020b0503020204020204" pitchFamily="34" typeface="微软雅黑"/>
            </a:endParaRPr>
          </a:p>
        </p:txBody>
      </p:sp>
      <p:sp>
        <p:nvSpPr>
          <p:cNvPr id="25" name="TextBox 15"/>
          <p:cNvSpPr txBox="1"/>
          <p:nvPr/>
        </p:nvSpPr>
        <p:spPr>
          <a:xfrm>
            <a:off x="1038988" y="3853352"/>
            <a:ext cx="1927398" cy="619210"/>
          </a:xfrm>
          <a:prstGeom prst="rect">
            <a:avLst/>
          </a:prstGeom>
          <a:noFill/>
        </p:spPr>
        <p:txBody>
          <a:bodyPr bIns="35285" lIns="70569" rIns="70569" rtlCol="0" tIns="35285" wrap="square">
            <a:spAutoFit/>
          </a:bodyPr>
          <a:lstStyle/>
          <a:p>
            <a:pPr>
              <a:lnSpc>
                <a:spcPct val="150000"/>
              </a:lnSpc>
            </a:pPr>
            <a:r>
              <a:rPr altLang="en-US" lang="zh-CN" sz="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038989" y="3625193"/>
            <a:ext cx="1284138" cy="222970"/>
          </a:xfrm>
          <a:prstGeom prst="rect">
            <a:avLst/>
          </a:prstGeom>
          <a:noFill/>
        </p:spPr>
        <p:txBody>
          <a:bodyPr bIns="35285" lIns="70569" rIns="70569" rtlCol="0" tIns="35285" wrap="none">
            <a:spAutoFit/>
          </a:bodyPr>
          <a:lstStyle/>
          <a:p>
            <a:r>
              <a:rPr altLang="en-US" lang="zh-CN" smtClean="0"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27" name="TextBox 15"/>
          <p:cNvSpPr txBox="1"/>
          <p:nvPr/>
        </p:nvSpPr>
        <p:spPr>
          <a:xfrm>
            <a:off x="3714919" y="3853352"/>
            <a:ext cx="1927398" cy="619210"/>
          </a:xfrm>
          <a:prstGeom prst="rect">
            <a:avLst/>
          </a:prstGeom>
          <a:noFill/>
        </p:spPr>
        <p:txBody>
          <a:bodyPr bIns="35285" lIns="70569" rIns="70569" rtlCol="0" tIns="35285" wrap="square">
            <a:spAutoFit/>
          </a:bodyPr>
          <a:lstStyle/>
          <a:p>
            <a:pPr>
              <a:lnSpc>
                <a:spcPct val="150000"/>
              </a:lnSpc>
            </a:pPr>
            <a:r>
              <a:rPr altLang="en-US" lang="zh-CN" sz="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3714919" y="3625193"/>
            <a:ext cx="1284138" cy="222970"/>
          </a:xfrm>
          <a:prstGeom prst="rect">
            <a:avLst/>
          </a:prstGeom>
          <a:noFill/>
        </p:spPr>
        <p:txBody>
          <a:bodyPr bIns="35285" lIns="70569" rIns="70569" rtlCol="0" tIns="35285" wrap="none">
            <a:spAutoFit/>
          </a:bodyPr>
          <a:lstStyle/>
          <a:p>
            <a:r>
              <a:rPr altLang="en-US" lang="zh-CN" smtClean="0"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29" name="TextBox 15"/>
          <p:cNvSpPr txBox="1"/>
          <p:nvPr/>
        </p:nvSpPr>
        <p:spPr>
          <a:xfrm>
            <a:off x="6451822" y="3853352"/>
            <a:ext cx="1927398" cy="619210"/>
          </a:xfrm>
          <a:prstGeom prst="rect">
            <a:avLst/>
          </a:prstGeom>
          <a:noFill/>
        </p:spPr>
        <p:txBody>
          <a:bodyPr bIns="35285" lIns="70569" rIns="70569" rtlCol="0" tIns="35285" wrap="square">
            <a:spAutoFit/>
          </a:bodyPr>
          <a:lstStyle/>
          <a:p>
            <a:pPr>
              <a:lnSpc>
                <a:spcPct val="150000"/>
              </a:lnSpc>
            </a:pPr>
            <a:r>
              <a:rPr altLang="en-US" lang="zh-CN" sz="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6451821" y="3625193"/>
            <a:ext cx="1284138" cy="222970"/>
          </a:xfrm>
          <a:prstGeom prst="rect">
            <a:avLst/>
          </a:prstGeom>
          <a:noFill/>
        </p:spPr>
        <p:txBody>
          <a:bodyPr bIns="35285" lIns="70569" rIns="70569" rtlCol="0" tIns="35285" wrap="none">
            <a:spAutoFit/>
          </a:bodyPr>
          <a:lstStyle/>
          <a:p>
            <a:r>
              <a:rPr altLang="en-US" lang="zh-CN" smtClean="0"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Tree>
    <p:extLst>
      <p:ext uri="{BB962C8B-B14F-4D97-AF65-F5344CB8AC3E}">
        <p14:creationId val="808107503"/>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id="12"/>
                                        <p:tgtEl>
                                          <p:spTgt spid="23"/>
                                        </p:tgtEl>
                                        <p:attrNameLst>
                                          <p:attrName>ppt_x</p:attrName>
                                        </p:attrNameLst>
                                      </p:cBhvr>
                                      <p:tavLst>
                                        <p:tav tm="0">
                                          <p:val>
                                            <p:strVal val="#ppt_x-#ppt_w*1.125000"/>
                                          </p:val>
                                        </p:tav>
                                        <p:tav tm="100000">
                                          <p:val>
                                            <p:strVal val="#ppt_x"/>
                                          </p:val>
                                        </p:tav>
                                      </p:tavLst>
                                    </p:anim>
                                    <p:animEffect filter="wipe(right)" transition="in">
                                      <p:cBhvr>
                                        <p:cTn dur="500" id="13"/>
                                        <p:tgtEl>
                                          <p:spTgt spid="23"/>
                                        </p:tgtEl>
                                      </p:cBhvr>
                                    </p:animEffect>
                                  </p:childTnLst>
                                </p:cTn>
                              </p:par>
                            </p:childTnLst>
                          </p:cTn>
                        </p:par>
                        <p:par>
                          <p:cTn fill="hold" id="14" nodeType="afterGroup">
                            <p:stCondLst>
                              <p:cond delay="1000"/>
                            </p:stCondLst>
                            <p:childTnLst>
                              <p:par>
                                <p:cTn fill="hold" grpId="0" id="15" nodeType="afterEffect" presetClass="entr" presetID="12" presetSubtype="8">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500" id="17"/>
                                        <p:tgtEl>
                                          <p:spTgt spid="24"/>
                                        </p:tgtEl>
                                        <p:attrNameLst>
                                          <p:attrName>ppt_x</p:attrName>
                                        </p:attrNameLst>
                                      </p:cBhvr>
                                      <p:tavLst>
                                        <p:tav tm="0">
                                          <p:val>
                                            <p:strVal val="#ppt_x-#ppt_w*1.125000"/>
                                          </p:val>
                                        </p:tav>
                                        <p:tav tm="100000">
                                          <p:val>
                                            <p:strVal val="#ppt_x"/>
                                          </p:val>
                                        </p:tav>
                                      </p:tavLst>
                                    </p:anim>
                                    <p:animEffect filter="wipe(right)" transition="in">
                                      <p:cBhvr>
                                        <p:cTn dur="500" id="18"/>
                                        <p:tgtEl>
                                          <p:spTgt spid="24"/>
                                        </p:tgtEl>
                                      </p:cBhvr>
                                    </p:animEffect>
                                  </p:childTnLst>
                                </p:cTn>
                              </p:par>
                            </p:childTnLst>
                          </p:cTn>
                        </p:par>
                        <p:par>
                          <p:cTn fill="hold" id="19" nodeType="afterGroup">
                            <p:stCondLst>
                              <p:cond delay="1500"/>
                            </p:stCondLst>
                            <p:childTnLst>
                              <p:par>
                                <p:cTn fill="hold" grpId="0" id="20" nodeType="afterEffect" presetClass="entr" presetID="17" presetSubtype="1">
                                  <p:stCondLst>
                                    <p:cond delay="0"/>
                                  </p:stCondLst>
                                  <p:iterate type="lt">
                                    <p:tmPct val="40000"/>
                                  </p:iterate>
                                  <p:childTnLst>
                                    <p:set>
                                      <p:cBhvr>
                                        <p:cTn dur="1" fill="hold" id="21">
                                          <p:stCondLst>
                                            <p:cond delay="0"/>
                                          </p:stCondLst>
                                        </p:cTn>
                                        <p:tgtEl>
                                          <p:spTgt spid="26"/>
                                        </p:tgtEl>
                                        <p:attrNameLst>
                                          <p:attrName>style.visibility</p:attrName>
                                        </p:attrNameLst>
                                      </p:cBhvr>
                                      <p:to>
                                        <p:strVal val="visible"/>
                                      </p:to>
                                    </p:set>
                                    <p:anim calcmode="lin" valueType="num">
                                      <p:cBhvr>
                                        <p:cTn dur="250" fill="hold" id="22"/>
                                        <p:tgtEl>
                                          <p:spTgt spid="26"/>
                                        </p:tgtEl>
                                        <p:attrNameLst>
                                          <p:attrName>ppt_x</p:attrName>
                                        </p:attrNameLst>
                                      </p:cBhvr>
                                      <p:tavLst>
                                        <p:tav tm="0">
                                          <p:val>
                                            <p:strVal val="#ppt_x"/>
                                          </p:val>
                                        </p:tav>
                                        <p:tav tm="100000">
                                          <p:val>
                                            <p:strVal val="#ppt_x"/>
                                          </p:val>
                                        </p:tav>
                                      </p:tavLst>
                                    </p:anim>
                                    <p:anim calcmode="lin" valueType="num">
                                      <p:cBhvr>
                                        <p:cTn dur="250" fill="hold" id="23"/>
                                        <p:tgtEl>
                                          <p:spTgt spid="26"/>
                                        </p:tgtEl>
                                        <p:attrNameLst>
                                          <p:attrName>ppt_y</p:attrName>
                                        </p:attrNameLst>
                                      </p:cBhvr>
                                      <p:tavLst>
                                        <p:tav tm="0">
                                          <p:val>
                                            <p:strVal val="#ppt_y-#ppt_h/2"/>
                                          </p:val>
                                        </p:tav>
                                        <p:tav tm="100000">
                                          <p:val>
                                            <p:strVal val="#ppt_y"/>
                                          </p:val>
                                        </p:tav>
                                      </p:tavLst>
                                    </p:anim>
                                    <p:anim calcmode="lin" valueType="num">
                                      <p:cBhvr>
                                        <p:cTn dur="250" fill="hold" id="24"/>
                                        <p:tgtEl>
                                          <p:spTgt spid="26"/>
                                        </p:tgtEl>
                                        <p:attrNameLst>
                                          <p:attrName>ppt_w</p:attrName>
                                        </p:attrNameLst>
                                      </p:cBhvr>
                                      <p:tavLst>
                                        <p:tav tm="0">
                                          <p:val>
                                            <p:strVal val="#ppt_w"/>
                                          </p:val>
                                        </p:tav>
                                        <p:tav tm="100000">
                                          <p:val>
                                            <p:strVal val="#ppt_w"/>
                                          </p:val>
                                        </p:tav>
                                      </p:tavLst>
                                    </p:anim>
                                    <p:anim calcmode="lin" valueType="num">
                                      <p:cBhvr>
                                        <p:cTn dur="250" fill="hold" id="25"/>
                                        <p:tgtEl>
                                          <p:spTgt spid="26"/>
                                        </p:tgtEl>
                                        <p:attrNameLst>
                                          <p:attrName>ppt_h</p:attrName>
                                        </p:attrNameLst>
                                      </p:cBhvr>
                                      <p:tavLst>
                                        <p:tav tm="0">
                                          <p:val>
                                            <p:fltVal val="0"/>
                                          </p:val>
                                        </p:tav>
                                        <p:tav tm="100000">
                                          <p:val>
                                            <p:strVal val="#ppt_h"/>
                                          </p:val>
                                        </p:tav>
                                      </p:tavLst>
                                    </p:anim>
                                  </p:childTnLst>
                                </p:cTn>
                              </p:par>
                            </p:childTnLst>
                          </p:cTn>
                        </p:par>
                        <p:par>
                          <p:cTn fill="hold" id="26" nodeType="afterGroup">
                            <p:stCondLst>
                              <p:cond delay="1750"/>
                            </p:stCondLst>
                            <p:childTnLst>
                              <p:par>
                                <p:cTn fill="hold" grpId="0" id="27" nodeType="afterEffect" presetClass="entr" presetID="22" presetSubtype="8">
                                  <p:stCondLst>
                                    <p:cond delay="0"/>
                                  </p:stCondLst>
                                  <p:childTnLst>
                                    <p:set>
                                      <p:cBhvr>
                                        <p:cTn dur="1" fill="hold" id="28">
                                          <p:stCondLst>
                                            <p:cond delay="0"/>
                                          </p:stCondLst>
                                        </p:cTn>
                                        <p:tgtEl>
                                          <p:spTgt spid="25"/>
                                        </p:tgtEl>
                                        <p:attrNameLst>
                                          <p:attrName>style.visibility</p:attrName>
                                        </p:attrNameLst>
                                      </p:cBhvr>
                                      <p:to>
                                        <p:strVal val="visible"/>
                                      </p:to>
                                    </p:set>
                                    <p:animEffect filter="wipe(left)" transition="in">
                                      <p:cBhvr>
                                        <p:cTn dur="500" id="29"/>
                                        <p:tgtEl>
                                          <p:spTgt spid="25"/>
                                        </p:tgtEl>
                                      </p:cBhvr>
                                    </p:animEffect>
                                  </p:childTnLst>
                                </p:cTn>
                              </p:par>
                            </p:childTnLst>
                          </p:cTn>
                        </p:par>
                        <p:par>
                          <p:cTn fill="hold" id="30" nodeType="afterGroup">
                            <p:stCondLst>
                              <p:cond delay="2250"/>
                            </p:stCondLst>
                            <p:childTnLst>
                              <p:par>
                                <p:cTn fill="hold" grpId="0" id="31" nodeType="afterEffect" presetClass="entr" presetID="17" presetSubtype="1">
                                  <p:stCondLst>
                                    <p:cond delay="0"/>
                                  </p:stCondLst>
                                  <p:iterate type="lt">
                                    <p:tmPct val="40000"/>
                                  </p:iterate>
                                  <p:childTnLst>
                                    <p:set>
                                      <p:cBhvr>
                                        <p:cTn dur="1" fill="hold" id="32">
                                          <p:stCondLst>
                                            <p:cond delay="0"/>
                                          </p:stCondLst>
                                        </p:cTn>
                                        <p:tgtEl>
                                          <p:spTgt spid="28"/>
                                        </p:tgtEl>
                                        <p:attrNameLst>
                                          <p:attrName>style.visibility</p:attrName>
                                        </p:attrNameLst>
                                      </p:cBhvr>
                                      <p:to>
                                        <p:strVal val="visible"/>
                                      </p:to>
                                    </p:set>
                                    <p:anim calcmode="lin" valueType="num">
                                      <p:cBhvr>
                                        <p:cTn dur="250" fill="hold" id="33"/>
                                        <p:tgtEl>
                                          <p:spTgt spid="28"/>
                                        </p:tgtEl>
                                        <p:attrNameLst>
                                          <p:attrName>ppt_x</p:attrName>
                                        </p:attrNameLst>
                                      </p:cBhvr>
                                      <p:tavLst>
                                        <p:tav tm="0">
                                          <p:val>
                                            <p:strVal val="#ppt_x"/>
                                          </p:val>
                                        </p:tav>
                                        <p:tav tm="100000">
                                          <p:val>
                                            <p:strVal val="#ppt_x"/>
                                          </p:val>
                                        </p:tav>
                                      </p:tavLst>
                                    </p:anim>
                                    <p:anim calcmode="lin" valueType="num">
                                      <p:cBhvr>
                                        <p:cTn dur="250" fill="hold" id="34"/>
                                        <p:tgtEl>
                                          <p:spTgt spid="28"/>
                                        </p:tgtEl>
                                        <p:attrNameLst>
                                          <p:attrName>ppt_y</p:attrName>
                                        </p:attrNameLst>
                                      </p:cBhvr>
                                      <p:tavLst>
                                        <p:tav tm="0">
                                          <p:val>
                                            <p:strVal val="#ppt_y-#ppt_h/2"/>
                                          </p:val>
                                        </p:tav>
                                        <p:tav tm="100000">
                                          <p:val>
                                            <p:strVal val="#ppt_y"/>
                                          </p:val>
                                        </p:tav>
                                      </p:tavLst>
                                    </p:anim>
                                    <p:anim calcmode="lin" valueType="num">
                                      <p:cBhvr>
                                        <p:cTn dur="250" fill="hold" id="35"/>
                                        <p:tgtEl>
                                          <p:spTgt spid="28"/>
                                        </p:tgtEl>
                                        <p:attrNameLst>
                                          <p:attrName>ppt_w</p:attrName>
                                        </p:attrNameLst>
                                      </p:cBhvr>
                                      <p:tavLst>
                                        <p:tav tm="0">
                                          <p:val>
                                            <p:strVal val="#ppt_w"/>
                                          </p:val>
                                        </p:tav>
                                        <p:tav tm="100000">
                                          <p:val>
                                            <p:strVal val="#ppt_w"/>
                                          </p:val>
                                        </p:tav>
                                      </p:tavLst>
                                    </p:anim>
                                    <p:anim calcmode="lin" valueType="num">
                                      <p:cBhvr>
                                        <p:cTn dur="250" fill="hold" id="36"/>
                                        <p:tgtEl>
                                          <p:spTgt spid="28"/>
                                        </p:tgtEl>
                                        <p:attrNameLst>
                                          <p:attrName>ppt_h</p:attrName>
                                        </p:attrNameLst>
                                      </p:cBhvr>
                                      <p:tavLst>
                                        <p:tav tm="0">
                                          <p:val>
                                            <p:fltVal val="0"/>
                                          </p:val>
                                        </p:tav>
                                        <p:tav tm="100000">
                                          <p:val>
                                            <p:strVal val="#ppt_h"/>
                                          </p:val>
                                        </p:tav>
                                      </p:tavLst>
                                    </p:anim>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27"/>
                                        </p:tgtEl>
                                        <p:attrNameLst>
                                          <p:attrName>style.visibility</p:attrName>
                                        </p:attrNameLst>
                                      </p:cBhvr>
                                      <p:to>
                                        <p:strVal val="visible"/>
                                      </p:to>
                                    </p:set>
                                    <p:animEffect filter="wipe(left)" transition="in">
                                      <p:cBhvr>
                                        <p:cTn dur="500" id="40"/>
                                        <p:tgtEl>
                                          <p:spTgt spid="27"/>
                                        </p:tgtEl>
                                      </p:cBhvr>
                                    </p:animEffect>
                                  </p:childTnLst>
                                </p:cTn>
                              </p:par>
                            </p:childTnLst>
                          </p:cTn>
                        </p:par>
                        <p:par>
                          <p:cTn fill="hold" id="41" nodeType="afterGroup">
                            <p:stCondLst>
                              <p:cond delay="3000"/>
                            </p:stCondLst>
                            <p:childTnLst>
                              <p:par>
                                <p:cTn fill="hold" grpId="0" id="42" nodeType="afterEffect" presetClass="entr" presetID="17" presetSubtype="1">
                                  <p:stCondLst>
                                    <p:cond delay="0"/>
                                  </p:stCondLst>
                                  <p:iterate type="lt">
                                    <p:tmPct val="40000"/>
                                  </p:iterate>
                                  <p:childTnLst>
                                    <p:set>
                                      <p:cBhvr>
                                        <p:cTn dur="1" fill="hold" id="43">
                                          <p:stCondLst>
                                            <p:cond delay="0"/>
                                          </p:stCondLst>
                                        </p:cTn>
                                        <p:tgtEl>
                                          <p:spTgt spid="30"/>
                                        </p:tgtEl>
                                        <p:attrNameLst>
                                          <p:attrName>style.visibility</p:attrName>
                                        </p:attrNameLst>
                                      </p:cBhvr>
                                      <p:to>
                                        <p:strVal val="visible"/>
                                      </p:to>
                                    </p:set>
                                    <p:anim calcmode="lin" valueType="num">
                                      <p:cBhvr>
                                        <p:cTn dur="250" fill="hold" id="44"/>
                                        <p:tgtEl>
                                          <p:spTgt spid="30"/>
                                        </p:tgtEl>
                                        <p:attrNameLst>
                                          <p:attrName>ppt_x</p:attrName>
                                        </p:attrNameLst>
                                      </p:cBhvr>
                                      <p:tavLst>
                                        <p:tav tm="0">
                                          <p:val>
                                            <p:strVal val="#ppt_x"/>
                                          </p:val>
                                        </p:tav>
                                        <p:tav tm="100000">
                                          <p:val>
                                            <p:strVal val="#ppt_x"/>
                                          </p:val>
                                        </p:tav>
                                      </p:tavLst>
                                    </p:anim>
                                    <p:anim calcmode="lin" valueType="num">
                                      <p:cBhvr>
                                        <p:cTn dur="250" fill="hold" id="45"/>
                                        <p:tgtEl>
                                          <p:spTgt spid="30"/>
                                        </p:tgtEl>
                                        <p:attrNameLst>
                                          <p:attrName>ppt_y</p:attrName>
                                        </p:attrNameLst>
                                      </p:cBhvr>
                                      <p:tavLst>
                                        <p:tav tm="0">
                                          <p:val>
                                            <p:strVal val="#ppt_y-#ppt_h/2"/>
                                          </p:val>
                                        </p:tav>
                                        <p:tav tm="100000">
                                          <p:val>
                                            <p:strVal val="#ppt_y"/>
                                          </p:val>
                                        </p:tav>
                                      </p:tavLst>
                                    </p:anim>
                                    <p:anim calcmode="lin" valueType="num">
                                      <p:cBhvr>
                                        <p:cTn dur="250" fill="hold" id="46"/>
                                        <p:tgtEl>
                                          <p:spTgt spid="30"/>
                                        </p:tgtEl>
                                        <p:attrNameLst>
                                          <p:attrName>ppt_w</p:attrName>
                                        </p:attrNameLst>
                                      </p:cBhvr>
                                      <p:tavLst>
                                        <p:tav tm="0">
                                          <p:val>
                                            <p:strVal val="#ppt_w"/>
                                          </p:val>
                                        </p:tav>
                                        <p:tav tm="100000">
                                          <p:val>
                                            <p:strVal val="#ppt_w"/>
                                          </p:val>
                                        </p:tav>
                                      </p:tavLst>
                                    </p:anim>
                                    <p:anim calcmode="lin" valueType="num">
                                      <p:cBhvr>
                                        <p:cTn dur="250" fill="hold" id="47"/>
                                        <p:tgtEl>
                                          <p:spTgt spid="30"/>
                                        </p:tgtEl>
                                        <p:attrNameLst>
                                          <p:attrName>ppt_h</p:attrName>
                                        </p:attrNameLst>
                                      </p:cBhvr>
                                      <p:tavLst>
                                        <p:tav tm="0">
                                          <p:val>
                                            <p:fltVal val="0"/>
                                          </p:val>
                                        </p:tav>
                                        <p:tav tm="100000">
                                          <p:val>
                                            <p:strVal val="#ppt_h"/>
                                          </p:val>
                                        </p:tav>
                                      </p:tavLst>
                                    </p:anim>
                                  </p:childTnLst>
                                </p:cTn>
                              </p:par>
                            </p:childTnLst>
                          </p:cTn>
                        </p:par>
                        <p:par>
                          <p:cTn fill="hold" id="48" nodeType="afterGroup">
                            <p:stCondLst>
                              <p:cond delay="3250"/>
                            </p:stCondLst>
                            <p:childTnLst>
                              <p:par>
                                <p:cTn fill="hold" grpId="0" id="49" nodeType="afterEffect" presetClass="entr" presetID="22" presetSubtype="8">
                                  <p:stCondLst>
                                    <p:cond delay="0"/>
                                  </p:stCondLst>
                                  <p:childTnLst>
                                    <p:set>
                                      <p:cBhvr>
                                        <p:cTn dur="1" fill="hold" id="50">
                                          <p:stCondLst>
                                            <p:cond delay="0"/>
                                          </p:stCondLst>
                                        </p:cTn>
                                        <p:tgtEl>
                                          <p:spTgt spid="29"/>
                                        </p:tgtEl>
                                        <p:attrNameLst>
                                          <p:attrName>style.visibility</p:attrName>
                                        </p:attrNameLst>
                                      </p:cBhvr>
                                      <p:to>
                                        <p:strVal val="visible"/>
                                      </p:to>
                                    </p:set>
                                    <p:animEffect filter="wipe(left)" transition="in">
                                      <p:cBhvr>
                                        <p:cTn dur="500" id="5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3"/>
      <p:bldP grpId="0" spid="24"/>
      <p:bldP grpId="0" spid="25"/>
      <p:bldP grpId="0" spid="26"/>
      <p:bldP grpId="0" spid="27"/>
      <p:bldP grpId="0" spid="28"/>
      <p:bldP grpId="0" spid="29"/>
      <p:bldP grpId="0" spid="3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13528" y="1322961"/>
            <a:ext cx="3295764" cy="3294463"/>
            <a:chOff x="3073400" y="1252538"/>
            <a:chExt cx="2995613" cy="2994025"/>
          </a:xfrm>
        </p:grpSpPr>
        <p:sp>
          <p:nvSpPr>
            <p:cNvPr id="3" name="Oval 6"/>
            <p:cNvSpPr>
              <a:spLocks noChangeArrowheads="1"/>
            </p:cNvSpPr>
            <p:nvPr/>
          </p:nvSpPr>
          <p:spPr bwMode="auto">
            <a:xfrm>
              <a:off x="3073400" y="1252538"/>
              <a:ext cx="2995613" cy="29940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4" name="Freeform 15"/>
            <p:cNvSpPr/>
            <p:nvPr/>
          </p:nvSpPr>
          <p:spPr bwMode="auto">
            <a:xfrm>
              <a:off x="4324350" y="1414463"/>
              <a:ext cx="100013" cy="149225"/>
            </a:xfrm>
            <a:custGeom>
              <a:gdLst>
                <a:gd fmla="*/ 16 w 16" name="T0"/>
                <a:gd fmla="*/ 24 h 24" name="T1"/>
                <a:gd fmla="*/ 0 w 16" name="T2"/>
                <a:gd fmla="*/ 24 h 24" name="T3"/>
                <a:gd fmla="*/ 1 w 16" name="T4"/>
                <a:gd fmla="*/ 20 h 24" name="T5"/>
                <a:gd fmla="*/ 3 w 16" name="T6"/>
                <a:gd fmla="*/ 18 h 24" name="T7"/>
                <a:gd fmla="*/ 6 w 16" name="T8"/>
                <a:gd fmla="*/ 15 h 24" name="T9"/>
                <a:gd fmla="*/ 9 w 16" name="T10"/>
                <a:gd fmla="*/ 13 h 24" name="T11"/>
                <a:gd fmla="*/ 11 w 16" name="T12"/>
                <a:gd fmla="*/ 11 h 24" name="T13"/>
                <a:gd fmla="*/ 12 w 16" name="T14"/>
                <a:gd fmla="*/ 7 h 24" name="T15"/>
                <a:gd fmla="*/ 11 w 16" name="T16"/>
                <a:gd fmla="*/ 4 h 24" name="T17"/>
                <a:gd fmla="*/ 8 w 16" name="T18"/>
                <a:gd fmla="*/ 3 h 24" name="T19"/>
                <a:gd fmla="*/ 5 w 16" name="T20"/>
                <a:gd fmla="*/ 4 h 24" name="T21"/>
                <a:gd fmla="*/ 4 w 16" name="T22"/>
                <a:gd fmla="*/ 7 h 24" name="T23"/>
                <a:gd fmla="*/ 1 w 16" name="T24"/>
                <a:gd fmla="*/ 7 h 24" name="T25"/>
                <a:gd fmla="*/ 1 w 16" name="T26"/>
                <a:gd fmla="*/ 4 h 24" name="T27"/>
                <a:gd fmla="*/ 3 w 16" name="T28"/>
                <a:gd fmla="*/ 2 h 24" name="T29"/>
                <a:gd fmla="*/ 5 w 16" name="T30"/>
                <a:gd fmla="*/ 1 h 24" name="T31"/>
                <a:gd fmla="*/ 8 w 16" name="T32"/>
                <a:gd fmla="*/ 0 h 24" name="T33"/>
                <a:gd fmla="*/ 11 w 16" name="T34"/>
                <a:gd fmla="*/ 1 h 24" name="T35"/>
                <a:gd fmla="*/ 14 w 16" name="T36"/>
                <a:gd fmla="*/ 2 h 24" name="T37"/>
                <a:gd fmla="*/ 15 w 16" name="T38"/>
                <a:gd fmla="*/ 4 h 24" name="T39"/>
                <a:gd fmla="*/ 16 w 16" name="T40"/>
                <a:gd fmla="*/ 7 h 24" name="T41"/>
                <a:gd fmla="*/ 15 w 16" name="T42"/>
                <a:gd fmla="*/ 9 h 24" name="T43"/>
                <a:gd fmla="*/ 14 w 16" name="T44"/>
                <a:gd fmla="*/ 11 h 24" name="T45"/>
                <a:gd fmla="*/ 12 w 16" name="T46"/>
                <a:gd fmla="*/ 14 h 24" name="T47"/>
                <a:gd fmla="*/ 8 w 16" name="T48"/>
                <a:gd fmla="*/ 17 h 24" name="T49"/>
                <a:gd fmla="*/ 4 w 16" name="T50"/>
                <a:gd fmla="*/ 21 h 24" name="T51"/>
                <a:gd fmla="*/ 16 w 16" name="T52"/>
                <a:gd fmla="*/ 21 h 24" name="T53"/>
                <a:gd fmla="*/ 16 w 16" name="T54"/>
                <a:gd fmla="*/ 24 h 2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 w="16">
                  <a:moveTo>
                    <a:pt x="16" y="24"/>
                  </a:moveTo>
                  <a:cubicBezTo>
                    <a:pt x="0" y="24"/>
                    <a:pt x="0" y="24"/>
                    <a:pt x="0" y="24"/>
                  </a:cubicBezTo>
                  <a:cubicBezTo>
                    <a:pt x="0" y="23"/>
                    <a:pt x="0" y="21"/>
                    <a:pt x="1" y="20"/>
                  </a:cubicBezTo>
                  <a:cubicBezTo>
                    <a:pt x="2" y="19"/>
                    <a:pt x="2" y="19"/>
                    <a:pt x="3" y="18"/>
                  </a:cubicBezTo>
                  <a:cubicBezTo>
                    <a:pt x="4" y="17"/>
                    <a:pt x="5" y="16"/>
                    <a:pt x="6" y="15"/>
                  </a:cubicBezTo>
                  <a:cubicBezTo>
                    <a:pt x="7" y="14"/>
                    <a:pt x="8" y="13"/>
                    <a:pt x="9" y="13"/>
                  </a:cubicBezTo>
                  <a:cubicBezTo>
                    <a:pt x="10" y="12"/>
                    <a:pt x="11" y="11"/>
                    <a:pt x="11" y="11"/>
                  </a:cubicBezTo>
                  <a:cubicBezTo>
                    <a:pt x="12" y="9"/>
                    <a:pt x="12" y="8"/>
                    <a:pt x="12" y="7"/>
                  </a:cubicBezTo>
                  <a:cubicBezTo>
                    <a:pt x="12" y="5"/>
                    <a:pt x="12" y="4"/>
                    <a:pt x="11" y="4"/>
                  </a:cubicBezTo>
                  <a:cubicBezTo>
                    <a:pt x="11" y="3"/>
                    <a:pt x="10" y="3"/>
                    <a:pt x="8" y="3"/>
                  </a:cubicBezTo>
                  <a:cubicBezTo>
                    <a:pt x="7" y="3"/>
                    <a:pt x="6" y="3"/>
                    <a:pt x="5" y="4"/>
                  </a:cubicBezTo>
                  <a:cubicBezTo>
                    <a:pt x="4" y="4"/>
                    <a:pt x="4" y="6"/>
                    <a:pt x="4" y="7"/>
                  </a:cubicBezTo>
                  <a:cubicBezTo>
                    <a:pt x="1" y="7"/>
                    <a:pt x="1" y="7"/>
                    <a:pt x="1" y="7"/>
                  </a:cubicBezTo>
                  <a:cubicBezTo>
                    <a:pt x="1" y="6"/>
                    <a:pt x="1" y="5"/>
                    <a:pt x="1" y="4"/>
                  </a:cubicBezTo>
                  <a:cubicBezTo>
                    <a:pt x="2" y="3"/>
                    <a:pt x="2" y="3"/>
                    <a:pt x="3" y="2"/>
                  </a:cubicBezTo>
                  <a:cubicBezTo>
                    <a:pt x="4" y="1"/>
                    <a:pt x="4" y="1"/>
                    <a:pt x="5" y="1"/>
                  </a:cubicBezTo>
                  <a:cubicBezTo>
                    <a:pt x="6" y="0"/>
                    <a:pt x="7" y="0"/>
                    <a:pt x="8" y="0"/>
                  </a:cubicBezTo>
                  <a:cubicBezTo>
                    <a:pt x="9" y="0"/>
                    <a:pt x="10" y="0"/>
                    <a:pt x="11" y="1"/>
                  </a:cubicBezTo>
                  <a:cubicBezTo>
                    <a:pt x="12" y="1"/>
                    <a:pt x="13" y="1"/>
                    <a:pt x="14" y="2"/>
                  </a:cubicBezTo>
                  <a:cubicBezTo>
                    <a:pt x="14" y="3"/>
                    <a:pt x="15" y="3"/>
                    <a:pt x="15" y="4"/>
                  </a:cubicBezTo>
                  <a:cubicBezTo>
                    <a:pt x="15" y="5"/>
                    <a:pt x="16" y="6"/>
                    <a:pt x="16" y="7"/>
                  </a:cubicBezTo>
                  <a:cubicBezTo>
                    <a:pt x="16" y="8"/>
                    <a:pt x="15" y="9"/>
                    <a:pt x="15" y="9"/>
                  </a:cubicBezTo>
                  <a:cubicBezTo>
                    <a:pt x="15" y="10"/>
                    <a:pt x="15" y="11"/>
                    <a:pt x="14" y="11"/>
                  </a:cubicBezTo>
                  <a:cubicBezTo>
                    <a:pt x="14" y="12"/>
                    <a:pt x="13" y="13"/>
                    <a:pt x="12" y="14"/>
                  </a:cubicBezTo>
                  <a:cubicBezTo>
                    <a:pt x="11" y="15"/>
                    <a:pt x="10" y="16"/>
                    <a:pt x="8" y="17"/>
                  </a:cubicBezTo>
                  <a:cubicBezTo>
                    <a:pt x="6" y="19"/>
                    <a:pt x="4" y="21"/>
                    <a:pt x="4" y="21"/>
                  </a:cubicBezTo>
                  <a:cubicBezTo>
                    <a:pt x="16" y="21"/>
                    <a:pt x="16" y="21"/>
                    <a:pt x="16" y="21"/>
                  </a:cubicBezTo>
                  <a:lnTo>
                    <a:pt x="16"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 name="Freeform 16"/>
            <p:cNvSpPr>
              <a:spLocks noEditPoints="1"/>
            </p:cNvSpPr>
            <p:nvPr/>
          </p:nvSpPr>
          <p:spPr bwMode="auto">
            <a:xfrm>
              <a:off x="4443413" y="1414463"/>
              <a:ext cx="93663" cy="155575"/>
            </a:xfrm>
            <a:custGeom>
              <a:gdLst>
                <a:gd fmla="*/ 15 w 15" name="T0"/>
                <a:gd fmla="*/ 12 h 25" name="T1"/>
                <a:gd fmla="*/ 7 w 15" name="T2"/>
                <a:gd fmla="*/ 25 h 25" name="T3"/>
                <a:gd fmla="*/ 4 w 15" name="T4"/>
                <a:gd fmla="*/ 24 h 25" name="T5"/>
                <a:gd fmla="*/ 2 w 15" name="T6"/>
                <a:gd fmla="*/ 23 h 25" name="T7"/>
                <a:gd fmla="*/ 1 w 15" name="T8"/>
                <a:gd fmla="*/ 21 h 25" name="T9"/>
                <a:gd fmla="*/ 0 w 15" name="T10"/>
                <a:gd fmla="*/ 19 h 25" name="T11"/>
                <a:gd fmla="*/ 3 w 15" name="T12"/>
                <a:gd fmla="*/ 19 h 25" name="T13"/>
                <a:gd fmla="*/ 7 w 15" name="T14"/>
                <a:gd fmla="*/ 22 h 25" name="T15"/>
                <a:gd fmla="*/ 11 w 15" name="T16"/>
                <a:gd fmla="*/ 20 h 25" name="T17"/>
                <a:gd fmla="*/ 12 w 15" name="T18"/>
                <a:gd fmla="*/ 13 h 25" name="T19"/>
                <a:gd fmla="*/ 7 w 15" name="T20"/>
                <a:gd fmla="*/ 16 h 25" name="T21"/>
                <a:gd fmla="*/ 4 w 15" name="T22"/>
                <a:gd fmla="*/ 15 h 25" name="T23"/>
                <a:gd fmla="*/ 2 w 15" name="T24"/>
                <a:gd fmla="*/ 14 h 25" name="T25"/>
                <a:gd fmla="*/ 0 w 15" name="T26"/>
                <a:gd fmla="*/ 11 h 25" name="T27"/>
                <a:gd fmla="*/ 0 w 15" name="T28"/>
                <a:gd fmla="*/ 8 h 25" name="T29"/>
                <a:gd fmla="*/ 0 w 15" name="T30"/>
                <a:gd fmla="*/ 5 h 25" name="T31"/>
                <a:gd fmla="*/ 2 w 15" name="T32"/>
                <a:gd fmla="*/ 3 h 25" name="T33"/>
                <a:gd fmla="*/ 4 w 15" name="T34"/>
                <a:gd fmla="*/ 1 h 25" name="T35"/>
                <a:gd fmla="*/ 7 w 15" name="T36"/>
                <a:gd fmla="*/ 0 h 25" name="T37"/>
                <a:gd fmla="*/ 13 w 15" name="T38"/>
                <a:gd fmla="*/ 3 h 25" name="T39"/>
                <a:gd fmla="*/ 15 w 15" name="T40"/>
                <a:gd fmla="*/ 12 h 25" name="T41"/>
                <a:gd fmla="*/ 12 w 15" name="T42"/>
                <a:gd fmla="*/ 11 h 25" name="T43"/>
                <a:gd fmla="*/ 11 w 15" name="T44"/>
                <a:gd fmla="*/ 5 h 25" name="T45"/>
                <a:gd fmla="*/ 7 w 15" name="T46"/>
                <a:gd fmla="*/ 3 h 25" name="T47"/>
                <a:gd fmla="*/ 5 w 15" name="T48"/>
                <a:gd fmla="*/ 3 h 25" name="T49"/>
                <a:gd fmla="*/ 4 w 15" name="T50"/>
                <a:gd fmla="*/ 4 h 25" name="T51"/>
                <a:gd fmla="*/ 3 w 15" name="T52"/>
                <a:gd fmla="*/ 6 h 25" name="T53"/>
                <a:gd fmla="*/ 3 w 15" name="T54"/>
                <a:gd fmla="*/ 8 h 25" name="T55"/>
                <a:gd fmla="*/ 3 w 15" name="T56"/>
                <a:gd fmla="*/ 10 h 25" name="T57"/>
                <a:gd fmla="*/ 4 w 15" name="T58"/>
                <a:gd fmla="*/ 12 h 25" name="T59"/>
                <a:gd fmla="*/ 5 w 15" name="T60"/>
                <a:gd fmla="*/ 13 h 25" name="T61"/>
                <a:gd fmla="*/ 7 w 15" name="T62"/>
                <a:gd fmla="*/ 13 h 25" name="T63"/>
                <a:gd fmla="*/ 12 w 15" name="T64"/>
                <a:gd fmla="*/ 11 h 2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5" w="15">
                  <a:moveTo>
                    <a:pt x="15" y="12"/>
                  </a:moveTo>
                  <a:cubicBezTo>
                    <a:pt x="15" y="20"/>
                    <a:pt x="12" y="25"/>
                    <a:pt x="7" y="25"/>
                  </a:cubicBezTo>
                  <a:cubicBezTo>
                    <a:pt x="6" y="25"/>
                    <a:pt x="5" y="24"/>
                    <a:pt x="4" y="24"/>
                  </a:cubicBezTo>
                  <a:cubicBezTo>
                    <a:pt x="4" y="24"/>
                    <a:pt x="3" y="24"/>
                    <a:pt x="2" y="23"/>
                  </a:cubicBezTo>
                  <a:cubicBezTo>
                    <a:pt x="2" y="23"/>
                    <a:pt x="1" y="22"/>
                    <a:pt x="1" y="21"/>
                  </a:cubicBezTo>
                  <a:cubicBezTo>
                    <a:pt x="1" y="21"/>
                    <a:pt x="0" y="20"/>
                    <a:pt x="0" y="19"/>
                  </a:cubicBezTo>
                  <a:cubicBezTo>
                    <a:pt x="3" y="19"/>
                    <a:pt x="3" y="19"/>
                    <a:pt x="3" y="19"/>
                  </a:cubicBezTo>
                  <a:cubicBezTo>
                    <a:pt x="4" y="21"/>
                    <a:pt x="5" y="22"/>
                    <a:pt x="7" y="22"/>
                  </a:cubicBezTo>
                  <a:cubicBezTo>
                    <a:pt x="9" y="22"/>
                    <a:pt x="10" y="21"/>
                    <a:pt x="11" y="20"/>
                  </a:cubicBezTo>
                  <a:cubicBezTo>
                    <a:pt x="11" y="18"/>
                    <a:pt x="12" y="16"/>
                    <a:pt x="12" y="13"/>
                  </a:cubicBezTo>
                  <a:cubicBezTo>
                    <a:pt x="11" y="15"/>
                    <a:pt x="9" y="16"/>
                    <a:pt x="7" y="16"/>
                  </a:cubicBezTo>
                  <a:cubicBezTo>
                    <a:pt x="6" y="16"/>
                    <a:pt x="5" y="16"/>
                    <a:pt x="4" y="15"/>
                  </a:cubicBezTo>
                  <a:cubicBezTo>
                    <a:pt x="3" y="15"/>
                    <a:pt x="2" y="14"/>
                    <a:pt x="2" y="14"/>
                  </a:cubicBezTo>
                  <a:cubicBezTo>
                    <a:pt x="1" y="13"/>
                    <a:pt x="1" y="12"/>
                    <a:pt x="0" y="11"/>
                  </a:cubicBezTo>
                  <a:cubicBezTo>
                    <a:pt x="0" y="10"/>
                    <a:pt x="0" y="9"/>
                    <a:pt x="0" y="8"/>
                  </a:cubicBezTo>
                  <a:cubicBezTo>
                    <a:pt x="0" y="7"/>
                    <a:pt x="0" y="6"/>
                    <a:pt x="0" y="5"/>
                  </a:cubicBezTo>
                  <a:cubicBezTo>
                    <a:pt x="1" y="4"/>
                    <a:pt x="1" y="3"/>
                    <a:pt x="2" y="3"/>
                  </a:cubicBezTo>
                  <a:cubicBezTo>
                    <a:pt x="2" y="2"/>
                    <a:pt x="3" y="1"/>
                    <a:pt x="4" y="1"/>
                  </a:cubicBezTo>
                  <a:cubicBezTo>
                    <a:pt x="5" y="0"/>
                    <a:pt x="6" y="0"/>
                    <a:pt x="7" y="0"/>
                  </a:cubicBezTo>
                  <a:cubicBezTo>
                    <a:pt x="10" y="0"/>
                    <a:pt x="12" y="1"/>
                    <a:pt x="13" y="3"/>
                  </a:cubicBezTo>
                  <a:cubicBezTo>
                    <a:pt x="15" y="5"/>
                    <a:pt x="15" y="8"/>
                    <a:pt x="15" y="12"/>
                  </a:cubicBezTo>
                  <a:moveTo>
                    <a:pt x="12" y="11"/>
                  </a:moveTo>
                  <a:cubicBezTo>
                    <a:pt x="12" y="8"/>
                    <a:pt x="12" y="6"/>
                    <a:pt x="11" y="5"/>
                  </a:cubicBezTo>
                  <a:cubicBezTo>
                    <a:pt x="10" y="3"/>
                    <a:pt x="9" y="3"/>
                    <a:pt x="7" y="3"/>
                  </a:cubicBezTo>
                  <a:cubicBezTo>
                    <a:pt x="7" y="3"/>
                    <a:pt x="6" y="3"/>
                    <a:pt x="5" y="3"/>
                  </a:cubicBezTo>
                  <a:cubicBezTo>
                    <a:pt x="5" y="3"/>
                    <a:pt x="4" y="4"/>
                    <a:pt x="4" y="4"/>
                  </a:cubicBezTo>
                  <a:cubicBezTo>
                    <a:pt x="4" y="5"/>
                    <a:pt x="3" y="5"/>
                    <a:pt x="3" y="6"/>
                  </a:cubicBezTo>
                  <a:cubicBezTo>
                    <a:pt x="3" y="7"/>
                    <a:pt x="3" y="7"/>
                    <a:pt x="3" y="8"/>
                  </a:cubicBezTo>
                  <a:cubicBezTo>
                    <a:pt x="3" y="9"/>
                    <a:pt x="3" y="10"/>
                    <a:pt x="3" y="10"/>
                  </a:cubicBezTo>
                  <a:cubicBezTo>
                    <a:pt x="3" y="11"/>
                    <a:pt x="4" y="11"/>
                    <a:pt x="4" y="12"/>
                  </a:cubicBezTo>
                  <a:cubicBezTo>
                    <a:pt x="4" y="12"/>
                    <a:pt x="5" y="13"/>
                    <a:pt x="5" y="13"/>
                  </a:cubicBezTo>
                  <a:cubicBezTo>
                    <a:pt x="6" y="13"/>
                    <a:pt x="7" y="13"/>
                    <a:pt x="7" y="13"/>
                  </a:cubicBezTo>
                  <a:cubicBezTo>
                    <a:pt x="9" y="13"/>
                    <a:pt x="11" y="13"/>
                    <a:pt x="12" y="1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 name="Freeform 17"/>
            <p:cNvSpPr>
              <a:spLocks noEditPoints="1"/>
            </p:cNvSpPr>
            <p:nvPr/>
          </p:nvSpPr>
          <p:spPr bwMode="auto">
            <a:xfrm>
              <a:off x="4562475" y="1414463"/>
              <a:ext cx="155575" cy="155575"/>
            </a:xfrm>
            <a:custGeom>
              <a:gdLst>
                <a:gd fmla="*/ 11 w 25" name="T0"/>
                <a:gd fmla="*/ 6 h 25" name="T1"/>
                <a:gd fmla="*/ 10 w 25" name="T2"/>
                <a:gd fmla="*/ 9 h 25" name="T3"/>
                <a:gd fmla="*/ 9 w 25" name="T4"/>
                <a:gd fmla="*/ 11 h 25" name="T5"/>
                <a:gd fmla="*/ 7 w 25" name="T6"/>
                <a:gd fmla="*/ 12 h 25" name="T7"/>
                <a:gd fmla="*/ 5 w 25" name="T8"/>
                <a:gd fmla="*/ 13 h 25" name="T9"/>
                <a:gd fmla="*/ 3 w 25" name="T10"/>
                <a:gd fmla="*/ 12 h 25" name="T11"/>
                <a:gd fmla="*/ 1 w 25" name="T12"/>
                <a:gd fmla="*/ 11 h 25" name="T13"/>
                <a:gd fmla="*/ 0 w 25" name="T14"/>
                <a:gd fmla="*/ 9 h 25" name="T15"/>
                <a:gd fmla="*/ 0 w 25" name="T16"/>
                <a:gd fmla="*/ 6 h 25" name="T17"/>
                <a:gd fmla="*/ 0 w 25" name="T18"/>
                <a:gd fmla="*/ 4 h 25" name="T19"/>
                <a:gd fmla="*/ 1 w 25" name="T20"/>
                <a:gd fmla="*/ 2 h 25" name="T21"/>
                <a:gd fmla="*/ 3 w 25" name="T22"/>
                <a:gd fmla="*/ 1 h 25" name="T23"/>
                <a:gd fmla="*/ 5 w 25" name="T24"/>
                <a:gd fmla="*/ 0 h 25" name="T25"/>
                <a:gd fmla="*/ 7 w 25" name="T26"/>
                <a:gd fmla="*/ 1 h 25" name="T27"/>
                <a:gd fmla="*/ 9 w 25" name="T28"/>
                <a:gd fmla="*/ 2 h 25" name="T29"/>
                <a:gd fmla="*/ 10 w 25" name="T30"/>
                <a:gd fmla="*/ 4 h 25" name="T31"/>
                <a:gd fmla="*/ 11 w 25" name="T32"/>
                <a:gd fmla="*/ 6 h 25" name="T33"/>
                <a:gd fmla="*/ 8 w 25" name="T34"/>
                <a:gd fmla="*/ 6 h 25" name="T35"/>
                <a:gd fmla="*/ 5 w 25" name="T36"/>
                <a:gd fmla="*/ 2 h 25" name="T37"/>
                <a:gd fmla="*/ 2 w 25" name="T38"/>
                <a:gd fmla="*/ 6 h 25" name="T39"/>
                <a:gd fmla="*/ 5 w 25" name="T40"/>
                <a:gd fmla="*/ 11 h 25" name="T41"/>
                <a:gd fmla="*/ 8 w 25" name="T42"/>
                <a:gd fmla="*/ 6 h 25" name="T43"/>
                <a:gd fmla="*/ 20 w 25" name="T44"/>
                <a:gd fmla="*/ 1 h 25" name="T45"/>
                <a:gd fmla="*/ 7 w 25" name="T46"/>
                <a:gd fmla="*/ 24 h 25" name="T47"/>
                <a:gd fmla="*/ 5 w 25" name="T48"/>
                <a:gd fmla="*/ 24 h 25" name="T49"/>
                <a:gd fmla="*/ 18 w 25" name="T50"/>
                <a:gd fmla="*/ 1 h 25" name="T51"/>
                <a:gd fmla="*/ 20 w 25" name="T52"/>
                <a:gd fmla="*/ 1 h 25" name="T53"/>
                <a:gd fmla="*/ 25 w 25" name="T54"/>
                <a:gd fmla="*/ 18 h 25" name="T55"/>
                <a:gd fmla="*/ 25 w 25" name="T56"/>
                <a:gd fmla="*/ 21 h 25" name="T57"/>
                <a:gd fmla="*/ 24 w 25" name="T58"/>
                <a:gd fmla="*/ 23 h 25" name="T59"/>
                <a:gd fmla="*/ 22 w 25" name="T60"/>
                <a:gd fmla="*/ 24 h 25" name="T61"/>
                <a:gd fmla="*/ 20 w 25" name="T62"/>
                <a:gd fmla="*/ 25 h 25" name="T63"/>
                <a:gd fmla="*/ 17 w 25" name="T64"/>
                <a:gd fmla="*/ 24 h 25" name="T65"/>
                <a:gd fmla="*/ 16 w 25" name="T66"/>
                <a:gd fmla="*/ 23 h 25" name="T67"/>
                <a:gd fmla="*/ 15 w 25" name="T68"/>
                <a:gd fmla="*/ 21 h 25" name="T69"/>
                <a:gd fmla="*/ 14 w 25" name="T70"/>
                <a:gd fmla="*/ 18 h 25" name="T71"/>
                <a:gd fmla="*/ 15 w 25" name="T72"/>
                <a:gd fmla="*/ 16 h 25" name="T73"/>
                <a:gd fmla="*/ 16 w 25" name="T74"/>
                <a:gd fmla="*/ 14 h 25" name="T75"/>
                <a:gd fmla="*/ 17 w 25" name="T76"/>
                <a:gd fmla="*/ 12 h 25" name="T77"/>
                <a:gd fmla="*/ 20 w 25" name="T78"/>
                <a:gd fmla="*/ 12 h 25" name="T79"/>
                <a:gd fmla="*/ 22 w 25" name="T80"/>
                <a:gd fmla="*/ 12 h 25" name="T81"/>
                <a:gd fmla="*/ 24 w 25" name="T82"/>
                <a:gd fmla="*/ 14 h 25" name="T83"/>
                <a:gd fmla="*/ 25 w 25" name="T84"/>
                <a:gd fmla="*/ 16 h 25" name="T85"/>
                <a:gd fmla="*/ 25 w 25" name="T86"/>
                <a:gd fmla="*/ 18 h 25" name="T87"/>
                <a:gd fmla="*/ 22 w 25" name="T88"/>
                <a:gd fmla="*/ 18 h 25" name="T89"/>
                <a:gd fmla="*/ 20 w 25" name="T90"/>
                <a:gd fmla="*/ 14 h 25" name="T91"/>
                <a:gd fmla="*/ 17 w 25" name="T92"/>
                <a:gd fmla="*/ 18 h 25" name="T93"/>
                <a:gd fmla="*/ 20 w 25" name="T94"/>
                <a:gd fmla="*/ 23 h 25" name="T95"/>
                <a:gd fmla="*/ 22 w 25" name="T96"/>
                <a:gd fmla="*/ 18 h 2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5" w="25">
                  <a:moveTo>
                    <a:pt x="11" y="6"/>
                  </a:moveTo>
                  <a:cubicBezTo>
                    <a:pt x="11" y="7"/>
                    <a:pt x="10" y="8"/>
                    <a:pt x="10" y="9"/>
                  </a:cubicBezTo>
                  <a:cubicBezTo>
                    <a:pt x="10" y="10"/>
                    <a:pt x="10" y="11"/>
                    <a:pt x="9" y="11"/>
                  </a:cubicBezTo>
                  <a:cubicBezTo>
                    <a:pt x="9" y="12"/>
                    <a:pt x="8" y="12"/>
                    <a:pt x="7" y="12"/>
                  </a:cubicBezTo>
                  <a:cubicBezTo>
                    <a:pt x="7" y="13"/>
                    <a:pt x="6" y="13"/>
                    <a:pt x="5" y="13"/>
                  </a:cubicBezTo>
                  <a:cubicBezTo>
                    <a:pt x="4" y="13"/>
                    <a:pt x="4" y="13"/>
                    <a:pt x="3" y="12"/>
                  </a:cubicBezTo>
                  <a:cubicBezTo>
                    <a:pt x="2" y="12"/>
                    <a:pt x="2" y="12"/>
                    <a:pt x="1" y="11"/>
                  </a:cubicBezTo>
                  <a:cubicBezTo>
                    <a:pt x="1" y="10"/>
                    <a:pt x="0" y="10"/>
                    <a:pt x="0" y="9"/>
                  </a:cubicBezTo>
                  <a:cubicBezTo>
                    <a:pt x="0" y="8"/>
                    <a:pt x="0" y="7"/>
                    <a:pt x="0" y="6"/>
                  </a:cubicBezTo>
                  <a:cubicBezTo>
                    <a:pt x="0" y="5"/>
                    <a:pt x="0" y="5"/>
                    <a:pt x="0" y="4"/>
                  </a:cubicBezTo>
                  <a:cubicBezTo>
                    <a:pt x="0" y="3"/>
                    <a:pt x="1" y="2"/>
                    <a:pt x="1" y="2"/>
                  </a:cubicBezTo>
                  <a:cubicBezTo>
                    <a:pt x="2" y="1"/>
                    <a:pt x="2" y="1"/>
                    <a:pt x="3" y="1"/>
                  </a:cubicBezTo>
                  <a:cubicBezTo>
                    <a:pt x="4" y="0"/>
                    <a:pt x="4" y="0"/>
                    <a:pt x="5" y="0"/>
                  </a:cubicBezTo>
                  <a:cubicBezTo>
                    <a:pt x="6" y="0"/>
                    <a:pt x="7" y="0"/>
                    <a:pt x="7" y="1"/>
                  </a:cubicBezTo>
                  <a:cubicBezTo>
                    <a:pt x="8" y="1"/>
                    <a:pt x="9" y="1"/>
                    <a:pt x="9" y="2"/>
                  </a:cubicBezTo>
                  <a:cubicBezTo>
                    <a:pt x="10" y="2"/>
                    <a:pt x="10" y="3"/>
                    <a:pt x="10" y="4"/>
                  </a:cubicBezTo>
                  <a:cubicBezTo>
                    <a:pt x="10" y="5"/>
                    <a:pt x="11" y="5"/>
                    <a:pt x="11" y="6"/>
                  </a:cubicBezTo>
                  <a:moveTo>
                    <a:pt x="8" y="6"/>
                  </a:moveTo>
                  <a:cubicBezTo>
                    <a:pt x="8" y="4"/>
                    <a:pt x="7" y="2"/>
                    <a:pt x="5" y="2"/>
                  </a:cubicBezTo>
                  <a:cubicBezTo>
                    <a:pt x="3" y="2"/>
                    <a:pt x="2" y="4"/>
                    <a:pt x="2" y="6"/>
                  </a:cubicBezTo>
                  <a:cubicBezTo>
                    <a:pt x="2" y="9"/>
                    <a:pt x="3" y="11"/>
                    <a:pt x="5" y="11"/>
                  </a:cubicBezTo>
                  <a:cubicBezTo>
                    <a:pt x="7" y="11"/>
                    <a:pt x="8" y="9"/>
                    <a:pt x="8" y="6"/>
                  </a:cubicBezTo>
                  <a:moveTo>
                    <a:pt x="20" y="1"/>
                  </a:moveTo>
                  <a:cubicBezTo>
                    <a:pt x="7" y="24"/>
                    <a:pt x="7" y="24"/>
                    <a:pt x="7" y="24"/>
                  </a:cubicBezTo>
                  <a:cubicBezTo>
                    <a:pt x="5" y="24"/>
                    <a:pt x="5" y="24"/>
                    <a:pt x="5" y="24"/>
                  </a:cubicBezTo>
                  <a:cubicBezTo>
                    <a:pt x="18" y="1"/>
                    <a:pt x="18" y="1"/>
                    <a:pt x="18" y="1"/>
                  </a:cubicBezTo>
                  <a:lnTo>
                    <a:pt x="20" y="1"/>
                  </a:lnTo>
                  <a:close/>
                  <a:moveTo>
                    <a:pt x="25" y="18"/>
                  </a:moveTo>
                  <a:cubicBezTo>
                    <a:pt x="25" y="19"/>
                    <a:pt x="25" y="20"/>
                    <a:pt x="25" y="21"/>
                  </a:cubicBezTo>
                  <a:cubicBezTo>
                    <a:pt x="24" y="22"/>
                    <a:pt x="24" y="22"/>
                    <a:pt x="24" y="23"/>
                  </a:cubicBezTo>
                  <a:cubicBezTo>
                    <a:pt x="23" y="23"/>
                    <a:pt x="23" y="24"/>
                    <a:pt x="22" y="24"/>
                  </a:cubicBezTo>
                  <a:cubicBezTo>
                    <a:pt x="21" y="24"/>
                    <a:pt x="20" y="25"/>
                    <a:pt x="20" y="25"/>
                  </a:cubicBezTo>
                  <a:cubicBezTo>
                    <a:pt x="19" y="25"/>
                    <a:pt x="18" y="24"/>
                    <a:pt x="17" y="24"/>
                  </a:cubicBezTo>
                  <a:cubicBezTo>
                    <a:pt x="17" y="24"/>
                    <a:pt x="16" y="23"/>
                    <a:pt x="16" y="23"/>
                  </a:cubicBezTo>
                  <a:cubicBezTo>
                    <a:pt x="15" y="22"/>
                    <a:pt x="15" y="22"/>
                    <a:pt x="15" y="21"/>
                  </a:cubicBezTo>
                  <a:cubicBezTo>
                    <a:pt x="14" y="20"/>
                    <a:pt x="14" y="19"/>
                    <a:pt x="14" y="18"/>
                  </a:cubicBezTo>
                  <a:cubicBezTo>
                    <a:pt x="14" y="17"/>
                    <a:pt x="14" y="17"/>
                    <a:pt x="15" y="16"/>
                  </a:cubicBezTo>
                  <a:cubicBezTo>
                    <a:pt x="15" y="15"/>
                    <a:pt x="15" y="14"/>
                    <a:pt x="16" y="14"/>
                  </a:cubicBezTo>
                  <a:cubicBezTo>
                    <a:pt x="16" y="13"/>
                    <a:pt x="17" y="13"/>
                    <a:pt x="17" y="12"/>
                  </a:cubicBezTo>
                  <a:cubicBezTo>
                    <a:pt x="18" y="12"/>
                    <a:pt x="19" y="12"/>
                    <a:pt x="20" y="12"/>
                  </a:cubicBezTo>
                  <a:cubicBezTo>
                    <a:pt x="20" y="12"/>
                    <a:pt x="21" y="12"/>
                    <a:pt x="22" y="12"/>
                  </a:cubicBezTo>
                  <a:cubicBezTo>
                    <a:pt x="23" y="13"/>
                    <a:pt x="23" y="13"/>
                    <a:pt x="24" y="14"/>
                  </a:cubicBezTo>
                  <a:cubicBezTo>
                    <a:pt x="24" y="14"/>
                    <a:pt x="24" y="15"/>
                    <a:pt x="25" y="16"/>
                  </a:cubicBezTo>
                  <a:cubicBezTo>
                    <a:pt x="25" y="17"/>
                    <a:pt x="25" y="17"/>
                    <a:pt x="25" y="18"/>
                  </a:cubicBezTo>
                  <a:moveTo>
                    <a:pt x="22" y="18"/>
                  </a:moveTo>
                  <a:cubicBezTo>
                    <a:pt x="22" y="15"/>
                    <a:pt x="22" y="14"/>
                    <a:pt x="20" y="14"/>
                  </a:cubicBezTo>
                  <a:cubicBezTo>
                    <a:pt x="18" y="14"/>
                    <a:pt x="17" y="15"/>
                    <a:pt x="17" y="18"/>
                  </a:cubicBezTo>
                  <a:cubicBezTo>
                    <a:pt x="17" y="21"/>
                    <a:pt x="18" y="23"/>
                    <a:pt x="20" y="23"/>
                  </a:cubicBezTo>
                  <a:cubicBezTo>
                    <a:pt x="22" y="23"/>
                    <a:pt x="22" y="21"/>
                    <a:pt x="22" y="1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sp>
        <p:nvSpPr>
          <p:cNvPr id="7" name="Oval 7"/>
          <p:cNvSpPr>
            <a:spLocks noChangeArrowheads="1"/>
          </p:cNvSpPr>
          <p:nvPr/>
        </p:nvSpPr>
        <p:spPr bwMode="auto">
          <a:xfrm>
            <a:off x="1006059" y="2315143"/>
            <a:ext cx="2303717" cy="2302281"/>
          </a:xfrm>
          <a:prstGeom prst="ellipse">
            <a:avLst/>
          </a:prstGeom>
          <a:solidFill>
            <a:schemeClr val="accent2"/>
          </a:solidFill>
          <a:ln>
            <a:noFill/>
          </a:ln>
        </p:spPr>
        <p:txBody>
          <a:bodyPr anchor="t" anchorCtr="0" bIns="34293" compatLnSpc="1" lIns="68584" numCol="1" rIns="68584" tIns="34293" vert="horz" wrap="square">
            <a:prstTxWarp prst="textNoShape">
              <a:avLst/>
            </a:prstTxWarp>
          </a:bodyPr>
          <a:lstStyle/>
          <a:p>
            <a:endParaRPr altLang="en-US" lang="zh-CN">
              <a:solidFill>
                <a:srgbClr val="333F50"/>
              </a:solidFill>
              <a:ea charset="-122" panose="020b0503020204020204" pitchFamily="34" typeface="微软雅黑"/>
            </a:endParaRPr>
          </a:p>
        </p:txBody>
      </p:sp>
      <p:sp>
        <p:nvSpPr>
          <p:cNvPr id="8" name="Freeform 9"/>
          <p:cNvSpPr/>
          <p:nvPr/>
        </p:nvSpPr>
        <p:spPr bwMode="auto">
          <a:xfrm>
            <a:off x="1924752" y="2671491"/>
            <a:ext cx="110034" cy="171186"/>
          </a:xfrm>
          <a:custGeom>
            <a:gdLst>
              <a:gd fmla="*/ 16 w 16" name="T0"/>
              <a:gd fmla="*/ 25 h 25" name="T1"/>
              <a:gd fmla="*/ 0 w 16" name="T2"/>
              <a:gd fmla="*/ 25 h 25" name="T3"/>
              <a:gd fmla="*/ 1 w 16" name="T4"/>
              <a:gd fmla="*/ 20 h 25" name="T5"/>
              <a:gd fmla="*/ 3 w 16" name="T6"/>
              <a:gd fmla="*/ 18 h 25" name="T7"/>
              <a:gd fmla="*/ 6 w 16" name="T8"/>
              <a:gd fmla="*/ 16 h 25" name="T9"/>
              <a:gd fmla="*/ 9 w 16" name="T10"/>
              <a:gd fmla="*/ 13 h 25" name="T11"/>
              <a:gd fmla="*/ 11 w 16" name="T12"/>
              <a:gd fmla="*/ 11 h 25" name="T13"/>
              <a:gd fmla="*/ 12 w 16" name="T14"/>
              <a:gd fmla="*/ 7 h 25" name="T15"/>
              <a:gd fmla="*/ 11 w 16" name="T16"/>
              <a:gd fmla="*/ 4 h 25" name="T17"/>
              <a:gd fmla="*/ 8 w 16" name="T18"/>
              <a:gd fmla="*/ 3 h 25" name="T19"/>
              <a:gd fmla="*/ 5 w 16" name="T20"/>
              <a:gd fmla="*/ 4 h 25" name="T21"/>
              <a:gd fmla="*/ 4 w 16" name="T22"/>
              <a:gd fmla="*/ 7 h 25" name="T23"/>
              <a:gd fmla="*/ 0 w 16" name="T24"/>
              <a:gd fmla="*/ 7 h 25" name="T25"/>
              <a:gd fmla="*/ 1 w 16" name="T26"/>
              <a:gd fmla="*/ 4 h 25" name="T27"/>
              <a:gd fmla="*/ 3 w 16" name="T28"/>
              <a:gd fmla="*/ 2 h 25" name="T29"/>
              <a:gd fmla="*/ 5 w 16" name="T30"/>
              <a:gd fmla="*/ 1 h 25" name="T31"/>
              <a:gd fmla="*/ 8 w 16" name="T32"/>
              <a:gd fmla="*/ 0 h 25" name="T33"/>
              <a:gd fmla="*/ 11 w 16" name="T34"/>
              <a:gd fmla="*/ 1 h 25" name="T35"/>
              <a:gd fmla="*/ 14 w 16" name="T36"/>
              <a:gd fmla="*/ 2 h 25" name="T37"/>
              <a:gd fmla="*/ 15 w 16" name="T38"/>
              <a:gd fmla="*/ 5 h 25" name="T39"/>
              <a:gd fmla="*/ 16 w 16" name="T40"/>
              <a:gd fmla="*/ 7 h 25" name="T41"/>
              <a:gd fmla="*/ 15 w 16" name="T42"/>
              <a:gd fmla="*/ 10 h 25" name="T43"/>
              <a:gd fmla="*/ 14 w 16" name="T44"/>
              <a:gd fmla="*/ 12 h 25" name="T45"/>
              <a:gd fmla="*/ 12 w 16" name="T46"/>
              <a:gd fmla="*/ 14 h 25" name="T47"/>
              <a:gd fmla="*/ 8 w 16" name="T48"/>
              <a:gd fmla="*/ 17 h 25" name="T49"/>
              <a:gd fmla="*/ 4 w 16" name="T50"/>
              <a:gd fmla="*/ 22 h 25" name="T51"/>
              <a:gd fmla="*/ 16 w 16" name="T52"/>
              <a:gd fmla="*/ 22 h 25" name="T53"/>
              <a:gd fmla="*/ 16 w 16" name="T54"/>
              <a:gd fmla="*/ 25 h 2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5" w="16">
                <a:moveTo>
                  <a:pt x="16" y="25"/>
                </a:moveTo>
                <a:cubicBezTo>
                  <a:pt x="0" y="25"/>
                  <a:pt x="0" y="25"/>
                  <a:pt x="0" y="25"/>
                </a:cubicBezTo>
                <a:cubicBezTo>
                  <a:pt x="0" y="23"/>
                  <a:pt x="0" y="22"/>
                  <a:pt x="1" y="20"/>
                </a:cubicBezTo>
                <a:cubicBezTo>
                  <a:pt x="2" y="20"/>
                  <a:pt x="2" y="19"/>
                  <a:pt x="3" y="18"/>
                </a:cubicBezTo>
                <a:cubicBezTo>
                  <a:pt x="4" y="17"/>
                  <a:pt x="5" y="17"/>
                  <a:pt x="6" y="16"/>
                </a:cubicBezTo>
                <a:cubicBezTo>
                  <a:pt x="7" y="15"/>
                  <a:pt x="8" y="14"/>
                  <a:pt x="9" y="13"/>
                </a:cubicBezTo>
                <a:cubicBezTo>
                  <a:pt x="10" y="12"/>
                  <a:pt x="11" y="12"/>
                  <a:pt x="11" y="11"/>
                </a:cubicBezTo>
                <a:cubicBezTo>
                  <a:pt x="12" y="10"/>
                  <a:pt x="12" y="9"/>
                  <a:pt x="12" y="7"/>
                </a:cubicBezTo>
                <a:cubicBezTo>
                  <a:pt x="12" y="6"/>
                  <a:pt x="12" y="5"/>
                  <a:pt x="11" y="4"/>
                </a:cubicBezTo>
                <a:cubicBezTo>
                  <a:pt x="11" y="3"/>
                  <a:pt x="9" y="3"/>
                  <a:pt x="8" y="3"/>
                </a:cubicBezTo>
                <a:cubicBezTo>
                  <a:pt x="7" y="3"/>
                  <a:pt x="6" y="3"/>
                  <a:pt x="5" y="4"/>
                </a:cubicBezTo>
                <a:cubicBezTo>
                  <a:pt x="4" y="5"/>
                  <a:pt x="4" y="6"/>
                  <a:pt x="4" y="7"/>
                </a:cubicBezTo>
                <a:cubicBezTo>
                  <a:pt x="0" y="7"/>
                  <a:pt x="0" y="7"/>
                  <a:pt x="0" y="7"/>
                </a:cubicBezTo>
                <a:cubicBezTo>
                  <a:pt x="1" y="6"/>
                  <a:pt x="1" y="5"/>
                  <a:pt x="1" y="4"/>
                </a:cubicBezTo>
                <a:cubicBezTo>
                  <a:pt x="2" y="4"/>
                  <a:pt x="2" y="3"/>
                  <a:pt x="3" y="2"/>
                </a:cubicBezTo>
                <a:cubicBezTo>
                  <a:pt x="3" y="2"/>
                  <a:pt x="4" y="1"/>
                  <a:pt x="5" y="1"/>
                </a:cubicBezTo>
                <a:cubicBezTo>
                  <a:pt x="6" y="1"/>
                  <a:pt x="7" y="0"/>
                  <a:pt x="8" y="0"/>
                </a:cubicBezTo>
                <a:cubicBezTo>
                  <a:pt x="9" y="0"/>
                  <a:pt x="10" y="1"/>
                  <a:pt x="11" y="1"/>
                </a:cubicBezTo>
                <a:cubicBezTo>
                  <a:pt x="12" y="1"/>
                  <a:pt x="13" y="2"/>
                  <a:pt x="14" y="2"/>
                </a:cubicBezTo>
                <a:cubicBezTo>
                  <a:pt x="14" y="3"/>
                  <a:pt x="15" y="4"/>
                  <a:pt x="15" y="5"/>
                </a:cubicBezTo>
                <a:cubicBezTo>
                  <a:pt x="15" y="5"/>
                  <a:pt x="16" y="6"/>
                  <a:pt x="16" y="7"/>
                </a:cubicBezTo>
                <a:cubicBezTo>
                  <a:pt x="16" y="8"/>
                  <a:pt x="15" y="9"/>
                  <a:pt x="15" y="10"/>
                </a:cubicBezTo>
                <a:cubicBezTo>
                  <a:pt x="15" y="10"/>
                  <a:pt x="15" y="11"/>
                  <a:pt x="14" y="12"/>
                </a:cubicBezTo>
                <a:cubicBezTo>
                  <a:pt x="14" y="12"/>
                  <a:pt x="13" y="13"/>
                  <a:pt x="12" y="14"/>
                </a:cubicBezTo>
                <a:cubicBezTo>
                  <a:pt x="11" y="15"/>
                  <a:pt x="10" y="16"/>
                  <a:pt x="8" y="17"/>
                </a:cubicBezTo>
                <a:cubicBezTo>
                  <a:pt x="6" y="20"/>
                  <a:pt x="4" y="21"/>
                  <a:pt x="4" y="22"/>
                </a:cubicBezTo>
                <a:cubicBezTo>
                  <a:pt x="16" y="22"/>
                  <a:pt x="16" y="22"/>
                  <a:pt x="16" y="22"/>
                </a:cubicBezTo>
                <a:lnTo>
                  <a:pt x="16" y="2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3" compatLnSpc="1" lIns="68584" numCol="1" rIns="68584" tIns="34293" vert="horz" wrap="square">
            <a:prstTxWarp prst="textNoShape">
              <a:avLst/>
            </a:prstTxWarp>
          </a:bodyPr>
          <a:lstStyle/>
          <a:p>
            <a:endParaRPr altLang="en-US" lang="zh-CN">
              <a:solidFill>
                <a:srgbClr val="333F50"/>
              </a:solidFill>
              <a:ea charset="-122" panose="020b0503020204020204" pitchFamily="34" typeface="微软雅黑"/>
            </a:endParaRPr>
          </a:p>
        </p:txBody>
      </p:sp>
      <p:sp>
        <p:nvSpPr>
          <p:cNvPr id="9" name="Freeform 10"/>
          <p:cNvSpPr/>
          <p:nvPr/>
        </p:nvSpPr>
        <p:spPr bwMode="auto">
          <a:xfrm>
            <a:off x="2055744" y="2678478"/>
            <a:ext cx="101301" cy="164200"/>
          </a:xfrm>
          <a:custGeom>
            <a:gdLst>
              <a:gd fmla="*/ 15 w 15" name="T0"/>
              <a:gd fmla="*/ 16 h 24" name="T1"/>
              <a:gd fmla="*/ 15 w 15" name="T2"/>
              <a:gd fmla="*/ 19 h 24" name="T3"/>
              <a:gd fmla="*/ 13 w 15" name="T4"/>
              <a:gd fmla="*/ 22 h 24" name="T5"/>
              <a:gd fmla="*/ 11 w 15" name="T6"/>
              <a:gd fmla="*/ 23 h 24" name="T7"/>
              <a:gd fmla="*/ 7 w 15" name="T8"/>
              <a:gd fmla="*/ 24 h 24" name="T9"/>
              <a:gd fmla="*/ 4 w 15" name="T10"/>
              <a:gd fmla="*/ 24 h 24" name="T11"/>
              <a:gd fmla="*/ 2 w 15" name="T12"/>
              <a:gd fmla="*/ 22 h 24" name="T13"/>
              <a:gd fmla="*/ 0 w 15" name="T14"/>
              <a:gd fmla="*/ 20 h 24" name="T15"/>
              <a:gd fmla="*/ 0 w 15" name="T16"/>
              <a:gd fmla="*/ 17 h 24" name="T17"/>
              <a:gd fmla="*/ 3 w 15" name="T18"/>
              <a:gd fmla="*/ 17 h 24" name="T19"/>
              <a:gd fmla="*/ 4 w 15" name="T20"/>
              <a:gd fmla="*/ 21 h 24" name="T21"/>
              <a:gd fmla="*/ 7 w 15" name="T22"/>
              <a:gd fmla="*/ 22 h 24" name="T23"/>
              <a:gd fmla="*/ 9 w 15" name="T24"/>
              <a:gd fmla="*/ 21 h 24" name="T25"/>
              <a:gd fmla="*/ 11 w 15" name="T26"/>
              <a:gd fmla="*/ 20 h 24" name="T27"/>
              <a:gd fmla="*/ 12 w 15" name="T28"/>
              <a:gd fmla="*/ 18 h 24" name="T29"/>
              <a:gd fmla="*/ 12 w 15" name="T30"/>
              <a:gd fmla="*/ 16 h 24" name="T31"/>
              <a:gd fmla="*/ 12 w 15" name="T32"/>
              <a:gd fmla="*/ 14 h 24" name="T33"/>
              <a:gd fmla="*/ 11 w 15" name="T34"/>
              <a:gd fmla="*/ 12 h 24" name="T35"/>
              <a:gd fmla="*/ 9 w 15" name="T36"/>
              <a:gd fmla="*/ 11 h 24" name="T37"/>
              <a:gd fmla="*/ 7 w 15" name="T38"/>
              <a:gd fmla="*/ 10 h 24" name="T39"/>
              <a:gd fmla="*/ 3 w 15" name="T40"/>
              <a:gd fmla="*/ 12 h 24" name="T41"/>
              <a:gd fmla="*/ 1 w 15" name="T42"/>
              <a:gd fmla="*/ 12 h 24" name="T43"/>
              <a:gd fmla="*/ 2 w 15" name="T44"/>
              <a:gd fmla="*/ 0 h 24" name="T45"/>
              <a:gd fmla="*/ 14 w 15" name="T46"/>
              <a:gd fmla="*/ 0 h 24" name="T47"/>
              <a:gd fmla="*/ 14 w 15" name="T48"/>
              <a:gd fmla="*/ 3 h 24" name="T49"/>
              <a:gd fmla="*/ 4 w 15" name="T50"/>
              <a:gd fmla="*/ 3 h 24" name="T51"/>
              <a:gd fmla="*/ 4 w 15" name="T52"/>
              <a:gd fmla="*/ 9 h 24" name="T53"/>
              <a:gd fmla="*/ 8 w 15" name="T54"/>
              <a:gd fmla="*/ 8 h 24" name="T55"/>
              <a:gd fmla="*/ 11 w 15" name="T56"/>
              <a:gd fmla="*/ 8 h 24" name="T57"/>
              <a:gd fmla="*/ 13 w 15" name="T58"/>
              <a:gd fmla="*/ 10 h 24" name="T59"/>
              <a:gd fmla="*/ 15 w 15" name="T60"/>
              <a:gd fmla="*/ 12 h 24" name="T61"/>
              <a:gd fmla="*/ 15 w 15" name="T62"/>
              <a:gd fmla="*/ 16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15">
                <a:moveTo>
                  <a:pt x="15" y="16"/>
                </a:moveTo>
                <a:cubicBezTo>
                  <a:pt x="15" y="17"/>
                  <a:pt x="15" y="18"/>
                  <a:pt x="15" y="19"/>
                </a:cubicBezTo>
                <a:cubicBezTo>
                  <a:pt x="14" y="20"/>
                  <a:pt x="14" y="21"/>
                  <a:pt x="13" y="22"/>
                </a:cubicBezTo>
                <a:cubicBezTo>
                  <a:pt x="12" y="22"/>
                  <a:pt x="12" y="23"/>
                  <a:pt x="11" y="23"/>
                </a:cubicBezTo>
                <a:cubicBezTo>
                  <a:pt x="10" y="24"/>
                  <a:pt x="9" y="24"/>
                  <a:pt x="7" y="24"/>
                </a:cubicBezTo>
                <a:cubicBezTo>
                  <a:pt x="6" y="24"/>
                  <a:pt x="5" y="24"/>
                  <a:pt x="4" y="24"/>
                </a:cubicBezTo>
                <a:cubicBezTo>
                  <a:pt x="4" y="23"/>
                  <a:pt x="3" y="23"/>
                  <a:pt x="2" y="22"/>
                </a:cubicBezTo>
                <a:cubicBezTo>
                  <a:pt x="1" y="22"/>
                  <a:pt x="1" y="21"/>
                  <a:pt x="0" y="20"/>
                </a:cubicBezTo>
                <a:cubicBezTo>
                  <a:pt x="0" y="19"/>
                  <a:pt x="0" y="18"/>
                  <a:pt x="0" y="17"/>
                </a:cubicBezTo>
                <a:cubicBezTo>
                  <a:pt x="3" y="17"/>
                  <a:pt x="3" y="17"/>
                  <a:pt x="3" y="17"/>
                </a:cubicBezTo>
                <a:cubicBezTo>
                  <a:pt x="3" y="19"/>
                  <a:pt x="4" y="20"/>
                  <a:pt x="4" y="21"/>
                </a:cubicBezTo>
                <a:cubicBezTo>
                  <a:pt x="5" y="21"/>
                  <a:pt x="6" y="22"/>
                  <a:pt x="7" y="22"/>
                </a:cubicBezTo>
                <a:cubicBezTo>
                  <a:pt x="8" y="22"/>
                  <a:pt x="9" y="21"/>
                  <a:pt x="9" y="21"/>
                </a:cubicBezTo>
                <a:cubicBezTo>
                  <a:pt x="10" y="21"/>
                  <a:pt x="10" y="20"/>
                  <a:pt x="11" y="20"/>
                </a:cubicBezTo>
                <a:cubicBezTo>
                  <a:pt x="11" y="19"/>
                  <a:pt x="12" y="19"/>
                  <a:pt x="12" y="18"/>
                </a:cubicBezTo>
                <a:cubicBezTo>
                  <a:pt x="12" y="17"/>
                  <a:pt x="12" y="17"/>
                  <a:pt x="12" y="16"/>
                </a:cubicBezTo>
                <a:cubicBezTo>
                  <a:pt x="12" y="15"/>
                  <a:pt x="12" y="14"/>
                  <a:pt x="12" y="14"/>
                </a:cubicBezTo>
                <a:cubicBezTo>
                  <a:pt x="12" y="13"/>
                  <a:pt x="11" y="12"/>
                  <a:pt x="11" y="12"/>
                </a:cubicBezTo>
                <a:cubicBezTo>
                  <a:pt x="10" y="11"/>
                  <a:pt x="10" y="11"/>
                  <a:pt x="9" y="11"/>
                </a:cubicBezTo>
                <a:cubicBezTo>
                  <a:pt x="9" y="11"/>
                  <a:pt x="8" y="10"/>
                  <a:pt x="7" y="10"/>
                </a:cubicBezTo>
                <a:cubicBezTo>
                  <a:pt x="6" y="10"/>
                  <a:pt x="4" y="11"/>
                  <a:pt x="3" y="12"/>
                </a:cubicBezTo>
                <a:cubicBezTo>
                  <a:pt x="1" y="12"/>
                  <a:pt x="1" y="12"/>
                  <a:pt x="1" y="12"/>
                </a:cubicBezTo>
                <a:cubicBezTo>
                  <a:pt x="2" y="0"/>
                  <a:pt x="2" y="0"/>
                  <a:pt x="2" y="0"/>
                </a:cubicBezTo>
                <a:cubicBezTo>
                  <a:pt x="14" y="0"/>
                  <a:pt x="14" y="0"/>
                  <a:pt x="14" y="0"/>
                </a:cubicBezTo>
                <a:cubicBezTo>
                  <a:pt x="14" y="3"/>
                  <a:pt x="14" y="3"/>
                  <a:pt x="14" y="3"/>
                </a:cubicBezTo>
                <a:cubicBezTo>
                  <a:pt x="4" y="3"/>
                  <a:pt x="4" y="3"/>
                  <a:pt x="4" y="3"/>
                </a:cubicBezTo>
                <a:cubicBezTo>
                  <a:pt x="4" y="9"/>
                  <a:pt x="4" y="9"/>
                  <a:pt x="4" y="9"/>
                </a:cubicBezTo>
                <a:cubicBezTo>
                  <a:pt x="5" y="8"/>
                  <a:pt x="6" y="8"/>
                  <a:pt x="8" y="8"/>
                </a:cubicBezTo>
                <a:cubicBezTo>
                  <a:pt x="9" y="8"/>
                  <a:pt x="10" y="8"/>
                  <a:pt x="11" y="8"/>
                </a:cubicBezTo>
                <a:cubicBezTo>
                  <a:pt x="12" y="9"/>
                  <a:pt x="12" y="9"/>
                  <a:pt x="13" y="10"/>
                </a:cubicBezTo>
                <a:cubicBezTo>
                  <a:pt x="14" y="11"/>
                  <a:pt x="14" y="11"/>
                  <a:pt x="15" y="12"/>
                </a:cubicBezTo>
                <a:cubicBezTo>
                  <a:pt x="15" y="13"/>
                  <a:pt x="15" y="14"/>
                  <a:pt x="15" y="1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3" compatLnSpc="1" lIns="68584" numCol="1" rIns="68584" tIns="34293" vert="horz" wrap="square">
            <a:prstTxWarp prst="textNoShape">
              <a:avLst/>
            </a:prstTxWarp>
          </a:bodyPr>
          <a:lstStyle/>
          <a:p>
            <a:endParaRPr altLang="en-US" lang="zh-CN">
              <a:solidFill>
                <a:srgbClr val="333F50"/>
              </a:solidFill>
              <a:ea charset="-122" panose="020b0503020204020204" pitchFamily="34" typeface="微软雅黑"/>
            </a:endParaRPr>
          </a:p>
        </p:txBody>
      </p:sp>
      <p:sp>
        <p:nvSpPr>
          <p:cNvPr id="10" name="Freeform 11"/>
          <p:cNvSpPr>
            <a:spLocks noEditPoints="1"/>
          </p:cNvSpPr>
          <p:nvPr/>
        </p:nvSpPr>
        <p:spPr bwMode="auto">
          <a:xfrm>
            <a:off x="2184990" y="2671491"/>
            <a:ext cx="171164" cy="171186"/>
          </a:xfrm>
          <a:custGeom>
            <a:gdLst>
              <a:gd fmla="*/ 11 w 25" name="T0"/>
              <a:gd fmla="*/ 7 h 25" name="T1"/>
              <a:gd fmla="*/ 10 w 25" name="T2"/>
              <a:gd fmla="*/ 9 h 25" name="T3"/>
              <a:gd fmla="*/ 9 w 25" name="T4"/>
              <a:gd fmla="*/ 11 h 25" name="T5"/>
              <a:gd fmla="*/ 7 w 25" name="T6"/>
              <a:gd fmla="*/ 13 h 25" name="T7"/>
              <a:gd fmla="*/ 5 w 25" name="T8"/>
              <a:gd fmla="*/ 13 h 25" name="T9"/>
              <a:gd fmla="*/ 3 w 25" name="T10"/>
              <a:gd fmla="*/ 13 h 25" name="T11"/>
              <a:gd fmla="*/ 1 w 25" name="T12"/>
              <a:gd fmla="*/ 11 h 25" name="T13"/>
              <a:gd fmla="*/ 0 w 25" name="T14"/>
              <a:gd fmla="*/ 9 h 25" name="T15"/>
              <a:gd fmla="*/ 0 w 25" name="T16"/>
              <a:gd fmla="*/ 7 h 25" name="T17"/>
              <a:gd fmla="*/ 0 w 25" name="T18"/>
              <a:gd fmla="*/ 4 h 25" name="T19"/>
              <a:gd fmla="*/ 1 w 25" name="T20"/>
              <a:gd fmla="*/ 2 h 25" name="T21"/>
              <a:gd fmla="*/ 3 w 25" name="T22"/>
              <a:gd fmla="*/ 1 h 25" name="T23"/>
              <a:gd fmla="*/ 5 w 25" name="T24"/>
              <a:gd fmla="*/ 0 h 25" name="T25"/>
              <a:gd fmla="*/ 7 w 25" name="T26"/>
              <a:gd fmla="*/ 1 h 25" name="T27"/>
              <a:gd fmla="*/ 9 w 25" name="T28"/>
              <a:gd fmla="*/ 2 h 25" name="T29"/>
              <a:gd fmla="*/ 10 w 25" name="T30"/>
              <a:gd fmla="*/ 4 h 25" name="T31"/>
              <a:gd fmla="*/ 11 w 25" name="T32"/>
              <a:gd fmla="*/ 7 h 25" name="T33"/>
              <a:gd fmla="*/ 8 w 25" name="T34"/>
              <a:gd fmla="*/ 7 h 25" name="T35"/>
              <a:gd fmla="*/ 5 w 25" name="T36"/>
              <a:gd fmla="*/ 2 h 25" name="T37"/>
              <a:gd fmla="*/ 2 w 25" name="T38"/>
              <a:gd fmla="*/ 7 h 25" name="T39"/>
              <a:gd fmla="*/ 5 w 25" name="T40"/>
              <a:gd fmla="*/ 11 h 25" name="T41"/>
              <a:gd fmla="*/ 8 w 25" name="T42"/>
              <a:gd fmla="*/ 7 h 25" name="T43"/>
              <a:gd fmla="*/ 20 w 25" name="T44"/>
              <a:gd fmla="*/ 1 h 25" name="T45"/>
              <a:gd fmla="*/ 7 w 25" name="T46"/>
              <a:gd fmla="*/ 25 h 25" name="T47"/>
              <a:gd fmla="*/ 5 w 25" name="T48"/>
              <a:gd fmla="*/ 25 h 25" name="T49"/>
              <a:gd fmla="*/ 18 w 25" name="T50"/>
              <a:gd fmla="*/ 1 h 25" name="T51"/>
              <a:gd fmla="*/ 20 w 25" name="T52"/>
              <a:gd fmla="*/ 1 h 25" name="T53"/>
              <a:gd fmla="*/ 25 w 25" name="T54"/>
              <a:gd fmla="*/ 19 h 25" name="T55"/>
              <a:gd fmla="*/ 25 w 25" name="T56"/>
              <a:gd fmla="*/ 21 h 25" name="T57"/>
              <a:gd fmla="*/ 24 w 25" name="T58"/>
              <a:gd fmla="*/ 23 h 25" name="T59"/>
              <a:gd fmla="*/ 22 w 25" name="T60"/>
              <a:gd fmla="*/ 25 h 25" name="T61"/>
              <a:gd fmla="*/ 20 w 25" name="T62"/>
              <a:gd fmla="*/ 25 h 25" name="T63"/>
              <a:gd fmla="*/ 17 w 25" name="T64"/>
              <a:gd fmla="*/ 25 h 25" name="T65"/>
              <a:gd fmla="*/ 16 w 25" name="T66"/>
              <a:gd fmla="*/ 23 h 25" name="T67"/>
              <a:gd fmla="*/ 15 w 25" name="T68"/>
              <a:gd fmla="*/ 21 h 25" name="T69"/>
              <a:gd fmla="*/ 14 w 25" name="T70"/>
              <a:gd fmla="*/ 19 h 25" name="T71"/>
              <a:gd fmla="*/ 15 w 25" name="T72"/>
              <a:gd fmla="*/ 16 h 25" name="T73"/>
              <a:gd fmla="*/ 16 w 25" name="T74"/>
              <a:gd fmla="*/ 14 h 25" name="T75"/>
              <a:gd fmla="*/ 17 w 25" name="T76"/>
              <a:gd fmla="*/ 13 h 25" name="T77"/>
              <a:gd fmla="*/ 20 w 25" name="T78"/>
              <a:gd fmla="*/ 12 h 25" name="T79"/>
              <a:gd fmla="*/ 22 w 25" name="T80"/>
              <a:gd fmla="*/ 13 h 25" name="T81"/>
              <a:gd fmla="*/ 24 w 25" name="T82"/>
              <a:gd fmla="*/ 14 h 25" name="T83"/>
              <a:gd fmla="*/ 25 w 25" name="T84"/>
              <a:gd fmla="*/ 16 h 25" name="T85"/>
              <a:gd fmla="*/ 25 w 25" name="T86"/>
              <a:gd fmla="*/ 19 h 25" name="T87"/>
              <a:gd fmla="*/ 22 w 25" name="T88"/>
              <a:gd fmla="*/ 19 h 25" name="T89"/>
              <a:gd fmla="*/ 20 w 25" name="T90"/>
              <a:gd fmla="*/ 14 h 25" name="T91"/>
              <a:gd fmla="*/ 17 w 25" name="T92"/>
              <a:gd fmla="*/ 19 h 25" name="T93"/>
              <a:gd fmla="*/ 20 w 25" name="T94"/>
              <a:gd fmla="*/ 23 h 25" name="T95"/>
              <a:gd fmla="*/ 22 w 25" name="T96"/>
              <a:gd fmla="*/ 19 h 2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5" w="25">
                <a:moveTo>
                  <a:pt x="11" y="7"/>
                </a:moveTo>
                <a:cubicBezTo>
                  <a:pt x="11" y="8"/>
                  <a:pt x="10" y="9"/>
                  <a:pt x="10" y="9"/>
                </a:cubicBezTo>
                <a:cubicBezTo>
                  <a:pt x="10" y="10"/>
                  <a:pt x="10" y="11"/>
                  <a:pt x="9" y="11"/>
                </a:cubicBezTo>
                <a:cubicBezTo>
                  <a:pt x="9" y="12"/>
                  <a:pt x="8" y="12"/>
                  <a:pt x="7" y="13"/>
                </a:cubicBezTo>
                <a:cubicBezTo>
                  <a:pt x="7" y="13"/>
                  <a:pt x="6" y="13"/>
                  <a:pt x="5" y="13"/>
                </a:cubicBezTo>
                <a:cubicBezTo>
                  <a:pt x="4" y="13"/>
                  <a:pt x="4" y="13"/>
                  <a:pt x="3" y="13"/>
                </a:cubicBezTo>
                <a:cubicBezTo>
                  <a:pt x="2" y="12"/>
                  <a:pt x="2" y="12"/>
                  <a:pt x="1" y="11"/>
                </a:cubicBezTo>
                <a:cubicBezTo>
                  <a:pt x="1" y="11"/>
                  <a:pt x="0" y="10"/>
                  <a:pt x="0" y="9"/>
                </a:cubicBezTo>
                <a:cubicBezTo>
                  <a:pt x="0" y="9"/>
                  <a:pt x="0" y="8"/>
                  <a:pt x="0" y="7"/>
                </a:cubicBezTo>
                <a:cubicBezTo>
                  <a:pt x="0" y="6"/>
                  <a:pt x="0" y="5"/>
                  <a:pt x="0" y="4"/>
                </a:cubicBezTo>
                <a:cubicBezTo>
                  <a:pt x="0" y="3"/>
                  <a:pt x="1" y="3"/>
                  <a:pt x="1" y="2"/>
                </a:cubicBezTo>
                <a:cubicBezTo>
                  <a:pt x="2" y="2"/>
                  <a:pt x="2" y="1"/>
                  <a:pt x="3" y="1"/>
                </a:cubicBezTo>
                <a:cubicBezTo>
                  <a:pt x="4" y="1"/>
                  <a:pt x="4" y="0"/>
                  <a:pt x="5" y="0"/>
                </a:cubicBezTo>
                <a:cubicBezTo>
                  <a:pt x="6" y="0"/>
                  <a:pt x="7" y="1"/>
                  <a:pt x="7" y="1"/>
                </a:cubicBezTo>
                <a:cubicBezTo>
                  <a:pt x="8" y="1"/>
                  <a:pt x="9" y="2"/>
                  <a:pt x="9" y="2"/>
                </a:cubicBezTo>
                <a:cubicBezTo>
                  <a:pt x="10" y="3"/>
                  <a:pt x="10" y="3"/>
                  <a:pt x="10" y="4"/>
                </a:cubicBezTo>
                <a:cubicBezTo>
                  <a:pt x="10" y="5"/>
                  <a:pt x="11" y="6"/>
                  <a:pt x="11" y="7"/>
                </a:cubicBezTo>
                <a:moveTo>
                  <a:pt x="8" y="7"/>
                </a:moveTo>
                <a:cubicBezTo>
                  <a:pt x="8" y="4"/>
                  <a:pt x="7" y="2"/>
                  <a:pt x="5" y="2"/>
                </a:cubicBezTo>
                <a:cubicBezTo>
                  <a:pt x="3" y="2"/>
                  <a:pt x="2" y="4"/>
                  <a:pt x="2" y="7"/>
                </a:cubicBezTo>
                <a:cubicBezTo>
                  <a:pt x="2" y="10"/>
                  <a:pt x="3" y="11"/>
                  <a:pt x="5" y="11"/>
                </a:cubicBezTo>
                <a:cubicBezTo>
                  <a:pt x="7" y="11"/>
                  <a:pt x="8" y="10"/>
                  <a:pt x="8" y="7"/>
                </a:cubicBezTo>
                <a:moveTo>
                  <a:pt x="20" y="1"/>
                </a:moveTo>
                <a:cubicBezTo>
                  <a:pt x="7" y="25"/>
                  <a:pt x="7" y="25"/>
                  <a:pt x="7" y="25"/>
                </a:cubicBezTo>
                <a:cubicBezTo>
                  <a:pt x="5" y="25"/>
                  <a:pt x="5" y="25"/>
                  <a:pt x="5" y="25"/>
                </a:cubicBezTo>
                <a:cubicBezTo>
                  <a:pt x="18" y="1"/>
                  <a:pt x="18" y="1"/>
                  <a:pt x="18" y="1"/>
                </a:cubicBezTo>
                <a:lnTo>
                  <a:pt x="20" y="1"/>
                </a:lnTo>
                <a:close/>
                <a:moveTo>
                  <a:pt x="25" y="19"/>
                </a:moveTo>
                <a:cubicBezTo>
                  <a:pt x="25" y="20"/>
                  <a:pt x="25" y="20"/>
                  <a:pt x="25" y="21"/>
                </a:cubicBezTo>
                <a:cubicBezTo>
                  <a:pt x="24" y="22"/>
                  <a:pt x="24" y="23"/>
                  <a:pt x="24" y="23"/>
                </a:cubicBezTo>
                <a:cubicBezTo>
                  <a:pt x="23" y="24"/>
                  <a:pt x="22" y="24"/>
                  <a:pt x="22" y="25"/>
                </a:cubicBezTo>
                <a:cubicBezTo>
                  <a:pt x="21" y="25"/>
                  <a:pt x="20" y="25"/>
                  <a:pt x="20" y="25"/>
                </a:cubicBezTo>
                <a:cubicBezTo>
                  <a:pt x="19" y="25"/>
                  <a:pt x="18" y="25"/>
                  <a:pt x="17" y="25"/>
                </a:cubicBezTo>
                <a:cubicBezTo>
                  <a:pt x="17" y="24"/>
                  <a:pt x="16" y="24"/>
                  <a:pt x="16" y="23"/>
                </a:cubicBezTo>
                <a:cubicBezTo>
                  <a:pt x="15" y="23"/>
                  <a:pt x="15" y="22"/>
                  <a:pt x="15" y="21"/>
                </a:cubicBezTo>
                <a:cubicBezTo>
                  <a:pt x="14" y="20"/>
                  <a:pt x="14" y="20"/>
                  <a:pt x="14" y="19"/>
                </a:cubicBezTo>
                <a:cubicBezTo>
                  <a:pt x="14" y="18"/>
                  <a:pt x="14" y="17"/>
                  <a:pt x="15" y="16"/>
                </a:cubicBezTo>
                <a:cubicBezTo>
                  <a:pt x="15" y="15"/>
                  <a:pt x="15" y="15"/>
                  <a:pt x="16" y="14"/>
                </a:cubicBezTo>
                <a:cubicBezTo>
                  <a:pt x="16" y="14"/>
                  <a:pt x="17" y="13"/>
                  <a:pt x="17" y="13"/>
                </a:cubicBezTo>
                <a:cubicBezTo>
                  <a:pt x="18" y="13"/>
                  <a:pt x="19" y="12"/>
                  <a:pt x="20" y="12"/>
                </a:cubicBezTo>
                <a:cubicBezTo>
                  <a:pt x="20" y="12"/>
                  <a:pt x="21" y="13"/>
                  <a:pt x="22" y="13"/>
                </a:cubicBezTo>
                <a:cubicBezTo>
                  <a:pt x="22" y="13"/>
                  <a:pt x="23" y="14"/>
                  <a:pt x="24" y="14"/>
                </a:cubicBezTo>
                <a:cubicBezTo>
                  <a:pt x="24" y="15"/>
                  <a:pt x="24" y="15"/>
                  <a:pt x="25" y="16"/>
                </a:cubicBezTo>
                <a:cubicBezTo>
                  <a:pt x="25" y="17"/>
                  <a:pt x="25" y="18"/>
                  <a:pt x="25" y="19"/>
                </a:cubicBezTo>
                <a:moveTo>
                  <a:pt x="22" y="19"/>
                </a:moveTo>
                <a:cubicBezTo>
                  <a:pt x="22" y="16"/>
                  <a:pt x="21" y="14"/>
                  <a:pt x="20" y="14"/>
                </a:cubicBezTo>
                <a:cubicBezTo>
                  <a:pt x="18" y="14"/>
                  <a:pt x="17" y="16"/>
                  <a:pt x="17" y="19"/>
                </a:cubicBezTo>
                <a:cubicBezTo>
                  <a:pt x="17" y="22"/>
                  <a:pt x="18" y="23"/>
                  <a:pt x="20" y="23"/>
                </a:cubicBezTo>
                <a:cubicBezTo>
                  <a:pt x="21" y="23"/>
                  <a:pt x="22" y="22"/>
                  <a:pt x="22" y="19"/>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3" compatLnSpc="1" lIns="68584" numCol="1" rIns="68584" tIns="34293" vert="horz" wrap="square">
            <a:prstTxWarp prst="textNoShape">
              <a:avLst/>
            </a:prstTxWarp>
          </a:bodyPr>
          <a:lstStyle/>
          <a:p>
            <a:endParaRPr altLang="en-US" lang="zh-CN">
              <a:solidFill>
                <a:srgbClr val="333F50"/>
              </a:solidFill>
              <a:ea charset="-122" panose="020b0503020204020204" pitchFamily="34" typeface="微软雅黑"/>
            </a:endParaRPr>
          </a:p>
        </p:txBody>
      </p:sp>
      <p:grpSp>
        <p:nvGrpSpPr>
          <p:cNvPr id="11" name="组合 10"/>
          <p:cNvGrpSpPr/>
          <p:nvPr/>
        </p:nvGrpSpPr>
        <p:grpSpPr>
          <a:xfrm>
            <a:off x="1383316" y="3055786"/>
            <a:ext cx="1556188" cy="1561638"/>
            <a:chOff x="3863975" y="2827338"/>
            <a:chExt cx="1414463" cy="1419225"/>
          </a:xfrm>
        </p:grpSpPr>
        <p:sp>
          <p:nvSpPr>
            <p:cNvPr id="12" name="Oval 8"/>
            <p:cNvSpPr>
              <a:spLocks noChangeArrowheads="1"/>
            </p:cNvSpPr>
            <p:nvPr/>
          </p:nvSpPr>
          <p:spPr bwMode="auto">
            <a:xfrm>
              <a:off x="3863975" y="2827338"/>
              <a:ext cx="1414463" cy="1419225"/>
            </a:xfrm>
            <a:prstGeom prst="ellipse">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 name="Freeform 12"/>
            <p:cNvSpPr/>
            <p:nvPr/>
          </p:nvSpPr>
          <p:spPr bwMode="auto">
            <a:xfrm>
              <a:off x="4405313" y="3063876"/>
              <a:ext cx="44450" cy="136525"/>
            </a:xfrm>
            <a:custGeom>
              <a:gdLst>
                <a:gd fmla="*/ 7 w 7" name="T0"/>
                <a:gd fmla="*/ 22 h 22" name="T1"/>
                <a:gd fmla="*/ 5 w 7" name="T2"/>
                <a:gd fmla="*/ 22 h 22" name="T3"/>
                <a:gd fmla="*/ 5 w 7" name="T4"/>
                <a:gd fmla="*/ 5 h 22" name="T5"/>
                <a:gd fmla="*/ 0 w 7" name="T6"/>
                <a:gd fmla="*/ 6 h 22" name="T7"/>
                <a:gd fmla="*/ 0 w 7" name="T8"/>
                <a:gd fmla="*/ 4 h 22" name="T9"/>
                <a:gd fmla="*/ 5 w 7" name="T10"/>
                <a:gd fmla="*/ 0 h 22" name="T11"/>
                <a:gd fmla="*/ 7 w 7" name="T12"/>
                <a:gd fmla="*/ 0 h 22" name="T13"/>
                <a:gd fmla="*/ 7 w 7"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7">
                  <a:moveTo>
                    <a:pt x="7" y="22"/>
                  </a:moveTo>
                  <a:cubicBezTo>
                    <a:pt x="5" y="22"/>
                    <a:pt x="5" y="22"/>
                    <a:pt x="5" y="22"/>
                  </a:cubicBezTo>
                  <a:cubicBezTo>
                    <a:pt x="5" y="5"/>
                    <a:pt x="5" y="5"/>
                    <a:pt x="5" y="5"/>
                  </a:cubicBezTo>
                  <a:cubicBezTo>
                    <a:pt x="4" y="6"/>
                    <a:pt x="2" y="6"/>
                    <a:pt x="0" y="6"/>
                  </a:cubicBezTo>
                  <a:cubicBezTo>
                    <a:pt x="0" y="4"/>
                    <a:pt x="0" y="4"/>
                    <a:pt x="0" y="4"/>
                  </a:cubicBezTo>
                  <a:cubicBezTo>
                    <a:pt x="3" y="4"/>
                    <a:pt x="5" y="3"/>
                    <a:pt x="5" y="0"/>
                  </a:cubicBezTo>
                  <a:cubicBezTo>
                    <a:pt x="7" y="0"/>
                    <a:pt x="7" y="0"/>
                    <a:pt x="7" y="0"/>
                  </a:cubicBezTo>
                  <a:lnTo>
                    <a:pt x="7"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 name="Freeform 13"/>
            <p:cNvSpPr/>
            <p:nvPr/>
          </p:nvSpPr>
          <p:spPr bwMode="auto">
            <a:xfrm>
              <a:off x="4505325" y="3063876"/>
              <a:ext cx="50800" cy="136525"/>
            </a:xfrm>
            <a:custGeom>
              <a:gdLst>
                <a:gd fmla="*/ 8 w 8" name="T0"/>
                <a:gd fmla="*/ 22 h 22" name="T1"/>
                <a:gd fmla="*/ 5 w 8" name="T2"/>
                <a:gd fmla="*/ 22 h 22" name="T3"/>
                <a:gd fmla="*/ 5 w 8" name="T4"/>
                <a:gd fmla="*/ 5 h 22" name="T5"/>
                <a:gd fmla="*/ 0 w 8" name="T6"/>
                <a:gd fmla="*/ 6 h 22" name="T7"/>
                <a:gd fmla="*/ 0 w 8" name="T8"/>
                <a:gd fmla="*/ 4 h 22" name="T9"/>
                <a:gd fmla="*/ 6 w 8" name="T10"/>
                <a:gd fmla="*/ 0 h 22" name="T11"/>
                <a:gd fmla="*/ 8 w 8" name="T12"/>
                <a:gd fmla="*/ 0 h 22" name="T13"/>
                <a:gd fmla="*/ 8 w 8"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8">
                  <a:moveTo>
                    <a:pt x="8" y="22"/>
                  </a:moveTo>
                  <a:cubicBezTo>
                    <a:pt x="5" y="22"/>
                    <a:pt x="5" y="22"/>
                    <a:pt x="5" y="22"/>
                  </a:cubicBezTo>
                  <a:cubicBezTo>
                    <a:pt x="5" y="5"/>
                    <a:pt x="5" y="5"/>
                    <a:pt x="5" y="5"/>
                  </a:cubicBezTo>
                  <a:cubicBezTo>
                    <a:pt x="4" y="6"/>
                    <a:pt x="2" y="6"/>
                    <a:pt x="0" y="6"/>
                  </a:cubicBezTo>
                  <a:cubicBezTo>
                    <a:pt x="0" y="4"/>
                    <a:pt x="0" y="4"/>
                    <a:pt x="0" y="4"/>
                  </a:cubicBezTo>
                  <a:cubicBezTo>
                    <a:pt x="3" y="4"/>
                    <a:pt x="5" y="3"/>
                    <a:pt x="6" y="0"/>
                  </a:cubicBezTo>
                  <a:cubicBezTo>
                    <a:pt x="8" y="0"/>
                    <a:pt x="8" y="0"/>
                    <a:pt x="8" y="0"/>
                  </a:cubicBezTo>
                  <a:lnTo>
                    <a:pt x="8"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 name="Freeform 14"/>
            <p:cNvSpPr>
              <a:spLocks noEditPoints="1"/>
            </p:cNvSpPr>
            <p:nvPr/>
          </p:nvSpPr>
          <p:spPr bwMode="auto">
            <a:xfrm>
              <a:off x="4598988" y="3063876"/>
              <a:ext cx="136525" cy="136525"/>
            </a:xfrm>
            <a:custGeom>
              <a:gdLst>
                <a:gd fmla="*/ 9 w 22" name="T0"/>
                <a:gd fmla="*/ 6 h 22" name="T1"/>
                <a:gd fmla="*/ 9 w 22" name="T2"/>
                <a:gd fmla="*/ 8 h 22" name="T3"/>
                <a:gd fmla="*/ 8 w 22" name="T4"/>
                <a:gd fmla="*/ 10 h 22" name="T5"/>
                <a:gd fmla="*/ 6 w 22" name="T6"/>
                <a:gd fmla="*/ 11 h 22" name="T7"/>
                <a:gd fmla="*/ 5 w 22" name="T8"/>
                <a:gd fmla="*/ 11 h 22" name="T9"/>
                <a:gd fmla="*/ 3 w 22" name="T10"/>
                <a:gd fmla="*/ 11 h 22" name="T11"/>
                <a:gd fmla="*/ 1 w 22" name="T12"/>
                <a:gd fmla="*/ 10 h 22" name="T13"/>
                <a:gd fmla="*/ 0 w 22" name="T14"/>
                <a:gd fmla="*/ 8 h 22" name="T15"/>
                <a:gd fmla="*/ 0 w 22" name="T16"/>
                <a:gd fmla="*/ 6 h 22" name="T17"/>
                <a:gd fmla="*/ 0 w 22" name="T18"/>
                <a:gd fmla="*/ 4 h 22" name="T19"/>
                <a:gd fmla="*/ 1 w 22" name="T20"/>
                <a:gd fmla="*/ 2 h 22" name="T21"/>
                <a:gd fmla="*/ 3 w 22" name="T22"/>
                <a:gd fmla="*/ 1 h 22" name="T23"/>
                <a:gd fmla="*/ 5 w 22" name="T24"/>
                <a:gd fmla="*/ 0 h 22" name="T25"/>
                <a:gd fmla="*/ 6 w 22" name="T26"/>
                <a:gd fmla="*/ 1 h 22" name="T27"/>
                <a:gd fmla="*/ 8 w 22" name="T28"/>
                <a:gd fmla="*/ 2 h 22" name="T29"/>
                <a:gd fmla="*/ 9 w 22" name="T30"/>
                <a:gd fmla="*/ 4 h 22" name="T31"/>
                <a:gd fmla="*/ 9 w 22" name="T32"/>
                <a:gd fmla="*/ 6 h 22" name="T33"/>
                <a:gd fmla="*/ 7 w 22" name="T34"/>
                <a:gd fmla="*/ 6 h 22" name="T35"/>
                <a:gd fmla="*/ 5 w 22" name="T36"/>
                <a:gd fmla="*/ 2 h 22" name="T37"/>
                <a:gd fmla="*/ 2 w 22" name="T38"/>
                <a:gd fmla="*/ 6 h 22" name="T39"/>
                <a:gd fmla="*/ 5 w 22" name="T40"/>
                <a:gd fmla="*/ 10 h 22" name="T41"/>
                <a:gd fmla="*/ 7 w 22" name="T42"/>
                <a:gd fmla="*/ 6 h 22" name="T43"/>
                <a:gd fmla="*/ 18 w 22" name="T44"/>
                <a:gd fmla="*/ 1 h 22" name="T45"/>
                <a:gd fmla="*/ 6 w 22" name="T46"/>
                <a:gd fmla="*/ 22 h 22" name="T47"/>
                <a:gd fmla="*/ 4 w 22" name="T48"/>
                <a:gd fmla="*/ 22 h 22" name="T49"/>
                <a:gd fmla="*/ 16 w 22" name="T50"/>
                <a:gd fmla="*/ 1 h 22" name="T51"/>
                <a:gd fmla="*/ 18 w 22" name="T52"/>
                <a:gd fmla="*/ 1 h 22" name="T53"/>
                <a:gd fmla="*/ 22 w 22" name="T54"/>
                <a:gd fmla="*/ 16 h 22" name="T55"/>
                <a:gd fmla="*/ 22 w 22" name="T56"/>
                <a:gd fmla="*/ 19 h 22" name="T57"/>
                <a:gd fmla="*/ 21 w 22" name="T58"/>
                <a:gd fmla="*/ 20 h 22" name="T59"/>
                <a:gd fmla="*/ 19 w 22" name="T60"/>
                <a:gd fmla="*/ 22 h 22" name="T61"/>
                <a:gd fmla="*/ 17 w 22" name="T62"/>
                <a:gd fmla="*/ 22 h 22" name="T63"/>
                <a:gd fmla="*/ 15 w 22" name="T64"/>
                <a:gd fmla="*/ 22 h 22" name="T65"/>
                <a:gd fmla="*/ 14 w 22" name="T66"/>
                <a:gd fmla="*/ 20 h 22" name="T67"/>
                <a:gd fmla="*/ 13 w 22" name="T68"/>
                <a:gd fmla="*/ 19 h 22" name="T69"/>
                <a:gd fmla="*/ 13 w 22" name="T70"/>
                <a:gd fmla="*/ 16 h 22" name="T71"/>
                <a:gd fmla="*/ 13 w 22" name="T72"/>
                <a:gd fmla="*/ 14 h 22" name="T73"/>
                <a:gd fmla="*/ 14 w 22" name="T74"/>
                <a:gd fmla="*/ 12 h 22" name="T75"/>
                <a:gd fmla="*/ 15 w 22" name="T76"/>
                <a:gd fmla="*/ 11 h 22" name="T77"/>
                <a:gd fmla="*/ 17 w 22" name="T78"/>
                <a:gd fmla="*/ 11 h 22" name="T79"/>
                <a:gd fmla="*/ 19 w 22" name="T80"/>
                <a:gd fmla="*/ 11 h 22" name="T81"/>
                <a:gd fmla="*/ 21 w 22" name="T82"/>
                <a:gd fmla="*/ 12 h 22" name="T83"/>
                <a:gd fmla="*/ 22 w 22" name="T84"/>
                <a:gd fmla="*/ 14 h 22" name="T85"/>
                <a:gd fmla="*/ 22 w 22" name="T86"/>
                <a:gd fmla="*/ 16 h 22" name="T87"/>
                <a:gd fmla="*/ 20 w 22" name="T88"/>
                <a:gd fmla="*/ 16 h 22" name="T89"/>
                <a:gd fmla="*/ 17 w 22" name="T90"/>
                <a:gd fmla="*/ 13 h 22" name="T91"/>
                <a:gd fmla="*/ 15 w 22" name="T92"/>
                <a:gd fmla="*/ 16 h 22" name="T93"/>
                <a:gd fmla="*/ 17 w 22" name="T94"/>
                <a:gd fmla="*/ 20 h 22" name="T95"/>
                <a:gd fmla="*/ 20 w 22" name="T96"/>
                <a:gd fmla="*/ 16 h 2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2" w="22">
                  <a:moveTo>
                    <a:pt x="9" y="6"/>
                  </a:moveTo>
                  <a:cubicBezTo>
                    <a:pt x="9" y="7"/>
                    <a:pt x="9" y="8"/>
                    <a:pt x="9" y="8"/>
                  </a:cubicBezTo>
                  <a:cubicBezTo>
                    <a:pt x="9" y="9"/>
                    <a:pt x="8" y="9"/>
                    <a:pt x="8" y="10"/>
                  </a:cubicBezTo>
                  <a:cubicBezTo>
                    <a:pt x="8" y="10"/>
                    <a:pt x="7" y="11"/>
                    <a:pt x="6" y="11"/>
                  </a:cubicBezTo>
                  <a:cubicBezTo>
                    <a:pt x="6" y="11"/>
                    <a:pt x="5" y="11"/>
                    <a:pt x="5" y="11"/>
                  </a:cubicBezTo>
                  <a:cubicBezTo>
                    <a:pt x="4" y="11"/>
                    <a:pt x="3" y="11"/>
                    <a:pt x="3" y="11"/>
                  </a:cubicBezTo>
                  <a:cubicBezTo>
                    <a:pt x="2" y="11"/>
                    <a:pt x="2" y="10"/>
                    <a:pt x="1" y="10"/>
                  </a:cubicBezTo>
                  <a:cubicBezTo>
                    <a:pt x="1" y="9"/>
                    <a:pt x="0" y="9"/>
                    <a:pt x="0" y="8"/>
                  </a:cubicBezTo>
                  <a:cubicBezTo>
                    <a:pt x="0" y="7"/>
                    <a:pt x="0" y="7"/>
                    <a:pt x="0" y="6"/>
                  </a:cubicBezTo>
                  <a:cubicBezTo>
                    <a:pt x="0" y="5"/>
                    <a:pt x="0" y="4"/>
                    <a:pt x="0" y="4"/>
                  </a:cubicBezTo>
                  <a:cubicBezTo>
                    <a:pt x="0" y="3"/>
                    <a:pt x="1" y="2"/>
                    <a:pt x="1" y="2"/>
                  </a:cubicBezTo>
                  <a:cubicBezTo>
                    <a:pt x="2" y="1"/>
                    <a:pt x="2" y="1"/>
                    <a:pt x="3" y="1"/>
                  </a:cubicBezTo>
                  <a:cubicBezTo>
                    <a:pt x="3" y="0"/>
                    <a:pt x="4" y="0"/>
                    <a:pt x="5" y="0"/>
                  </a:cubicBezTo>
                  <a:cubicBezTo>
                    <a:pt x="5" y="0"/>
                    <a:pt x="6" y="0"/>
                    <a:pt x="6" y="1"/>
                  </a:cubicBezTo>
                  <a:cubicBezTo>
                    <a:pt x="7" y="1"/>
                    <a:pt x="8" y="1"/>
                    <a:pt x="8" y="2"/>
                  </a:cubicBezTo>
                  <a:cubicBezTo>
                    <a:pt x="8" y="2"/>
                    <a:pt x="9" y="3"/>
                    <a:pt x="9" y="4"/>
                  </a:cubicBezTo>
                  <a:cubicBezTo>
                    <a:pt x="9" y="4"/>
                    <a:pt x="9" y="5"/>
                    <a:pt x="9" y="6"/>
                  </a:cubicBezTo>
                  <a:moveTo>
                    <a:pt x="7" y="6"/>
                  </a:moveTo>
                  <a:cubicBezTo>
                    <a:pt x="7" y="3"/>
                    <a:pt x="6" y="2"/>
                    <a:pt x="5" y="2"/>
                  </a:cubicBezTo>
                  <a:cubicBezTo>
                    <a:pt x="3" y="2"/>
                    <a:pt x="2" y="3"/>
                    <a:pt x="2" y="6"/>
                  </a:cubicBezTo>
                  <a:cubicBezTo>
                    <a:pt x="2" y="8"/>
                    <a:pt x="3" y="10"/>
                    <a:pt x="5" y="10"/>
                  </a:cubicBezTo>
                  <a:cubicBezTo>
                    <a:pt x="6" y="10"/>
                    <a:pt x="7" y="8"/>
                    <a:pt x="7" y="6"/>
                  </a:cubicBezTo>
                  <a:moveTo>
                    <a:pt x="18" y="1"/>
                  </a:moveTo>
                  <a:cubicBezTo>
                    <a:pt x="6" y="22"/>
                    <a:pt x="6" y="22"/>
                    <a:pt x="6" y="22"/>
                  </a:cubicBezTo>
                  <a:cubicBezTo>
                    <a:pt x="4" y="22"/>
                    <a:pt x="4" y="22"/>
                    <a:pt x="4" y="22"/>
                  </a:cubicBezTo>
                  <a:cubicBezTo>
                    <a:pt x="16" y="1"/>
                    <a:pt x="16" y="1"/>
                    <a:pt x="16" y="1"/>
                  </a:cubicBezTo>
                  <a:lnTo>
                    <a:pt x="18" y="1"/>
                  </a:lnTo>
                  <a:close/>
                  <a:moveTo>
                    <a:pt x="22" y="16"/>
                  </a:moveTo>
                  <a:cubicBezTo>
                    <a:pt x="22" y="17"/>
                    <a:pt x="22" y="18"/>
                    <a:pt x="22" y="19"/>
                  </a:cubicBezTo>
                  <a:cubicBezTo>
                    <a:pt x="22" y="19"/>
                    <a:pt x="21" y="20"/>
                    <a:pt x="21" y="20"/>
                  </a:cubicBezTo>
                  <a:cubicBezTo>
                    <a:pt x="20" y="21"/>
                    <a:pt x="20" y="21"/>
                    <a:pt x="19" y="22"/>
                  </a:cubicBezTo>
                  <a:cubicBezTo>
                    <a:pt x="19" y="22"/>
                    <a:pt x="18" y="22"/>
                    <a:pt x="17" y="22"/>
                  </a:cubicBezTo>
                  <a:cubicBezTo>
                    <a:pt x="17" y="22"/>
                    <a:pt x="16" y="22"/>
                    <a:pt x="15" y="22"/>
                  </a:cubicBezTo>
                  <a:cubicBezTo>
                    <a:pt x="15" y="21"/>
                    <a:pt x="14" y="21"/>
                    <a:pt x="14" y="20"/>
                  </a:cubicBezTo>
                  <a:cubicBezTo>
                    <a:pt x="14" y="20"/>
                    <a:pt x="13" y="19"/>
                    <a:pt x="13" y="19"/>
                  </a:cubicBezTo>
                  <a:cubicBezTo>
                    <a:pt x="13" y="18"/>
                    <a:pt x="13" y="17"/>
                    <a:pt x="13" y="16"/>
                  </a:cubicBezTo>
                  <a:cubicBezTo>
                    <a:pt x="13" y="16"/>
                    <a:pt x="13" y="15"/>
                    <a:pt x="13" y="14"/>
                  </a:cubicBezTo>
                  <a:cubicBezTo>
                    <a:pt x="13" y="13"/>
                    <a:pt x="14" y="13"/>
                    <a:pt x="14" y="12"/>
                  </a:cubicBezTo>
                  <a:cubicBezTo>
                    <a:pt x="14" y="12"/>
                    <a:pt x="15" y="11"/>
                    <a:pt x="15" y="11"/>
                  </a:cubicBezTo>
                  <a:cubicBezTo>
                    <a:pt x="16" y="11"/>
                    <a:pt x="17" y="11"/>
                    <a:pt x="17" y="11"/>
                  </a:cubicBezTo>
                  <a:cubicBezTo>
                    <a:pt x="18" y="11"/>
                    <a:pt x="19" y="11"/>
                    <a:pt x="19" y="11"/>
                  </a:cubicBezTo>
                  <a:cubicBezTo>
                    <a:pt x="20" y="11"/>
                    <a:pt x="20" y="12"/>
                    <a:pt x="21" y="12"/>
                  </a:cubicBezTo>
                  <a:cubicBezTo>
                    <a:pt x="21" y="13"/>
                    <a:pt x="22" y="13"/>
                    <a:pt x="22" y="14"/>
                  </a:cubicBezTo>
                  <a:cubicBezTo>
                    <a:pt x="22" y="15"/>
                    <a:pt x="22" y="16"/>
                    <a:pt x="22" y="16"/>
                  </a:cubicBezTo>
                  <a:moveTo>
                    <a:pt x="20" y="16"/>
                  </a:moveTo>
                  <a:cubicBezTo>
                    <a:pt x="20" y="14"/>
                    <a:pt x="19" y="13"/>
                    <a:pt x="17" y="13"/>
                  </a:cubicBezTo>
                  <a:cubicBezTo>
                    <a:pt x="16" y="13"/>
                    <a:pt x="15" y="14"/>
                    <a:pt x="15" y="16"/>
                  </a:cubicBezTo>
                  <a:cubicBezTo>
                    <a:pt x="15" y="19"/>
                    <a:pt x="16" y="20"/>
                    <a:pt x="17" y="20"/>
                  </a:cubicBezTo>
                  <a:cubicBezTo>
                    <a:pt x="19" y="20"/>
                    <a:pt x="20" y="19"/>
                    <a:pt x="20" y="1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sp>
        <p:nvSpPr>
          <p:cNvPr id="16" name="Freeform 28"/>
          <p:cNvSpPr>
            <a:spLocks noEditPoints="1"/>
          </p:cNvSpPr>
          <p:nvPr/>
        </p:nvSpPr>
        <p:spPr bwMode="auto">
          <a:xfrm>
            <a:off x="2001633" y="3788007"/>
            <a:ext cx="349245" cy="455290"/>
          </a:xfrm>
          <a:custGeom>
            <a:gdLst>
              <a:gd fmla="*/ 34 w 68" name="T0"/>
              <a:gd fmla="*/ 0 h 89" name="T1"/>
              <a:gd fmla="*/ 53 w 68" name="T2"/>
              <a:gd fmla="*/ 19 h 89" name="T3"/>
              <a:gd fmla="*/ 34 w 68" name="T4"/>
              <a:gd fmla="*/ 38 h 89" name="T5"/>
              <a:gd fmla="*/ 15 w 68" name="T6"/>
              <a:gd fmla="*/ 19 h 89" name="T7"/>
              <a:gd fmla="*/ 34 w 68" name="T8"/>
              <a:gd fmla="*/ 0 h 89" name="T9"/>
              <a:gd fmla="*/ 68 w 68" name="T10"/>
              <a:gd fmla="*/ 80 h 89" name="T11"/>
              <a:gd fmla="*/ 0 w 68" name="T12"/>
              <a:gd fmla="*/ 80 h 89" name="T13"/>
              <a:gd fmla="*/ 22 w 68" name="T14"/>
              <a:gd fmla="*/ 44 h 89" name="T15"/>
              <a:gd fmla="*/ 34 w 68" name="T16"/>
              <a:gd fmla="*/ 64 h 89" name="T17"/>
              <a:gd fmla="*/ 47 w 68" name="T18"/>
              <a:gd fmla="*/ 44 h 89" name="T19"/>
              <a:gd fmla="*/ 68 w 68" name="T20"/>
              <a:gd fmla="*/ 80 h 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9" w="68">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bg1"/>
          </a:solidFill>
          <a:ln>
            <a:noFill/>
          </a:ln>
        </p:spPr>
        <p:txBody>
          <a:bodyPr anchor="t" anchorCtr="0" bIns="34293" compatLnSpc="1" lIns="68584" numCol="1" rIns="68584" tIns="34293" vert="horz" wrap="square">
            <a:prstTxWarp prst="textNoShape">
              <a:avLst/>
            </a:prstTxWarp>
          </a:bodyPr>
          <a:lstStyle/>
          <a:p>
            <a:endParaRPr altLang="en-US" lang="zh-CN">
              <a:ea charset="-122" panose="020b0503020204020204" pitchFamily="34" typeface="微软雅黑"/>
            </a:endParaRPr>
          </a:p>
        </p:txBody>
      </p:sp>
      <p:grpSp>
        <p:nvGrpSpPr>
          <p:cNvPr id="17" name="组合 16"/>
          <p:cNvGrpSpPr/>
          <p:nvPr/>
        </p:nvGrpSpPr>
        <p:grpSpPr>
          <a:xfrm>
            <a:off x="4345989" y="1469671"/>
            <a:ext cx="4292411" cy="600164"/>
            <a:chOff x="5817735" y="1882215"/>
            <a:chExt cx="5722222" cy="799971"/>
          </a:xfrm>
        </p:grpSpPr>
        <p:sp>
          <p:nvSpPr>
            <p:cNvPr id="18" name="矩形 17"/>
            <p:cNvSpPr/>
            <p:nvPr/>
          </p:nvSpPr>
          <p:spPr>
            <a:xfrm>
              <a:off x="6377179" y="1882215"/>
              <a:ext cx="5162779" cy="792235"/>
            </a:xfrm>
            <a:prstGeom prst="rect">
              <a:avLst/>
            </a:prstGeom>
          </p:spPr>
          <p:txBody>
            <a:bodyPr wrap="square">
              <a:spAutoFit/>
            </a:bodyPr>
            <a:lstStyle/>
            <a:p>
              <a:pPr indent="-214326" marL="214326">
                <a:lnSpc>
                  <a:spcPct val="150000"/>
                </a:lnSpc>
                <a:buFont charset="2" pitchFamily="2" typeface="Wingdings"/>
                <a:buChar char="l"/>
              </a:pPr>
              <a:r>
                <a:rPr altLang="en-US" lang="zh-CN" sz="11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9" name="Freeform 28"/>
            <p:cNvSpPr>
              <a:spLocks noEditPoints="1"/>
            </p:cNvSpPr>
            <p:nvPr/>
          </p:nvSpPr>
          <p:spPr bwMode="auto">
            <a:xfrm>
              <a:off x="5817735" y="1944764"/>
              <a:ext cx="465578" cy="606866"/>
            </a:xfrm>
            <a:custGeom>
              <a:gdLst>
                <a:gd fmla="*/ 34 w 68" name="T0"/>
                <a:gd fmla="*/ 0 h 89" name="T1"/>
                <a:gd fmla="*/ 53 w 68" name="T2"/>
                <a:gd fmla="*/ 19 h 89" name="T3"/>
                <a:gd fmla="*/ 34 w 68" name="T4"/>
                <a:gd fmla="*/ 38 h 89" name="T5"/>
                <a:gd fmla="*/ 15 w 68" name="T6"/>
                <a:gd fmla="*/ 19 h 89" name="T7"/>
                <a:gd fmla="*/ 34 w 68" name="T8"/>
                <a:gd fmla="*/ 0 h 89" name="T9"/>
                <a:gd fmla="*/ 68 w 68" name="T10"/>
                <a:gd fmla="*/ 80 h 89" name="T11"/>
                <a:gd fmla="*/ 0 w 68" name="T12"/>
                <a:gd fmla="*/ 80 h 89" name="T13"/>
                <a:gd fmla="*/ 22 w 68" name="T14"/>
                <a:gd fmla="*/ 44 h 89" name="T15"/>
                <a:gd fmla="*/ 34 w 68" name="T16"/>
                <a:gd fmla="*/ 64 h 89" name="T17"/>
                <a:gd fmla="*/ 47 w 68" name="T18"/>
                <a:gd fmla="*/ 44 h 89" name="T19"/>
                <a:gd fmla="*/ 68 w 68" name="T20"/>
                <a:gd fmla="*/ 80 h 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9" w="68">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sz="1100">
                <a:solidFill>
                  <a:schemeClr val="bg1">
                    <a:lumMod val="50000"/>
                  </a:schemeClr>
                </a:solidFill>
                <a:ea charset="-122" panose="020b0503020204020204" pitchFamily="34" typeface="微软雅黑"/>
              </a:endParaRPr>
            </a:p>
          </p:txBody>
        </p:sp>
      </p:grpSp>
      <p:grpSp>
        <p:nvGrpSpPr>
          <p:cNvPr id="20" name="组合 19"/>
          <p:cNvGrpSpPr/>
          <p:nvPr/>
        </p:nvGrpSpPr>
        <p:grpSpPr>
          <a:xfrm>
            <a:off x="4345988" y="2467978"/>
            <a:ext cx="4251600" cy="600164"/>
            <a:chOff x="5817735" y="1882215"/>
            <a:chExt cx="5667816" cy="799971"/>
          </a:xfrm>
        </p:grpSpPr>
        <p:sp>
          <p:nvSpPr>
            <p:cNvPr id="21" name="矩形 20"/>
            <p:cNvSpPr/>
            <p:nvPr/>
          </p:nvSpPr>
          <p:spPr>
            <a:xfrm>
              <a:off x="6377179" y="1882215"/>
              <a:ext cx="5108373" cy="792235"/>
            </a:xfrm>
            <a:prstGeom prst="rect">
              <a:avLst/>
            </a:prstGeom>
          </p:spPr>
          <p:txBody>
            <a:bodyPr wrap="square">
              <a:spAutoFit/>
            </a:bodyPr>
            <a:lstStyle/>
            <a:p>
              <a:pPr indent="-214326" marL="214326">
                <a:lnSpc>
                  <a:spcPct val="150000"/>
                </a:lnSpc>
                <a:buFont charset="2" pitchFamily="2" typeface="Wingdings"/>
                <a:buChar char="l"/>
              </a:pPr>
              <a:r>
                <a:rPr altLang="en-US" lang="zh-CN" sz="11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2" name="Freeform 28"/>
            <p:cNvSpPr>
              <a:spLocks noEditPoints="1"/>
            </p:cNvSpPr>
            <p:nvPr/>
          </p:nvSpPr>
          <p:spPr bwMode="auto">
            <a:xfrm>
              <a:off x="5817735" y="1944764"/>
              <a:ext cx="465578" cy="606866"/>
            </a:xfrm>
            <a:custGeom>
              <a:gdLst>
                <a:gd fmla="*/ 34 w 68" name="T0"/>
                <a:gd fmla="*/ 0 h 89" name="T1"/>
                <a:gd fmla="*/ 53 w 68" name="T2"/>
                <a:gd fmla="*/ 19 h 89" name="T3"/>
                <a:gd fmla="*/ 34 w 68" name="T4"/>
                <a:gd fmla="*/ 38 h 89" name="T5"/>
                <a:gd fmla="*/ 15 w 68" name="T6"/>
                <a:gd fmla="*/ 19 h 89" name="T7"/>
                <a:gd fmla="*/ 34 w 68" name="T8"/>
                <a:gd fmla="*/ 0 h 89" name="T9"/>
                <a:gd fmla="*/ 68 w 68" name="T10"/>
                <a:gd fmla="*/ 80 h 89" name="T11"/>
                <a:gd fmla="*/ 0 w 68" name="T12"/>
                <a:gd fmla="*/ 80 h 89" name="T13"/>
                <a:gd fmla="*/ 22 w 68" name="T14"/>
                <a:gd fmla="*/ 44 h 89" name="T15"/>
                <a:gd fmla="*/ 34 w 68" name="T16"/>
                <a:gd fmla="*/ 64 h 89" name="T17"/>
                <a:gd fmla="*/ 47 w 68" name="T18"/>
                <a:gd fmla="*/ 44 h 89" name="T19"/>
                <a:gd fmla="*/ 68 w 68" name="T20"/>
                <a:gd fmla="*/ 80 h 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9" w="68">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sz="1100">
                <a:solidFill>
                  <a:schemeClr val="bg1">
                    <a:lumMod val="50000"/>
                  </a:schemeClr>
                </a:solidFill>
                <a:ea charset="-122" panose="020b0503020204020204" pitchFamily="34" typeface="微软雅黑"/>
              </a:endParaRPr>
            </a:p>
          </p:txBody>
        </p:sp>
      </p:grpSp>
      <p:grpSp>
        <p:nvGrpSpPr>
          <p:cNvPr id="23" name="组合 22"/>
          <p:cNvGrpSpPr/>
          <p:nvPr/>
        </p:nvGrpSpPr>
        <p:grpSpPr>
          <a:xfrm>
            <a:off x="4345989" y="3466284"/>
            <a:ext cx="4210788" cy="600164"/>
            <a:chOff x="5817735" y="1882215"/>
            <a:chExt cx="5613410" cy="799971"/>
          </a:xfrm>
        </p:grpSpPr>
        <p:sp>
          <p:nvSpPr>
            <p:cNvPr id="24" name="矩形 23"/>
            <p:cNvSpPr/>
            <p:nvPr/>
          </p:nvSpPr>
          <p:spPr>
            <a:xfrm>
              <a:off x="6377180" y="1882214"/>
              <a:ext cx="5053966" cy="792235"/>
            </a:xfrm>
            <a:prstGeom prst="rect">
              <a:avLst/>
            </a:prstGeom>
          </p:spPr>
          <p:txBody>
            <a:bodyPr wrap="square">
              <a:spAutoFit/>
            </a:bodyPr>
            <a:lstStyle/>
            <a:p>
              <a:pPr indent="-214326" marL="214326">
                <a:lnSpc>
                  <a:spcPct val="150000"/>
                </a:lnSpc>
                <a:buFont charset="2" pitchFamily="2" typeface="Wingdings"/>
                <a:buChar char="l"/>
              </a:pPr>
              <a:r>
                <a:rPr altLang="en-US" lang="zh-CN" sz="11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5" name="Freeform 28"/>
            <p:cNvSpPr>
              <a:spLocks noEditPoints="1"/>
            </p:cNvSpPr>
            <p:nvPr/>
          </p:nvSpPr>
          <p:spPr bwMode="auto">
            <a:xfrm>
              <a:off x="5817735" y="1944764"/>
              <a:ext cx="465578" cy="606866"/>
            </a:xfrm>
            <a:custGeom>
              <a:gdLst>
                <a:gd fmla="*/ 34 w 68" name="T0"/>
                <a:gd fmla="*/ 0 h 89" name="T1"/>
                <a:gd fmla="*/ 53 w 68" name="T2"/>
                <a:gd fmla="*/ 19 h 89" name="T3"/>
                <a:gd fmla="*/ 34 w 68" name="T4"/>
                <a:gd fmla="*/ 38 h 89" name="T5"/>
                <a:gd fmla="*/ 15 w 68" name="T6"/>
                <a:gd fmla="*/ 19 h 89" name="T7"/>
                <a:gd fmla="*/ 34 w 68" name="T8"/>
                <a:gd fmla="*/ 0 h 89" name="T9"/>
                <a:gd fmla="*/ 68 w 68" name="T10"/>
                <a:gd fmla="*/ 80 h 89" name="T11"/>
                <a:gd fmla="*/ 0 w 68" name="T12"/>
                <a:gd fmla="*/ 80 h 89" name="T13"/>
                <a:gd fmla="*/ 22 w 68" name="T14"/>
                <a:gd fmla="*/ 44 h 89" name="T15"/>
                <a:gd fmla="*/ 34 w 68" name="T16"/>
                <a:gd fmla="*/ 64 h 89" name="T17"/>
                <a:gd fmla="*/ 47 w 68" name="T18"/>
                <a:gd fmla="*/ 44 h 89" name="T19"/>
                <a:gd fmla="*/ 68 w 68" name="T20"/>
                <a:gd fmla="*/ 80 h 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9" w="68">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68" y="80"/>
                  </a:moveTo>
                  <a:cubicBezTo>
                    <a:pt x="46" y="88"/>
                    <a:pt x="24" y="89"/>
                    <a:pt x="0" y="80"/>
                  </a:cubicBezTo>
                  <a:cubicBezTo>
                    <a:pt x="0" y="60"/>
                    <a:pt x="10" y="48"/>
                    <a:pt x="22" y="44"/>
                  </a:cubicBezTo>
                  <a:cubicBezTo>
                    <a:pt x="34" y="64"/>
                    <a:pt x="34" y="64"/>
                    <a:pt x="34" y="64"/>
                  </a:cubicBezTo>
                  <a:cubicBezTo>
                    <a:pt x="47" y="44"/>
                    <a:pt x="47" y="44"/>
                    <a:pt x="47" y="44"/>
                  </a:cubicBezTo>
                  <a:cubicBezTo>
                    <a:pt x="58" y="49"/>
                    <a:pt x="67" y="61"/>
                    <a:pt x="68" y="80"/>
                  </a:cubicBez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sz="1100">
                <a:solidFill>
                  <a:schemeClr val="bg1">
                    <a:lumMod val="50000"/>
                  </a:schemeClr>
                </a:solidFill>
                <a:ea charset="-122" panose="020b0503020204020204" pitchFamily="34" typeface="微软雅黑"/>
              </a:endParaRPr>
            </a:p>
          </p:txBody>
        </p:sp>
      </p:grpSp>
    </p:spTree>
    <p:extLst>
      <p:ext uri="{BB962C8B-B14F-4D97-AF65-F5344CB8AC3E}">
        <p14:creationId val="1710844466"/>
      </p:ext>
    </p:extLst>
  </p:cSld>
  <p:clrMapOvr>
    <a:masterClrMapping/>
  </p:clrMapOvr>
  <p:transition spd="med">
    <p:random/>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1"/>
          <p:cNvGrpSpPr/>
          <p:nvPr/>
        </p:nvGrpSpPr>
        <p:grpSpPr>
          <a:xfrm>
            <a:off x="2946913" y="1903000"/>
            <a:ext cx="3248589" cy="2103148"/>
            <a:chExt cx="2046" cy="1324"/>
          </a:xfrm>
        </p:grpSpPr>
        <p:sp>
          <p:nvSpPr>
            <p:cNvPr id="24598" name="Freeform 22"/>
            <p:cNvSpPr/>
            <p:nvPr/>
          </p:nvSpPr>
          <p:spPr bwMode="auto">
            <a:xfrm>
              <a:off x="1023" y="0"/>
              <a:ext cx="664" cy="1324"/>
            </a:xfrm>
            <a:custGeom>
              <a:gdLst>
                <a:gd fmla="*/ 0 w 347" name="T0"/>
                <a:gd fmla="*/ 0 h 693" name="T1"/>
                <a:gd fmla="*/ 0 w 347" name="T2"/>
                <a:gd fmla="*/ 122 h 693" name="T3"/>
                <a:gd fmla="*/ 225 w 347" name="T4"/>
                <a:gd fmla="*/ 347 h 693" name="T5"/>
                <a:gd fmla="*/ 0 w 347" name="T6"/>
                <a:gd fmla="*/ 572 h 693" name="T7"/>
                <a:gd fmla="*/ 0 w 347" name="T8"/>
                <a:gd fmla="*/ 693 h 693" name="T9"/>
                <a:gd fmla="*/ 347 w 347" name="T10"/>
                <a:gd fmla="*/ 347 h 693" name="T11"/>
                <a:gd fmla="*/ 0 w 347" name="T12"/>
                <a:gd fmla="*/ 0 h 693" name="T13"/>
              </a:gdLst>
              <a:cxnLst>
                <a:cxn ang="0">
                  <a:pos x="T0" y="T1"/>
                </a:cxn>
                <a:cxn ang="0">
                  <a:pos x="T2" y="T3"/>
                </a:cxn>
                <a:cxn ang="0">
                  <a:pos x="T4" y="T5"/>
                </a:cxn>
                <a:cxn ang="0">
                  <a:pos x="T6" y="T7"/>
                </a:cxn>
                <a:cxn ang="0">
                  <a:pos x="T8" y="T9"/>
                </a:cxn>
                <a:cxn ang="0">
                  <a:pos x="T10" y="T11"/>
                </a:cxn>
                <a:cxn ang="0">
                  <a:pos x="T12" y="T13"/>
                </a:cxn>
              </a:cxnLst>
              <a:rect b="b" l="0" r="r" t="0"/>
              <a:pathLst>
                <a:path h="693" w="347">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599" name="Freeform 23"/>
            <p:cNvSpPr/>
            <p:nvPr/>
          </p:nvSpPr>
          <p:spPr bwMode="auto">
            <a:xfrm>
              <a:off x="361" y="0"/>
              <a:ext cx="662" cy="1324"/>
            </a:xfrm>
            <a:custGeom>
              <a:gdLst>
                <a:gd fmla="*/ 121 w 346" name="T0"/>
                <a:gd fmla="*/ 347 h 693" name="T1"/>
                <a:gd fmla="*/ 346 w 346" name="T2"/>
                <a:gd fmla="*/ 122 h 693" name="T3"/>
                <a:gd fmla="*/ 346 w 346" name="T4"/>
                <a:gd fmla="*/ 0 h 693" name="T5"/>
                <a:gd fmla="*/ 0 w 346" name="T6"/>
                <a:gd fmla="*/ 347 h 693" name="T7"/>
                <a:gd fmla="*/ 346 w 346" name="T8"/>
                <a:gd fmla="*/ 693 h 693" name="T9"/>
                <a:gd fmla="*/ 346 w 346" name="T10"/>
                <a:gd fmla="*/ 572 h 693" name="T11"/>
                <a:gd fmla="*/ 121 w 346" name="T12"/>
                <a:gd fmla="*/ 347 h 693" name="T13"/>
              </a:gdLst>
              <a:cxnLst>
                <a:cxn ang="0">
                  <a:pos x="T0" y="T1"/>
                </a:cxn>
                <a:cxn ang="0">
                  <a:pos x="T2" y="T3"/>
                </a:cxn>
                <a:cxn ang="0">
                  <a:pos x="T4" y="T5"/>
                </a:cxn>
                <a:cxn ang="0">
                  <a:pos x="T6" y="T7"/>
                </a:cxn>
                <a:cxn ang="0">
                  <a:pos x="T8" y="T9"/>
                </a:cxn>
                <a:cxn ang="0">
                  <a:pos x="T10" y="T11"/>
                </a:cxn>
                <a:cxn ang="0">
                  <a:pos x="T12" y="T13"/>
                </a:cxn>
              </a:cxnLst>
              <a:rect b="b" l="0" r="r" t="0"/>
              <a:pathLst>
                <a:path h="693" w="346">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0" name="Freeform 24"/>
            <p:cNvSpPr/>
            <p:nvPr/>
          </p:nvSpPr>
          <p:spPr bwMode="auto">
            <a:xfrm>
              <a:off x="593" y="233"/>
              <a:ext cx="430" cy="860"/>
            </a:xfrm>
            <a:custGeom>
              <a:gdLst>
                <a:gd fmla="*/ 0 w 225" name="T0"/>
                <a:gd fmla="*/ 225 h 450" name="T1"/>
                <a:gd fmla="*/ 225 w 225" name="T2"/>
                <a:gd fmla="*/ 450 h 450" name="T3"/>
                <a:gd fmla="*/ 225 w 225" name="T4"/>
                <a:gd fmla="*/ 0 h 450" name="T5"/>
                <a:gd fmla="*/ 0 w 225" name="T6"/>
                <a:gd fmla="*/ 225 h 450" name="T7"/>
              </a:gdLst>
              <a:cxnLst>
                <a:cxn ang="0">
                  <a:pos x="T0" y="T1"/>
                </a:cxn>
                <a:cxn ang="0">
                  <a:pos x="T2" y="T3"/>
                </a:cxn>
                <a:cxn ang="0">
                  <a:pos x="T4" y="T5"/>
                </a:cxn>
                <a:cxn ang="0">
                  <a:pos x="T6" y="T7"/>
                </a:cxn>
              </a:cxnLst>
              <a:rect b="b" l="0" r="r" t="0"/>
              <a:pathLst>
                <a:path h="450" w="225">
                  <a:moveTo>
                    <a:pt x="0" y="225"/>
                  </a:moveTo>
                  <a:cubicBezTo>
                    <a:pt x="0" y="349"/>
                    <a:pt x="101" y="450"/>
                    <a:pt x="225" y="450"/>
                  </a:cubicBezTo>
                  <a:cubicBezTo>
                    <a:pt x="225" y="0"/>
                    <a:pt x="225" y="0"/>
                    <a:pt x="225" y="0"/>
                  </a:cubicBezTo>
                  <a:cubicBezTo>
                    <a:pt x="101" y="0"/>
                    <a:pt x="0" y="100"/>
                    <a:pt x="0" y="225"/>
                  </a:cubicBez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1" name="Freeform 25"/>
            <p:cNvSpPr/>
            <p:nvPr/>
          </p:nvSpPr>
          <p:spPr bwMode="auto">
            <a:xfrm>
              <a:off x="1023" y="233"/>
              <a:ext cx="430" cy="860"/>
            </a:xfrm>
            <a:custGeom>
              <a:gdLst>
                <a:gd fmla="*/ 225 w 225" name="T0"/>
                <a:gd fmla="*/ 225 h 450" name="T1"/>
                <a:gd fmla="*/ 0 w 225" name="T2"/>
                <a:gd fmla="*/ 0 h 450" name="T3"/>
                <a:gd fmla="*/ 0 w 225" name="T4"/>
                <a:gd fmla="*/ 450 h 450" name="T5"/>
                <a:gd fmla="*/ 225 w 225" name="T6"/>
                <a:gd fmla="*/ 225 h 450" name="T7"/>
              </a:gdLst>
              <a:cxnLst>
                <a:cxn ang="0">
                  <a:pos x="T0" y="T1"/>
                </a:cxn>
                <a:cxn ang="0">
                  <a:pos x="T2" y="T3"/>
                </a:cxn>
                <a:cxn ang="0">
                  <a:pos x="T4" y="T5"/>
                </a:cxn>
                <a:cxn ang="0">
                  <a:pos x="T6" y="T7"/>
                </a:cxn>
              </a:cxnLst>
              <a:rect b="b" l="0" r="r" t="0"/>
              <a:pathLst>
                <a:path h="450" w="225">
                  <a:moveTo>
                    <a:pt x="225" y="225"/>
                  </a:moveTo>
                  <a:cubicBezTo>
                    <a:pt x="225" y="100"/>
                    <a:pt x="125" y="0"/>
                    <a:pt x="0" y="0"/>
                  </a:cubicBezTo>
                  <a:cubicBezTo>
                    <a:pt x="0" y="450"/>
                    <a:pt x="0" y="450"/>
                    <a:pt x="0" y="450"/>
                  </a:cubicBezTo>
                  <a:cubicBezTo>
                    <a:pt x="125" y="450"/>
                    <a:pt x="225" y="349"/>
                    <a:pt x="225" y="225"/>
                  </a:cubicBez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3" name="Freeform 27"/>
            <p:cNvSpPr>
              <a:spLocks noEditPoints="1"/>
            </p:cNvSpPr>
            <p:nvPr/>
          </p:nvSpPr>
          <p:spPr bwMode="auto">
            <a:xfrm>
              <a:off x="924" y="561"/>
              <a:ext cx="201" cy="201"/>
            </a:xfrm>
            <a:custGeom>
              <a:gdLst>
                <a:gd fmla="*/ 87 w 105" name="T0"/>
                <a:gd fmla="*/ 1 h 105" name="T1"/>
                <a:gd fmla="*/ 91 w 105" name="T2"/>
                <a:gd fmla="*/ 2 h 105" name="T3"/>
                <a:gd fmla="*/ 91 w 105" name="T4"/>
                <a:gd fmla="*/ 2 h 105" name="T5"/>
                <a:gd fmla="*/ 103 w 105" name="T6"/>
                <a:gd fmla="*/ 14 h 105" name="T7"/>
                <a:gd fmla="*/ 103 w 105" name="T8"/>
                <a:gd fmla="*/ 14 h 105" name="T9"/>
                <a:gd fmla="*/ 104 w 105" name="T10"/>
                <a:gd fmla="*/ 18 h 105" name="T11"/>
                <a:gd fmla="*/ 88 w 105" name="T12"/>
                <a:gd fmla="*/ 32 h 105" name="T13"/>
                <a:gd fmla="*/ 77 w 105" name="T14"/>
                <a:gd fmla="*/ 34 h 105" name="T15"/>
                <a:gd fmla="*/ 74 w 105" name="T16"/>
                <a:gd fmla="*/ 76 h 105" name="T17"/>
                <a:gd fmla="*/ 51 w 105" name="T18"/>
                <a:gd fmla="*/ 85 h 105" name="T19"/>
                <a:gd fmla="*/ 19 w 105" name="T20"/>
                <a:gd fmla="*/ 53 h 105" name="T21"/>
                <a:gd fmla="*/ 51 w 105" name="T22"/>
                <a:gd fmla="*/ 21 h 105" name="T23"/>
                <a:gd fmla="*/ 75 w 105" name="T24"/>
                <a:gd fmla="*/ 24 h 105" name="T25"/>
                <a:gd fmla="*/ 73 w 105" name="T26"/>
                <a:gd fmla="*/ 14 h 105" name="T27"/>
                <a:gd fmla="*/ 93 w 105" name="T28"/>
                <a:gd fmla="*/ 41 h 105" name="T29"/>
                <a:gd fmla="*/ 101 w 105" name="T30"/>
                <a:gd fmla="*/ 38 h 105" name="T31"/>
                <a:gd fmla="*/ 103 w 105" name="T32"/>
                <a:gd fmla="*/ 53 h 105" name="T33"/>
                <a:gd fmla="*/ 51 w 105" name="T34"/>
                <a:gd fmla="*/ 105 h 105" name="T35"/>
                <a:gd fmla="*/ 0 w 105" name="T36"/>
                <a:gd fmla="*/ 53 h 105" name="T37"/>
                <a:gd fmla="*/ 51 w 105" name="T38"/>
                <a:gd fmla="*/ 2 h 105" name="T39"/>
                <a:gd fmla="*/ 66 w 105" name="T40"/>
                <a:gd fmla="*/ 4 h 105" name="T41"/>
                <a:gd fmla="*/ 64 w 105" name="T42"/>
                <a:gd fmla="*/ 12 h 105" name="T43"/>
                <a:gd fmla="*/ 51 w 105" name="T44"/>
                <a:gd fmla="*/ 10 h 105" name="T45"/>
                <a:gd fmla="*/ 8 w 105" name="T46"/>
                <a:gd fmla="*/ 53 h 105" name="T47"/>
                <a:gd fmla="*/ 51 w 105" name="T48"/>
                <a:gd fmla="*/ 97 h 105" name="T49"/>
                <a:gd fmla="*/ 95 w 105" name="T50"/>
                <a:gd fmla="*/ 53 h 105" name="T51"/>
                <a:gd fmla="*/ 93 w 105" name="T52"/>
                <a:gd fmla="*/ 41 h 105" name="T53"/>
                <a:gd fmla="*/ 51 w 105" name="T54"/>
                <a:gd fmla="*/ 39 h 105" name="T55"/>
                <a:gd fmla="*/ 67 w 105" name="T56"/>
                <a:gd fmla="*/ 32 h 105" name="T57"/>
                <a:gd fmla="*/ 32 w 105" name="T58"/>
                <a:gd fmla="*/ 34 h 105" name="T59"/>
                <a:gd fmla="*/ 32 w 105" name="T60"/>
                <a:gd fmla="*/ 34 h 105" name="T61"/>
                <a:gd fmla="*/ 32 w 105" name="T62"/>
                <a:gd fmla="*/ 73 h 105" name="T63"/>
                <a:gd fmla="*/ 71 w 105" name="T64"/>
                <a:gd fmla="*/ 73 h 105" name="T65"/>
                <a:gd fmla="*/ 79 w 105" name="T66"/>
                <a:gd fmla="*/ 53 h 105" name="T67"/>
                <a:gd fmla="*/ 64 w 105" name="T68"/>
                <a:gd fmla="*/ 46 h 105" name="T69"/>
                <a:gd fmla="*/ 62 w 105" name="T70"/>
                <a:gd fmla="*/ 64 h 105" name="T71"/>
                <a:gd fmla="*/ 51 w 105" name="T72"/>
                <a:gd fmla="*/ 68 h 105" name="T73"/>
                <a:gd fmla="*/ 37 w 105" name="T74"/>
                <a:gd fmla="*/ 53 h 105" name="T75"/>
                <a:gd fmla="*/ 41 w 105" name="T76"/>
                <a:gd fmla="*/ 43 h 105" name="T77"/>
                <a:gd fmla="*/ 55 w 105" name="T78"/>
                <a:gd fmla="*/ 44 h 105" name="T79"/>
                <a:gd fmla="*/ 51 w 105" name="T80"/>
                <a:gd fmla="*/ 44 h 105" name="T81"/>
                <a:gd fmla="*/ 42 w 105" name="T82"/>
                <a:gd fmla="*/ 53 h 105" name="T83"/>
                <a:gd fmla="*/ 51 w 105" name="T84"/>
                <a:gd fmla="*/ 63 h 105" name="T85"/>
                <a:gd fmla="*/ 58 w 105" name="T86"/>
                <a:gd fmla="*/ 60 h 105" name="T87"/>
                <a:gd fmla="*/ 61 w 105" name="T88"/>
                <a:gd fmla="*/ 50 h 105" name="T89"/>
                <a:gd fmla="*/ 49 w 105" name="T90"/>
                <a:gd fmla="*/ 56 h 105" name="T91"/>
                <a:gd fmla="*/ 55 w 105" name="T92"/>
                <a:gd fmla="*/ 44 h 105" name="T93"/>
                <a:gd fmla="*/ 87 w 105" name="T94"/>
                <a:gd fmla="*/ 7 h 105" name="T95"/>
                <a:gd fmla="*/ 79 w 105" name="T96"/>
                <a:gd fmla="*/ 22 h 105" name="T97"/>
                <a:gd fmla="*/ 87 w 105" name="T98"/>
                <a:gd fmla="*/ 7 h 105" name="T99"/>
                <a:gd fmla="*/ 92 w 105" name="T100"/>
                <a:gd fmla="*/ 16 h 105" name="T101"/>
                <a:gd fmla="*/ 88 w 105" name="T102"/>
                <a:gd fmla="*/ 27 h 105" name="T103"/>
                <a:gd fmla="*/ 92 w 105" name="T104"/>
                <a:gd fmla="*/ 16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4" name="Freeform 28"/>
            <p:cNvSpPr/>
            <p:nvPr/>
          </p:nvSpPr>
          <p:spPr bwMode="auto">
            <a:xfrm>
              <a:off x="0" y="861"/>
              <a:ext cx="1051" cy="232"/>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5" name="Freeform 29"/>
            <p:cNvSpPr/>
            <p:nvPr/>
          </p:nvSpPr>
          <p:spPr bwMode="auto">
            <a:xfrm>
              <a:off x="0" y="1093"/>
              <a:ext cx="1051" cy="231"/>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6" name="Freeform 30"/>
            <p:cNvSpPr/>
            <p:nvPr/>
          </p:nvSpPr>
          <p:spPr bwMode="auto">
            <a:xfrm>
              <a:off x="983" y="2"/>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07" name="Freeform 31"/>
            <p:cNvSpPr/>
            <p:nvPr/>
          </p:nvSpPr>
          <p:spPr bwMode="auto">
            <a:xfrm>
              <a:off x="983" y="233"/>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grpSp>
      <p:grpSp>
        <p:nvGrpSpPr>
          <p:cNvPr id="3" name="Group 32"/>
          <p:cNvGrpSpPr/>
          <p:nvPr/>
        </p:nvGrpSpPr>
        <p:grpSpPr>
          <a:xfrm flipH="1">
            <a:off x="6968748" y="3242089"/>
            <a:ext cx="196884" cy="247802"/>
            <a:chExt cx="127" cy="163"/>
          </a:xfrm>
          <a:solidFill>
            <a:schemeClr val="accent4"/>
          </a:solidFill>
        </p:grpSpPr>
        <p:sp>
          <p:nvSpPr>
            <p:cNvPr id="24609" name="Freeform 33"/>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10" name="Freeform 34"/>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11" name="Freeform 35"/>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12" name="Freeform 36"/>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13" name="Freeform 37"/>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grpSp>
      <p:sp>
        <p:nvSpPr>
          <p:cNvPr id="24614" name="Freeform 38"/>
          <p:cNvSpPr>
            <a:spLocks noEditPoints="1"/>
          </p:cNvSpPr>
          <p:nvPr/>
        </p:nvSpPr>
        <p:spPr bwMode="auto">
          <a:xfrm flipH="1">
            <a:off x="6878246" y="1947477"/>
            <a:ext cx="301677" cy="203326"/>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bIns="45729" lIns="91458" rIns="91458" tIns="45729"/>
          <a:lstStyle/>
          <a:p>
            <a:endParaRPr altLang="en-US" lang="zh-CN">
              <a:solidFill>
                <a:schemeClr val="bg1">
                  <a:lumMod val="50000"/>
                </a:schemeClr>
              </a:solidFill>
              <a:ea charset="-122" panose="020b0503020204020204" pitchFamily="34" typeface="微软雅黑"/>
            </a:endParaRPr>
          </a:p>
        </p:txBody>
      </p:sp>
      <p:sp>
        <p:nvSpPr>
          <p:cNvPr id="24615" name="Rectangle 39"/>
          <p:cNvSpPr>
            <a:spLocks noChangeArrowheads="1"/>
          </p:cNvSpPr>
          <p:nvPr/>
        </p:nvSpPr>
        <p:spPr bwMode="auto">
          <a:xfrm>
            <a:off x="6301884" y="2242934"/>
            <a:ext cx="2592837" cy="3352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a:spAutoFit/>
          </a:bodyPr>
          <a:lstStyle/>
          <a:p>
            <a:r>
              <a:rPr altLang="en-US" lang="zh-CN" sz="800">
                <a:solidFill>
                  <a:schemeClr val="bg1">
                    <a:lumMod val="50000"/>
                  </a:schemeClr>
                </a:solidFill>
                <a:latin charset="-122" panose="020b0503020204020204" typeface="微软雅黑"/>
                <a:ea typeface="微软雅黑"/>
                <a:sym charset="-122" panose="02010600030101010101" pitchFamily="2" typeface="宋体"/>
              </a:rPr>
              <a:t>单击此处添加本章节的简要内容单击此处添加本章节的简要内容单击此处添加本章节的简要内容</a:t>
            </a:r>
          </a:p>
        </p:txBody>
      </p:sp>
      <p:sp>
        <p:nvSpPr>
          <p:cNvPr id="24616" name="Text Box 40"/>
          <p:cNvSpPr txBox="1">
            <a:spLocks noChangeArrowheads="1"/>
          </p:cNvSpPr>
          <p:nvPr/>
        </p:nvSpPr>
        <p:spPr bwMode="auto">
          <a:xfrm>
            <a:off x="6301882" y="1823577"/>
            <a:ext cx="508353" cy="457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r>
              <a:rPr altLang="zh-CN" lang="zh-CN" sz="2400">
                <a:solidFill>
                  <a:schemeClr val="accent3"/>
                </a:solidFill>
                <a:latin charset="0" panose="020b0806030902050204" pitchFamily="34" typeface="Impact"/>
                <a:ea charset="-122" panose="020b0503020204020204" pitchFamily="34" typeface="微软雅黑"/>
              </a:rPr>
              <a:t>03</a:t>
            </a:r>
          </a:p>
        </p:txBody>
      </p:sp>
      <p:sp>
        <p:nvSpPr>
          <p:cNvPr id="24617" name="Rectangle 41"/>
          <p:cNvSpPr>
            <a:spLocks noChangeArrowheads="1"/>
          </p:cNvSpPr>
          <p:nvPr/>
        </p:nvSpPr>
        <p:spPr bwMode="auto">
          <a:xfrm>
            <a:off x="6301884" y="3558195"/>
            <a:ext cx="2592837" cy="457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a:spAutoFit/>
          </a:bodyPr>
          <a:lstStyle/>
          <a:p>
            <a:r>
              <a:rPr altLang="en-US" lang="zh-CN" sz="800">
                <a:solidFill>
                  <a:schemeClr val="bg1">
                    <a:lumMod val="50000"/>
                  </a:schemeClr>
                </a:solidFill>
                <a:latin charset="-122" panose="020b0503020204020204" typeface="微软雅黑"/>
                <a:ea typeface="微软雅黑"/>
                <a:sym charset="-122" panose="02010600030101010101" pitchFamily="2" typeface="宋体"/>
              </a:rPr>
              <a:t>单击此处添加本章节的简要内容单击此处添加本章节的简要内容单击此处添加本章节的简要内容单击此处添加本章节的简要内容</a:t>
            </a:r>
          </a:p>
        </p:txBody>
      </p:sp>
      <p:sp>
        <p:nvSpPr>
          <p:cNvPr id="24618" name="Text Box 42"/>
          <p:cNvSpPr txBox="1">
            <a:spLocks noChangeArrowheads="1"/>
          </p:cNvSpPr>
          <p:nvPr/>
        </p:nvSpPr>
        <p:spPr bwMode="auto">
          <a:xfrm>
            <a:off x="6301882" y="3138838"/>
            <a:ext cx="498828" cy="457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r>
              <a:rPr altLang="zh-CN" lang="zh-CN" sz="2400">
                <a:solidFill>
                  <a:schemeClr val="accent4"/>
                </a:solidFill>
                <a:latin charset="0" panose="020b0806030902050204" pitchFamily="34" typeface="Impact"/>
                <a:ea charset="-122" panose="020b0503020204020204" pitchFamily="34" typeface="微软雅黑"/>
              </a:rPr>
              <a:t>04</a:t>
            </a:r>
          </a:p>
        </p:txBody>
      </p:sp>
      <p:sp>
        <p:nvSpPr>
          <p:cNvPr id="24619" name="Rectangle 43"/>
          <p:cNvSpPr>
            <a:spLocks noChangeArrowheads="1"/>
          </p:cNvSpPr>
          <p:nvPr/>
        </p:nvSpPr>
        <p:spPr bwMode="auto">
          <a:xfrm>
            <a:off x="250869" y="3558195"/>
            <a:ext cx="2592838" cy="3352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a:spAutoFit/>
          </a:bodyPr>
          <a:lstStyle/>
          <a:p>
            <a:pPr algn="r"/>
            <a:r>
              <a:rPr altLang="en-US" lang="zh-CN" sz="800">
                <a:solidFill>
                  <a:schemeClr val="bg1">
                    <a:lumMod val="50000"/>
                  </a:schemeClr>
                </a:solidFill>
                <a:latin charset="-122" panose="020b0503020204020204" typeface="微软雅黑"/>
                <a:ea typeface="微软雅黑"/>
                <a:sym charset="-122" panose="02010600030101010101" pitchFamily="2" typeface="宋体"/>
              </a:rPr>
              <a:t>单击此处添加本章节的简要内容单击此处添加本章节的简要内容单击此处添加本章节的简要内容</a:t>
            </a:r>
          </a:p>
        </p:txBody>
      </p:sp>
      <p:sp>
        <p:nvSpPr>
          <p:cNvPr id="24620" name="Text Box 44"/>
          <p:cNvSpPr txBox="1">
            <a:spLocks noChangeArrowheads="1"/>
          </p:cNvSpPr>
          <p:nvPr/>
        </p:nvSpPr>
        <p:spPr bwMode="auto">
          <a:xfrm>
            <a:off x="2368695" y="3138838"/>
            <a:ext cx="498828" cy="457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pPr algn="r"/>
            <a:r>
              <a:rPr altLang="zh-CN" lang="zh-CN" sz="2400">
                <a:solidFill>
                  <a:schemeClr val="accent2"/>
                </a:solidFill>
                <a:latin charset="0" panose="020b0806030902050204" pitchFamily="34" typeface="Impact"/>
                <a:ea charset="-122" panose="020b0503020204020204" pitchFamily="34" typeface="微软雅黑"/>
              </a:rPr>
              <a:t>02</a:t>
            </a:r>
          </a:p>
        </p:txBody>
      </p:sp>
      <p:grpSp>
        <p:nvGrpSpPr>
          <p:cNvPr id="4" name="Group 45"/>
          <p:cNvGrpSpPr/>
          <p:nvPr/>
        </p:nvGrpSpPr>
        <p:grpSpPr>
          <a:xfrm flipH="1">
            <a:off x="2003773" y="1936359"/>
            <a:ext cx="209586" cy="257333"/>
            <a:chExt cx="134" cy="163"/>
          </a:xfrm>
          <a:solidFill>
            <a:schemeClr val="accent1"/>
          </a:solidFill>
        </p:grpSpPr>
        <p:sp>
          <p:nvSpPr>
            <p:cNvPr id="24622" name="Freeform 46"/>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a charset="-122" panose="020b0503020204020204" pitchFamily="34" typeface="微软雅黑"/>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a charset="-122" panose="020b0503020204020204" pitchFamily="34" typeface="微软雅黑"/>
              </a:endParaRPr>
            </a:p>
          </p:txBody>
        </p:sp>
      </p:grpSp>
      <p:sp>
        <p:nvSpPr>
          <p:cNvPr id="24625" name="Rectangle 49"/>
          <p:cNvSpPr>
            <a:spLocks noChangeArrowheads="1"/>
          </p:cNvSpPr>
          <p:nvPr/>
        </p:nvSpPr>
        <p:spPr bwMode="auto">
          <a:xfrm>
            <a:off x="250869" y="2249288"/>
            <a:ext cx="2592838" cy="3352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a:spAutoFit/>
          </a:bodyPr>
          <a:lstStyle/>
          <a:p>
            <a:pPr algn="r"/>
            <a:r>
              <a:rPr altLang="en-US" lang="zh-CN" sz="800">
                <a:solidFill>
                  <a:schemeClr val="bg1">
                    <a:lumMod val="50000"/>
                  </a:schemeClr>
                </a:solidFill>
                <a:latin charset="-122" panose="020b0503020204020204" typeface="微软雅黑"/>
                <a:ea typeface="微软雅黑"/>
                <a:sym charset="-122" panose="02010600030101010101" pitchFamily="2" typeface="宋体"/>
              </a:rPr>
              <a:t>单击此处添加本章节的简要内容单击此处添加本章节的简要内容单击此处添加本章节的简要内容</a:t>
            </a:r>
          </a:p>
        </p:txBody>
      </p:sp>
      <p:sp>
        <p:nvSpPr>
          <p:cNvPr id="24626" name="Text Box 50"/>
          <p:cNvSpPr txBox="1">
            <a:spLocks noChangeArrowheads="1"/>
          </p:cNvSpPr>
          <p:nvPr/>
        </p:nvSpPr>
        <p:spPr bwMode="auto">
          <a:xfrm>
            <a:off x="2405207" y="1829931"/>
            <a:ext cx="462316" cy="457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pPr algn="r"/>
            <a:r>
              <a:rPr altLang="zh-CN" lang="zh-CN" sz="2400">
                <a:solidFill>
                  <a:schemeClr val="accent1"/>
                </a:solidFill>
                <a:latin charset="0" panose="020b0806030902050204" pitchFamily="34" typeface="Impact"/>
                <a:ea charset="-122" panose="020b0503020204020204" pitchFamily="34" typeface="微软雅黑"/>
              </a:rPr>
              <a:t>01</a:t>
            </a:r>
          </a:p>
        </p:txBody>
      </p:sp>
      <p:sp>
        <p:nvSpPr>
          <p:cNvPr id="24627" name="Freeform 51"/>
          <p:cNvSpPr>
            <a:spLocks noEditPoints="1"/>
          </p:cNvSpPr>
          <p:nvPr/>
        </p:nvSpPr>
        <p:spPr bwMode="auto">
          <a:xfrm>
            <a:off x="2005361" y="3245266"/>
            <a:ext cx="233403" cy="243037"/>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8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3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8 h 151" name="T55"/>
              <a:gd fmla="*/ 112 w 144" name="T56"/>
              <a:gd fmla="*/ 69 h 151" name="T57"/>
              <a:gd fmla="*/ 115 w 144" name="T58"/>
              <a:gd fmla="*/ 29 h 151" name="T59"/>
              <a:gd fmla="*/ 108 w 144" name="T60"/>
              <a:gd fmla="*/ 23 h 151" name="T61"/>
              <a:gd fmla="*/ 101 w 144" name="T62"/>
              <a:gd fmla="*/ 24 h 151" name="T63"/>
              <a:gd fmla="*/ 108 w 144" name="T64"/>
              <a:gd fmla="*/ 23 h 151" name="T65"/>
              <a:gd fmla="*/ 82 w 144" name="T66"/>
              <a:gd fmla="*/ 12 h 151" name="T67"/>
              <a:gd fmla="*/ 75 w 144" name="T68"/>
              <a:gd fmla="*/ 35 h 151" name="T69"/>
              <a:gd fmla="*/ 96 w 144" name="T70"/>
              <a:gd fmla="*/ 30 h 151" name="T71"/>
              <a:gd fmla="*/ 82 w 144" name="T72"/>
              <a:gd fmla="*/ 12 h 151" name="T73"/>
              <a:gd fmla="*/ 69 w 144" name="T74"/>
              <a:gd fmla="*/ 12 h 151" name="T75"/>
              <a:gd fmla="*/ 49 w 144" name="T76"/>
              <a:gd fmla="*/ 27 h 151" name="T77"/>
              <a:gd fmla="*/ 50 w 144" name="T78"/>
              <a:gd fmla="*/ 31 h 151" name="T79"/>
              <a:gd fmla="*/ 69 w 144" name="T80"/>
              <a:gd fmla="*/ 12 h 151" name="T81"/>
              <a:gd fmla="*/ 48 w 144" name="T82"/>
              <a:gd fmla="*/ 16 h 151" name="T83"/>
              <a:gd fmla="*/ 41 w 144" name="T84"/>
              <a:gd fmla="*/ 27 h 151" name="T85"/>
              <a:gd fmla="*/ 48 w 144" name="T86"/>
              <a:gd fmla="*/ 16 h 151" name="T87"/>
              <a:gd fmla="*/ 30 w 144" name="T88"/>
              <a:gd fmla="*/ 28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2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bIns="45729" lIns="91458" rIns="91458" tIns="45729"/>
          <a:lstStyle/>
          <a:p>
            <a:endParaRPr altLang="en-US" lang="zh-CN">
              <a:solidFill>
                <a:schemeClr val="accent2"/>
              </a:solidFill>
              <a:ea charset="-122" panose="020b0503020204020204" pitchFamily="34" typeface="微软雅黑"/>
            </a:endParaRPr>
          </a:p>
        </p:txBody>
      </p:sp>
      <p:sp>
        <p:nvSpPr>
          <p:cNvPr id="24628" name="Rectangle 52"/>
          <p:cNvSpPr>
            <a:spLocks noChangeArrowheads="1"/>
          </p:cNvSpPr>
          <p:nvPr/>
        </p:nvSpPr>
        <p:spPr bwMode="auto">
          <a:xfrm>
            <a:off x="3060322" y="3348517"/>
            <a:ext cx="673453" cy="2133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pPr algn="ctr"/>
            <a:r>
              <a:rPr altLang="zh-CN" lang="zh-CN" sz="800">
                <a:solidFill>
                  <a:schemeClr val="bg1"/>
                </a:solidFill>
                <a:latin charset="-122" panose="020b0503020204020204" pitchFamily="34" typeface="微软雅黑"/>
                <a:ea charset="-122" panose="020b0503020204020204" pitchFamily="34" typeface="微软雅黑"/>
              </a:rPr>
              <a:t>Option 01</a:t>
            </a:r>
          </a:p>
        </p:txBody>
      </p:sp>
      <p:sp>
        <p:nvSpPr>
          <p:cNvPr id="24629" name="Rectangle 53"/>
          <p:cNvSpPr>
            <a:spLocks noChangeArrowheads="1"/>
          </p:cNvSpPr>
          <p:nvPr/>
        </p:nvSpPr>
        <p:spPr bwMode="auto">
          <a:xfrm>
            <a:off x="3060322" y="3715456"/>
            <a:ext cx="673453" cy="2133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pPr algn="ctr"/>
            <a:r>
              <a:rPr altLang="zh-CN" lang="zh-CN" sz="800">
                <a:solidFill>
                  <a:schemeClr val="bg1"/>
                </a:solidFill>
                <a:latin charset="-122" panose="020b0503020204020204" pitchFamily="34" typeface="微软雅黑"/>
                <a:ea charset="-122" panose="020b0503020204020204" pitchFamily="34" typeface="微软雅黑"/>
              </a:rPr>
              <a:t>Option 02</a:t>
            </a:r>
          </a:p>
        </p:txBody>
      </p:sp>
      <p:sp>
        <p:nvSpPr>
          <p:cNvPr id="24630" name="Rectangle 54"/>
          <p:cNvSpPr>
            <a:spLocks noChangeArrowheads="1"/>
          </p:cNvSpPr>
          <p:nvPr/>
        </p:nvSpPr>
        <p:spPr bwMode="auto">
          <a:xfrm>
            <a:off x="5416580" y="1976070"/>
            <a:ext cx="673453" cy="2133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pPr algn="ctr"/>
            <a:r>
              <a:rPr altLang="zh-CN" lang="zh-CN" sz="800">
                <a:solidFill>
                  <a:schemeClr val="bg1"/>
                </a:solidFill>
                <a:latin charset="-122" panose="020b0503020204020204" pitchFamily="34" typeface="微软雅黑"/>
                <a:ea charset="-122" panose="020b0503020204020204" pitchFamily="34" typeface="微软雅黑"/>
              </a:rPr>
              <a:t>Option 03</a:t>
            </a:r>
          </a:p>
        </p:txBody>
      </p:sp>
      <p:sp>
        <p:nvSpPr>
          <p:cNvPr id="24631" name="Rectangle 55"/>
          <p:cNvSpPr>
            <a:spLocks noChangeArrowheads="1"/>
          </p:cNvSpPr>
          <p:nvPr/>
        </p:nvSpPr>
        <p:spPr bwMode="auto">
          <a:xfrm>
            <a:off x="5416580" y="2343009"/>
            <a:ext cx="673453" cy="2133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9" lIns="91458" rIns="91458" tIns="45729" wrap="none">
            <a:spAutoFit/>
          </a:bodyPr>
          <a:lstStyle/>
          <a:p>
            <a:pPr algn="ctr"/>
            <a:r>
              <a:rPr altLang="zh-CN" lang="zh-CN" sz="800">
                <a:solidFill>
                  <a:schemeClr val="bg1"/>
                </a:solidFill>
                <a:latin charset="-122" panose="020b0503020204020204" pitchFamily="34" typeface="微软雅黑"/>
                <a:ea charset="-122" panose="020b0503020204020204" pitchFamily="34" typeface="微软雅黑"/>
              </a:rPr>
              <a:t>Option 04</a:t>
            </a:r>
          </a:p>
        </p:txBody>
      </p:sp>
    </p:spTree>
  </p:cSld>
  <p:clrMapOvr>
    <a:masterClrMapping/>
  </p:clrMapOvr>
  <p:transition spd="med">
    <p:random/>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4"/>
          <p:cNvSpPr/>
          <p:nvPr/>
        </p:nvSpPr>
        <p:spPr>
          <a:xfrm>
            <a:off x="266587" y="1235584"/>
            <a:ext cx="2853398" cy="174304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lnSpc>
                <a:spcPct val="150000"/>
              </a:lnSpc>
            </a:pPr>
            <a:endParaRPr lang="en-US" sz="1500">
              <a:latin charset="0" panose="020b0604020202020204" pitchFamily="34" typeface="Arial"/>
              <a:ea charset="-122" panose="020b0503020204020204" pitchFamily="34" typeface="微软雅黑"/>
              <a:sym charset="0" panose="020b0604020202020204" pitchFamily="34" typeface="Arial"/>
            </a:endParaRPr>
          </a:p>
        </p:txBody>
      </p:sp>
      <p:sp>
        <p:nvSpPr>
          <p:cNvPr id="6" name="Rectangle 5"/>
          <p:cNvSpPr/>
          <p:nvPr/>
        </p:nvSpPr>
        <p:spPr>
          <a:xfrm>
            <a:off x="266587" y="3014338"/>
            <a:ext cx="2853398" cy="128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lnSpc>
                <a:spcPct val="150000"/>
              </a:lnSpc>
            </a:pPr>
            <a:endParaRPr lang="en-US" sz="1500">
              <a:latin charset="0" panose="020b0604020202020204" pitchFamily="34" typeface="Arial"/>
              <a:ea charset="-122" panose="020b0503020204020204" pitchFamily="34" typeface="微软雅黑"/>
              <a:sym charset="0" panose="020b0604020202020204" pitchFamily="34" typeface="Arial"/>
            </a:endParaRPr>
          </a:p>
        </p:txBody>
      </p:sp>
      <p:sp>
        <p:nvSpPr>
          <p:cNvPr id="15" name="TextBox 14"/>
          <p:cNvSpPr txBox="1"/>
          <p:nvPr/>
        </p:nvSpPr>
        <p:spPr>
          <a:xfrm>
            <a:off x="527517" y="3315239"/>
            <a:ext cx="2328068" cy="1066800"/>
          </a:xfrm>
          <a:prstGeom prst="rect">
            <a:avLst/>
          </a:prstGeom>
          <a:noFill/>
        </p:spPr>
        <p:txBody>
          <a:bodyPr bIns="0" lIns="0" numCol="1" rIns="0" spcCol="256047" tIns="0" wrap="square">
            <a:spAutoFit/>
          </a:bodyPr>
          <a:lstStyle/>
          <a:p>
            <a:pPr algn="just"/>
            <a:r>
              <a:rPr altLang="en-US" lang="zh-CN" sz="10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0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7" name="Rectangle 16"/>
          <p:cNvSpPr/>
          <p:nvPr/>
        </p:nvSpPr>
        <p:spPr>
          <a:xfrm>
            <a:off x="3164155" y="1235584"/>
            <a:ext cx="2853398" cy="1743040"/>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lnSpc>
                <a:spcPct val="150000"/>
              </a:lnSpc>
            </a:pPr>
            <a:endParaRPr lang="en-US" sz="1500">
              <a:latin charset="0" panose="020b0604020202020204" pitchFamily="34" typeface="Arial"/>
              <a:ea charset="-122" panose="020b0503020204020204" pitchFamily="34" typeface="微软雅黑"/>
              <a:sym charset="0" panose="020b0604020202020204" pitchFamily="34" typeface="Arial"/>
            </a:endParaRPr>
          </a:p>
        </p:txBody>
      </p:sp>
      <p:sp>
        <p:nvSpPr>
          <p:cNvPr id="18" name="Rectangle 17"/>
          <p:cNvSpPr/>
          <p:nvPr/>
        </p:nvSpPr>
        <p:spPr>
          <a:xfrm>
            <a:off x="3164155" y="3014338"/>
            <a:ext cx="2853398" cy="1286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lnSpc>
                <a:spcPct val="150000"/>
              </a:lnSpc>
            </a:pPr>
            <a:endParaRPr lang="en-US" sz="1500">
              <a:latin charset="0" panose="020b0604020202020204" pitchFamily="34" typeface="Arial"/>
              <a:ea charset="-122" panose="020b0503020204020204" pitchFamily="34" typeface="微软雅黑"/>
              <a:sym charset="0" panose="020b0604020202020204" pitchFamily="34" typeface="Arial"/>
            </a:endParaRPr>
          </a:p>
        </p:txBody>
      </p:sp>
      <p:sp>
        <p:nvSpPr>
          <p:cNvPr id="19" name="TextBox 18"/>
          <p:cNvSpPr txBox="1"/>
          <p:nvPr/>
        </p:nvSpPr>
        <p:spPr>
          <a:xfrm>
            <a:off x="3425088" y="3341512"/>
            <a:ext cx="2328068" cy="1066800"/>
          </a:xfrm>
          <a:prstGeom prst="rect">
            <a:avLst/>
          </a:prstGeom>
          <a:noFill/>
        </p:spPr>
        <p:txBody>
          <a:bodyPr bIns="0" lIns="0" numCol="1" rIns="0" spcCol="256047" tIns="0" wrap="square">
            <a:spAutoFit/>
          </a:bodyPr>
          <a:lstStyle/>
          <a:p>
            <a:pPr algn="just"/>
            <a:r>
              <a:rPr altLang="en-US" lang="zh-CN" sz="10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0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0" name="Rectangle 19"/>
          <p:cNvSpPr/>
          <p:nvPr/>
        </p:nvSpPr>
        <p:spPr>
          <a:xfrm>
            <a:off x="6061724" y="1235584"/>
            <a:ext cx="2853398" cy="1743040"/>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lnSpc>
                <a:spcPct val="150000"/>
              </a:lnSpc>
            </a:pPr>
            <a:endParaRPr lang="en-US" sz="1500">
              <a:latin charset="0" panose="020b0604020202020204" pitchFamily="34" typeface="Arial"/>
              <a:ea charset="-122" panose="020b0503020204020204" pitchFamily="34" typeface="微软雅黑"/>
              <a:sym charset="0" panose="020b0604020202020204" pitchFamily="34" typeface="Arial"/>
            </a:endParaRPr>
          </a:p>
        </p:txBody>
      </p:sp>
      <p:sp>
        <p:nvSpPr>
          <p:cNvPr id="21" name="Rectangle 20"/>
          <p:cNvSpPr/>
          <p:nvPr/>
        </p:nvSpPr>
        <p:spPr>
          <a:xfrm>
            <a:off x="6061724" y="3014338"/>
            <a:ext cx="2853398" cy="1286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518" lIns="65036" rIns="65036" rtlCol="0" tIns="32518"/>
          <a:lstStyle/>
          <a:p>
            <a:pPr algn="ctr">
              <a:lnSpc>
                <a:spcPct val="150000"/>
              </a:lnSpc>
            </a:pPr>
            <a:endParaRPr lang="en-US" sz="1500">
              <a:latin charset="0" panose="020b0604020202020204" pitchFamily="34" typeface="Arial"/>
              <a:ea charset="-122" panose="020b0503020204020204" pitchFamily="34" typeface="微软雅黑"/>
              <a:sym charset="0" panose="020b0604020202020204" pitchFamily="34" typeface="Arial"/>
            </a:endParaRPr>
          </a:p>
        </p:txBody>
      </p:sp>
      <p:sp>
        <p:nvSpPr>
          <p:cNvPr id="22" name="TextBox 21"/>
          <p:cNvSpPr txBox="1"/>
          <p:nvPr/>
        </p:nvSpPr>
        <p:spPr>
          <a:xfrm>
            <a:off x="6322658" y="3341512"/>
            <a:ext cx="2328068" cy="1066800"/>
          </a:xfrm>
          <a:prstGeom prst="rect">
            <a:avLst/>
          </a:prstGeom>
          <a:noFill/>
        </p:spPr>
        <p:txBody>
          <a:bodyPr bIns="0" lIns="0" numCol="1" rIns="0" spcCol="256047" tIns="0" wrap="square">
            <a:spAutoFit/>
          </a:bodyPr>
          <a:lstStyle/>
          <a:p>
            <a:pPr algn="just"/>
            <a:r>
              <a:rPr altLang="en-US" lang="zh-CN" sz="10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0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2802575678"/>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50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ppt_x"/>
                                          </p:val>
                                        </p:tav>
                                        <p:tav tm="100000">
                                          <p:val>
                                            <p:strVal val="#ppt_x"/>
                                          </p:val>
                                        </p:tav>
                                      </p:tavLst>
                                    </p:anim>
                                    <p:anim calcmode="lin" valueType="num">
                                      <p:cBhvr additive="base">
                                        <p:cTn dur="500" fill="hold" id="16"/>
                                        <p:tgtEl>
                                          <p:spTgt spid="1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50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0-#ppt_w/2"/>
                                          </p:val>
                                        </p:tav>
                                        <p:tav tm="100000">
                                          <p:val>
                                            <p:strVal val="#ppt_x"/>
                                          </p:val>
                                        </p:tav>
                                      </p:tavLst>
                                    </p:anim>
                                    <p:anim calcmode="lin" valueType="num">
                                      <p:cBhvr additive="base">
                                        <p:cTn dur="500" fill="hold" id="20"/>
                                        <p:tgtEl>
                                          <p:spTgt spid="1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50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fill="hold" id="23"/>
                                        <p:tgtEl>
                                          <p:spTgt spid="18"/>
                                        </p:tgtEl>
                                        <p:attrNameLst>
                                          <p:attrName>ppt_x</p:attrName>
                                        </p:attrNameLst>
                                      </p:cBhvr>
                                      <p:tavLst>
                                        <p:tav tm="0">
                                          <p:val>
                                            <p:strVal val="0-#ppt_w/2"/>
                                          </p:val>
                                        </p:tav>
                                        <p:tav tm="100000">
                                          <p:val>
                                            <p:strVal val="#ppt_x"/>
                                          </p:val>
                                        </p:tav>
                                      </p:tavLst>
                                    </p:anim>
                                    <p:anim calcmode="lin" valueType="num">
                                      <p:cBhvr additive="base">
                                        <p:cTn dur="500" fill="hold" id="24"/>
                                        <p:tgtEl>
                                          <p:spTgt spid="1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4">
                                  <p:stCondLst>
                                    <p:cond delay="50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ppt_x"/>
                                          </p:val>
                                        </p:tav>
                                        <p:tav tm="100000">
                                          <p:val>
                                            <p:strVal val="#ppt_x"/>
                                          </p:val>
                                        </p:tav>
                                      </p:tavLst>
                                    </p:anim>
                                    <p:anim calcmode="lin" valueType="num">
                                      <p:cBhvr additive="base">
                                        <p:cTn dur="500" fill="hold" id="28"/>
                                        <p:tgtEl>
                                          <p:spTgt spid="19"/>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8">
                                  <p:stCondLst>
                                    <p:cond delay="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500" fill="hold" id="31"/>
                                        <p:tgtEl>
                                          <p:spTgt spid="20"/>
                                        </p:tgtEl>
                                        <p:attrNameLst>
                                          <p:attrName>ppt_x</p:attrName>
                                        </p:attrNameLst>
                                      </p:cBhvr>
                                      <p:tavLst>
                                        <p:tav tm="0">
                                          <p:val>
                                            <p:strVal val="0-#ppt_w/2"/>
                                          </p:val>
                                        </p:tav>
                                        <p:tav tm="100000">
                                          <p:val>
                                            <p:strVal val="#ppt_x"/>
                                          </p:val>
                                        </p:tav>
                                      </p:tavLst>
                                    </p:anim>
                                    <p:anim calcmode="lin" valueType="num">
                                      <p:cBhvr additive="base">
                                        <p:cTn dur="500" fill="hold" id="32"/>
                                        <p:tgtEl>
                                          <p:spTgt spid="2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50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0-#ppt_w/2"/>
                                          </p:val>
                                        </p:tav>
                                        <p:tav tm="100000">
                                          <p:val>
                                            <p:strVal val="#ppt_x"/>
                                          </p:val>
                                        </p:tav>
                                      </p:tavLst>
                                    </p:anim>
                                    <p:anim calcmode="lin" valueType="num">
                                      <p:cBhvr additive="base">
                                        <p:cTn dur="500" fill="hold" id="36"/>
                                        <p:tgtEl>
                                          <p:spTgt spid="2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4">
                                  <p:stCondLst>
                                    <p:cond delay="50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500" fill="hold" id="39"/>
                                        <p:tgtEl>
                                          <p:spTgt spid="22"/>
                                        </p:tgtEl>
                                        <p:attrNameLst>
                                          <p:attrName>ppt_x</p:attrName>
                                        </p:attrNameLst>
                                      </p:cBhvr>
                                      <p:tavLst>
                                        <p:tav tm="0">
                                          <p:val>
                                            <p:strVal val="#ppt_x"/>
                                          </p:val>
                                        </p:tav>
                                        <p:tav tm="100000">
                                          <p:val>
                                            <p:strVal val="#ppt_x"/>
                                          </p:val>
                                        </p:tav>
                                      </p:tavLst>
                                    </p:anim>
                                    <p:anim calcmode="lin" valueType="num">
                                      <p:cBhvr additive="base">
                                        <p:cTn dur="500" fill="hold" id="40"/>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5"/>
      <p:bldP grpId="0" spid="17"/>
      <p:bldP grpId="0" spid="18"/>
      <p:bldP grpId="0" spid="19"/>
      <p:bldP grpId="0" spid="20"/>
      <p:bldP grpId="0" spid="21"/>
      <p:bldP grpId="0" spid="2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tyu.jpg" id="1026" name="Picture 2"/>
          <p:cNvPicPr>
            <a:picLocks noChangeArrowheads="1" noChangeAspect="1"/>
          </p:cNvPicPr>
          <p:nvPr/>
        </p:nvPicPr>
        <p:blipFill>
          <a:blip r:embed="rId3"/>
          <a:stretch>
            <a:fillRect/>
          </a:stretch>
        </p:blipFill>
        <p:spPr bwMode="auto">
          <a:xfrm>
            <a:off x="0" y="-1547"/>
            <a:ext cx="9145588" cy="5146635"/>
          </a:xfrm>
          <a:prstGeom prst="rect">
            <a:avLst/>
          </a:prstGeom>
          <a:noFill/>
        </p:spPr>
      </p:pic>
      <p:sp>
        <p:nvSpPr>
          <p:cNvPr id="18" name="矩形 259"/>
          <p:cNvSpPr>
            <a:spLocks noChangeArrowheads="1"/>
          </p:cNvSpPr>
          <p:nvPr/>
        </p:nvSpPr>
        <p:spPr bwMode="auto">
          <a:xfrm>
            <a:off x="1876030" y="1984612"/>
            <a:ext cx="5577084"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cap="all" lang="zh-CN" smtClean="0" sz="4000">
                <a:solidFill>
                  <a:schemeClr val="tx1">
                    <a:lumMod val="65000"/>
                    <a:lumOff val="35000"/>
                  </a:schemeClr>
                </a:solidFill>
                <a:cs charset="0" panose="020b0604020202020204" pitchFamily="34" typeface="Arial"/>
              </a:rPr>
              <a:t>演讲完毕，谢谢观看！</a:t>
            </a:r>
          </a:p>
        </p:txBody>
      </p:sp>
      <p:sp>
        <p:nvSpPr>
          <p:cNvPr id="19" name="矩形 259"/>
          <p:cNvSpPr>
            <a:spLocks noChangeArrowheads="1"/>
          </p:cNvSpPr>
          <p:nvPr/>
        </p:nvSpPr>
        <p:spPr bwMode="auto">
          <a:xfrm>
            <a:off x="1980506" y="2546194"/>
            <a:ext cx="5378494"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50000"/>
              </a:lnSpc>
              <a:buNone/>
            </a:pPr>
            <a:r>
              <a:rPr altLang="zh-CN" lang="en-US" smtClean="0" sz="1100">
                <a:solidFill>
                  <a:schemeClr val="tx1">
                    <a:lumMod val="65000"/>
                    <a:lumOff val="35000"/>
                  </a:schemeClr>
                </a:solidFill>
                <a:latin charset="0" panose="020b0604020202020204" pitchFamily="34" typeface="Arial"/>
                <a:cs charset="0" panose="020b0604020202020204" pitchFamily="34" typeface="Arial"/>
              </a:rPr>
              <a:t>YEAR-END SUMMARY PLAN BUSINESS REPORT PPT IN THE NEW YEAR</a:t>
            </a:r>
          </a:p>
        </p:txBody>
      </p:sp>
      <p:sp>
        <p:nvSpPr>
          <p:cNvPr id="20" name="矩形 259"/>
          <p:cNvSpPr>
            <a:spLocks noChangeArrowheads="1"/>
          </p:cNvSpPr>
          <p:nvPr/>
        </p:nvSpPr>
        <p:spPr bwMode="auto">
          <a:xfrm>
            <a:off x="3409444" y="1020632"/>
            <a:ext cx="2273424"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b="1" cap="all" lang="en-US" smtClean="0" sz="7200">
                <a:solidFill>
                  <a:schemeClr val="accent1"/>
                </a:solidFill>
                <a:latin charset="0" panose="020b0503020202020204" pitchFamily="34" typeface="Agency FB"/>
                <a:cs charset="0" panose="020b0604020202020204" pitchFamily="34" typeface="Arial"/>
              </a:rPr>
              <a:t>2017</a:t>
            </a:r>
          </a:p>
        </p:txBody>
      </p:sp>
      <p:sp>
        <p:nvSpPr>
          <p:cNvPr id="21" name="矩形 259"/>
          <p:cNvSpPr>
            <a:spLocks noChangeArrowheads="1"/>
          </p:cNvSpPr>
          <p:nvPr/>
        </p:nvSpPr>
        <p:spPr bwMode="auto">
          <a:xfrm>
            <a:off x="1876030" y="3035950"/>
            <a:ext cx="5577084"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1200">
                <a:solidFill>
                  <a:schemeClr val="tx1">
                    <a:lumMod val="65000"/>
                    <a:lumOff val="35000"/>
                  </a:schemeClr>
                </a:solidFill>
                <a:cs charset="0" panose="020b0604020202020204" pitchFamily="34" typeface="Arial"/>
              </a:rPr>
              <a:t>汇报人：优页PPT               REPORT PERSON: youyedoc</a:t>
            </a:r>
          </a:p>
        </p:txBody>
      </p:sp>
    </p:spTree>
    <p:extLst>
      <p:ext uri="{BB962C8B-B14F-4D97-AF65-F5344CB8AC3E}">
        <p14:creationId val="2485609393"/>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1026"/>
                                        </p:tgtEl>
                                        <p:attrNameLst>
                                          <p:attrName>style.visibility</p:attrName>
                                        </p:attrNameLst>
                                      </p:cBhvr>
                                      <p:to>
                                        <p:strVal val="visible"/>
                                      </p:to>
                                    </p:set>
                                    <p:anim calcmode="lin" valueType="num">
                                      <p:cBhvr>
                                        <p:cTn dur="1000" fill="hold" id="7"/>
                                        <p:tgtEl>
                                          <p:spTgt spid="1026"/>
                                        </p:tgtEl>
                                        <p:attrNameLst>
                                          <p:attrName>ppt_w</p:attrName>
                                        </p:attrNameLst>
                                      </p:cBhvr>
                                      <p:tavLst>
                                        <p:tav tm="0">
                                          <p:val>
                                            <p:strVal val="#ppt_w+.3"/>
                                          </p:val>
                                        </p:tav>
                                        <p:tav tm="100000">
                                          <p:val>
                                            <p:strVal val="#ppt_w"/>
                                          </p:val>
                                        </p:tav>
                                      </p:tavLst>
                                    </p:anim>
                                    <p:anim calcmode="lin" valueType="num">
                                      <p:cBhvr>
                                        <p:cTn dur="1000" fill="hold" id="8"/>
                                        <p:tgtEl>
                                          <p:spTgt spid="1026"/>
                                        </p:tgtEl>
                                        <p:attrNameLst>
                                          <p:attrName>ppt_h</p:attrName>
                                        </p:attrNameLst>
                                      </p:cBhvr>
                                      <p:tavLst>
                                        <p:tav tm="0">
                                          <p:val>
                                            <p:strVal val="#ppt_h"/>
                                          </p:val>
                                        </p:tav>
                                        <p:tav tm="100000">
                                          <p:val>
                                            <p:strVal val="#ppt_h"/>
                                          </p:val>
                                        </p:tav>
                                      </p:tavLst>
                                    </p:anim>
                                    <p:animEffect filter="fade" transition="in">
                                      <p:cBhvr>
                                        <p:cTn dur="1000" id="9"/>
                                        <p:tgtEl>
                                          <p:spTgt spid="1026"/>
                                        </p:tgtEl>
                                      </p:cBhvr>
                                    </p:animEffect>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20"/>
                                        </p:tgtEl>
                                        <p:attrNameLst>
                                          <p:attrName>style.visibility</p:attrName>
                                        </p:attrNameLst>
                                      </p:cBhvr>
                                      <p:to>
                                        <p:strVal val="visible"/>
                                      </p:to>
                                    </p:set>
                                    <p:anim calcmode="lin" valueType="num">
                                      <p:cBhvr>
                                        <p:cTn dur="500" fill="hold" id="13"/>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0"/>
                                        </p:tgtEl>
                                        <p:attrNameLst>
                                          <p:attrName>ppt_y</p:attrName>
                                        </p:attrNameLst>
                                      </p:cBhvr>
                                      <p:tavLst>
                                        <p:tav tm="0">
                                          <p:val>
                                            <p:strVal val="#ppt_y"/>
                                          </p:val>
                                        </p:tav>
                                        <p:tav tm="100000">
                                          <p:val>
                                            <p:strVal val="#ppt_y"/>
                                          </p:val>
                                        </p:tav>
                                      </p:tavLst>
                                    </p:anim>
                                    <p:anim calcmode="lin" valueType="num">
                                      <p:cBhvr>
                                        <p:cTn dur="500" fill="hold" id="15"/>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0"/>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20"/>
                                        </p:tgtEl>
                                      </p:cBhvr>
                                    </p:animEffect>
                                    <p:animScale>
                                      <p:cBhvr>
                                        <p:cTn autoRev="1" dur="250" fill="hold" id="21"/>
                                        <p:tgtEl>
                                          <p:spTgt spid="20"/>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18"/>
                                        </p:tgtEl>
                                        <p:attrNameLst>
                                          <p:attrName>ppt_y</p:attrName>
                                        </p:attrNameLst>
                                      </p:cBhvr>
                                      <p:tavLst>
                                        <p:tav tm="0">
                                          <p:val>
                                            <p:strVal val="#ppt_y"/>
                                          </p:val>
                                        </p:tav>
                                        <p:tav tm="100000">
                                          <p:val>
                                            <p:strVal val="#ppt_y"/>
                                          </p:val>
                                        </p:tav>
                                      </p:tavLst>
                                    </p:anim>
                                    <p:anim calcmode="lin" valueType="num">
                                      <p:cBhvr>
                                        <p:cTn dur="500" fill="hold" id="27"/>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18"/>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18"/>
                                        </p:tgtEl>
                                      </p:cBhvr>
                                    </p:animEffect>
                                    <p:animScale>
                                      <p:cBhvr>
                                        <p:cTn autoRev="1" dur="250" fill="hold" id="33"/>
                                        <p:tgtEl>
                                          <p:spTgt spid="18"/>
                                        </p:tgtEl>
                                      </p:cBhvr>
                                      <p:by x="105000" y="105000"/>
                                    </p:animScale>
                                  </p:childTnLst>
                                </p:cTn>
                              </p:par>
                            </p:childTnLst>
                          </p:cTn>
                        </p:par>
                        <p:par>
                          <p:cTn fill="hold" id="34" nodeType="afterGroup">
                            <p:stCondLst>
                              <p:cond delay="3000"/>
                            </p:stCondLst>
                            <p:childTnLst>
                              <p:par>
                                <p:cTn fill="hold" grpId="0" id="35" nodeType="afterEffect" presetClass="entr" presetID="41" presetSubtype="0">
                                  <p:stCondLst>
                                    <p:cond delay="0"/>
                                  </p:stCondLst>
                                  <p:iterate type="lt">
                                    <p:tmPct val="10000"/>
                                  </p:iterate>
                                  <p:childTnLst>
                                    <p:set>
                                      <p:cBhvr>
                                        <p:cTn dur="1" fill="hold" id="36">
                                          <p:stCondLst>
                                            <p:cond delay="0"/>
                                          </p:stCondLst>
                                        </p:cTn>
                                        <p:tgtEl>
                                          <p:spTgt spid="19"/>
                                        </p:tgtEl>
                                        <p:attrNameLst>
                                          <p:attrName>style.visibility</p:attrName>
                                        </p:attrNameLst>
                                      </p:cBhvr>
                                      <p:to>
                                        <p:strVal val="visible"/>
                                      </p:to>
                                    </p:set>
                                    <p:anim calcmode="lin" valueType="num">
                                      <p:cBhvr>
                                        <p:cTn dur="500" fill="hold" id="37"/>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19"/>
                                        </p:tgtEl>
                                        <p:attrNameLst>
                                          <p:attrName>ppt_y</p:attrName>
                                        </p:attrNameLst>
                                      </p:cBhvr>
                                      <p:tavLst>
                                        <p:tav tm="0">
                                          <p:val>
                                            <p:strVal val="#ppt_y"/>
                                          </p:val>
                                        </p:tav>
                                        <p:tav tm="100000">
                                          <p:val>
                                            <p:strVal val="#ppt_y"/>
                                          </p:val>
                                        </p:tav>
                                      </p:tavLst>
                                    </p:anim>
                                    <p:anim calcmode="lin" valueType="num">
                                      <p:cBhvr>
                                        <p:cTn dur="500" fill="hold" id="39"/>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19"/>
                                        </p:tgtEl>
                                      </p:cBhvr>
                                    </p:animEffect>
                                  </p:childTnLst>
                                </p:cTn>
                              </p:par>
                            </p:childTnLst>
                          </p:cTn>
                        </p:par>
                        <p:par>
                          <p:cTn fill="hold" id="42" nodeType="afterGroup">
                            <p:stCondLst>
                              <p:cond delay="3500"/>
                            </p:stCondLst>
                            <p:childTnLst>
                              <p:par>
                                <p:cTn fill="hold" grpId="1" id="43" nodeType="afterEffect" presetClass="emph" presetID="26" presetSubtype="0">
                                  <p:stCondLst>
                                    <p:cond delay="0"/>
                                  </p:stCondLst>
                                  <p:iterate type="lt">
                                    <p:tmPct val="0"/>
                                  </p:iterate>
                                  <p:childTnLst>
                                    <p:animEffect filter="fade" transition="out">
                                      <p:cBhvr>
                                        <p:cTn dur="500" id="44" tmFilter="0, 0; .2, .5; .8, .5; 1, 0"/>
                                        <p:tgtEl>
                                          <p:spTgt spid="19"/>
                                        </p:tgtEl>
                                      </p:cBhvr>
                                    </p:animEffect>
                                    <p:animScale>
                                      <p:cBhvr>
                                        <p:cTn autoRev="1" dur="250" fill="hold" id="45"/>
                                        <p:tgtEl>
                                          <p:spTgt spid="19"/>
                                        </p:tgtEl>
                                      </p:cBhvr>
                                      <p:by x="105000" y="105000"/>
                                    </p:animScale>
                                  </p:childTnLst>
                                </p:cTn>
                              </p:par>
                            </p:childTnLst>
                          </p:cTn>
                        </p:par>
                        <p:par>
                          <p:cTn fill="hold" id="46" nodeType="afterGroup">
                            <p:stCondLst>
                              <p:cond delay="4000"/>
                            </p:stCondLst>
                            <p:childTnLst>
                              <p:par>
                                <p:cTn fill="hold" grpId="0" id="47" nodeType="afterEffect" presetClass="entr" presetID="41" presetSubtype="0">
                                  <p:stCondLst>
                                    <p:cond delay="0"/>
                                  </p:stCondLst>
                                  <p:iterate type="lt">
                                    <p:tmPct val="10000"/>
                                  </p:iterate>
                                  <p:childTnLst>
                                    <p:set>
                                      <p:cBhvr>
                                        <p:cTn dur="1" fill="hold" id="48">
                                          <p:stCondLst>
                                            <p:cond delay="0"/>
                                          </p:stCondLst>
                                        </p:cTn>
                                        <p:tgtEl>
                                          <p:spTgt spid="21"/>
                                        </p:tgtEl>
                                        <p:attrNameLst>
                                          <p:attrName>style.visibility</p:attrName>
                                        </p:attrNameLst>
                                      </p:cBhvr>
                                      <p:to>
                                        <p:strVal val="visible"/>
                                      </p:to>
                                    </p:set>
                                    <p:anim calcmode="lin" valueType="num">
                                      <p:cBhvr>
                                        <p:cTn dur="500" fill="hold" id="49"/>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21"/>
                                        </p:tgtEl>
                                        <p:attrNameLst>
                                          <p:attrName>ppt_y</p:attrName>
                                        </p:attrNameLst>
                                      </p:cBhvr>
                                      <p:tavLst>
                                        <p:tav tm="0">
                                          <p:val>
                                            <p:strVal val="#ppt_y"/>
                                          </p:val>
                                        </p:tav>
                                        <p:tav tm="100000">
                                          <p:val>
                                            <p:strVal val="#ppt_y"/>
                                          </p:val>
                                        </p:tav>
                                      </p:tavLst>
                                    </p:anim>
                                    <p:anim calcmode="lin" valueType="num">
                                      <p:cBhvr>
                                        <p:cTn dur="500" fill="hold" id="51"/>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21"/>
                                        </p:tgtEl>
                                      </p:cBhvr>
                                    </p:animEffect>
                                  </p:childTnLst>
                                </p:cTn>
                              </p:par>
                            </p:childTnLst>
                          </p:cTn>
                        </p:par>
                        <p:par>
                          <p:cTn fill="hold" id="54" nodeType="afterGroup">
                            <p:stCondLst>
                              <p:cond delay="4500"/>
                            </p:stCondLst>
                            <p:childTnLst>
                              <p:par>
                                <p:cTn fill="hold" grpId="1" id="55" nodeType="afterEffect" presetClass="emph" presetID="26" presetSubtype="0">
                                  <p:stCondLst>
                                    <p:cond delay="0"/>
                                  </p:stCondLst>
                                  <p:iterate type="lt">
                                    <p:tmPct val="0"/>
                                  </p:iterate>
                                  <p:childTnLst>
                                    <p:animEffect filter="fade" transition="out">
                                      <p:cBhvr>
                                        <p:cTn dur="500" id="56" tmFilter="0, 0; .2, .5; .8, .5; 1, 0"/>
                                        <p:tgtEl>
                                          <p:spTgt spid="21"/>
                                        </p:tgtEl>
                                      </p:cBhvr>
                                    </p:animEffect>
                                    <p:animScale>
                                      <p:cBhvr>
                                        <p:cTn autoRev="1" dur="250" fill="hold" id="57"/>
                                        <p:tgtEl>
                                          <p:spTgt spid="2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19"/>
      <p:bldP grpId="1" spid="19"/>
      <p:bldP grpId="0" spid="20"/>
      <p:bldP grpId="1" spid="20"/>
      <p:bldP grpId="0" spid="21"/>
      <p:bldP grpId="1"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tyu.jpg" id="8" name="Picture 2"/>
          <p:cNvPicPr>
            <a:picLocks noChangeArrowheads="1" noChangeAspect="1"/>
          </p:cNvPicPr>
          <p:nvPr/>
        </p:nvPicPr>
        <p:blipFill>
          <a:blip r:embed="rId3"/>
          <a:stretch>
            <a:fillRect/>
          </a:stretch>
        </p:blipFill>
        <p:spPr bwMode="auto">
          <a:xfrm>
            <a:off x="0" y="-1547"/>
            <a:ext cx="9145588" cy="5146635"/>
          </a:xfrm>
          <a:prstGeom prst="rect">
            <a:avLst/>
          </a:prstGeom>
          <a:noFill/>
        </p:spPr>
      </p:pic>
      <p:sp>
        <p:nvSpPr>
          <p:cNvPr id="13" name="TextBox 48"/>
          <p:cNvSpPr txBox="1"/>
          <p:nvPr/>
        </p:nvSpPr>
        <p:spPr>
          <a:xfrm>
            <a:off x="3800969" y="1841217"/>
            <a:ext cx="2816801" cy="472440"/>
          </a:xfrm>
          <a:prstGeom prst="rect">
            <a:avLst/>
          </a:prstGeom>
          <a:noFill/>
        </p:spPr>
        <p:txBody>
          <a:bodyPr bIns="0" lIns="0" rIns="0" rtlCol="0" tIns="0" wrap="square">
            <a:spAutoFit/>
          </a:bodyPr>
          <a:lstStyle/>
          <a:p>
            <a:r>
              <a:rPr altLang="en-US" lang="zh-CN" sz="31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a:t>
            </a:r>
          </a:p>
        </p:txBody>
      </p:sp>
      <p:sp>
        <p:nvSpPr>
          <p:cNvPr id="14" name="TextBox 49"/>
          <p:cNvSpPr txBox="1"/>
          <p:nvPr/>
        </p:nvSpPr>
        <p:spPr>
          <a:xfrm>
            <a:off x="3800970" y="2420996"/>
            <a:ext cx="3686695" cy="274320"/>
          </a:xfrm>
          <a:prstGeom prst="rect">
            <a:avLst/>
          </a:prstGeom>
          <a:noFill/>
        </p:spPr>
        <p:txBody>
          <a:bodyPr bIns="0" lIns="0" rIns="0" rtlCol="0" tIns="0" wrap="square">
            <a:spAutoFit/>
          </a:bodyPr>
          <a:lstStyle/>
          <a:p>
            <a:pPr eaLnBrk="0" hangingPunct="0"/>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58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8" lIns="65036" rIns="65036" tIns="32518"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mtClean="0" spc="213" sz="9800">
                <a:solidFill>
                  <a:schemeClr val="accent1"/>
                </a:solidFill>
                <a:latin charset="0" panose="020b0806030902050204" pitchFamily="34" typeface="Impact"/>
                <a:cs charset="0" panose="020b0604020202020204" pitchFamily="34" typeface="Arial"/>
              </a:rPr>
              <a:t>01</a:t>
            </a:r>
          </a:p>
        </p:txBody>
      </p:sp>
    </p:spTree>
    <p:extLst>
      <p:ext uri="{BB962C8B-B14F-4D97-AF65-F5344CB8AC3E}">
        <p14:creationId val="3844135"/>
      </p:ext>
    </p:extLst>
  </p:cSld>
  <p:clrMapOvr>
    <a:masterClrMapping/>
  </p:clrMapOvr>
  <p:transition spd="med">
    <p:randomBa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5"/>
                                        </p:tgtEl>
                                        <p:attrNameLst>
                                          <p:attrName>style.visibility</p:attrName>
                                        </p:attrNameLst>
                                      </p:cBhvr>
                                      <p:to>
                                        <p:strVal val="visible"/>
                                      </p:to>
                                    </p:set>
                                    <p:anim calcmode="lin" valueType="num">
                                      <p:cBhvr>
                                        <p:cTn dur="500" fill="hold" id="13"/>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5"/>
                                        </p:tgtEl>
                                        <p:attrNameLst>
                                          <p:attrName>ppt_y</p:attrName>
                                        </p:attrNameLst>
                                      </p:cBhvr>
                                      <p:tavLst>
                                        <p:tav tm="0">
                                          <p:val>
                                            <p:strVal val="#ppt_y"/>
                                          </p:val>
                                        </p:tav>
                                        <p:tav tm="100000">
                                          <p:val>
                                            <p:strVal val="#ppt_y"/>
                                          </p:val>
                                        </p:tav>
                                      </p:tavLst>
                                    </p:anim>
                                    <p:anim calcmode="lin" valueType="num">
                                      <p:cBhvr>
                                        <p:cTn dur="500" fill="hold" id="15"/>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5"/>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15"/>
                                        </p:tgtEl>
                                      </p:cBhvr>
                                    </p:animEffect>
                                    <p:animScale>
                                      <p:cBhvr>
                                        <p:cTn autoRev="1" dur="250" fill="hold" id="21"/>
                                        <p:tgtEl>
                                          <p:spTgt spid="15"/>
                                        </p:tgtEl>
                                      </p:cBhvr>
                                      <p:by x="105000" y="105000"/>
                                    </p:animScale>
                                  </p:childTnLst>
                                </p:cTn>
                              </p:par>
                            </p:childTnLst>
                          </p:cTn>
                        </p:par>
                        <p:par>
                          <p:cTn fill="hold" id="22" nodeType="afterGroup">
                            <p:stCondLst>
                              <p:cond delay="2000"/>
                            </p:stCondLst>
                            <p:childTnLst>
                              <p:par>
                                <p:cTn fill="hold" grpId="0" id="23" nodeType="afterEffect" presetClass="entr" presetID="22" presetSubtype="8">
                                  <p:stCondLst>
                                    <p:cond delay="0"/>
                                  </p:stCondLst>
                                  <p:iterate type="lt">
                                    <p:tmPct val="30000"/>
                                  </p:iterate>
                                  <p:childTnLst>
                                    <p:set>
                                      <p:cBhvr>
                                        <p:cTn dur="1" fill="hold" id="24">
                                          <p:stCondLst>
                                            <p:cond delay="0"/>
                                          </p:stCondLst>
                                        </p:cTn>
                                        <p:tgtEl>
                                          <p:spTgt spid="13"/>
                                        </p:tgtEl>
                                        <p:attrNameLst>
                                          <p:attrName>style.visibility</p:attrName>
                                        </p:attrNameLst>
                                      </p:cBhvr>
                                      <p:to>
                                        <p:strVal val="visible"/>
                                      </p:to>
                                    </p:set>
                                    <p:animEffect filter="wipe(left)" transition="in">
                                      <p:cBhvr>
                                        <p:cTn dur="200" id="25"/>
                                        <p:tgtEl>
                                          <p:spTgt spid="13"/>
                                        </p:tgtEl>
                                      </p:cBhvr>
                                    </p:animEffect>
                                  </p:childTnLst>
                                </p:cTn>
                              </p:par>
                              <p:par>
                                <p:cTn fill="hold" grpId="1" id="26" nodeType="withEffect" presetClass="emph" presetID="36" presetSubtype="0">
                                  <p:stCondLst>
                                    <p:cond delay="0"/>
                                  </p:stCondLst>
                                  <p:iterate type="lt">
                                    <p:tmPct val="30000"/>
                                  </p:iterate>
                                  <p:childTnLst>
                                    <p:animScale>
                                      <p:cBhvr>
                                        <p:cTn autoRev="1" dur="50" fill="hold" id="27">
                                          <p:stCondLst>
                                            <p:cond delay="0"/>
                                          </p:stCondLst>
                                        </p:cTn>
                                        <p:tgtEl>
                                          <p:spTgt spid="13"/>
                                        </p:tgtEl>
                                      </p:cBhvr>
                                      <p:to x="80000" y="100000"/>
                                    </p:animScale>
                                    <p:anim by="(#ppt_w*0.10)" calcmode="lin" valueType="num">
                                      <p:cBhvr>
                                        <p:cTn autoRev="1" dur="50" fill="hold" id="28">
                                          <p:stCondLst>
                                            <p:cond delay="0"/>
                                          </p:stCondLst>
                                        </p:cTn>
                                        <p:tgtEl>
                                          <p:spTgt spid="13"/>
                                        </p:tgtEl>
                                        <p:attrNameLst>
                                          <p:attrName>ppt_x</p:attrName>
                                        </p:attrNameLst>
                                      </p:cBhvr>
                                    </p:anim>
                                    <p:anim by="(-#ppt_w*0.10)" calcmode="lin" valueType="num">
                                      <p:cBhvr>
                                        <p:cTn autoRev="1" dur="50" fill="hold" id="29">
                                          <p:stCondLst>
                                            <p:cond delay="0"/>
                                          </p:stCondLst>
                                        </p:cTn>
                                        <p:tgtEl>
                                          <p:spTgt spid="13"/>
                                        </p:tgtEl>
                                        <p:attrNameLst>
                                          <p:attrName>ppt_y</p:attrName>
                                        </p:attrNameLst>
                                      </p:cBhvr>
                                    </p:anim>
                                    <p:animRot by="-480000">
                                      <p:cBhvr>
                                        <p:cTn autoRev="1" dur="50" fill="hold" id="30">
                                          <p:stCondLst>
                                            <p:cond delay="0"/>
                                          </p:stCondLst>
                                        </p:cTn>
                                        <p:tgtEl>
                                          <p:spTgt spid="13"/>
                                        </p:tgtEl>
                                        <p:attrNameLst>
                                          <p:attrName>r</p:attrName>
                                        </p:attrNameLst>
                                      </p:cBhvr>
                                    </p:animRot>
                                  </p:childTnLst>
                                </p:cTn>
                              </p:par>
                            </p:childTnLst>
                          </p:cTn>
                        </p:par>
                        <p:par>
                          <p:cTn fill="hold" id="31" nodeType="afterGroup">
                            <p:stCondLst>
                              <p:cond delay="2200"/>
                            </p:stCondLst>
                            <p:childTnLst>
                              <p:par>
                                <p:cTn fill="hold" grpId="0" id="32" nodeType="afterEffect" presetClass="entr" presetID="22" presetSubtype="8">
                                  <p:stCondLst>
                                    <p:cond delay="0"/>
                                  </p:stCondLst>
                                  <p:iterate type="lt">
                                    <p:tmPct val="30000"/>
                                  </p:iterate>
                                  <p:childTnLst>
                                    <p:set>
                                      <p:cBhvr>
                                        <p:cTn dur="1" fill="hold" id="33">
                                          <p:stCondLst>
                                            <p:cond delay="0"/>
                                          </p:stCondLst>
                                        </p:cTn>
                                        <p:tgtEl>
                                          <p:spTgt spid="14"/>
                                        </p:tgtEl>
                                        <p:attrNameLst>
                                          <p:attrName>style.visibility</p:attrName>
                                        </p:attrNameLst>
                                      </p:cBhvr>
                                      <p:to>
                                        <p:strVal val="visible"/>
                                      </p:to>
                                    </p:set>
                                    <p:animEffect filter="wipe(left)" transition="in">
                                      <p:cBhvr>
                                        <p:cTn dur="200" id="34"/>
                                        <p:tgtEl>
                                          <p:spTgt spid="14"/>
                                        </p:tgtEl>
                                      </p:cBhvr>
                                    </p:animEffect>
                                  </p:childTnLst>
                                </p:cTn>
                              </p:par>
                              <p:par>
                                <p:cTn fill="hold" grpId="1" id="35" nodeType="withEffect" presetClass="emph" presetID="36" presetSubtype="0">
                                  <p:stCondLst>
                                    <p:cond delay="0"/>
                                  </p:stCondLst>
                                  <p:iterate type="lt">
                                    <p:tmPct val="30000"/>
                                  </p:iterate>
                                  <p:childTnLst>
                                    <p:animScale>
                                      <p:cBhvr>
                                        <p:cTn autoRev="1" dur="50" fill="hold" id="36">
                                          <p:stCondLst>
                                            <p:cond delay="0"/>
                                          </p:stCondLst>
                                        </p:cTn>
                                        <p:tgtEl>
                                          <p:spTgt spid="14"/>
                                        </p:tgtEl>
                                      </p:cBhvr>
                                      <p:to x="80000" y="100000"/>
                                    </p:animScale>
                                    <p:anim by="(#ppt_w*0.10)" calcmode="lin" valueType="num">
                                      <p:cBhvr>
                                        <p:cTn autoRev="1" dur="50" fill="hold" id="37">
                                          <p:stCondLst>
                                            <p:cond delay="0"/>
                                          </p:stCondLst>
                                        </p:cTn>
                                        <p:tgtEl>
                                          <p:spTgt spid="14"/>
                                        </p:tgtEl>
                                        <p:attrNameLst>
                                          <p:attrName>ppt_x</p:attrName>
                                        </p:attrNameLst>
                                      </p:cBhvr>
                                    </p:anim>
                                    <p:anim by="(-#ppt_w*0.10)" calcmode="lin" valueType="num">
                                      <p:cBhvr>
                                        <p:cTn autoRev="1" dur="50" fill="hold" id="38">
                                          <p:stCondLst>
                                            <p:cond delay="0"/>
                                          </p:stCondLst>
                                        </p:cTn>
                                        <p:tgtEl>
                                          <p:spTgt spid="14"/>
                                        </p:tgtEl>
                                        <p:attrNameLst>
                                          <p:attrName>ppt_y</p:attrName>
                                        </p:attrNameLst>
                                      </p:cBhvr>
                                    </p:anim>
                                    <p:animRot by="-480000">
                                      <p:cBhvr>
                                        <p:cTn autoRev="1" dur="50" fill="hold" id="3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P grpId="0" spid="15"/>
      <p:bldP grpId="1" spid="1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7" name="直接连接符 16"/>
          <p:cNvCxnSpPr/>
          <p:nvPr/>
        </p:nvCxnSpPr>
        <p:spPr>
          <a:xfrm flipH="1">
            <a:off x="1720242" y="2581889"/>
            <a:ext cx="0" cy="1297513"/>
          </a:xfrm>
          <a:prstGeom prst="line">
            <a:avLst/>
          </a:prstGeom>
          <a:noFill/>
          <a:ln>
            <a:solidFill>
              <a:schemeClr val="accent5"/>
            </a:solidFill>
            <a:prstDash val="sysDash"/>
            <a:tailEnd len="lg" type="oval" w="lg"/>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flipH="1">
            <a:off x="5629679" y="2357769"/>
            <a:ext cx="0" cy="1609066"/>
          </a:xfrm>
          <a:prstGeom prst="line">
            <a:avLst/>
          </a:prstGeom>
          <a:noFill/>
          <a:ln>
            <a:solidFill>
              <a:schemeClr val="accent3"/>
            </a:solidFill>
            <a:prstDash val="sysDash"/>
            <a:tailEnd len="lg" type="oval" w="lg"/>
          </a:ln>
        </p:spPr>
        <p:style>
          <a:lnRef idx="2">
            <a:schemeClr val="accent1">
              <a:shade val="50000"/>
            </a:schemeClr>
          </a:lnRef>
          <a:fillRef idx="1">
            <a:schemeClr val="accent1"/>
          </a:fillRef>
          <a:effectRef idx="0">
            <a:schemeClr val="accent1"/>
          </a:effectRef>
          <a:fontRef idx="minor">
            <a:schemeClr val="lt1"/>
          </a:fontRef>
        </p:style>
      </p:cxnSp>
      <p:grpSp>
        <p:nvGrpSpPr>
          <p:cNvPr id="3" name="组合 36"/>
          <p:cNvGrpSpPr/>
          <p:nvPr/>
        </p:nvGrpSpPr>
        <p:grpSpPr>
          <a:xfrm>
            <a:off x="0" y="2544663"/>
            <a:ext cx="9134701" cy="1284380"/>
            <a:chOff x="-1" y="3391836"/>
            <a:chExt cx="12177486" cy="1711978"/>
          </a:xfrm>
        </p:grpSpPr>
        <p:sp>
          <p:nvSpPr>
            <p:cNvPr id="2" name="任意多边形: 形状 1"/>
            <p:cNvSpPr/>
            <p:nvPr/>
          </p:nvSpPr>
          <p:spPr>
            <a:xfrm>
              <a:off x="0" y="3579814"/>
              <a:ext cx="12177485" cy="1524000"/>
            </a:xfrm>
            <a:custGeom>
              <a:gdLst>
                <a:gd fmla="*/ 0 w 12177485" name="connsiteX0"/>
                <a:gd fmla="*/ 1791715 h 1791715" name="connsiteY0"/>
                <a:gd fmla="*/ 2699657 w 12177485" name="connsiteX1"/>
                <a:gd fmla="*/ 195144 h 1791715" name="connsiteY1"/>
                <a:gd fmla="*/ 6183085 w 12177485" name="connsiteX2"/>
                <a:gd fmla="*/ 1574001 h 1791715" name="connsiteY2"/>
                <a:gd fmla="*/ 9826171 w 12177485" name="connsiteX3"/>
                <a:gd fmla="*/ 20973 h 1791715" name="connsiteY3"/>
                <a:gd fmla="*/ 12177485 w 12177485" name="connsiteX4"/>
                <a:gd fmla="*/ 819258 h 179171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1714" w="1217748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任意多边形: 形状 9"/>
            <p:cNvSpPr/>
            <p:nvPr/>
          </p:nvSpPr>
          <p:spPr>
            <a:xfrm flipH="1" flipV="1">
              <a:off x="-1" y="3391836"/>
              <a:ext cx="12177485" cy="1184928"/>
            </a:xfrm>
            <a:custGeom>
              <a:gdLst>
                <a:gd fmla="*/ 0 w 12177485" name="connsiteX0"/>
                <a:gd fmla="*/ 1791715 h 1791715" name="connsiteY0"/>
                <a:gd fmla="*/ 2699657 w 12177485" name="connsiteX1"/>
                <a:gd fmla="*/ 195144 h 1791715" name="connsiteY1"/>
                <a:gd fmla="*/ 6183085 w 12177485" name="connsiteX2"/>
                <a:gd fmla="*/ 1574001 h 1791715" name="connsiteY2"/>
                <a:gd fmla="*/ 9826171 w 12177485" name="connsiteX3"/>
                <a:gd fmla="*/ 20973 h 1791715" name="connsiteY3"/>
                <a:gd fmla="*/ 12177485 w 12177485" name="connsiteX4"/>
                <a:gd fmla="*/ 819258 h 179171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1714" w="1217748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20" name="直接连接符 19"/>
          <p:cNvCxnSpPr/>
          <p:nvPr/>
        </p:nvCxnSpPr>
        <p:spPr>
          <a:xfrm flipH="1">
            <a:off x="7534222" y="1583000"/>
            <a:ext cx="0" cy="952715"/>
          </a:xfrm>
          <a:prstGeom prst="line">
            <a:avLst/>
          </a:prstGeom>
          <a:noFill/>
          <a:ln>
            <a:solidFill>
              <a:schemeClr val="accent4"/>
            </a:solidFill>
            <a:prstDash val="sysDash"/>
            <a:headEnd len="lg" type="oval" w="lg"/>
            <a:tailEnd len="lg" type="none" w="lg"/>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flipH="1">
            <a:off x="3959043" y="1583000"/>
            <a:ext cx="0" cy="1557138"/>
          </a:xfrm>
          <a:prstGeom prst="line">
            <a:avLst/>
          </a:prstGeom>
          <a:noFill/>
          <a:ln>
            <a:solidFill>
              <a:schemeClr val="accent2"/>
            </a:solidFill>
            <a:prstDash val="sysDash"/>
            <a:headEnd len="lg" type="oval" w="lg"/>
            <a:tailEnd len="lg" type="none" w="lg"/>
          </a:ln>
        </p:spPr>
        <p:style>
          <a:lnRef idx="2">
            <a:schemeClr val="accent1">
              <a:shade val="50000"/>
            </a:schemeClr>
          </a:lnRef>
          <a:fillRef idx="1">
            <a:schemeClr val="accent1"/>
          </a:fillRef>
          <a:effectRef idx="0">
            <a:schemeClr val="accent1"/>
          </a:effectRef>
          <a:fontRef idx="minor">
            <a:schemeClr val="lt1"/>
          </a:fontRef>
        </p:style>
      </p:cxnSp>
      <p:grpSp>
        <p:nvGrpSpPr>
          <p:cNvPr id="4" name="组合 40"/>
          <p:cNvGrpSpPr/>
          <p:nvPr/>
        </p:nvGrpSpPr>
        <p:grpSpPr>
          <a:xfrm>
            <a:off x="7207791" y="2535695"/>
            <a:ext cx="652857" cy="599326"/>
            <a:chOff x="9608723" y="3379883"/>
            <a:chExt cx="870325" cy="798854"/>
          </a:xfrm>
        </p:grpSpPr>
        <p:sp>
          <p:nvSpPr>
            <p:cNvPr id="11" name="泪滴形 10"/>
            <p:cNvSpPr/>
            <p:nvPr/>
          </p:nvSpPr>
          <p:spPr>
            <a:xfrm rot="8100000">
              <a:off x="9645376" y="3379883"/>
              <a:ext cx="798854" cy="79885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文本框 23"/>
            <p:cNvSpPr txBox="1"/>
            <p:nvPr/>
          </p:nvSpPr>
          <p:spPr>
            <a:xfrm>
              <a:off x="9613007" y="3603501"/>
              <a:ext cx="861757" cy="487529"/>
            </a:xfrm>
            <a:prstGeom prst="rect">
              <a:avLst/>
            </a:prstGeom>
            <a:noFill/>
          </p:spPr>
          <p:txBody>
            <a:bodyPr rtlCol="0" wrap="none">
              <a:spAutoFit/>
            </a:bodyPr>
            <a:lstStyle/>
            <a:p>
              <a:pPr algn="ctr"/>
              <a:r>
                <a:rPr altLang="zh-CN" lang="en-US">
                  <a:solidFill>
                    <a:schemeClr val="bg1"/>
                  </a:solidFill>
                  <a:ea charset="-122" panose="020b0503020204020204" pitchFamily="34" typeface="微软雅黑"/>
                </a:rPr>
                <a:t>2017</a:t>
              </a:r>
            </a:p>
          </p:txBody>
        </p:sp>
      </p:grpSp>
      <p:grpSp>
        <p:nvGrpSpPr>
          <p:cNvPr id="6" name="组合 39"/>
          <p:cNvGrpSpPr/>
          <p:nvPr/>
        </p:nvGrpSpPr>
        <p:grpSpPr>
          <a:xfrm>
            <a:off x="5303252" y="2265545"/>
            <a:ext cx="652857" cy="529303"/>
            <a:chOff x="7069772" y="3019795"/>
            <a:chExt cx="870325" cy="705520"/>
          </a:xfrm>
        </p:grpSpPr>
        <p:sp>
          <p:nvSpPr>
            <p:cNvPr id="12" name="泪滴形 11"/>
            <p:cNvSpPr/>
            <p:nvPr/>
          </p:nvSpPr>
          <p:spPr>
            <a:xfrm rot="8100000">
              <a:off x="7152175" y="3019795"/>
              <a:ext cx="705520" cy="70552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文本框 24"/>
            <p:cNvSpPr txBox="1"/>
            <p:nvPr/>
          </p:nvSpPr>
          <p:spPr>
            <a:xfrm>
              <a:off x="7074056" y="3152450"/>
              <a:ext cx="861757" cy="487530"/>
            </a:xfrm>
            <a:prstGeom prst="rect">
              <a:avLst/>
            </a:prstGeom>
            <a:noFill/>
          </p:spPr>
          <p:txBody>
            <a:bodyPr rtlCol="0" wrap="none">
              <a:spAutoFit/>
            </a:bodyPr>
            <a:lstStyle/>
            <a:p>
              <a:pPr algn="ctr"/>
              <a:r>
                <a:rPr altLang="zh-CN" lang="en-US">
                  <a:solidFill>
                    <a:schemeClr val="bg1"/>
                  </a:solidFill>
                  <a:ea charset="-122" panose="020b0503020204020204" pitchFamily="34" typeface="微软雅黑"/>
                </a:rPr>
                <a:t>2016</a:t>
              </a:r>
            </a:p>
          </p:txBody>
        </p:sp>
      </p:grpSp>
      <p:grpSp>
        <p:nvGrpSpPr>
          <p:cNvPr id="7" name="组合 38"/>
          <p:cNvGrpSpPr/>
          <p:nvPr/>
        </p:nvGrpSpPr>
        <p:grpSpPr>
          <a:xfrm>
            <a:off x="3665278" y="2854524"/>
            <a:ext cx="652857" cy="599326"/>
            <a:chOff x="4886190" y="3804856"/>
            <a:chExt cx="870325" cy="798854"/>
          </a:xfrm>
        </p:grpSpPr>
        <p:sp>
          <p:nvSpPr>
            <p:cNvPr id="5" name="泪滴形 4"/>
            <p:cNvSpPr/>
            <p:nvPr/>
          </p:nvSpPr>
          <p:spPr>
            <a:xfrm rot="8100000">
              <a:off x="4921923" y="3804856"/>
              <a:ext cx="798854" cy="79885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文本框 25"/>
            <p:cNvSpPr txBox="1"/>
            <p:nvPr/>
          </p:nvSpPr>
          <p:spPr>
            <a:xfrm>
              <a:off x="4890474" y="4002001"/>
              <a:ext cx="861757" cy="487529"/>
            </a:xfrm>
            <a:prstGeom prst="rect">
              <a:avLst/>
            </a:prstGeom>
            <a:noFill/>
          </p:spPr>
          <p:txBody>
            <a:bodyPr rtlCol="0" wrap="none">
              <a:spAutoFit/>
            </a:bodyPr>
            <a:lstStyle/>
            <a:p>
              <a:pPr algn="ctr"/>
              <a:r>
                <a:rPr altLang="zh-CN" lang="en-US">
                  <a:solidFill>
                    <a:schemeClr val="bg1"/>
                  </a:solidFill>
                  <a:ea charset="-122" panose="020b0503020204020204" pitchFamily="34" typeface="微软雅黑"/>
                </a:rPr>
                <a:t>2015</a:t>
              </a:r>
            </a:p>
          </p:txBody>
        </p:sp>
      </p:grpSp>
      <p:grpSp>
        <p:nvGrpSpPr>
          <p:cNvPr id="8" name="组合 37"/>
          <p:cNvGrpSpPr/>
          <p:nvPr/>
        </p:nvGrpSpPr>
        <p:grpSpPr>
          <a:xfrm>
            <a:off x="1396275" y="2209455"/>
            <a:ext cx="652857" cy="529303"/>
            <a:chOff x="1861374" y="2945030"/>
            <a:chExt cx="870325" cy="705520"/>
          </a:xfrm>
        </p:grpSpPr>
        <p:sp>
          <p:nvSpPr>
            <p:cNvPr id="13" name="泪滴形 12"/>
            <p:cNvSpPr/>
            <p:nvPr/>
          </p:nvSpPr>
          <p:spPr>
            <a:xfrm rot="8100000">
              <a:off x="1943294" y="2945030"/>
              <a:ext cx="705520" cy="70552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7" name="文本框 26"/>
            <p:cNvSpPr txBox="1"/>
            <p:nvPr/>
          </p:nvSpPr>
          <p:spPr>
            <a:xfrm>
              <a:off x="1865658" y="3082261"/>
              <a:ext cx="861757" cy="487530"/>
            </a:xfrm>
            <a:prstGeom prst="rect">
              <a:avLst/>
            </a:prstGeom>
            <a:noFill/>
          </p:spPr>
          <p:txBody>
            <a:bodyPr rtlCol="0" wrap="none">
              <a:spAutoFit/>
            </a:bodyPr>
            <a:lstStyle/>
            <a:p>
              <a:pPr algn="ctr"/>
              <a:r>
                <a:rPr altLang="zh-CN" lang="en-US">
                  <a:solidFill>
                    <a:schemeClr val="bg1"/>
                  </a:solidFill>
                  <a:ea charset="-122" panose="020b0503020204020204" pitchFamily="34" typeface="微软雅黑"/>
                </a:rPr>
                <a:t>2014</a:t>
              </a:r>
            </a:p>
          </p:txBody>
        </p:sp>
      </p:grpSp>
      <p:grpSp>
        <p:nvGrpSpPr>
          <p:cNvPr id="9" name="组合 41"/>
          <p:cNvGrpSpPr/>
          <p:nvPr/>
        </p:nvGrpSpPr>
        <p:grpSpPr>
          <a:xfrm>
            <a:off x="1876609" y="3657596"/>
            <a:ext cx="2496161" cy="966498"/>
            <a:chOff x="2501711" y="4875289"/>
            <a:chExt cx="3327637" cy="1288266"/>
          </a:xfrm>
        </p:grpSpPr>
        <p:sp>
          <p:nvSpPr>
            <p:cNvPr id="28" name="矩形 27"/>
            <p:cNvSpPr/>
            <p:nvPr/>
          </p:nvSpPr>
          <p:spPr>
            <a:xfrm>
              <a:off x="2501712" y="5227914"/>
              <a:ext cx="3327636" cy="926306"/>
            </a:xfrm>
            <a:prstGeom prst="rect">
              <a:avLst/>
            </a:prstGeom>
          </p:spPr>
          <p:txBody>
            <a:bodyPr wrap="square">
              <a:spAutoFit/>
            </a:bodyPr>
            <a:lstStyle/>
            <a:p>
              <a:pPr algn="just">
                <a:lnSpc>
                  <a:spcPct val="120000"/>
                </a:lnSpc>
              </a:pPr>
              <a:r>
                <a:rPr altLang="en-US" lang="zh-CN" sz="1100">
                  <a:solidFill>
                    <a:schemeClr val="bg1">
                      <a:lumMod val="50000"/>
                    </a:schemeClr>
                  </a:solidFill>
                  <a:ea charset="-122" panose="020b0503020204020204" pitchFamily="34" typeface="微软雅黑"/>
                </a:rPr>
                <a:t>用户可以在投影仪或者计算机上进行演示也可以将演示文稿打印出来制作成胶片以便应用到更广泛的领域中</a:t>
              </a:r>
            </a:p>
          </p:txBody>
        </p:sp>
        <p:sp>
          <p:nvSpPr>
            <p:cNvPr id="29" name="矩形 28"/>
            <p:cNvSpPr/>
            <p:nvPr/>
          </p:nvSpPr>
          <p:spPr>
            <a:xfrm>
              <a:off x="2501711" y="4875288"/>
              <a:ext cx="2241973" cy="560659"/>
            </a:xfrm>
            <a:prstGeom prst="rect">
              <a:avLst/>
            </a:prstGeom>
          </p:spPr>
          <p:txBody>
            <a:bodyPr wrap="square">
              <a:spAutoFit/>
            </a:bodyPr>
            <a:lstStyle/>
            <a:p>
              <a:pPr algn="just">
                <a:lnSpc>
                  <a:spcPct val="120000"/>
                </a:lnSpc>
              </a:pPr>
              <a:r>
                <a:rPr altLang="en-US" b="1" lang="zh-CN">
                  <a:solidFill>
                    <a:schemeClr val="bg1">
                      <a:lumMod val="50000"/>
                    </a:schemeClr>
                  </a:solidFill>
                  <a:ea charset="-122" panose="020b0503020204020204" pitchFamily="34" typeface="微软雅黑"/>
                </a:rPr>
                <a:t>标题文字添加</a:t>
              </a:r>
            </a:p>
          </p:txBody>
        </p:sp>
      </p:grpSp>
      <p:grpSp>
        <p:nvGrpSpPr>
          <p:cNvPr id="14" name="组合 43"/>
          <p:cNvGrpSpPr/>
          <p:nvPr/>
        </p:nvGrpSpPr>
        <p:grpSpPr>
          <a:xfrm>
            <a:off x="5786046" y="3657596"/>
            <a:ext cx="2496161" cy="966498"/>
            <a:chOff x="7713388" y="4875289"/>
            <a:chExt cx="3327637" cy="1288266"/>
          </a:xfrm>
        </p:grpSpPr>
        <p:sp>
          <p:nvSpPr>
            <p:cNvPr id="30" name="矩形 29"/>
            <p:cNvSpPr/>
            <p:nvPr/>
          </p:nvSpPr>
          <p:spPr>
            <a:xfrm>
              <a:off x="7713388" y="5227914"/>
              <a:ext cx="3327636" cy="926306"/>
            </a:xfrm>
            <a:prstGeom prst="rect">
              <a:avLst/>
            </a:prstGeom>
          </p:spPr>
          <p:txBody>
            <a:bodyPr wrap="square">
              <a:spAutoFit/>
            </a:bodyPr>
            <a:lstStyle/>
            <a:p>
              <a:pPr algn="just">
                <a:lnSpc>
                  <a:spcPct val="120000"/>
                </a:lnSpc>
              </a:pPr>
              <a:r>
                <a:rPr altLang="en-US" lang="zh-CN" sz="1100">
                  <a:solidFill>
                    <a:schemeClr val="bg1">
                      <a:lumMod val="50000"/>
                    </a:schemeClr>
                  </a:solidFill>
                  <a:ea charset="-122" panose="020b0503020204020204" pitchFamily="34" typeface="微软雅黑"/>
                </a:rPr>
                <a:t>用户可以在投影仪或者计算机上进行演示也可以将演示文稿打印出来制作成胶片以便应用到更广泛的领域中</a:t>
              </a:r>
            </a:p>
          </p:txBody>
        </p:sp>
        <p:sp>
          <p:nvSpPr>
            <p:cNvPr id="31" name="矩形 30"/>
            <p:cNvSpPr/>
            <p:nvPr/>
          </p:nvSpPr>
          <p:spPr>
            <a:xfrm>
              <a:off x="7713389" y="4875288"/>
              <a:ext cx="2241973" cy="560659"/>
            </a:xfrm>
            <a:prstGeom prst="rect">
              <a:avLst/>
            </a:prstGeom>
          </p:spPr>
          <p:txBody>
            <a:bodyPr wrap="square">
              <a:spAutoFit/>
            </a:bodyPr>
            <a:lstStyle/>
            <a:p>
              <a:pPr algn="just">
                <a:lnSpc>
                  <a:spcPct val="120000"/>
                </a:lnSpc>
              </a:pPr>
              <a:r>
                <a:rPr altLang="en-US" b="1" lang="zh-CN">
                  <a:solidFill>
                    <a:schemeClr val="bg1">
                      <a:lumMod val="50000"/>
                    </a:schemeClr>
                  </a:solidFill>
                  <a:ea charset="-122" panose="020b0503020204020204" pitchFamily="34" typeface="微软雅黑"/>
                </a:rPr>
                <a:t>标题文字添加</a:t>
              </a:r>
            </a:p>
          </p:txBody>
        </p:sp>
      </p:grpSp>
      <p:grpSp>
        <p:nvGrpSpPr>
          <p:cNvPr id="15" name="组合 44"/>
          <p:cNvGrpSpPr/>
          <p:nvPr/>
        </p:nvGrpSpPr>
        <p:grpSpPr>
          <a:xfrm>
            <a:off x="4971660" y="1213710"/>
            <a:ext cx="2496162" cy="966497"/>
            <a:chOff x="6627726" y="1617780"/>
            <a:chExt cx="3327638" cy="1288265"/>
          </a:xfrm>
        </p:grpSpPr>
        <p:sp>
          <p:nvSpPr>
            <p:cNvPr id="32" name="矩形 31"/>
            <p:cNvSpPr/>
            <p:nvPr/>
          </p:nvSpPr>
          <p:spPr>
            <a:xfrm>
              <a:off x="6627726" y="1970404"/>
              <a:ext cx="3327636" cy="926306"/>
            </a:xfrm>
            <a:prstGeom prst="rect">
              <a:avLst/>
            </a:prstGeom>
          </p:spPr>
          <p:txBody>
            <a:bodyPr wrap="square">
              <a:spAutoFit/>
            </a:bodyPr>
            <a:lstStyle/>
            <a:p>
              <a:pPr algn="r">
                <a:lnSpc>
                  <a:spcPct val="120000"/>
                </a:lnSpc>
              </a:pPr>
              <a:r>
                <a:rPr altLang="en-US" lang="zh-CN" sz="1100">
                  <a:solidFill>
                    <a:schemeClr val="bg1">
                      <a:lumMod val="50000"/>
                    </a:schemeClr>
                  </a:solidFill>
                  <a:ea charset="-122" panose="020b0503020204020204" pitchFamily="34" typeface="微软雅黑"/>
                </a:rPr>
                <a:t>用户可以在投影仪或者计算机上进行演示也可以将演示文稿打印出来制作成胶片以便应用到更广泛的领域中</a:t>
              </a:r>
            </a:p>
          </p:txBody>
        </p:sp>
        <p:sp>
          <p:nvSpPr>
            <p:cNvPr id="33" name="矩形 32"/>
            <p:cNvSpPr/>
            <p:nvPr/>
          </p:nvSpPr>
          <p:spPr>
            <a:xfrm>
              <a:off x="7713387" y="1617780"/>
              <a:ext cx="2241975" cy="560659"/>
            </a:xfrm>
            <a:prstGeom prst="rect">
              <a:avLst/>
            </a:prstGeom>
          </p:spPr>
          <p:txBody>
            <a:bodyPr wrap="square">
              <a:spAutoFit/>
            </a:bodyPr>
            <a:lstStyle/>
            <a:p>
              <a:pPr algn="r">
                <a:lnSpc>
                  <a:spcPct val="120000"/>
                </a:lnSpc>
              </a:pPr>
              <a:r>
                <a:rPr altLang="en-US" b="1" lang="zh-CN">
                  <a:solidFill>
                    <a:schemeClr val="bg1">
                      <a:lumMod val="50000"/>
                    </a:schemeClr>
                  </a:solidFill>
                  <a:ea charset="-122" panose="020b0503020204020204" pitchFamily="34" typeface="微软雅黑"/>
                </a:rPr>
                <a:t>标题文字添加</a:t>
              </a:r>
            </a:p>
          </p:txBody>
        </p:sp>
      </p:grpSp>
      <p:grpSp>
        <p:nvGrpSpPr>
          <p:cNvPr id="16" name="组合 42"/>
          <p:cNvGrpSpPr/>
          <p:nvPr/>
        </p:nvGrpSpPr>
        <p:grpSpPr>
          <a:xfrm>
            <a:off x="1348580" y="1213710"/>
            <a:ext cx="2496162" cy="966497"/>
            <a:chOff x="1797793" y="1617780"/>
            <a:chExt cx="3327638" cy="1288265"/>
          </a:xfrm>
        </p:grpSpPr>
        <p:sp>
          <p:nvSpPr>
            <p:cNvPr id="34" name="矩形 33"/>
            <p:cNvSpPr/>
            <p:nvPr/>
          </p:nvSpPr>
          <p:spPr>
            <a:xfrm>
              <a:off x="1797793" y="1970404"/>
              <a:ext cx="3327636" cy="926306"/>
            </a:xfrm>
            <a:prstGeom prst="rect">
              <a:avLst/>
            </a:prstGeom>
          </p:spPr>
          <p:txBody>
            <a:bodyPr wrap="square">
              <a:spAutoFit/>
            </a:bodyPr>
            <a:lstStyle/>
            <a:p>
              <a:pPr algn="r">
                <a:lnSpc>
                  <a:spcPct val="120000"/>
                </a:lnSpc>
              </a:pPr>
              <a:r>
                <a:rPr altLang="en-US" lang="zh-CN" sz="1100">
                  <a:solidFill>
                    <a:schemeClr val="bg1">
                      <a:lumMod val="50000"/>
                    </a:schemeClr>
                  </a:solidFill>
                  <a:ea charset="-122" panose="020b0503020204020204" pitchFamily="34" typeface="微软雅黑"/>
                </a:rPr>
                <a:t>用户可以在投影仪或者计算机上进行演示也可以将演示文稿打印出来制作成胶片以便应用到更广泛的领域中</a:t>
              </a:r>
            </a:p>
          </p:txBody>
        </p:sp>
        <p:sp>
          <p:nvSpPr>
            <p:cNvPr id="35" name="矩形 34"/>
            <p:cNvSpPr/>
            <p:nvPr/>
          </p:nvSpPr>
          <p:spPr>
            <a:xfrm>
              <a:off x="2883456" y="1617780"/>
              <a:ext cx="2241975" cy="560659"/>
            </a:xfrm>
            <a:prstGeom prst="rect">
              <a:avLst/>
            </a:prstGeom>
          </p:spPr>
          <p:txBody>
            <a:bodyPr wrap="square">
              <a:spAutoFit/>
            </a:bodyPr>
            <a:lstStyle/>
            <a:p>
              <a:pPr algn="r">
                <a:lnSpc>
                  <a:spcPct val="120000"/>
                </a:lnSpc>
              </a:pPr>
              <a:r>
                <a:rPr altLang="en-US" b="1" lang="zh-CN">
                  <a:solidFill>
                    <a:schemeClr val="bg1">
                      <a:lumMod val="50000"/>
                    </a:schemeClr>
                  </a:solidFill>
                  <a:ea charset="-122" panose="020b0503020204020204" pitchFamily="34" typeface="微软雅黑"/>
                </a:rPr>
                <a:t>标题文字添加</a:t>
              </a:r>
            </a:p>
          </p:txBody>
        </p:sp>
      </p:grpSp>
    </p:spTree>
    <p:extLst>
      <p:ext uri="{BB962C8B-B14F-4D97-AF65-F5344CB8AC3E}">
        <p14:creationId val="2515883299"/>
      </p:ext>
    </p:extLst>
  </p:cSld>
  <p:clrMapOvr>
    <a:masterClrMapping/>
  </p:clrMapOvr>
  <p:transition spd="med">
    <p:randomBa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25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750"/>
                                  </p:stCondLst>
                                  <p:childTnLst>
                                    <p:set>
                                      <p:cBhvr>
                                        <p:cTn dur="1" fill="hold" id="25">
                                          <p:stCondLst>
                                            <p:cond delay="0"/>
                                          </p:stCondLst>
                                        </p:cTn>
                                        <p:tgtEl>
                                          <p:spTgt spid="4"/>
                                        </p:tgtEl>
                                        <p:attrNameLst>
                                          <p:attrName>style.visibility</p:attrName>
                                        </p:attrNameLst>
                                      </p:cBhvr>
                                      <p:to>
                                        <p:strVal val="visible"/>
                                      </p:to>
                                    </p:set>
                                    <p:animEffect filter="fade" transition="in">
                                      <p:cBhvr>
                                        <p:cTn dur="1000" id="26"/>
                                        <p:tgtEl>
                                          <p:spTgt spid="4"/>
                                        </p:tgtEl>
                                      </p:cBhvr>
                                    </p:animEffect>
                                    <p:anim calcmode="lin" valueType="num">
                                      <p:cBhvr>
                                        <p:cTn dur="1000" fill="hold" id="27"/>
                                        <p:tgtEl>
                                          <p:spTgt spid="4"/>
                                        </p:tgtEl>
                                        <p:attrNameLst>
                                          <p:attrName>ppt_x</p:attrName>
                                        </p:attrNameLst>
                                      </p:cBhvr>
                                      <p:tavLst>
                                        <p:tav tm="0">
                                          <p:val>
                                            <p:strVal val="#ppt_x"/>
                                          </p:val>
                                        </p:tav>
                                        <p:tav tm="100000">
                                          <p:val>
                                            <p:strVal val="#ppt_x"/>
                                          </p:val>
                                        </p:tav>
                                      </p:tavLst>
                                    </p:anim>
                                    <p:anim calcmode="lin" valueType="num">
                                      <p:cBhvr>
                                        <p:cTn dur="1000" fill="hold" id="28"/>
                                        <p:tgtEl>
                                          <p:spTgt spid="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250"/>
                            </p:stCondLst>
                            <p:childTnLst>
                              <p:par>
                                <p:cTn fill="hold" id="30" nodeType="afterEffect" presetClass="entr" presetID="22" presetSubtype="1">
                                  <p:stCondLst>
                                    <p:cond delay="0"/>
                                  </p:stCondLst>
                                  <p:childTnLst>
                                    <p:set>
                                      <p:cBhvr>
                                        <p:cTn dur="1" fill="hold" id="31">
                                          <p:stCondLst>
                                            <p:cond delay="0"/>
                                          </p:stCondLst>
                                        </p:cTn>
                                        <p:tgtEl>
                                          <p:spTgt spid="17"/>
                                        </p:tgtEl>
                                        <p:attrNameLst>
                                          <p:attrName>style.visibility</p:attrName>
                                        </p:attrNameLst>
                                      </p:cBhvr>
                                      <p:to>
                                        <p:strVal val="visible"/>
                                      </p:to>
                                    </p:set>
                                    <p:animEffect filter="wipe(up)" transition="in">
                                      <p:cBhvr>
                                        <p:cTn dur="500" id="32"/>
                                        <p:tgtEl>
                                          <p:spTgt spid="17"/>
                                        </p:tgtEl>
                                      </p:cBhvr>
                                    </p:animEffect>
                                  </p:childTnLst>
                                </p:cTn>
                              </p:par>
                              <p:par>
                                <p:cTn fill="hold" id="33" nodeType="withEffect" presetClass="entr" presetID="22" presetSubtype="1">
                                  <p:stCondLst>
                                    <p:cond delay="0"/>
                                  </p:stCondLst>
                                  <p:childTnLst>
                                    <p:set>
                                      <p:cBhvr>
                                        <p:cTn dur="1" fill="hold" id="34">
                                          <p:stCondLst>
                                            <p:cond delay="0"/>
                                          </p:stCondLst>
                                        </p:cTn>
                                        <p:tgtEl>
                                          <p:spTgt spid="18"/>
                                        </p:tgtEl>
                                        <p:attrNameLst>
                                          <p:attrName>style.visibility</p:attrName>
                                        </p:attrNameLst>
                                      </p:cBhvr>
                                      <p:to>
                                        <p:strVal val="visible"/>
                                      </p:to>
                                    </p:set>
                                    <p:animEffect filter="wipe(up)" transition="in">
                                      <p:cBhvr>
                                        <p:cTn dur="500" id="35"/>
                                        <p:tgtEl>
                                          <p:spTgt spid="18"/>
                                        </p:tgtEl>
                                      </p:cBhvr>
                                    </p:animEffect>
                                  </p:childTnLst>
                                </p:cTn>
                              </p:par>
                              <p:par>
                                <p:cTn fill="hold" id="36" nodeType="withEffect" presetClass="entr" presetID="22" presetSubtype="4">
                                  <p:stCondLst>
                                    <p:cond delay="0"/>
                                  </p:stCondLst>
                                  <p:childTnLst>
                                    <p:set>
                                      <p:cBhvr>
                                        <p:cTn dur="1" fill="hold" id="37">
                                          <p:stCondLst>
                                            <p:cond delay="0"/>
                                          </p:stCondLst>
                                        </p:cTn>
                                        <p:tgtEl>
                                          <p:spTgt spid="22"/>
                                        </p:tgtEl>
                                        <p:attrNameLst>
                                          <p:attrName>style.visibility</p:attrName>
                                        </p:attrNameLst>
                                      </p:cBhvr>
                                      <p:to>
                                        <p:strVal val="visible"/>
                                      </p:to>
                                    </p:set>
                                    <p:animEffect filter="wipe(down)" transition="in">
                                      <p:cBhvr>
                                        <p:cTn dur="500" id="38"/>
                                        <p:tgtEl>
                                          <p:spTgt spid="22"/>
                                        </p:tgtEl>
                                      </p:cBhvr>
                                    </p:animEffect>
                                  </p:childTnLst>
                                </p:cTn>
                              </p:par>
                              <p:par>
                                <p:cTn fill="hold" id="39" nodeType="withEffect" presetClass="entr" presetID="22" presetSubtype="4">
                                  <p:stCondLst>
                                    <p:cond delay="0"/>
                                  </p:stCondLst>
                                  <p:childTnLst>
                                    <p:set>
                                      <p:cBhvr>
                                        <p:cTn dur="1" fill="hold" id="40">
                                          <p:stCondLst>
                                            <p:cond delay="0"/>
                                          </p:stCondLst>
                                        </p:cTn>
                                        <p:tgtEl>
                                          <p:spTgt spid="20"/>
                                        </p:tgtEl>
                                        <p:attrNameLst>
                                          <p:attrName>style.visibility</p:attrName>
                                        </p:attrNameLst>
                                      </p:cBhvr>
                                      <p:to>
                                        <p:strVal val="visible"/>
                                      </p:to>
                                    </p:set>
                                    <p:animEffect filter="wipe(down)" transition="in">
                                      <p:cBhvr>
                                        <p:cTn dur="500" id="41"/>
                                        <p:tgtEl>
                                          <p:spTgt spid="20"/>
                                        </p:tgtEl>
                                      </p:cBhvr>
                                    </p:animEffect>
                                  </p:childTnLst>
                                </p:cTn>
                              </p:par>
                            </p:childTnLst>
                          </p:cTn>
                        </p:par>
                        <p:par>
                          <p:cTn fill="hold" id="42" nodeType="afterGroup">
                            <p:stCondLst>
                              <p:cond delay="2750"/>
                            </p:stCondLst>
                            <p:childTnLst>
                              <p:par>
                                <p:cTn fill="hold" id="43" nodeType="afterEffect" presetClass="entr" presetID="12" presetSubtype="8">
                                  <p:stCondLst>
                                    <p:cond delay="0"/>
                                  </p:stCondLst>
                                  <p:childTnLst>
                                    <p:set>
                                      <p:cBhvr>
                                        <p:cTn dur="1" fill="hold" id="44">
                                          <p:stCondLst>
                                            <p:cond delay="0"/>
                                          </p:stCondLst>
                                        </p:cTn>
                                        <p:tgtEl>
                                          <p:spTgt spid="9"/>
                                        </p:tgtEl>
                                        <p:attrNameLst>
                                          <p:attrName>style.visibility</p:attrName>
                                        </p:attrNameLst>
                                      </p:cBhvr>
                                      <p:to>
                                        <p:strVal val="visible"/>
                                      </p:to>
                                    </p:set>
                                    <p:anim calcmode="lin" valueType="num">
                                      <p:cBhvr additive="base">
                                        <p:cTn dur="500" id="45"/>
                                        <p:tgtEl>
                                          <p:spTgt spid="9"/>
                                        </p:tgtEl>
                                        <p:attrNameLst>
                                          <p:attrName>ppt_x</p:attrName>
                                        </p:attrNameLst>
                                      </p:cBhvr>
                                      <p:tavLst>
                                        <p:tav tm="0">
                                          <p:val>
                                            <p:strVal val="#ppt_x-#ppt_w*1.125000"/>
                                          </p:val>
                                        </p:tav>
                                        <p:tav tm="100000">
                                          <p:val>
                                            <p:strVal val="#ppt_x"/>
                                          </p:val>
                                        </p:tav>
                                      </p:tavLst>
                                    </p:anim>
                                    <p:animEffect filter="wipe(right)" transition="in">
                                      <p:cBhvr>
                                        <p:cTn dur="500" id="46"/>
                                        <p:tgtEl>
                                          <p:spTgt spid="9"/>
                                        </p:tgtEl>
                                      </p:cBhvr>
                                    </p:animEffect>
                                  </p:childTnLst>
                                </p:cTn>
                              </p:par>
                            </p:childTnLst>
                          </p:cTn>
                        </p:par>
                        <p:par>
                          <p:cTn fill="hold" id="47" nodeType="afterGroup">
                            <p:stCondLst>
                              <p:cond delay="3250"/>
                            </p:stCondLst>
                            <p:childTnLst>
                              <p:par>
                                <p:cTn fill="hold" id="48" nodeType="afterEffect" presetClass="entr" presetID="12" presetSubtype="2">
                                  <p:stCondLst>
                                    <p:cond delay="0"/>
                                  </p:stCondLst>
                                  <p:childTnLst>
                                    <p:set>
                                      <p:cBhvr>
                                        <p:cTn dur="1" fill="hold" id="49">
                                          <p:stCondLst>
                                            <p:cond delay="0"/>
                                          </p:stCondLst>
                                        </p:cTn>
                                        <p:tgtEl>
                                          <p:spTgt spid="16"/>
                                        </p:tgtEl>
                                        <p:attrNameLst>
                                          <p:attrName>style.visibility</p:attrName>
                                        </p:attrNameLst>
                                      </p:cBhvr>
                                      <p:to>
                                        <p:strVal val="visible"/>
                                      </p:to>
                                    </p:set>
                                    <p:anim calcmode="lin" valueType="num">
                                      <p:cBhvr additive="base">
                                        <p:cTn dur="500" id="50"/>
                                        <p:tgtEl>
                                          <p:spTgt spid="16"/>
                                        </p:tgtEl>
                                        <p:attrNameLst>
                                          <p:attrName>ppt_x</p:attrName>
                                        </p:attrNameLst>
                                      </p:cBhvr>
                                      <p:tavLst>
                                        <p:tav tm="0">
                                          <p:val>
                                            <p:strVal val="#ppt_x+#ppt_w*1.125000"/>
                                          </p:val>
                                        </p:tav>
                                        <p:tav tm="100000">
                                          <p:val>
                                            <p:strVal val="#ppt_x"/>
                                          </p:val>
                                        </p:tav>
                                      </p:tavLst>
                                    </p:anim>
                                    <p:animEffect filter="wipe(left)" transition="in">
                                      <p:cBhvr>
                                        <p:cTn dur="500" id="51"/>
                                        <p:tgtEl>
                                          <p:spTgt spid="16"/>
                                        </p:tgtEl>
                                      </p:cBhvr>
                                    </p:animEffect>
                                  </p:childTnLst>
                                </p:cTn>
                              </p:par>
                            </p:childTnLst>
                          </p:cTn>
                        </p:par>
                        <p:par>
                          <p:cTn fill="hold" id="52" nodeType="afterGroup">
                            <p:stCondLst>
                              <p:cond delay="3750"/>
                            </p:stCondLst>
                            <p:childTnLst>
                              <p:par>
                                <p:cTn fill="hold" id="53" nodeType="afterEffect" presetClass="entr" presetID="12" presetSubtype="8">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500" id="55"/>
                                        <p:tgtEl>
                                          <p:spTgt spid="14"/>
                                        </p:tgtEl>
                                        <p:attrNameLst>
                                          <p:attrName>ppt_x</p:attrName>
                                        </p:attrNameLst>
                                      </p:cBhvr>
                                      <p:tavLst>
                                        <p:tav tm="0">
                                          <p:val>
                                            <p:strVal val="#ppt_x-#ppt_w*1.125000"/>
                                          </p:val>
                                        </p:tav>
                                        <p:tav tm="100000">
                                          <p:val>
                                            <p:strVal val="#ppt_x"/>
                                          </p:val>
                                        </p:tav>
                                      </p:tavLst>
                                    </p:anim>
                                    <p:animEffect filter="wipe(right)" transition="in">
                                      <p:cBhvr>
                                        <p:cTn dur="500" id="56"/>
                                        <p:tgtEl>
                                          <p:spTgt spid="14"/>
                                        </p:tgtEl>
                                      </p:cBhvr>
                                    </p:animEffect>
                                  </p:childTnLst>
                                </p:cTn>
                              </p:par>
                            </p:childTnLst>
                          </p:cTn>
                        </p:par>
                        <p:par>
                          <p:cTn fill="hold" id="57" nodeType="afterGroup">
                            <p:stCondLst>
                              <p:cond delay="4250"/>
                            </p:stCondLst>
                            <p:childTnLst>
                              <p:par>
                                <p:cTn fill="hold" id="58" nodeType="afterEffect" presetClass="entr" presetID="12" presetSubtype="2">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additive="base">
                                        <p:cTn dur="500" id="60"/>
                                        <p:tgtEl>
                                          <p:spTgt spid="15"/>
                                        </p:tgtEl>
                                        <p:attrNameLst>
                                          <p:attrName>ppt_x</p:attrName>
                                        </p:attrNameLst>
                                      </p:cBhvr>
                                      <p:tavLst>
                                        <p:tav tm="0">
                                          <p:val>
                                            <p:strVal val="#ppt_x+#ppt_w*1.125000"/>
                                          </p:val>
                                        </p:tav>
                                        <p:tav tm="100000">
                                          <p:val>
                                            <p:strVal val="#ppt_x"/>
                                          </p:val>
                                        </p:tav>
                                      </p:tavLst>
                                    </p:anim>
                                    <p:animEffect filter="wipe(left)" transition="in">
                                      <p:cBhvr>
                                        <p:cTn dur="500" id="6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6517010" y="1492424"/>
            <a:ext cx="2628578" cy="1833125"/>
          </a:xfrm>
          <a:prstGeom prst="rect">
            <a:avLst/>
          </a:prstGeom>
          <a:blipFill dpi="0" rotWithShape="1">
            <a:blip r:embed="rId2"/>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tIns="45729"/>
          <a:lstStyle/>
          <a:p>
            <a:pPr algn="ctr"/>
            <a:endParaRPr>
              <a:latin charset="-122" panose="020b0503020204020204" pitchFamily="34" typeface="微软雅黑"/>
              <a:ea charset="-122" panose="020b0503020204020204" pitchFamily="34" typeface="微软雅黑"/>
            </a:endParaRPr>
          </a:p>
        </p:txBody>
      </p:sp>
      <p:sp>
        <p:nvSpPr>
          <p:cNvPr id="4" name="矩形 3"/>
          <p:cNvSpPr/>
          <p:nvPr/>
        </p:nvSpPr>
        <p:spPr>
          <a:xfrm>
            <a:off x="0" y="1492091"/>
            <a:ext cx="2628578" cy="1833125"/>
          </a:xfrm>
          <a:prstGeom prst="rect">
            <a:avLst/>
          </a:prstGeom>
          <a:blipFill dpi="0" rotWithShape="1">
            <a:blip r:embed="rId2"/>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tIns="45729"/>
          <a:lstStyle/>
          <a:p>
            <a:pPr algn="ctr"/>
            <a:endParaRPr>
              <a:latin charset="-122" panose="020b0503020204020204" pitchFamily="34" typeface="微软雅黑"/>
              <a:ea charset="-122" panose="020b0503020204020204" pitchFamily="34" typeface="微软雅黑"/>
            </a:endParaRPr>
          </a:p>
        </p:txBody>
      </p:sp>
      <p:cxnSp>
        <p:nvCxnSpPr>
          <p:cNvPr id="5" name="直接连接符 4"/>
          <p:cNvCxnSpPr>
            <a:stCxn id="18" idx="6"/>
            <a:endCxn id="20" idx="2"/>
          </p:cNvCxnSpPr>
          <p:nvPr/>
        </p:nvCxnSpPr>
        <p:spPr>
          <a:xfrm>
            <a:off x="1797099" y="2408652"/>
            <a:ext cx="574438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064141" y="2042126"/>
            <a:ext cx="732957" cy="733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wrap="none"/>
          <a:lstStyle/>
          <a:p>
            <a:pPr algn="ctr" indent="-225470" marL="225470"/>
            <a:r>
              <a:rPr altLang="en-US" b="1" kern="0" lang="zh-CN" sz="1400">
                <a:solidFill>
                  <a:schemeClr val="bg1">
                    <a:lumMod val="50000"/>
                  </a:schemeClr>
                </a:solidFill>
                <a:latin charset="-122" panose="020b0503020204020204" pitchFamily="34" typeface="微软雅黑"/>
                <a:ea charset="-122" panose="020b0503020204020204" pitchFamily="34" typeface="微软雅黑"/>
              </a:rPr>
              <a:t>关键词</a:t>
            </a:r>
          </a:p>
        </p:txBody>
      </p:sp>
      <p:grpSp>
        <p:nvGrpSpPr>
          <p:cNvPr id="2" name="组合 1"/>
          <p:cNvGrpSpPr/>
          <p:nvPr/>
        </p:nvGrpSpPr>
        <p:grpSpPr>
          <a:xfrm>
            <a:off x="2662449" y="1153973"/>
            <a:ext cx="3827835" cy="2509358"/>
            <a:chOff x="2661987" y="1153617"/>
            <a:chExt cx="3827170" cy="2508584"/>
          </a:xfrm>
        </p:grpSpPr>
        <p:sp>
          <p:nvSpPr>
            <p:cNvPr id="6" name="矩形 5"/>
            <p:cNvSpPr/>
            <p:nvPr/>
          </p:nvSpPr>
          <p:spPr>
            <a:xfrm>
              <a:off x="2661987" y="1153617"/>
              <a:ext cx="1913585" cy="1254292"/>
            </a:xfrm>
            <a:prstGeom prst="rect">
              <a:avLst/>
            </a:prstGeom>
            <a:solidFill>
              <a:schemeClr val="accent1">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endParaRPr>
            </a:p>
          </p:txBody>
        </p:sp>
        <p:sp>
          <p:nvSpPr>
            <p:cNvPr id="7" name="矩形 6"/>
            <p:cNvSpPr/>
            <p:nvPr/>
          </p:nvSpPr>
          <p:spPr>
            <a:xfrm>
              <a:off x="4575572" y="1153617"/>
              <a:ext cx="1913585" cy="1254292"/>
            </a:xfrm>
            <a:prstGeom prst="rect">
              <a:avLst/>
            </a:prstGeom>
            <a:solidFill>
              <a:schemeClr val="accent2">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endParaRPr>
            </a:p>
          </p:txBody>
        </p:sp>
        <p:sp>
          <p:nvSpPr>
            <p:cNvPr id="8" name="矩形 7"/>
            <p:cNvSpPr/>
            <p:nvPr/>
          </p:nvSpPr>
          <p:spPr>
            <a:xfrm>
              <a:off x="2661987" y="2407909"/>
              <a:ext cx="1913585" cy="1254292"/>
            </a:xfrm>
            <a:prstGeom prst="rect">
              <a:avLst/>
            </a:prstGeom>
            <a:solidFill>
              <a:schemeClr val="accent4">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endParaRPr>
            </a:p>
          </p:txBody>
        </p:sp>
        <p:sp>
          <p:nvSpPr>
            <p:cNvPr id="9" name="矩形 8"/>
            <p:cNvSpPr/>
            <p:nvPr/>
          </p:nvSpPr>
          <p:spPr>
            <a:xfrm>
              <a:off x="4575572" y="2407909"/>
              <a:ext cx="1913585" cy="1254292"/>
            </a:xfrm>
            <a:prstGeom prst="rect">
              <a:avLst/>
            </a:prstGeom>
            <a:solidFill>
              <a:schemeClr val="accent3">
                <a:alpha val="8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endParaRPr>
            </a:p>
          </p:txBody>
        </p:sp>
        <p:sp>
          <p:nvSpPr>
            <p:cNvPr id="10" name="矩形 9"/>
            <p:cNvSpPr/>
            <p:nvPr/>
          </p:nvSpPr>
          <p:spPr>
            <a:xfrm>
              <a:off x="2788255" y="1714855"/>
              <a:ext cx="1661048" cy="700824"/>
            </a:xfrm>
            <a:prstGeom prst="rect">
              <a:avLst/>
            </a:prstGeom>
          </p:spPr>
          <p:txBody>
            <a:bodyPr wrap="square">
              <a:spAutoFit/>
            </a:bodyPr>
            <a:lstStyle/>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此部分内容作为文字排版占位显示</a:t>
              </a:r>
            </a:p>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（建议使用主题字体）</a:t>
              </a:r>
            </a:p>
          </p:txBody>
        </p:sp>
        <p:sp>
          <p:nvSpPr>
            <p:cNvPr id="11" name="矩形 10"/>
            <p:cNvSpPr/>
            <p:nvPr/>
          </p:nvSpPr>
          <p:spPr>
            <a:xfrm>
              <a:off x="4701841" y="1714855"/>
              <a:ext cx="1661048" cy="700824"/>
            </a:xfrm>
            <a:prstGeom prst="rect">
              <a:avLst/>
            </a:prstGeom>
          </p:spPr>
          <p:txBody>
            <a:bodyPr wrap="square">
              <a:spAutoFit/>
            </a:bodyPr>
            <a:lstStyle/>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此部分内容作为文字排版占位显示</a:t>
              </a:r>
            </a:p>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（建议使用主题字体）</a:t>
              </a:r>
            </a:p>
          </p:txBody>
        </p:sp>
        <p:sp>
          <p:nvSpPr>
            <p:cNvPr id="12" name="矩形 11"/>
            <p:cNvSpPr/>
            <p:nvPr/>
          </p:nvSpPr>
          <p:spPr>
            <a:xfrm>
              <a:off x="2788255" y="2915488"/>
              <a:ext cx="1661048" cy="700824"/>
            </a:xfrm>
            <a:prstGeom prst="rect">
              <a:avLst/>
            </a:prstGeom>
          </p:spPr>
          <p:txBody>
            <a:bodyPr wrap="square">
              <a:spAutoFit/>
            </a:bodyPr>
            <a:lstStyle/>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此部分内容作为文字排版占位显示</a:t>
              </a:r>
            </a:p>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（建议使用主题字体）</a:t>
              </a:r>
            </a:p>
          </p:txBody>
        </p:sp>
        <p:sp>
          <p:nvSpPr>
            <p:cNvPr id="13" name="矩形 12"/>
            <p:cNvSpPr/>
            <p:nvPr/>
          </p:nvSpPr>
          <p:spPr>
            <a:xfrm>
              <a:off x="4701841" y="2915488"/>
              <a:ext cx="1661048" cy="700824"/>
            </a:xfrm>
            <a:prstGeom prst="rect">
              <a:avLst/>
            </a:prstGeom>
          </p:spPr>
          <p:txBody>
            <a:bodyPr wrap="square">
              <a:spAutoFit/>
            </a:bodyPr>
            <a:lstStyle/>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此部分内容作为文字排版占位显示</a:t>
              </a:r>
            </a:p>
            <a:p>
              <a:pPr algn="ctr">
                <a:lnSpc>
                  <a:spcPts val="1600"/>
                </a:lnSpc>
              </a:pPr>
              <a:r>
                <a:rPr altLang="en-US" kern="0" lang="zh-CN" sz="1000">
                  <a:solidFill>
                    <a:schemeClr val="bg1"/>
                  </a:solidFill>
                  <a:latin charset="-122" panose="020b0503020204020204" pitchFamily="34" typeface="微软雅黑"/>
                  <a:ea charset="-122" panose="020b0503020204020204" pitchFamily="34" typeface="微软雅黑"/>
                </a:rPr>
                <a:t>（建议使用主题字体）</a:t>
              </a:r>
            </a:p>
          </p:txBody>
        </p:sp>
        <p:sp>
          <p:nvSpPr>
            <p:cNvPr id="14" name="矩形 13"/>
            <p:cNvSpPr/>
            <p:nvPr/>
          </p:nvSpPr>
          <p:spPr>
            <a:xfrm>
              <a:off x="2788255" y="1461066"/>
              <a:ext cx="1661048" cy="294549"/>
            </a:xfrm>
            <a:prstGeom prst="rect">
              <a:avLst/>
            </a:prstGeom>
          </p:spPr>
          <p:txBody>
            <a:bodyPr wrap="square">
              <a:spAutoFit/>
            </a:bodyPr>
            <a:lstStyle/>
            <a:p>
              <a:pPr algn="ctr">
                <a:lnSpc>
                  <a:spcPts val="1600"/>
                </a:lnSpc>
              </a:pPr>
              <a:r>
                <a:rPr altLang="en-US" b="1" kern="0" lang="zh-CN" sz="1400">
                  <a:solidFill>
                    <a:schemeClr val="bg1"/>
                  </a:solidFill>
                  <a:latin charset="-122" panose="020b0503020204020204" pitchFamily="34" typeface="微软雅黑"/>
                  <a:ea charset="-122" panose="020b0503020204020204" pitchFamily="34" typeface="微软雅黑"/>
                </a:rPr>
                <a:t>标题文本预设</a:t>
              </a:r>
            </a:p>
          </p:txBody>
        </p:sp>
        <p:sp>
          <p:nvSpPr>
            <p:cNvPr id="15" name="矩形 14"/>
            <p:cNvSpPr/>
            <p:nvPr/>
          </p:nvSpPr>
          <p:spPr>
            <a:xfrm>
              <a:off x="4701841" y="1461066"/>
              <a:ext cx="1661048" cy="294549"/>
            </a:xfrm>
            <a:prstGeom prst="rect">
              <a:avLst/>
            </a:prstGeom>
          </p:spPr>
          <p:txBody>
            <a:bodyPr wrap="square">
              <a:spAutoFit/>
            </a:bodyPr>
            <a:lstStyle/>
            <a:p>
              <a:pPr algn="ctr">
                <a:lnSpc>
                  <a:spcPts val="1600"/>
                </a:lnSpc>
              </a:pPr>
              <a:r>
                <a:rPr altLang="en-US" b="1" kern="0" lang="zh-CN" sz="1400">
                  <a:solidFill>
                    <a:schemeClr val="bg1"/>
                  </a:solidFill>
                  <a:latin charset="-122" panose="020b0503020204020204" pitchFamily="34" typeface="微软雅黑"/>
                  <a:ea charset="-122" panose="020b0503020204020204" pitchFamily="34" typeface="微软雅黑"/>
                </a:rPr>
                <a:t>标题文本预设</a:t>
              </a:r>
            </a:p>
          </p:txBody>
        </p:sp>
        <p:sp>
          <p:nvSpPr>
            <p:cNvPr id="16" name="矩形 15"/>
            <p:cNvSpPr/>
            <p:nvPr/>
          </p:nvSpPr>
          <p:spPr>
            <a:xfrm>
              <a:off x="2788255" y="2661698"/>
              <a:ext cx="1661048" cy="294549"/>
            </a:xfrm>
            <a:prstGeom prst="rect">
              <a:avLst/>
            </a:prstGeom>
          </p:spPr>
          <p:txBody>
            <a:bodyPr wrap="square">
              <a:spAutoFit/>
            </a:bodyPr>
            <a:lstStyle/>
            <a:p>
              <a:pPr algn="ctr">
                <a:lnSpc>
                  <a:spcPts val="1600"/>
                </a:lnSpc>
              </a:pPr>
              <a:r>
                <a:rPr altLang="en-US" b="1" kern="0" lang="zh-CN" sz="1400">
                  <a:solidFill>
                    <a:schemeClr val="bg1"/>
                  </a:solidFill>
                  <a:latin charset="-122" panose="020b0503020204020204" pitchFamily="34" typeface="微软雅黑"/>
                  <a:ea charset="-122" panose="020b0503020204020204" pitchFamily="34" typeface="微软雅黑"/>
                </a:rPr>
                <a:t>标题文本预设</a:t>
              </a:r>
            </a:p>
          </p:txBody>
        </p:sp>
        <p:sp>
          <p:nvSpPr>
            <p:cNvPr id="17" name="矩形 16"/>
            <p:cNvSpPr/>
            <p:nvPr/>
          </p:nvSpPr>
          <p:spPr>
            <a:xfrm>
              <a:off x="4701841" y="2661698"/>
              <a:ext cx="1661048" cy="294549"/>
            </a:xfrm>
            <a:prstGeom prst="rect">
              <a:avLst/>
            </a:prstGeom>
          </p:spPr>
          <p:txBody>
            <a:bodyPr wrap="square">
              <a:spAutoFit/>
            </a:bodyPr>
            <a:lstStyle/>
            <a:p>
              <a:pPr algn="ctr">
                <a:lnSpc>
                  <a:spcPts val="1600"/>
                </a:lnSpc>
              </a:pPr>
              <a:r>
                <a:rPr altLang="en-US" b="1" kern="0" lang="zh-CN" sz="1400">
                  <a:solidFill>
                    <a:schemeClr val="bg1"/>
                  </a:solidFill>
                  <a:latin charset="-122" panose="020b0503020204020204" pitchFamily="34" typeface="微软雅黑"/>
                  <a:ea charset="-122" panose="020b0503020204020204" pitchFamily="34" typeface="微软雅黑"/>
                </a:rPr>
                <a:t>标题文本预设</a:t>
              </a:r>
            </a:p>
          </p:txBody>
        </p:sp>
        <p:sp>
          <p:nvSpPr>
            <p:cNvPr id="19" name="椭圆 18"/>
            <p:cNvSpPr/>
            <p:nvPr/>
          </p:nvSpPr>
          <p:spPr>
            <a:xfrm>
              <a:off x="4262939" y="2098849"/>
              <a:ext cx="618122" cy="618121"/>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indent="-225470" marL="225470"/>
              <a:r>
                <a:rPr altLang="en-US" b="1" kern="0" lang="zh-CN" sz="1400">
                  <a:solidFill>
                    <a:schemeClr val="bg1">
                      <a:lumMod val="50000"/>
                    </a:schemeClr>
                  </a:solidFill>
                  <a:latin charset="-122" panose="020b0503020204020204" pitchFamily="34" typeface="微软雅黑"/>
                  <a:ea charset="-122" panose="020b0503020204020204" pitchFamily="34" typeface="微软雅黑"/>
                </a:rPr>
                <a:t>关键词</a:t>
              </a:r>
            </a:p>
          </p:txBody>
        </p:sp>
      </p:grpSp>
      <p:sp>
        <p:nvSpPr>
          <p:cNvPr id="20" name="椭圆 19"/>
          <p:cNvSpPr/>
          <p:nvPr/>
        </p:nvSpPr>
        <p:spPr>
          <a:xfrm>
            <a:off x="7541480" y="2042126"/>
            <a:ext cx="732957" cy="733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wrap="none"/>
          <a:lstStyle/>
          <a:p>
            <a:pPr algn="ctr" indent="-225470" marL="225470"/>
            <a:r>
              <a:rPr altLang="en-US" b="1" kern="0" lang="zh-CN" sz="1400">
                <a:solidFill>
                  <a:schemeClr val="bg1">
                    <a:lumMod val="50000"/>
                  </a:schemeClr>
                </a:solidFill>
                <a:latin charset="-122" panose="020b0503020204020204" pitchFamily="34" typeface="微软雅黑"/>
                <a:ea charset="-122" panose="020b0503020204020204" pitchFamily="34" typeface="微软雅黑"/>
              </a:rPr>
              <a:t>关键词</a:t>
            </a:r>
          </a:p>
        </p:txBody>
      </p:sp>
      <p:sp>
        <p:nvSpPr>
          <p:cNvPr id="21" name="文本框 30"/>
          <p:cNvSpPr txBox="1"/>
          <p:nvPr/>
        </p:nvSpPr>
        <p:spPr>
          <a:xfrm>
            <a:off x="540346" y="3413716"/>
            <a:ext cx="1694203" cy="309390"/>
          </a:xfrm>
          <a:prstGeom prst="rect">
            <a:avLst/>
          </a:prstGeom>
          <a:noFill/>
        </p:spPr>
        <p:txBody>
          <a:bodyPr bIns="45729" lIns="91458" rIns="91458" rtlCol="0" tIns="45729" wrap="square">
            <a:spAutoFit/>
          </a:bodyPr>
          <a:lstStyle/>
          <a:p>
            <a:pPr algn="ctr">
              <a:lnSpc>
                <a:spcPct val="130000"/>
              </a:lnSpc>
            </a:pPr>
            <a:r>
              <a:rPr altLang="en-US" b="1" lang="zh-CN" sz="11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22" name="文本框 31"/>
          <p:cNvSpPr txBox="1"/>
          <p:nvPr/>
        </p:nvSpPr>
        <p:spPr>
          <a:xfrm>
            <a:off x="744700" y="3697620"/>
            <a:ext cx="1371838" cy="411498"/>
          </a:xfrm>
          <a:prstGeom prst="rect">
            <a:avLst/>
          </a:prstGeom>
          <a:noFill/>
        </p:spPr>
        <p:txBody>
          <a:bodyPr bIns="45729" lIns="91458" rIns="91458" rtlCol="0" tIns="45729" wrap="square">
            <a:spAutoFit/>
          </a:bodyPr>
          <a:lstStyle/>
          <a:p>
            <a:pPr algn="ctr">
              <a:lnSpc>
                <a:spcPct val="150000"/>
              </a:lnSpc>
            </a:pPr>
            <a:r>
              <a:rPr altLang="en-US" lang="zh-CN" sz="7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此部分内容作为文字排版占位显示（建议使用主题字体）。</a:t>
            </a:r>
          </a:p>
        </p:txBody>
      </p:sp>
      <p:sp>
        <p:nvSpPr>
          <p:cNvPr id="23" name="文本框 32"/>
          <p:cNvSpPr txBox="1"/>
          <p:nvPr/>
        </p:nvSpPr>
        <p:spPr>
          <a:xfrm>
            <a:off x="7411715" y="3413716"/>
            <a:ext cx="1193528" cy="309390"/>
          </a:xfrm>
          <a:prstGeom prst="rect">
            <a:avLst/>
          </a:prstGeom>
          <a:noFill/>
        </p:spPr>
        <p:txBody>
          <a:bodyPr bIns="45729" lIns="91458" rIns="91458" rtlCol="0" tIns="45729" wrap="square">
            <a:spAutoFit/>
          </a:bodyPr>
          <a:lstStyle/>
          <a:p>
            <a:pPr algn="ctr">
              <a:lnSpc>
                <a:spcPct val="130000"/>
              </a:lnSpc>
            </a:pPr>
            <a:r>
              <a:rPr altLang="en-US" b="1" lang="zh-CN" sz="1100">
                <a:solidFill>
                  <a:schemeClr val="bg1">
                    <a:lumMod val="50000"/>
                  </a:schemeClr>
                </a:solidFill>
                <a:latin charset="-122" panose="020b0503020204020204" pitchFamily="34" typeface="微软雅黑"/>
                <a:ea charset="-122" panose="020b0503020204020204" pitchFamily="34" typeface="微软雅黑"/>
              </a:rPr>
              <a:t>标题文本预设</a:t>
            </a:r>
          </a:p>
        </p:txBody>
      </p:sp>
      <p:sp>
        <p:nvSpPr>
          <p:cNvPr id="24" name="文本框 33"/>
          <p:cNvSpPr txBox="1"/>
          <p:nvPr/>
        </p:nvSpPr>
        <p:spPr>
          <a:xfrm>
            <a:off x="7222038" y="3697620"/>
            <a:ext cx="1371838" cy="411498"/>
          </a:xfrm>
          <a:prstGeom prst="rect">
            <a:avLst/>
          </a:prstGeom>
          <a:noFill/>
        </p:spPr>
        <p:txBody>
          <a:bodyPr bIns="45729" lIns="91458" rIns="91458" rtlCol="0" tIns="45729" wrap="square">
            <a:spAutoFit/>
          </a:bodyPr>
          <a:lstStyle/>
          <a:p>
            <a:pPr algn="ctr">
              <a:lnSpc>
                <a:spcPct val="150000"/>
              </a:lnSpc>
            </a:pPr>
            <a:r>
              <a:rPr altLang="en-US" lang="zh-CN" sz="700">
                <a:solidFill>
                  <a:schemeClr val="bg1">
                    <a:lumMod val="50000"/>
                  </a:schemeClr>
                </a:solidFill>
                <a:latin charset="-122" panose="020b0503020204020204" pitchFamily="34" typeface="微软雅黑"/>
                <a:ea charset="-122" panose="020b0503020204020204" pitchFamily="34" typeface="微软雅黑"/>
              </a:rPr>
              <a:t>此部分内容作为文字排版占位显示（建议使用主题字体）。</a:t>
            </a:r>
          </a:p>
        </p:txBody>
      </p:sp>
    </p:spTree>
    <p:extLst>
      <p:ext uri="{BB962C8B-B14F-4D97-AF65-F5344CB8AC3E}">
        <p14:creationId val="2766463169"/>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25"/>
                                        </p:tgtEl>
                                        <p:attrNameLst>
                                          <p:attrName>style.visibility</p:attrName>
                                        </p:attrNameLst>
                                      </p:cBhvr>
                                      <p:to>
                                        <p:strVal val="visible"/>
                                      </p:to>
                                    </p:set>
                                    <p:animEffect filter="barn(inVertical)" transition="in">
                                      <p:cBhvr>
                                        <p:cTn dur="500" id="12"/>
                                        <p:tgtEl>
                                          <p:spTgt spid="2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anim calcmode="lin" valueType="num">
                                      <p:cBhvr>
                                        <p:cTn dur="1000" fill="hold" id="25"/>
                                        <p:tgtEl>
                                          <p:spTgt spid="5"/>
                                        </p:tgtEl>
                                        <p:attrNameLst>
                                          <p:attrName>ppt_x</p:attrName>
                                        </p:attrNameLst>
                                      </p:cBhvr>
                                      <p:tavLst>
                                        <p:tav tm="0">
                                          <p:val>
                                            <p:strVal val="#ppt_x"/>
                                          </p:val>
                                        </p:tav>
                                        <p:tav tm="100000">
                                          <p:val>
                                            <p:strVal val="#ppt_x"/>
                                          </p:val>
                                        </p:tav>
                                      </p:tavLst>
                                    </p:anim>
                                    <p:anim calcmode="lin" valueType="num">
                                      <p:cBhvr>
                                        <p:cTn dur="1000" fill="hold" id="26"/>
                                        <p:tgtEl>
                                          <p:spTgt spid="5"/>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20"/>
                                        </p:tgtEl>
                                        <p:attrNameLst>
                                          <p:attrName>style.visibility</p:attrName>
                                        </p:attrNameLst>
                                      </p:cBhvr>
                                      <p:to>
                                        <p:strVal val="visible"/>
                                      </p:to>
                                    </p:set>
                                    <p:animEffect filter="fade" transition="in">
                                      <p:cBhvr>
                                        <p:cTn dur="1000" id="34"/>
                                        <p:tgtEl>
                                          <p:spTgt spid="20"/>
                                        </p:tgtEl>
                                      </p:cBhvr>
                                    </p:animEffect>
                                    <p:anim calcmode="lin" valueType="num">
                                      <p:cBhvr>
                                        <p:cTn dur="1000" fill="hold" id="35"/>
                                        <p:tgtEl>
                                          <p:spTgt spid="20"/>
                                        </p:tgtEl>
                                        <p:attrNameLst>
                                          <p:attrName>ppt_x</p:attrName>
                                        </p:attrNameLst>
                                      </p:cBhvr>
                                      <p:tavLst>
                                        <p:tav tm="0">
                                          <p:val>
                                            <p:strVal val="#ppt_x"/>
                                          </p:val>
                                        </p:tav>
                                        <p:tav tm="100000">
                                          <p:val>
                                            <p:strVal val="#ppt_x"/>
                                          </p:val>
                                        </p:tav>
                                      </p:tavLst>
                                    </p:anim>
                                    <p:anim calcmode="lin" valueType="num">
                                      <p:cBhvr>
                                        <p:cTn dur="1000" fill="hold" id="36"/>
                                        <p:tgtEl>
                                          <p:spTgt spid="20"/>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1"/>
                                        </p:tgtEl>
                                        <p:attrNameLst>
                                          <p:attrName>style.visibility</p:attrName>
                                        </p:attrNameLst>
                                      </p:cBhvr>
                                      <p:to>
                                        <p:strVal val="visible"/>
                                      </p:to>
                                    </p:set>
                                    <p:animEffect filter="fade" transition="in">
                                      <p:cBhvr>
                                        <p:cTn dur="1000" id="39"/>
                                        <p:tgtEl>
                                          <p:spTgt spid="21"/>
                                        </p:tgtEl>
                                      </p:cBhvr>
                                    </p:animEffect>
                                    <p:anim calcmode="lin" valueType="num">
                                      <p:cBhvr>
                                        <p:cTn dur="1000" fill="hold" id="40"/>
                                        <p:tgtEl>
                                          <p:spTgt spid="21"/>
                                        </p:tgtEl>
                                        <p:attrNameLst>
                                          <p:attrName>ppt_x</p:attrName>
                                        </p:attrNameLst>
                                      </p:cBhvr>
                                      <p:tavLst>
                                        <p:tav tm="0">
                                          <p:val>
                                            <p:strVal val="#ppt_x"/>
                                          </p:val>
                                        </p:tav>
                                        <p:tav tm="100000">
                                          <p:val>
                                            <p:strVal val="#ppt_x"/>
                                          </p:val>
                                        </p:tav>
                                      </p:tavLst>
                                    </p:anim>
                                    <p:anim calcmode="lin" valueType="num">
                                      <p:cBhvr>
                                        <p:cTn dur="1000" fill="hold" id="41"/>
                                        <p:tgtEl>
                                          <p:spTgt spid="21"/>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22"/>
                                        </p:tgtEl>
                                        <p:attrNameLst>
                                          <p:attrName>style.visibility</p:attrName>
                                        </p:attrNameLst>
                                      </p:cBhvr>
                                      <p:to>
                                        <p:strVal val="visible"/>
                                      </p:to>
                                    </p:set>
                                    <p:animEffect filter="fade" transition="in">
                                      <p:cBhvr>
                                        <p:cTn dur="1000" id="44"/>
                                        <p:tgtEl>
                                          <p:spTgt spid="22"/>
                                        </p:tgtEl>
                                      </p:cBhvr>
                                    </p:animEffect>
                                    <p:anim calcmode="lin" valueType="num">
                                      <p:cBhvr>
                                        <p:cTn dur="1000" fill="hold" id="45"/>
                                        <p:tgtEl>
                                          <p:spTgt spid="22"/>
                                        </p:tgtEl>
                                        <p:attrNameLst>
                                          <p:attrName>ppt_x</p:attrName>
                                        </p:attrNameLst>
                                      </p:cBhvr>
                                      <p:tavLst>
                                        <p:tav tm="0">
                                          <p:val>
                                            <p:strVal val="#ppt_x"/>
                                          </p:val>
                                        </p:tav>
                                        <p:tav tm="100000">
                                          <p:val>
                                            <p:strVal val="#ppt_x"/>
                                          </p:val>
                                        </p:tav>
                                      </p:tavLst>
                                    </p:anim>
                                    <p:anim calcmode="lin" valueType="num">
                                      <p:cBhvr>
                                        <p:cTn dur="1000" fill="hold" id="46"/>
                                        <p:tgtEl>
                                          <p:spTgt spid="22"/>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23"/>
                                        </p:tgtEl>
                                        <p:attrNameLst>
                                          <p:attrName>style.visibility</p:attrName>
                                        </p:attrNameLst>
                                      </p:cBhvr>
                                      <p:to>
                                        <p:strVal val="visible"/>
                                      </p:to>
                                    </p:set>
                                    <p:animEffect filter="fade" transition="in">
                                      <p:cBhvr>
                                        <p:cTn dur="1000" id="49"/>
                                        <p:tgtEl>
                                          <p:spTgt spid="23"/>
                                        </p:tgtEl>
                                      </p:cBhvr>
                                    </p:animEffect>
                                    <p:anim calcmode="lin" valueType="num">
                                      <p:cBhvr>
                                        <p:cTn dur="1000" fill="hold" id="50"/>
                                        <p:tgtEl>
                                          <p:spTgt spid="23"/>
                                        </p:tgtEl>
                                        <p:attrNameLst>
                                          <p:attrName>ppt_x</p:attrName>
                                        </p:attrNameLst>
                                      </p:cBhvr>
                                      <p:tavLst>
                                        <p:tav tm="0">
                                          <p:val>
                                            <p:strVal val="#ppt_x"/>
                                          </p:val>
                                        </p:tav>
                                        <p:tav tm="100000">
                                          <p:val>
                                            <p:strVal val="#ppt_x"/>
                                          </p:val>
                                        </p:tav>
                                      </p:tavLst>
                                    </p:anim>
                                    <p:anim calcmode="lin" valueType="num">
                                      <p:cBhvr>
                                        <p:cTn dur="1000" fill="hold" id="51"/>
                                        <p:tgtEl>
                                          <p:spTgt spid="23"/>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24"/>
                                        </p:tgtEl>
                                        <p:attrNameLst>
                                          <p:attrName>style.visibility</p:attrName>
                                        </p:attrNameLst>
                                      </p:cBhvr>
                                      <p:to>
                                        <p:strVal val="visible"/>
                                      </p:to>
                                    </p:set>
                                    <p:animEffect filter="fade" transition="in">
                                      <p:cBhvr>
                                        <p:cTn dur="1000" id="54"/>
                                        <p:tgtEl>
                                          <p:spTgt spid="24"/>
                                        </p:tgtEl>
                                      </p:cBhvr>
                                    </p:animEffect>
                                    <p:anim calcmode="lin" valueType="num">
                                      <p:cBhvr>
                                        <p:cTn dur="1000" fill="hold" id="55"/>
                                        <p:tgtEl>
                                          <p:spTgt spid="24"/>
                                        </p:tgtEl>
                                        <p:attrNameLst>
                                          <p:attrName>ppt_x</p:attrName>
                                        </p:attrNameLst>
                                      </p:cBhvr>
                                      <p:tavLst>
                                        <p:tav tm="0">
                                          <p:val>
                                            <p:strVal val="#ppt_x"/>
                                          </p:val>
                                        </p:tav>
                                        <p:tav tm="100000">
                                          <p:val>
                                            <p:strVal val="#ppt_x"/>
                                          </p:val>
                                        </p:tav>
                                      </p:tavLst>
                                    </p:anim>
                                    <p:anim calcmode="lin" valueType="num">
                                      <p:cBhvr>
                                        <p:cTn dur="1000" fill="hold" id="56"/>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4"/>
      <p:bldP grpId="0" spid="18"/>
      <p:bldP grpId="0" spid="20"/>
      <p:bldP grpId="0" spid="21"/>
      <p:bldP grpId="0" spid="22"/>
      <p:bldP grpId="0" spid="23"/>
      <p:bldP grpId="0" spid="2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空心弧 11"/>
          <p:cNvSpPr>
            <a:spLocks noChangeArrowheads="1"/>
          </p:cNvSpPr>
          <p:nvPr/>
        </p:nvSpPr>
        <p:spPr bwMode="auto">
          <a:xfrm>
            <a:off x="3388528" y="1565306"/>
            <a:ext cx="2464112" cy="2465166"/>
          </a:xfrm>
          <a:custGeom>
            <a:gdLst>
              <a:gd fmla="*/ 87349 w 3286125" name="T0"/>
              <a:gd fmla="*/ 497439 h 3286125" name="T1"/>
              <a:gd fmla="*/ 525850 w 3286125" name="T2"/>
              <a:gd fmla="*/ 82191 h 3286125" name="T3"/>
              <a:gd fmla="*/ 528717 w 3286125" name="T4"/>
              <a:gd fmla="*/ 497441 h 3286125" name="T5"/>
              <a:gd fmla="*/ 5898240 60000 65536" name="T6"/>
              <a:gd fmla="*/ 0 60000 65536" name="T7"/>
              <a:gd fmla="*/ 17694720 60000 65536" name="T8"/>
              <a:gd fmla="*/ 0 w 3286125" name="T9"/>
              <a:gd fmla="*/ 36 h 3286125" name="T10"/>
              <a:gd fmla="*/ 1635918 w 3286125" name="T11"/>
              <a:gd fmla="*/ 1643063 h 3286125" name="T12"/>
            </a:gdLst>
            <a:cxnLst>
              <a:cxn ang="T6">
                <a:pos x="T0" y="T1"/>
              </a:cxn>
              <a:cxn ang="T7">
                <a:pos x="T2" y="T3"/>
              </a:cxn>
              <a:cxn ang="T8">
                <a:pos x="T4" y="T5"/>
              </a:cxn>
            </a:cxnLst>
            <a:rect b="T12" l="T9" r="T11" t="T10"/>
            <a:pathLst>
              <a:path h="3286125" w="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algn="ctr" w="12700">
            <a:solidFill>
              <a:schemeClr val="bg1"/>
            </a:solidFill>
            <a:miter lim="800000"/>
          </a:ln>
        </p:spPr>
        <p:txBody>
          <a:bodyPr anchor="ctr" bIns="162020" lIns="0" rIns="324040" tIns="34295"/>
          <a:lstStyle/>
          <a:p>
            <a:pPr algn="ctr" defTabSz="685541"/>
            <a:r>
              <a:rPr altLang="zh-CN" lang="en-US" sz="2000">
                <a:solidFill>
                  <a:schemeClr val="bg1"/>
                </a:solidFill>
                <a:latin charset="-122" panose="020b0503020204020204" pitchFamily="34" typeface="微软雅黑"/>
                <a:ea charset="-122" panose="020b0503020204020204" pitchFamily="34" typeface="微软雅黑"/>
              </a:rPr>
              <a:t>A</a:t>
            </a:r>
          </a:p>
        </p:txBody>
      </p:sp>
      <p:sp>
        <p:nvSpPr>
          <p:cNvPr id="3" name="空心弧 12"/>
          <p:cNvSpPr>
            <a:spLocks noChangeArrowheads="1"/>
          </p:cNvSpPr>
          <p:nvPr/>
        </p:nvSpPr>
        <p:spPr bwMode="auto">
          <a:xfrm flipH="1">
            <a:off x="3388528" y="1565306"/>
            <a:ext cx="2464112" cy="2465166"/>
          </a:xfrm>
          <a:custGeom>
            <a:gdLst>
              <a:gd fmla="*/ 87349 w 3286125" name="T0"/>
              <a:gd fmla="*/ 497439 h 3286125" name="T1"/>
              <a:gd fmla="*/ 525850 w 3286125" name="T2"/>
              <a:gd fmla="*/ 82191 h 3286125" name="T3"/>
              <a:gd fmla="*/ 528717 w 3286125" name="T4"/>
              <a:gd fmla="*/ 497441 h 3286125" name="T5"/>
              <a:gd fmla="*/ 5898240 60000 65536" name="T6"/>
              <a:gd fmla="*/ 0 60000 65536" name="T7"/>
              <a:gd fmla="*/ 17694720 60000 65536" name="T8"/>
              <a:gd fmla="*/ 0 w 3286125" name="T9"/>
              <a:gd fmla="*/ 36 h 3286125" name="T10"/>
              <a:gd fmla="*/ 1635918 w 3286125" name="T11"/>
              <a:gd fmla="*/ 1643063 h 3286125" name="T12"/>
            </a:gdLst>
            <a:cxnLst>
              <a:cxn ang="T6">
                <a:pos x="T0" y="T1"/>
              </a:cxn>
              <a:cxn ang="T7">
                <a:pos x="T2" y="T3"/>
              </a:cxn>
              <a:cxn ang="T8">
                <a:pos x="T4" y="T5"/>
              </a:cxn>
            </a:cxnLst>
            <a:rect b="T12" l="T9" r="T11" t="T10"/>
            <a:pathLst>
              <a:path h="3286125" w="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algn="ctr" w="12700">
            <a:solidFill>
              <a:schemeClr val="bg1"/>
            </a:solidFill>
            <a:miter lim="800000"/>
          </a:ln>
        </p:spPr>
        <p:txBody>
          <a:bodyPr anchor="ctr" bIns="162020" lIns="324040" rIns="0" tIns="34295"/>
          <a:lstStyle/>
          <a:p>
            <a:pPr algn="ctr" defTabSz="685541"/>
            <a:r>
              <a:rPr altLang="zh-CN" lang="en-US" sz="2000">
                <a:solidFill>
                  <a:schemeClr val="bg1"/>
                </a:solidFill>
                <a:latin charset="-122" panose="020b0503020204020204" pitchFamily="34" typeface="微软雅黑"/>
                <a:ea charset="-122" panose="020b0503020204020204" pitchFamily="34" typeface="微软雅黑"/>
              </a:rPr>
              <a:t>B</a:t>
            </a:r>
          </a:p>
        </p:txBody>
      </p:sp>
      <p:sp>
        <p:nvSpPr>
          <p:cNvPr id="4" name="空心弧 13"/>
          <p:cNvSpPr>
            <a:spLocks noChangeArrowheads="1"/>
          </p:cNvSpPr>
          <p:nvPr/>
        </p:nvSpPr>
        <p:spPr bwMode="auto">
          <a:xfrm>
            <a:off x="3388528" y="1565306"/>
            <a:ext cx="2464112" cy="2465166"/>
          </a:xfrm>
          <a:custGeom>
            <a:gdLst>
              <a:gd fmla="*/ 530009 w 3286125" name="T0"/>
              <a:gd fmla="*/ 911626 h 3286125" name="T1"/>
              <a:gd fmla="*/ 88524 w 3286125" name="T2"/>
              <a:gd fmla="*/ 502853 h 3286125" name="T3"/>
              <a:gd fmla="*/ 528717 w 3286125" name="T4"/>
              <a:gd fmla="*/ 497441 h 3286125" name="T5"/>
              <a:gd fmla="*/ 0 60000 65536" name="T6"/>
              <a:gd fmla="*/ 17694720 60000 65536" name="T7"/>
              <a:gd fmla="*/ 11796480 60000 65536" name="T8"/>
              <a:gd fmla="*/ 141 w 3286125" name="T9"/>
              <a:gd fmla="*/ 1657350 h 3286125" name="T10"/>
              <a:gd fmla="*/ 1647888 w 3286125" name="T11"/>
              <a:gd fmla="*/ 3286125 h 3286125" name="T12"/>
            </a:gdLst>
            <a:cxnLst>
              <a:cxn ang="T6">
                <a:pos x="T0" y="T1"/>
              </a:cxn>
              <a:cxn ang="T7">
                <a:pos x="T2" y="T3"/>
              </a:cxn>
              <a:cxn ang="T8">
                <a:pos x="T4" y="T5"/>
              </a:cxn>
            </a:cxnLst>
            <a:rect b="T12" l="T9" r="T11" t="T10"/>
            <a:pathLst>
              <a:path h="3286125" w="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algn="ctr" w="12700">
            <a:solidFill>
              <a:schemeClr val="bg1"/>
            </a:solidFill>
            <a:miter lim="800000"/>
          </a:ln>
        </p:spPr>
        <p:txBody>
          <a:bodyPr anchor="ctr" bIns="0" lIns="0" rIns="324040" tIns="162020"/>
          <a:lstStyle/>
          <a:p>
            <a:pPr algn="ctr" defTabSz="685541"/>
            <a:r>
              <a:rPr altLang="zh-CN" lang="en-US" sz="2000">
                <a:solidFill>
                  <a:schemeClr val="bg1"/>
                </a:solidFill>
                <a:latin charset="-122" panose="020b0503020204020204" pitchFamily="34" typeface="微软雅黑"/>
                <a:ea charset="-122" panose="020b0503020204020204" pitchFamily="34" typeface="微软雅黑"/>
              </a:rPr>
              <a:t>C</a:t>
            </a:r>
          </a:p>
        </p:txBody>
      </p:sp>
      <p:sp>
        <p:nvSpPr>
          <p:cNvPr id="5" name="空心弧 14"/>
          <p:cNvSpPr>
            <a:spLocks noChangeArrowheads="1"/>
          </p:cNvSpPr>
          <p:nvPr/>
        </p:nvSpPr>
        <p:spPr bwMode="auto">
          <a:xfrm flipH="1">
            <a:off x="3398981" y="1565306"/>
            <a:ext cx="2464112" cy="2465166"/>
          </a:xfrm>
          <a:custGeom>
            <a:gdLst>
              <a:gd fmla="*/ 530009 w 3286125" name="T0"/>
              <a:gd fmla="*/ 911626 h 3286125" name="T1"/>
              <a:gd fmla="*/ 88524 w 3286125" name="T2"/>
              <a:gd fmla="*/ 502853 h 3286125" name="T3"/>
              <a:gd fmla="*/ 528717 w 3286125" name="T4"/>
              <a:gd fmla="*/ 497441 h 3286125" name="T5"/>
              <a:gd fmla="*/ 0 60000 65536" name="T6"/>
              <a:gd fmla="*/ 17694720 60000 65536" name="T7"/>
              <a:gd fmla="*/ 11796480 60000 65536" name="T8"/>
              <a:gd fmla="*/ 141 w 3286125" name="T9"/>
              <a:gd fmla="*/ 1657350 h 3286125" name="T10"/>
              <a:gd fmla="*/ 1647888 w 3286125" name="T11"/>
              <a:gd fmla="*/ 3286125 h 3286125" name="T12"/>
            </a:gdLst>
            <a:cxnLst>
              <a:cxn ang="T6">
                <a:pos x="T0" y="T1"/>
              </a:cxn>
              <a:cxn ang="T7">
                <a:pos x="T2" y="T3"/>
              </a:cxn>
              <a:cxn ang="T8">
                <a:pos x="T4" y="T5"/>
              </a:cxn>
            </a:cxnLst>
            <a:rect b="T12" l="T9" r="T11" t="T10"/>
            <a:pathLst>
              <a:path h="3286125" w="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algn="ctr" w="12700">
            <a:solidFill>
              <a:schemeClr val="bg1"/>
            </a:solidFill>
            <a:miter lim="800000"/>
          </a:ln>
        </p:spPr>
        <p:txBody>
          <a:bodyPr anchor="ctr" bIns="0" lIns="324040" rIns="0" tIns="162020"/>
          <a:lstStyle/>
          <a:p>
            <a:pPr algn="ctr" defTabSz="685541"/>
            <a:r>
              <a:rPr altLang="zh-CN" lang="en-US" sz="2000">
                <a:solidFill>
                  <a:schemeClr val="bg1"/>
                </a:solidFill>
                <a:latin charset="-122" panose="020b0503020204020204" pitchFamily="34" typeface="微软雅黑"/>
                <a:ea charset="-122" panose="020b0503020204020204" pitchFamily="34" typeface="微软雅黑"/>
              </a:rPr>
              <a:t>D</a:t>
            </a:r>
          </a:p>
        </p:txBody>
      </p:sp>
      <p:sp>
        <p:nvSpPr>
          <p:cNvPr id="6" name="等腰三角形 5"/>
          <p:cNvSpPr>
            <a:spLocks noChangeArrowheads="1"/>
          </p:cNvSpPr>
          <p:nvPr/>
        </p:nvSpPr>
        <p:spPr bwMode="auto">
          <a:xfrm rot="-2700000">
            <a:off x="3554295" y="1820896"/>
            <a:ext cx="246412" cy="211731"/>
          </a:xfrm>
          <a:prstGeom prst="triangle">
            <a:avLst>
              <a:gd fmla="val 50000" name="adj"/>
            </a:avLst>
          </a:prstGeom>
          <a:solidFill>
            <a:schemeClr val="accent4"/>
          </a:solidFill>
          <a:ln algn="ctr" w="12700">
            <a:noFill/>
            <a:miter lim="800000"/>
          </a:ln>
        </p:spPr>
        <p:txBody>
          <a:bodyPr anchor="ctr" bIns="34295" lIns="68588" rIns="68588" tIns="34295"/>
          <a:lstStyle/>
          <a:p>
            <a:pPr algn="ctr" defTabSz="685541"/>
            <a:endParaRPr altLang="en-US" lang="zh-CN" sz="1300">
              <a:solidFill>
                <a:srgbClr val="FFFFFF"/>
              </a:solidFill>
              <a:latin charset="-122" panose="020b0503020204020204" pitchFamily="34" typeface="微软雅黑"/>
              <a:ea charset="-122" panose="020b0503020204020204" pitchFamily="34" typeface="微软雅黑"/>
            </a:endParaRPr>
          </a:p>
        </p:txBody>
      </p:sp>
      <p:sp>
        <p:nvSpPr>
          <p:cNvPr id="7" name="等腰三角形 6"/>
          <p:cNvSpPr>
            <a:spLocks noChangeArrowheads="1"/>
          </p:cNvSpPr>
          <p:nvPr/>
        </p:nvSpPr>
        <p:spPr bwMode="auto">
          <a:xfrm flipV="1" rot="2700000">
            <a:off x="3552730" y="3556924"/>
            <a:ext cx="249542" cy="210570"/>
          </a:xfrm>
          <a:prstGeom prst="triangle">
            <a:avLst>
              <a:gd fmla="val 50000" name="adj"/>
            </a:avLst>
          </a:prstGeom>
          <a:solidFill>
            <a:schemeClr val="accent3"/>
          </a:solidFill>
          <a:ln algn="ctr" w="12700">
            <a:noFill/>
            <a:miter lim="800000"/>
          </a:ln>
        </p:spPr>
        <p:txBody>
          <a:bodyPr anchor="ctr" bIns="34295" lIns="68588" rIns="68588" rot="10800000" tIns="34295"/>
          <a:lstStyle/>
          <a:p>
            <a:pPr algn="ctr" defTabSz="685541"/>
            <a:endParaRPr altLang="en-US" lang="zh-CN" sz="1300">
              <a:solidFill>
                <a:srgbClr val="FFFFFF"/>
              </a:solidFill>
              <a:latin charset="-122" panose="020b0503020204020204" pitchFamily="34" typeface="微软雅黑"/>
              <a:ea charset="-122" panose="020b0503020204020204" pitchFamily="34" typeface="微软雅黑"/>
            </a:endParaRPr>
          </a:p>
        </p:txBody>
      </p:sp>
      <p:sp>
        <p:nvSpPr>
          <p:cNvPr id="8" name="等腰三角形 7"/>
          <p:cNvSpPr>
            <a:spLocks noChangeArrowheads="1"/>
          </p:cNvSpPr>
          <p:nvPr/>
        </p:nvSpPr>
        <p:spPr bwMode="auto">
          <a:xfrm flipH="1" rot="2700000">
            <a:off x="5438897" y="1822224"/>
            <a:ext cx="249541" cy="209076"/>
          </a:xfrm>
          <a:prstGeom prst="triangle">
            <a:avLst>
              <a:gd fmla="val 50000" name="adj"/>
            </a:avLst>
          </a:prstGeom>
          <a:solidFill>
            <a:schemeClr val="accent1"/>
          </a:solidFill>
          <a:ln algn="ctr" w="12700">
            <a:noFill/>
            <a:miter lim="800000"/>
          </a:ln>
        </p:spPr>
        <p:txBody>
          <a:bodyPr anchor="ctr" bIns="34295" lIns="68588" rIns="68588" tIns="34295"/>
          <a:lstStyle/>
          <a:p>
            <a:pPr algn="ctr" defTabSz="685541"/>
            <a:endParaRPr altLang="en-US" lang="zh-CN" sz="1300">
              <a:solidFill>
                <a:srgbClr val="FFFFFF"/>
              </a:solidFill>
              <a:latin charset="-122" panose="020b0503020204020204" pitchFamily="34" typeface="微软雅黑"/>
              <a:ea charset="-122" panose="020b0503020204020204" pitchFamily="34" typeface="微软雅黑"/>
            </a:endParaRPr>
          </a:p>
        </p:txBody>
      </p:sp>
      <p:sp>
        <p:nvSpPr>
          <p:cNvPr id="9" name="等腰三角形 8"/>
          <p:cNvSpPr>
            <a:spLocks noChangeArrowheads="1"/>
          </p:cNvSpPr>
          <p:nvPr/>
        </p:nvSpPr>
        <p:spPr bwMode="auto">
          <a:xfrm flipH="1" flipV="1" rot="-2700000">
            <a:off x="5440462" y="3555586"/>
            <a:ext cx="246410" cy="213244"/>
          </a:xfrm>
          <a:prstGeom prst="triangle">
            <a:avLst>
              <a:gd fmla="val 50000" name="adj"/>
            </a:avLst>
          </a:prstGeom>
          <a:solidFill>
            <a:schemeClr val="accent2"/>
          </a:solidFill>
          <a:ln algn="ctr" w="12700">
            <a:noFill/>
            <a:miter lim="800000"/>
          </a:ln>
        </p:spPr>
        <p:txBody>
          <a:bodyPr anchor="ctr" bIns="34295" lIns="68588" rIns="68588" rot="10800000" tIns="34295"/>
          <a:lstStyle/>
          <a:p>
            <a:pPr algn="ctr" defTabSz="685541"/>
            <a:endParaRPr altLang="en-US" lang="zh-CN" sz="1300">
              <a:solidFill>
                <a:srgbClr val="FFFFFF"/>
              </a:solidFill>
              <a:latin charset="-122" panose="020b0503020204020204" pitchFamily="34" typeface="微软雅黑"/>
              <a:ea charset="-122" panose="020b0503020204020204" pitchFamily="34" typeface="微软雅黑"/>
            </a:endParaRPr>
          </a:p>
        </p:txBody>
      </p:sp>
      <p:sp>
        <p:nvSpPr>
          <p:cNvPr id="10" name="椭圆 9"/>
          <p:cNvSpPr>
            <a:spLocks noChangeArrowheads="1"/>
          </p:cNvSpPr>
          <p:nvPr/>
        </p:nvSpPr>
        <p:spPr bwMode="auto">
          <a:xfrm>
            <a:off x="3142117" y="1318788"/>
            <a:ext cx="2956934" cy="2958199"/>
          </a:xfrm>
          <a:prstGeom prst="ellipse">
            <a:avLst/>
          </a:prstGeom>
          <a:noFill/>
          <a:ln algn="ctr" w="12700">
            <a:solidFill>
              <a:srgbClr val="7F7F7F"/>
            </a:solidFill>
            <a:prstDash val="dash"/>
            <a:miter lim="800000"/>
          </a:ln>
        </p:spPr>
        <p:txBody>
          <a:bodyPr anchor="ctr" bIns="34295" lIns="68588" rIns="68588" tIns="34295"/>
          <a:lstStyle/>
          <a:p>
            <a:pPr algn="ctr" defTabSz="685541"/>
            <a:endParaRPr altLang="en-US" lang="zh-CN" sz="1300">
              <a:solidFill>
                <a:srgbClr val="FFFFFF"/>
              </a:solidFill>
              <a:latin charset="-122" panose="020b0503020204020204" pitchFamily="34" typeface="微软雅黑"/>
              <a:ea charset="-122" panose="020b0503020204020204" pitchFamily="34" typeface="微软雅黑"/>
            </a:endParaRPr>
          </a:p>
        </p:txBody>
      </p:sp>
      <p:sp>
        <p:nvSpPr>
          <p:cNvPr id="11" name="文本框 23"/>
          <p:cNvSpPr txBox="1">
            <a:spLocks noChangeArrowheads="1"/>
          </p:cNvSpPr>
          <p:nvPr/>
        </p:nvSpPr>
        <p:spPr bwMode="auto">
          <a:xfrm>
            <a:off x="3887324" y="2527173"/>
            <a:ext cx="1468013" cy="739150"/>
          </a:xfrm>
          <a:prstGeom prst="rect">
            <a:avLst/>
          </a:prstGeom>
          <a:noFill/>
          <a:ln w="9525">
            <a:noFill/>
            <a:miter lim="800000"/>
          </a:ln>
        </p:spPr>
        <p:txBody>
          <a:bodyPr bIns="34295" lIns="68588" rIns="68588" tIns="34295">
            <a:spAutoFit/>
          </a:bodyPr>
          <a:lstStyle/>
          <a:p>
            <a:pPr algn="ctr" defTabSz="685541"/>
            <a:r>
              <a:rPr altLang="en-US" lang="zh-CN" sz="2200">
                <a:solidFill>
                  <a:srgbClr val="808080"/>
                </a:solidFill>
                <a:latin charset="-122" panose="020b0503020204020204" pitchFamily="34" typeface="微软雅黑"/>
                <a:ea charset="-122" panose="020b0503020204020204" pitchFamily="34" typeface="微软雅黑"/>
              </a:rPr>
              <a:t>标题</a:t>
            </a:r>
          </a:p>
          <a:p>
            <a:pPr algn="ctr" defTabSz="685541"/>
            <a:r>
              <a:rPr altLang="en-US" lang="zh-CN" sz="2200">
                <a:solidFill>
                  <a:srgbClr val="808080"/>
                </a:solidFill>
                <a:latin charset="-122" panose="020b0503020204020204" pitchFamily="34" typeface="微软雅黑"/>
                <a:ea charset="-122" panose="020b0503020204020204" pitchFamily="34" typeface="微软雅黑"/>
              </a:rPr>
              <a:t>内容</a:t>
            </a:r>
          </a:p>
        </p:txBody>
      </p:sp>
      <p:sp>
        <p:nvSpPr>
          <p:cNvPr id="12" name="文本框 27"/>
          <p:cNvSpPr txBox="1">
            <a:spLocks noChangeArrowheads="1"/>
          </p:cNvSpPr>
          <p:nvPr/>
        </p:nvSpPr>
        <p:spPr bwMode="auto">
          <a:xfrm>
            <a:off x="312122" y="1521445"/>
            <a:ext cx="2797140" cy="571510"/>
          </a:xfrm>
          <a:prstGeom prst="rect">
            <a:avLst/>
          </a:prstGeom>
          <a:noFill/>
          <a:ln w="9525">
            <a:noFill/>
            <a:miter lim="800000"/>
          </a:ln>
        </p:spPr>
        <p:txBody>
          <a:bodyPr bIns="34295" lIns="68588" rIns="68588" tIns="34295">
            <a:spAutoFit/>
          </a:bodyPr>
          <a:lstStyle/>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p:txBody>
      </p:sp>
      <p:sp>
        <p:nvSpPr>
          <p:cNvPr id="13" name="文本框 27"/>
          <p:cNvSpPr txBox="1">
            <a:spLocks noChangeArrowheads="1"/>
          </p:cNvSpPr>
          <p:nvPr/>
        </p:nvSpPr>
        <p:spPr bwMode="auto">
          <a:xfrm>
            <a:off x="304655" y="3582808"/>
            <a:ext cx="2797141" cy="571510"/>
          </a:xfrm>
          <a:prstGeom prst="rect">
            <a:avLst/>
          </a:prstGeom>
          <a:noFill/>
          <a:ln w="9525">
            <a:noFill/>
            <a:miter lim="800000"/>
          </a:ln>
        </p:spPr>
        <p:txBody>
          <a:bodyPr bIns="34295" lIns="68588" rIns="68588" tIns="34295">
            <a:spAutoFit/>
          </a:bodyPr>
          <a:lstStyle/>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p:txBody>
      </p:sp>
      <p:sp>
        <p:nvSpPr>
          <p:cNvPr id="14" name="文本框 27"/>
          <p:cNvSpPr txBox="1">
            <a:spLocks noChangeArrowheads="1"/>
          </p:cNvSpPr>
          <p:nvPr/>
        </p:nvSpPr>
        <p:spPr bwMode="auto">
          <a:xfrm>
            <a:off x="5588309" y="3582808"/>
            <a:ext cx="2797141" cy="571510"/>
          </a:xfrm>
          <a:prstGeom prst="rect">
            <a:avLst/>
          </a:prstGeom>
          <a:noFill/>
          <a:ln w="9525">
            <a:noFill/>
            <a:miter lim="800000"/>
          </a:ln>
        </p:spPr>
        <p:txBody>
          <a:bodyPr bIns="34295" lIns="68588" rIns="68588" tIns="34295">
            <a:spAutoFit/>
          </a:bodyPr>
          <a:lstStyle/>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p:txBody>
      </p:sp>
      <p:sp>
        <p:nvSpPr>
          <p:cNvPr id="15" name="文本框 27"/>
          <p:cNvSpPr txBox="1">
            <a:spLocks noChangeArrowheads="1"/>
          </p:cNvSpPr>
          <p:nvPr/>
        </p:nvSpPr>
        <p:spPr bwMode="auto">
          <a:xfrm>
            <a:off x="5588309" y="1524470"/>
            <a:ext cx="2797141" cy="571510"/>
          </a:xfrm>
          <a:prstGeom prst="rect">
            <a:avLst/>
          </a:prstGeom>
          <a:noFill/>
          <a:ln w="9525">
            <a:noFill/>
            <a:miter lim="800000"/>
          </a:ln>
        </p:spPr>
        <p:txBody>
          <a:bodyPr bIns="34295" lIns="68588" rIns="68588" tIns="34295">
            <a:spAutoFit/>
          </a:bodyPr>
          <a:lstStyle/>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a:p>
            <a:pPr algn="r" defTabSz="685541" indent="-214514" marL="214514">
              <a:buFont charset="2" pitchFamily="2" typeface="Wingdings"/>
              <a:buChar char="n"/>
            </a:pPr>
            <a:r>
              <a:rPr altLang="en-US" lang="zh-CN" sz="1100">
                <a:solidFill>
                  <a:srgbClr val="808080"/>
                </a:solidFill>
                <a:latin charset="-122" panose="020b0503020204020204" pitchFamily="34" typeface="微软雅黑"/>
                <a:ea charset="-122" panose="020b0503020204020204" pitchFamily="34" typeface="微软雅黑"/>
              </a:rPr>
              <a:t>请在此处添加您需要的文字内容</a:t>
            </a:r>
          </a:p>
        </p:txBody>
      </p:sp>
    </p:spTree>
    <p:extLst>
      <p:ext uri="{BB962C8B-B14F-4D97-AF65-F5344CB8AC3E}">
        <p14:creationId val="1710844466"/>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42">
                                  <p:stCondLst>
                                    <p:cond delay="0"/>
                                  </p:stCondLst>
                                  <p:childTnLst>
                                    <p:set>
                                      <p:cBhvr>
                                        <p:cTn dur="1" fill="hold" id="6">
                                          <p:stCondLst>
                                            <p:cond delay="0"/>
                                          </p:stCondLst>
                                        </p:cTn>
                                        <p:tgtEl>
                                          <p:spTgt spid="11"/>
                                        </p:tgtEl>
                                        <p:attrNameLst>
                                          <p:attrName>style.visibility</p:attrName>
                                        </p:attrNameLst>
                                      </p:cBhvr>
                                      <p:to>
                                        <p:strVal val="visible"/>
                                      </p:to>
                                    </p:set>
                                    <p:animEffect filter="barn(outHorizontal)" transition="in">
                                      <p:cBhvr>
                                        <p:cTn dur="750" id="7"/>
                                        <p:tgtEl>
                                          <p:spTgt spid="11"/>
                                        </p:tgtEl>
                                      </p:cBhvr>
                                    </p:animEffect>
                                  </p:childTnLst>
                                </p:cTn>
                              </p:par>
                            </p:childTnLst>
                          </p:cTn>
                        </p:par>
                        <p:par>
                          <p:cTn fill="hold" id="8" nodeType="afterGroup">
                            <p:stCondLst>
                              <p:cond delay="750"/>
                            </p:stCondLst>
                            <p:childTnLst>
                              <p:par>
                                <p:cTn fill="hold" grpId="0" id="9" nodeType="afterEffect" presetClass="entr" presetID="22" presetSubtype="4">
                                  <p:stCondLst>
                                    <p:cond delay="0"/>
                                  </p:stCondLst>
                                  <p:childTnLst>
                                    <p:set>
                                      <p:cBhvr>
                                        <p:cTn dur="1" fill="hold" id="10">
                                          <p:stCondLst>
                                            <p:cond delay="0"/>
                                          </p:stCondLst>
                                        </p:cTn>
                                        <p:tgtEl>
                                          <p:spTgt spid="2"/>
                                        </p:tgtEl>
                                        <p:attrNameLst>
                                          <p:attrName>style.visibility</p:attrName>
                                        </p:attrNameLst>
                                      </p:cBhvr>
                                      <p:to>
                                        <p:strVal val="visible"/>
                                      </p:to>
                                    </p:set>
                                    <p:animEffect filter="wipe(down)" transition="in">
                                      <p:cBhvr>
                                        <p:cTn dur="750" id="11"/>
                                        <p:tgtEl>
                                          <p:spTgt spid="2"/>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750" id="15"/>
                                        <p:tgtEl>
                                          <p:spTgt spid="3"/>
                                        </p:tgtEl>
                                      </p:cBhvr>
                                    </p:animEffect>
                                  </p:childTnLst>
                                </p:cTn>
                              </p:par>
                            </p:childTnLst>
                          </p:cTn>
                        </p:par>
                        <p:par>
                          <p:cTn fill="hold" id="16" nodeType="afterGroup">
                            <p:stCondLst>
                              <p:cond delay="2250"/>
                            </p:stCondLst>
                            <p:childTnLst>
                              <p:par>
                                <p:cTn fill="hold" grpId="0" id="17" nodeType="afterEffect" presetClass="entr" presetID="22"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ipe(up)" transition="in">
                                      <p:cBhvr>
                                        <p:cTn dur="750" id="19"/>
                                        <p:tgtEl>
                                          <p:spTgt spid="5"/>
                                        </p:tgtEl>
                                      </p:cBhvr>
                                    </p:animEffect>
                                  </p:childTnLst>
                                </p:cTn>
                              </p:par>
                            </p:childTnLst>
                          </p:cTn>
                        </p:par>
                        <p:par>
                          <p:cTn fill="hold" id="20" nodeType="afterGroup">
                            <p:stCondLst>
                              <p:cond delay="3000"/>
                            </p:stCondLst>
                            <p:childTnLst>
                              <p:par>
                                <p:cTn fill="hold" grpId="0" id="21" nodeType="afterEffect" presetClass="entr" presetID="22" presetSubtype="2">
                                  <p:stCondLst>
                                    <p:cond delay="0"/>
                                  </p:stCondLst>
                                  <p:childTnLst>
                                    <p:set>
                                      <p:cBhvr>
                                        <p:cTn dur="1" fill="hold" id="22">
                                          <p:stCondLst>
                                            <p:cond delay="0"/>
                                          </p:stCondLst>
                                        </p:cTn>
                                        <p:tgtEl>
                                          <p:spTgt spid="4"/>
                                        </p:tgtEl>
                                        <p:attrNameLst>
                                          <p:attrName>style.visibility</p:attrName>
                                        </p:attrNameLst>
                                      </p:cBhvr>
                                      <p:to>
                                        <p:strVal val="visible"/>
                                      </p:to>
                                    </p:set>
                                    <p:animEffect filter="wipe(right)" transition="in">
                                      <p:cBhvr>
                                        <p:cTn dur="750" id="23"/>
                                        <p:tgtEl>
                                          <p:spTgt spid="4"/>
                                        </p:tgtEl>
                                      </p:cBhvr>
                                    </p:animEffect>
                                  </p:childTnLst>
                                </p:cTn>
                              </p:par>
                            </p:childTnLst>
                          </p:cTn>
                        </p:par>
                        <p:par>
                          <p:cTn fill="hold" id="24" nodeType="afterGroup">
                            <p:stCondLst>
                              <p:cond delay="3750"/>
                            </p:stCondLst>
                            <p:childTnLst>
                              <p:par>
                                <p:cTn fill="hold" grpId="0" id="25" nodeType="afterEffect" presetClass="entr" presetID="21"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heel(1)" transition="in">
                                      <p:cBhvr>
                                        <p:cTn dur="1000" id="27"/>
                                        <p:tgtEl>
                                          <p:spTgt spid="10"/>
                                        </p:tgtEl>
                                      </p:cBhvr>
                                    </p:animEffect>
                                  </p:childTnLst>
                                </p:cTn>
                              </p:par>
                            </p:childTnLst>
                          </p:cTn>
                        </p:par>
                        <p:par>
                          <p:cTn fill="hold" id="28" nodeType="afterGroup">
                            <p:stCondLst>
                              <p:cond delay="4750"/>
                            </p:stCondLst>
                            <p:childTnLst>
                              <p:par>
                                <p:cTn fill="hold" grpId="0" id="29" nodeType="afterEffect" presetClass="entr" presetID="22" presetSubtype="2">
                                  <p:stCondLst>
                                    <p:cond delay="0"/>
                                  </p:stCondLst>
                                  <p:childTnLst>
                                    <p:set>
                                      <p:cBhvr>
                                        <p:cTn dur="1" fill="hold" id="30">
                                          <p:stCondLst>
                                            <p:cond delay="0"/>
                                          </p:stCondLst>
                                        </p:cTn>
                                        <p:tgtEl>
                                          <p:spTgt spid="6"/>
                                        </p:tgtEl>
                                        <p:attrNameLst>
                                          <p:attrName>style.visibility</p:attrName>
                                        </p:attrNameLst>
                                      </p:cBhvr>
                                      <p:to>
                                        <p:strVal val="visible"/>
                                      </p:to>
                                    </p:set>
                                    <p:animEffect filter="wipe(right)" transition="in">
                                      <p:cBhvr>
                                        <p:cTn dur="500" id="31"/>
                                        <p:tgtEl>
                                          <p:spTgt spid="6"/>
                                        </p:tgtEl>
                                      </p:cBhvr>
                                    </p:animEffect>
                                  </p:childTnLst>
                                </p:cTn>
                              </p:par>
                            </p:childTnLst>
                          </p:cTn>
                        </p:par>
                        <p:par>
                          <p:cTn fill="hold" id="32" nodeType="afterGroup">
                            <p:stCondLst>
                              <p:cond delay="525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750" id="35"/>
                                        <p:tgtEl>
                                          <p:spTgt spid="12"/>
                                        </p:tgtEl>
                                      </p:cBhvr>
                                    </p:animEffect>
                                  </p:childTnLst>
                                </p:cTn>
                              </p:par>
                            </p:childTnLst>
                          </p:cTn>
                        </p:par>
                        <p:par>
                          <p:cTn fill="hold" id="36" nodeType="afterGroup">
                            <p:stCondLst>
                              <p:cond delay="6000"/>
                            </p:stCondLst>
                            <p:childTnLst>
                              <p:par>
                                <p:cTn fill="hold" grpId="0" id="37" nodeType="afterEffect" presetClass="entr" presetID="22" presetSubtype="8">
                                  <p:stCondLst>
                                    <p:cond delay="0"/>
                                  </p:stCondLst>
                                  <p:childTnLst>
                                    <p:set>
                                      <p:cBhvr>
                                        <p:cTn dur="1" fill="hold" id="38">
                                          <p:stCondLst>
                                            <p:cond delay="0"/>
                                          </p:stCondLst>
                                        </p:cTn>
                                        <p:tgtEl>
                                          <p:spTgt spid="8"/>
                                        </p:tgtEl>
                                        <p:attrNameLst>
                                          <p:attrName>style.visibility</p:attrName>
                                        </p:attrNameLst>
                                      </p:cBhvr>
                                      <p:to>
                                        <p:strVal val="visible"/>
                                      </p:to>
                                    </p:set>
                                    <p:animEffect filter="wipe(left)" transition="in">
                                      <p:cBhvr>
                                        <p:cTn dur="500" id="39"/>
                                        <p:tgtEl>
                                          <p:spTgt spid="8"/>
                                        </p:tgtEl>
                                      </p:cBhvr>
                                    </p:animEffect>
                                  </p:childTnLst>
                                </p:cTn>
                              </p:par>
                            </p:childTnLst>
                          </p:cTn>
                        </p:par>
                        <p:par>
                          <p:cTn fill="hold" id="40" nodeType="afterGroup">
                            <p:stCondLst>
                              <p:cond delay="6500"/>
                            </p:stCondLst>
                            <p:childTnLst>
                              <p:par>
                                <p:cTn fill="hold" grpId="0" id="41" nodeType="afterEffect" presetClass="entr" presetID="10"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750" id="43"/>
                                        <p:tgtEl>
                                          <p:spTgt spid="15"/>
                                        </p:tgtEl>
                                      </p:cBhvr>
                                    </p:animEffect>
                                  </p:childTnLst>
                                </p:cTn>
                              </p:par>
                            </p:childTnLst>
                          </p:cTn>
                        </p:par>
                        <p:par>
                          <p:cTn fill="hold" id="44" nodeType="afterGroup">
                            <p:stCondLst>
                              <p:cond delay="7250"/>
                            </p:stCondLst>
                            <p:childTnLst>
                              <p:par>
                                <p:cTn fill="hold" grpId="0" id="45" nodeType="afterEffect" presetClass="entr" presetID="22" presetSubtype="2">
                                  <p:stCondLst>
                                    <p:cond delay="0"/>
                                  </p:stCondLst>
                                  <p:childTnLst>
                                    <p:set>
                                      <p:cBhvr>
                                        <p:cTn dur="1" fill="hold" id="46">
                                          <p:stCondLst>
                                            <p:cond delay="0"/>
                                          </p:stCondLst>
                                        </p:cTn>
                                        <p:tgtEl>
                                          <p:spTgt spid="7"/>
                                        </p:tgtEl>
                                        <p:attrNameLst>
                                          <p:attrName>style.visibility</p:attrName>
                                        </p:attrNameLst>
                                      </p:cBhvr>
                                      <p:to>
                                        <p:strVal val="visible"/>
                                      </p:to>
                                    </p:set>
                                    <p:animEffect filter="wipe(right)" transition="in">
                                      <p:cBhvr>
                                        <p:cTn dur="500" id="47"/>
                                        <p:tgtEl>
                                          <p:spTgt spid="7"/>
                                        </p:tgtEl>
                                      </p:cBhvr>
                                    </p:animEffect>
                                  </p:childTnLst>
                                </p:cTn>
                              </p:par>
                            </p:childTnLst>
                          </p:cTn>
                        </p:par>
                        <p:par>
                          <p:cTn fill="hold" id="48" nodeType="afterGroup">
                            <p:stCondLst>
                              <p:cond delay="7750"/>
                            </p:stCondLst>
                            <p:childTnLst>
                              <p:par>
                                <p:cTn fill="hold" grpId="0" id="49" nodeType="afterEffect" presetClass="entr" presetID="10" presetSubtype="0">
                                  <p:stCondLst>
                                    <p:cond delay="0"/>
                                  </p:stCondLst>
                                  <p:childTnLst>
                                    <p:set>
                                      <p:cBhvr>
                                        <p:cTn dur="1" fill="hold" id="50">
                                          <p:stCondLst>
                                            <p:cond delay="0"/>
                                          </p:stCondLst>
                                        </p:cTn>
                                        <p:tgtEl>
                                          <p:spTgt spid="13"/>
                                        </p:tgtEl>
                                        <p:attrNameLst>
                                          <p:attrName>style.visibility</p:attrName>
                                        </p:attrNameLst>
                                      </p:cBhvr>
                                      <p:to>
                                        <p:strVal val="visible"/>
                                      </p:to>
                                    </p:set>
                                    <p:animEffect filter="fade" transition="in">
                                      <p:cBhvr>
                                        <p:cTn dur="750" id="51"/>
                                        <p:tgtEl>
                                          <p:spTgt spid="13"/>
                                        </p:tgtEl>
                                      </p:cBhvr>
                                    </p:animEffect>
                                  </p:childTnLst>
                                </p:cTn>
                              </p:par>
                            </p:childTnLst>
                          </p:cTn>
                        </p:par>
                        <p:par>
                          <p:cTn fill="hold" id="52" nodeType="afterGroup">
                            <p:stCondLst>
                              <p:cond delay="8500"/>
                            </p:stCondLst>
                            <p:childTnLst>
                              <p:par>
                                <p:cTn fill="hold" grpId="0" id="53" nodeType="afterEffect" presetClass="entr" presetID="22" presetSubtype="8">
                                  <p:stCondLst>
                                    <p:cond delay="0"/>
                                  </p:stCondLst>
                                  <p:childTnLst>
                                    <p:set>
                                      <p:cBhvr>
                                        <p:cTn dur="1" fill="hold" id="54">
                                          <p:stCondLst>
                                            <p:cond delay="0"/>
                                          </p:stCondLst>
                                        </p:cTn>
                                        <p:tgtEl>
                                          <p:spTgt spid="9"/>
                                        </p:tgtEl>
                                        <p:attrNameLst>
                                          <p:attrName>style.visibility</p:attrName>
                                        </p:attrNameLst>
                                      </p:cBhvr>
                                      <p:to>
                                        <p:strVal val="visible"/>
                                      </p:to>
                                    </p:set>
                                    <p:animEffect filter="wipe(left)" transition="in">
                                      <p:cBhvr>
                                        <p:cTn dur="500" id="55"/>
                                        <p:tgtEl>
                                          <p:spTgt spid="9"/>
                                        </p:tgtEl>
                                      </p:cBhvr>
                                    </p:animEffect>
                                  </p:childTnLst>
                                </p:cTn>
                              </p:par>
                            </p:childTnLst>
                          </p:cTn>
                        </p:par>
                        <p:par>
                          <p:cTn fill="hold" id="56" nodeType="afterGroup">
                            <p:stCondLst>
                              <p:cond delay="9000"/>
                            </p:stCondLst>
                            <p:childTnLst>
                              <p:par>
                                <p:cTn fill="hold" grpId="0" id="57" nodeType="afterEffect" presetClass="entr" presetID="10"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750" id="5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AutoShape 4"/>
          <p:cNvSpPr/>
          <p:nvPr/>
        </p:nvSpPr>
        <p:spPr bwMode="auto">
          <a:xfrm rot="16200000">
            <a:off x="1843815" y="1137296"/>
            <a:ext cx="1400991" cy="2749177"/>
          </a:xfrm>
          <a:custGeom>
            <a:gdLst>
              <a:gd fmla="*/ 0 w 21600" name="T0"/>
              <a:gd fmla="*/ 681 h 21600" name="T1"/>
              <a:gd fmla="*/ 177 w 21600" name="T2"/>
              <a:gd fmla="*/ 340 h 21600" name="T3"/>
              <a:gd fmla="*/ 0 w 21600" name="T4"/>
              <a:gd fmla="*/ 0 h 21600" name="T5"/>
              <a:gd fmla="*/ 0 60000 65536" name="T6"/>
              <a:gd fmla="*/ 0 60000 65536" name="T7"/>
              <a:gd fmla="*/ 0 60000 65536" name="T8"/>
            </a:gdLst>
            <a:cxnLst>
              <a:cxn ang="T6">
                <a:pos x="T0" y="T1"/>
              </a:cxn>
              <a:cxn ang="T7">
                <a:pos x="T2" y="T3"/>
              </a:cxn>
              <a:cxn ang="T8">
                <a:pos x="T4" y="T5"/>
              </a:cxn>
            </a:cxnLst>
            <a:rect b="b" l="0" r="r" t="0"/>
            <a:pathLst>
              <a:path h="21600" w="21600">
                <a:moveTo>
                  <a:pt x="0" y="21600"/>
                </a:moveTo>
                <a:cubicBezTo>
                  <a:pt x="11925" y="21600"/>
                  <a:pt x="21600" y="16767"/>
                  <a:pt x="21600" y="10804"/>
                </a:cubicBezTo>
                <a:cubicBezTo>
                  <a:pt x="21600" y="4840"/>
                  <a:pt x="11925" y="0"/>
                  <a:pt x="0" y="0"/>
                </a:cubicBezTo>
              </a:path>
            </a:pathLst>
          </a:custGeom>
          <a:noFill/>
          <a:ln cap="flat" w="19050">
            <a:solidFill>
              <a:srgbClr val="546E7A"/>
            </a:solidFill>
            <a:prstDash val="dash"/>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altLang="en-US" lang="zh-CN">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endParaRPr>
          </a:p>
        </p:txBody>
      </p:sp>
      <p:grpSp>
        <p:nvGrpSpPr>
          <p:cNvPr id="2" name="组合 33"/>
          <p:cNvGrpSpPr/>
          <p:nvPr/>
        </p:nvGrpSpPr>
        <p:grpSpPr>
          <a:xfrm>
            <a:off x="1462637" y="2204298"/>
            <a:ext cx="2048260" cy="2454961"/>
            <a:chOff x="2097288" y="2827131"/>
            <a:chExt cx="2730538" cy="3272271"/>
          </a:xfrm>
          <a:solidFill>
            <a:schemeClr val="accent1"/>
          </a:solidFill>
        </p:grpSpPr>
        <p:sp>
          <p:nvSpPr>
            <p:cNvPr id="35" name="椭圆 34"/>
            <p:cNvSpPr/>
            <p:nvPr/>
          </p:nvSpPr>
          <p:spPr>
            <a:xfrm>
              <a:off x="2097288" y="5658815"/>
              <a:ext cx="2730538" cy="4405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grpSp>
          <p:nvGrpSpPr>
            <p:cNvPr id="3" name="Group 10"/>
            <p:cNvGrpSpPr/>
            <p:nvPr/>
          </p:nvGrpSpPr>
          <p:grpSpPr>
            <a:xfrm>
              <a:off x="2975285" y="2827131"/>
              <a:ext cx="923403" cy="3272271"/>
              <a:chExt cx="966" cy="3423"/>
            </a:xfrm>
            <a:grpFill/>
          </p:grpSpPr>
          <p:sp>
            <p:nvSpPr>
              <p:cNvPr id="37" name="AutoShape 11"/>
              <p:cNvSpPr/>
              <p:nvPr/>
            </p:nvSpPr>
            <p:spPr bwMode="auto">
              <a:xfrm>
                <a:off x="0" y="0"/>
                <a:ext cx="966" cy="3423"/>
              </a:xfrm>
              <a:custGeom>
                <a:gdLst>
                  <a:gd fmla="*/ 26 w 20967" name="T0"/>
                  <a:gd fmla="*/ 0 h 21600" name="T1"/>
                  <a:gd fmla="*/ 19 w 20967" name="T2"/>
                  <a:gd fmla="*/ 27 h 21600" name="T3"/>
                  <a:gd fmla="*/ 19 w 20967" name="T4"/>
                  <a:gd fmla="*/ 55 h 21600" name="T5"/>
                  <a:gd fmla="*/ 20 w 20967" name="T6"/>
                  <a:gd fmla="*/ 60 h 21600" name="T7"/>
                  <a:gd fmla="*/ 21 w 20967" name="T8"/>
                  <a:gd fmla="*/ 73 h 21600" name="T9"/>
                  <a:gd fmla="*/ 22 w 20967" name="T10"/>
                  <a:gd fmla="*/ 80 h 21600" name="T11"/>
                  <a:gd fmla="*/ 21 w 20967" name="T12"/>
                  <a:gd fmla="*/ 90 h 21600" name="T13"/>
                  <a:gd fmla="*/ 14 w 20967" name="T14"/>
                  <a:gd fmla="*/ 100 h 21600" name="T15"/>
                  <a:gd fmla="*/ 9 w 20967" name="T16"/>
                  <a:gd fmla="*/ 116 h 21600" name="T17"/>
                  <a:gd fmla="*/ 4 w 20967" name="T18"/>
                  <a:gd fmla="*/ 142 h 21600" name="T19"/>
                  <a:gd fmla="*/ 0 w 20967" name="T20"/>
                  <a:gd fmla="*/ 174 h 21600" name="T21"/>
                  <a:gd fmla="*/ 8 w 20967" name="T22"/>
                  <a:gd fmla="*/ 189 h 21600" name="T23"/>
                  <a:gd fmla="*/ 11 w 20967" name="T24"/>
                  <a:gd fmla="*/ 183 h 21600" name="T25"/>
                  <a:gd fmla="*/ 9 w 20967" name="T26"/>
                  <a:gd fmla="*/ 232 h 21600" name="T27"/>
                  <a:gd fmla="*/ 7 w 20967" name="T28"/>
                  <a:gd fmla="*/ 283 h 21600" name="T29"/>
                  <a:gd fmla="*/ 10 w 20967" name="T30"/>
                  <a:gd fmla="*/ 289 h 21600" name="T31"/>
                  <a:gd fmla="*/ 12 w 20967" name="T32"/>
                  <a:gd fmla="*/ 354 h 21600" name="T33"/>
                  <a:gd fmla="*/ 15 w 20967" name="T34"/>
                  <a:gd fmla="*/ 416 h 21600" name="T35"/>
                  <a:gd fmla="*/ 15 w 20967" name="T36"/>
                  <a:gd fmla="*/ 456 h 21600" name="T37"/>
                  <a:gd fmla="*/ 10 w 20967" name="T38"/>
                  <a:gd fmla="*/ 481 h 21600" name="T39"/>
                  <a:gd fmla="*/ 4 w 20967" name="T40"/>
                  <a:gd fmla="*/ 486 h 21600" name="T41"/>
                  <a:gd fmla="*/ 5 w 20967" name="T42"/>
                  <a:gd fmla="*/ 495 h 21600" name="T43"/>
                  <a:gd fmla="*/ 15 w 20967" name="T44"/>
                  <a:gd fmla="*/ 492 h 21600" name="T45"/>
                  <a:gd fmla="*/ 18 w 20967" name="T46"/>
                  <a:gd fmla="*/ 487 h 21600" name="T47"/>
                  <a:gd fmla="*/ 21 w 20967" name="T48"/>
                  <a:gd fmla="*/ 493 h 21600" name="T49"/>
                  <a:gd fmla="*/ 25 w 20967" name="T50"/>
                  <a:gd fmla="*/ 485 h 21600" name="T51"/>
                  <a:gd fmla="*/ 25 w 20967" name="T52"/>
                  <a:gd fmla="*/ 464 h 21600" name="T53"/>
                  <a:gd fmla="*/ 24 w 20967" name="T54"/>
                  <a:gd fmla="*/ 439 h 21600" name="T55"/>
                  <a:gd fmla="*/ 26 w 20967" name="T56"/>
                  <a:gd fmla="*/ 405 h 21600" name="T57"/>
                  <a:gd fmla="*/ 26 w 20967" name="T58"/>
                  <a:gd fmla="*/ 377 h 21600" name="T59"/>
                  <a:gd fmla="*/ 25 w 20967" name="T60"/>
                  <a:gd fmla="*/ 350 h 21600" name="T61"/>
                  <a:gd fmla="*/ 25 w 20967" name="T62"/>
                  <a:gd fmla="*/ 333 h 21600" name="T63"/>
                  <a:gd fmla="*/ 28 w 20967" name="T64"/>
                  <a:gd fmla="*/ 383 h 21600" name="T65"/>
                  <a:gd fmla="*/ 29 w 20967" name="T66"/>
                  <a:gd fmla="*/ 442 h 21600" name="T67"/>
                  <a:gd fmla="*/ 32 w 20967" name="T68"/>
                  <a:gd fmla="*/ 478 h 21600" name="T69"/>
                  <a:gd fmla="*/ 33 w 20967" name="T70"/>
                  <a:gd fmla="*/ 494 h 21600" name="T71"/>
                  <a:gd fmla="*/ 31 w 20967" name="T72"/>
                  <a:gd fmla="*/ 515 h 21600" name="T73"/>
                  <a:gd fmla="*/ 32 w 20967" name="T74"/>
                  <a:gd fmla="*/ 542 h 21600" name="T75"/>
                  <a:gd fmla="*/ 40 w 20967" name="T76"/>
                  <a:gd fmla="*/ 525 h 21600" name="T77"/>
                  <a:gd fmla="*/ 40 w 20967" name="T78"/>
                  <a:gd fmla="*/ 497 h 21600" name="T79"/>
                  <a:gd fmla="*/ 41 w 20967" name="T80"/>
                  <a:gd fmla="*/ 475 h 21600" name="T81"/>
                  <a:gd fmla="*/ 41 w 20967" name="T82"/>
                  <a:gd fmla="*/ 445 h 21600" name="T83"/>
                  <a:gd fmla="*/ 40 w 20967" name="T84"/>
                  <a:gd fmla="*/ 391 h 21600" name="T85"/>
                  <a:gd fmla="*/ 38 w 20967" name="T86"/>
                  <a:gd fmla="*/ 326 h 21600" name="T87"/>
                  <a:gd fmla="*/ 38 w 20967" name="T88"/>
                  <a:gd fmla="*/ 291 h 21600" name="T89"/>
                  <a:gd fmla="*/ 43 w 20967" name="T90"/>
                  <a:gd fmla="*/ 284 h 21600" name="T91"/>
                  <a:gd fmla="*/ 41 w 20967" name="T92"/>
                  <a:gd fmla="*/ 244 h 21600" name="T93"/>
                  <a:gd fmla="*/ 39 w 20967" name="T94"/>
                  <a:gd fmla="*/ 202 h 21600" name="T95"/>
                  <a:gd fmla="*/ 39 w 20967" name="T96"/>
                  <a:gd fmla="*/ 175 h 21600" name="T97"/>
                  <a:gd fmla="*/ 43 w 20967" name="T98"/>
                  <a:gd fmla="*/ 139 h 21600" name="T99"/>
                  <a:gd fmla="*/ 44 w 20967" name="T100"/>
                  <a:gd fmla="*/ 98 h 21600" name="T101"/>
                  <a:gd fmla="*/ 37 w 20967" name="T102"/>
                  <a:gd fmla="*/ 90 h 21600" name="T103"/>
                  <a:gd fmla="*/ 33 w 20967" name="T104"/>
                  <a:gd fmla="*/ 75 h 21600" name="T105"/>
                  <a:gd fmla="*/ 32 w 20967" name="T106"/>
                  <a:gd fmla="*/ 69 h 21600" name="T107"/>
                  <a:gd fmla="*/ 32 w 20967" name="T108"/>
                  <a:gd fmla="*/ 60 h 21600" name="T109"/>
                  <a:gd fmla="*/ 34 w 20967" name="T110"/>
                  <a:gd fmla="*/ 51 h 21600" name="T111"/>
                  <a:gd fmla="*/ 34 w 20967" name="T112"/>
                  <a:gd fmla="*/ 22 h 21600" name="T113"/>
                  <a:gd fmla="*/ 26 w 20967" name="T114"/>
                  <a:gd fmla="*/ 0 h 21600" name="T115"/>
                  <a:gd fmla="*/ 26 w 20967" name="T116"/>
                  <a:gd fmla="*/ 0 h 216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1600" w="20967">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grp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1100">
                  <a:solidFill>
                    <a:prstClr val="black"/>
                  </a:solidFill>
                  <a:ea charset="-122" panose="020b0503020204020204" pitchFamily="34" typeface="微软雅黑"/>
                </a:endParaRPr>
              </a:p>
            </p:txBody>
          </p:sp>
          <p:sp>
            <p:nvSpPr>
              <p:cNvPr id="38" name="AutoShape 12"/>
              <p:cNvSpPr/>
              <p:nvPr/>
            </p:nvSpPr>
            <p:spPr bwMode="auto">
              <a:xfrm>
                <a:off x="460" y="446"/>
                <a:ext cx="246" cy="188"/>
              </a:xfrm>
              <a:custGeom>
                <a:gdLst>
                  <a:gd fmla="*/ 0 w 21600" name="T0"/>
                  <a:gd fmla="*/ 1 h 21600" name="T1"/>
                  <a:gd fmla="*/ 0 w 21600" name="T2"/>
                  <a:gd fmla="*/ 1 h 21600" name="T3"/>
                  <a:gd fmla="*/ 0 w 21600" name="T4"/>
                  <a:gd fmla="*/ 2 h 21600" name="T5"/>
                  <a:gd fmla="*/ 1 w 21600" name="T6"/>
                  <a:gd fmla="*/ 1 h 21600" name="T7"/>
                  <a:gd fmla="*/ 1 w 21600" name="T8"/>
                  <a:gd fmla="*/ 1 h 21600" name="T9"/>
                  <a:gd fmla="*/ 1 w 21600" name="T10"/>
                  <a:gd fmla="*/ 2 h 21600" name="T11"/>
                  <a:gd fmla="*/ 3 w 21600" name="T12"/>
                  <a:gd fmla="*/ 0 h 21600" name="T13"/>
                  <a:gd fmla="*/ 3 w 21600" name="T14"/>
                  <a:gd fmla="*/ 0 h 21600" name="T15"/>
                  <a:gd fmla="*/ 1 w 21600" name="T16"/>
                  <a:gd fmla="*/ 1 h 21600" name="T17"/>
                  <a:gd fmla="*/ 0 w 21600" name="T18"/>
                  <a:gd fmla="*/ 1 h 21600" name="T19"/>
                  <a:gd fmla="*/ 0 w 21600" name="T20"/>
                  <a:gd fmla="*/ 1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grp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1100">
                  <a:solidFill>
                    <a:prstClr val="black"/>
                  </a:solidFill>
                  <a:ea charset="-122" panose="020b0503020204020204" pitchFamily="34" typeface="微软雅黑"/>
                </a:endParaRPr>
              </a:p>
            </p:txBody>
          </p:sp>
          <p:sp>
            <p:nvSpPr>
              <p:cNvPr id="39" name="AutoShape 13"/>
              <p:cNvSpPr/>
              <p:nvPr/>
            </p:nvSpPr>
            <p:spPr bwMode="auto">
              <a:xfrm>
                <a:off x="343" y="958"/>
                <a:ext cx="102" cy="145"/>
              </a:xfrm>
              <a:custGeom>
                <a:gdLst>
                  <a:gd fmla="*/ 0 w 20000" name="T0"/>
                  <a:gd fmla="*/ 0 h 21600" name="T1"/>
                  <a:gd fmla="*/ 1 w 20000" name="T2"/>
                  <a:gd fmla="*/ 0 h 21600" name="T3"/>
                  <a:gd fmla="*/ 0 w 20000" name="T4"/>
                  <a:gd fmla="*/ 1 h 21600" name="T5"/>
                  <a:gd fmla="*/ 0 w 20000" name="T6"/>
                  <a:gd fmla="*/ 1 h 21600" name="T7"/>
                  <a:gd fmla="*/ 0 w 20000" name="T8"/>
                  <a:gd fmla="*/ 1 h 21600" name="T9"/>
                  <a:gd fmla="*/ 0 w 20000" name="T10"/>
                  <a:gd fmla="*/ 0 h 21600" name="T11"/>
                  <a:gd fmla="*/ 0 w 20000" name="T12"/>
                  <a:gd fmla="*/ 0 h 21600" name="T13"/>
                  <a:gd fmla="*/ 0 w 200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00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grp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1100">
                  <a:solidFill>
                    <a:prstClr val="black"/>
                  </a:solidFill>
                  <a:ea charset="-122" panose="020b0503020204020204" pitchFamily="34" typeface="微软雅黑"/>
                </a:endParaRPr>
              </a:p>
            </p:txBody>
          </p:sp>
          <p:sp>
            <p:nvSpPr>
              <p:cNvPr id="40" name="AutoShape 14"/>
              <p:cNvSpPr/>
              <p:nvPr/>
            </p:nvSpPr>
            <p:spPr bwMode="auto">
              <a:xfrm>
                <a:off x="344" y="1306"/>
                <a:ext cx="43" cy="126"/>
              </a:xfrm>
              <a:custGeom>
                <a:gdLst>
                  <a:gd fmla="*/ 0 w 21600" name="T0"/>
                  <a:gd fmla="*/ 0 h 21600" name="T1"/>
                  <a:gd fmla="*/ 0 w 21600" name="T2"/>
                  <a:gd fmla="*/ 1 h 21600" name="T3"/>
                  <a:gd fmla="*/ 0 w 21600" name="T4"/>
                  <a:gd fmla="*/ 1 h 21600" name="T5"/>
                  <a:gd fmla="*/ 0 w 21600" name="T6"/>
                  <a:gd fmla="*/ 1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grp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1100">
                  <a:solidFill>
                    <a:prstClr val="black"/>
                  </a:solidFill>
                  <a:ea charset="-122" panose="020b0503020204020204" pitchFamily="34" typeface="微软雅黑"/>
                </a:endParaRPr>
              </a:p>
            </p:txBody>
          </p:sp>
        </p:grpSp>
      </p:grpSp>
      <p:sp>
        <p:nvSpPr>
          <p:cNvPr id="41" name="Oval 82"/>
          <p:cNvSpPr>
            <a:spLocks noChangeAspect="1"/>
          </p:cNvSpPr>
          <p:nvPr/>
        </p:nvSpPr>
        <p:spPr>
          <a:xfrm>
            <a:off x="5277153" y="2799399"/>
            <a:ext cx="475473" cy="475537"/>
          </a:xfrm>
          <a:prstGeom prst="ellipse">
            <a:avLst/>
          </a:prstGeom>
          <a:solidFill>
            <a:schemeClr val="accent3"/>
          </a:solidFill>
          <a:ln algn="ctr" cap="flat" cmpd="sng" w="57150">
            <a:noFill/>
            <a:prstDash val="solid"/>
          </a:ln>
          <a:effectLst/>
        </p:spPr>
        <p:txBody>
          <a:bodyPr anchor="ctr" anchorCtr="0" bIns="0" lIns="0" numCol="1" rIns="0" spcCol="953" spcFirstLastPara="0" tIns="0" vert="horz" wrap="square">
            <a:noAutofit/>
          </a:bodyPr>
          <a:lstStyle/>
          <a:p>
            <a:pPr algn="ctr" defTabSz="889156">
              <a:lnSpc>
                <a:spcPct val="90000"/>
              </a:lnSpc>
              <a:spcAft>
                <a:spcPct val="35000"/>
              </a:spcAft>
            </a:pPr>
            <a:r>
              <a:rPr b="1" kern="0" lang="ar-SY" sz="1500">
                <a:solidFill>
                  <a:prstClr val="white"/>
                </a:solidFill>
                <a:ea charset="-122" panose="020b0503020204020204" pitchFamily="34" typeface="微软雅黑"/>
              </a:rPr>
              <a:t>03</a:t>
            </a:r>
          </a:p>
        </p:txBody>
      </p:sp>
      <p:sp>
        <p:nvSpPr>
          <p:cNvPr id="42" name="Oval 83"/>
          <p:cNvSpPr>
            <a:spLocks noChangeAspect="1"/>
          </p:cNvSpPr>
          <p:nvPr/>
        </p:nvSpPr>
        <p:spPr>
          <a:xfrm>
            <a:off x="5277153" y="3475262"/>
            <a:ext cx="475473" cy="475537"/>
          </a:xfrm>
          <a:prstGeom prst="ellipse">
            <a:avLst/>
          </a:prstGeom>
          <a:solidFill>
            <a:schemeClr val="accent4"/>
          </a:solidFill>
          <a:ln algn="ctr" cap="flat" cmpd="sng" w="57150">
            <a:noFill/>
            <a:prstDash val="solid"/>
          </a:ln>
          <a:effectLst/>
        </p:spPr>
        <p:txBody>
          <a:bodyPr anchor="ctr" anchorCtr="0" bIns="0" lIns="0" numCol="1" rIns="0" spcCol="953" spcFirstLastPara="0" tIns="0" vert="horz" wrap="square">
            <a:noAutofit/>
          </a:bodyPr>
          <a:lstStyle/>
          <a:p>
            <a:pPr algn="ctr" defTabSz="889156">
              <a:lnSpc>
                <a:spcPct val="90000"/>
              </a:lnSpc>
              <a:spcAft>
                <a:spcPct val="35000"/>
              </a:spcAft>
            </a:pPr>
            <a:r>
              <a:rPr b="1" kern="0" lang="ar-SY" sz="1500">
                <a:solidFill>
                  <a:prstClr val="white"/>
                </a:solidFill>
                <a:ea charset="-122" panose="020b0503020204020204" pitchFamily="34" typeface="微软雅黑"/>
              </a:rPr>
              <a:t>04</a:t>
            </a:r>
          </a:p>
        </p:txBody>
      </p:sp>
      <p:sp>
        <p:nvSpPr>
          <p:cNvPr id="44" name="Oval 85"/>
          <p:cNvSpPr>
            <a:spLocks noChangeAspect="1"/>
          </p:cNvSpPr>
          <p:nvPr/>
        </p:nvSpPr>
        <p:spPr>
          <a:xfrm>
            <a:off x="5277153" y="1447674"/>
            <a:ext cx="475473" cy="475537"/>
          </a:xfrm>
          <a:prstGeom prst="ellipse">
            <a:avLst/>
          </a:prstGeom>
          <a:solidFill>
            <a:schemeClr val="accent1"/>
          </a:solidFill>
          <a:ln algn="ctr" cap="flat" cmpd="sng" w="57150">
            <a:noFill/>
            <a:prstDash val="solid"/>
          </a:ln>
          <a:effectLst/>
        </p:spPr>
        <p:txBody>
          <a:bodyPr anchor="ctr" anchorCtr="0" bIns="0" lIns="0" numCol="1" rIns="0" spcCol="953" spcFirstLastPara="0" tIns="0" vert="horz" wrap="square">
            <a:noAutofit/>
          </a:bodyPr>
          <a:lstStyle/>
          <a:p>
            <a:pPr algn="ctr" defTabSz="889156">
              <a:lnSpc>
                <a:spcPct val="90000"/>
              </a:lnSpc>
              <a:spcAft>
                <a:spcPct val="35000"/>
              </a:spcAft>
            </a:pPr>
            <a:r>
              <a:rPr b="1" kern="0" lang="ar-SY">
                <a:solidFill>
                  <a:prstClr val="white"/>
                </a:solidFill>
                <a:ea charset="-122" panose="020b0503020204020204" pitchFamily="34" typeface="微软雅黑"/>
              </a:rPr>
              <a:t>01</a:t>
            </a:r>
          </a:p>
        </p:txBody>
      </p:sp>
      <p:sp>
        <p:nvSpPr>
          <p:cNvPr id="45" name="Oval 86"/>
          <p:cNvSpPr>
            <a:spLocks noChangeAspect="1"/>
          </p:cNvSpPr>
          <p:nvPr/>
        </p:nvSpPr>
        <p:spPr>
          <a:xfrm>
            <a:off x="5277153" y="2123536"/>
            <a:ext cx="475473" cy="475537"/>
          </a:xfrm>
          <a:prstGeom prst="ellipse">
            <a:avLst/>
          </a:prstGeom>
          <a:solidFill>
            <a:schemeClr val="accent2"/>
          </a:solidFill>
          <a:ln algn="ctr" cap="flat" cmpd="sng" w="57150">
            <a:noFill/>
            <a:prstDash val="solid"/>
          </a:ln>
          <a:effectLst/>
        </p:spPr>
        <p:txBody>
          <a:bodyPr anchor="ctr" anchorCtr="0" bIns="0" lIns="0" numCol="1" rIns="0" spcCol="953" spcFirstLastPara="0" tIns="0" vert="horz" wrap="square">
            <a:noAutofit/>
          </a:bodyPr>
          <a:lstStyle/>
          <a:p>
            <a:pPr algn="ctr" defTabSz="889156">
              <a:lnSpc>
                <a:spcPct val="90000"/>
              </a:lnSpc>
              <a:spcAft>
                <a:spcPct val="35000"/>
              </a:spcAft>
            </a:pPr>
            <a:r>
              <a:rPr b="1" kern="0" lang="ar-SY" sz="1500">
                <a:solidFill>
                  <a:prstClr val="white"/>
                </a:solidFill>
                <a:ea charset="-122" panose="020b0503020204020204" pitchFamily="34" typeface="微软雅黑"/>
              </a:rPr>
              <a:t>02</a:t>
            </a:r>
          </a:p>
        </p:txBody>
      </p:sp>
      <p:grpSp>
        <p:nvGrpSpPr>
          <p:cNvPr id="4" name="组合 45"/>
          <p:cNvGrpSpPr/>
          <p:nvPr/>
        </p:nvGrpSpPr>
        <p:grpSpPr>
          <a:xfrm>
            <a:off x="503911" y="2995494"/>
            <a:ext cx="873757" cy="507988"/>
            <a:chOff x="819208" y="3881731"/>
            <a:chExt cx="1164806" cy="677108"/>
          </a:xfrm>
        </p:grpSpPr>
        <p:sp>
          <p:nvSpPr>
            <p:cNvPr id="47" name="AutoShape 7"/>
            <p:cNvSpPr/>
            <p:nvPr/>
          </p:nvSpPr>
          <p:spPr bwMode="auto">
            <a:xfrm>
              <a:off x="1436281" y="3967265"/>
              <a:ext cx="547733" cy="551431"/>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lgn="ctr" cap="flat" cmpd="sng" w="57150">
              <a:noFill/>
              <a:prstDash val="solid"/>
            </a:ln>
            <a:effectLst/>
          </p:spPr>
          <p:txBody>
            <a:bodyPr anchor="ctr" anchorCtr="0" bIns="0" lIns="0" numCol="1" rIns="0" spcCol="1270" spcFirstLastPara="0" tIns="0" vert="horz" wrap="square">
              <a:noAutofit/>
            </a:bodyPr>
            <a:lstStyle/>
            <a:p>
              <a:pPr algn="ctr" defTabSz="889156">
                <a:lnSpc>
                  <a:spcPct val="90000"/>
                </a:lnSpc>
                <a:spcAft>
                  <a:spcPct val="35000"/>
                </a:spcAft>
              </a:pPr>
              <a:endParaRPr altLang="en-US" b="1" kern="0" lang="zh-CN" sz="2400">
                <a:solidFill>
                  <a:schemeClr val="bg1">
                    <a:lumMod val="50000"/>
                  </a:schemeClr>
                </a:soli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48" name="AutoShape 15"/>
            <p:cNvSpPr/>
            <p:nvPr/>
          </p:nvSpPr>
          <p:spPr bwMode="auto">
            <a:xfrm>
              <a:off x="1560548" y="4088637"/>
              <a:ext cx="297286" cy="297219"/>
            </a:xfrm>
            <a:custGeom>
              <a:gdLst>
                <a:gd fmla="*/ 4 w 21600" name="T0"/>
                <a:gd fmla="*/ 2 h 21600" name="T1"/>
                <a:gd fmla="*/ 4 w 21600" name="T2"/>
                <a:gd fmla="*/ 2 h 21600" name="T3"/>
                <a:gd fmla="*/ 4 w 21600" name="T4"/>
                <a:gd fmla="*/ 3 h 21600" name="T5"/>
                <a:gd fmla="*/ 4 w 21600" name="T6"/>
                <a:gd fmla="*/ 3 h 21600" name="T7"/>
                <a:gd fmla="*/ 4 w 21600" name="T8"/>
                <a:gd fmla="*/ 3 h 21600" name="T9"/>
                <a:gd fmla="*/ 4 w 21600" name="T10"/>
                <a:gd fmla="*/ 3 h 21600" name="T11"/>
                <a:gd fmla="*/ 4 w 21600" name="T12"/>
                <a:gd fmla="*/ 4 h 21600" name="T13"/>
                <a:gd fmla="*/ 4 w 21600" name="T14"/>
                <a:gd fmla="*/ 4 h 21600" name="T15"/>
                <a:gd fmla="*/ 3 w 21600" name="T16"/>
                <a:gd fmla="*/ 4 h 21600" name="T17"/>
                <a:gd fmla="*/ 3 w 21600" name="T18"/>
                <a:gd fmla="*/ 4 h 21600" name="T19"/>
                <a:gd fmla="*/ 3 w 21600" name="T20"/>
                <a:gd fmla="*/ 4 h 21600" name="T21"/>
                <a:gd fmla="*/ 3 w 21600" name="T22"/>
                <a:gd fmla="*/ 4 h 21600" name="T23"/>
                <a:gd fmla="*/ 3 w 21600" name="T24"/>
                <a:gd fmla="*/ 4 h 21600" name="T25"/>
                <a:gd fmla="*/ 2 w 21600" name="T26"/>
                <a:gd fmla="*/ 4 h 21600" name="T27"/>
                <a:gd fmla="*/ 2 w 21600" name="T28"/>
                <a:gd fmla="*/ 4 h 21600" name="T29"/>
                <a:gd fmla="*/ 1 w 21600" name="T30"/>
                <a:gd fmla="*/ 4 h 21600" name="T31"/>
                <a:gd fmla="*/ 1 w 21600" name="T32"/>
                <a:gd fmla="*/ 4 h 21600" name="T33"/>
                <a:gd fmla="*/ 1 w 21600" name="T34"/>
                <a:gd fmla="*/ 4 h 21600" name="T35"/>
                <a:gd fmla="*/ 1 w 21600" name="T36"/>
                <a:gd fmla="*/ 4 h 21600" name="T37"/>
                <a:gd fmla="*/ 0 w 21600" name="T38"/>
                <a:gd fmla="*/ 3 h 21600" name="T39"/>
                <a:gd fmla="*/ 1 w 21600" name="T40"/>
                <a:gd fmla="*/ 3 h 21600" name="T41"/>
                <a:gd fmla="*/ 1 w 21600" name="T42"/>
                <a:gd fmla="*/ 3 h 21600" name="T43"/>
                <a:gd fmla="*/ 0 w 21600" name="T44"/>
                <a:gd fmla="*/ 3 h 21600" name="T45"/>
                <a:gd fmla="*/ 0 w 21600" name="T46"/>
                <a:gd fmla="*/ 2 h 21600" name="T47"/>
                <a:gd fmla="*/ 0 w 21600" name="T48"/>
                <a:gd fmla="*/ 2 h 21600" name="T49"/>
                <a:gd fmla="*/ 1 w 21600" name="T50"/>
                <a:gd fmla="*/ 2 h 21600" name="T51"/>
                <a:gd fmla="*/ 0 w 21600" name="T52"/>
                <a:gd fmla="*/ 1 h 21600" name="T53"/>
                <a:gd fmla="*/ 0 w 21600" name="T54"/>
                <a:gd fmla="*/ 1 h 21600" name="T55"/>
                <a:gd fmla="*/ 1 w 21600" name="T56"/>
                <a:gd fmla="*/ 0 h 21600" name="T57"/>
                <a:gd fmla="*/ 1 w 21600" name="T58"/>
                <a:gd fmla="*/ 0 h 21600" name="T59"/>
                <a:gd fmla="*/ 1 w 21600" name="T60"/>
                <a:gd fmla="*/ 1 h 21600" name="T61"/>
                <a:gd fmla="*/ 2 w 21600" name="T62"/>
                <a:gd fmla="*/ 1 h 21600" name="T63"/>
                <a:gd fmla="*/ 2 w 21600" name="T64"/>
                <a:gd fmla="*/ 0 h 21600" name="T65"/>
                <a:gd fmla="*/ 2 w 21600" name="T66"/>
                <a:gd fmla="*/ 0 h 21600" name="T67"/>
                <a:gd fmla="*/ 3 w 21600" name="T68"/>
                <a:gd fmla="*/ 0 h 21600" name="T69"/>
                <a:gd fmla="*/ 3 w 21600" name="T70"/>
                <a:gd fmla="*/ 0 h 21600" name="T71"/>
                <a:gd fmla="*/ 3 w 21600" name="T72"/>
                <a:gd fmla="*/ 1 h 21600" name="T73"/>
                <a:gd fmla="*/ 3 w 21600" name="T74"/>
                <a:gd fmla="*/ 1 h 21600" name="T75"/>
                <a:gd fmla="*/ 3 w 21600" name="T76"/>
                <a:gd fmla="*/ 0 h 21600" name="T77"/>
                <a:gd fmla="*/ 4 w 21600" name="T78"/>
                <a:gd fmla="*/ 0 h 21600" name="T79"/>
                <a:gd fmla="*/ 4 w 21600" name="T80"/>
                <a:gd fmla="*/ 1 h 21600" name="T81"/>
                <a:gd fmla="*/ 4 w 21600" name="T82"/>
                <a:gd fmla="*/ 1 h 21600" name="T83"/>
                <a:gd fmla="*/ 4 w 21600" name="T84"/>
                <a:gd fmla="*/ 1 h 21600" name="T85"/>
                <a:gd fmla="*/ 2 w 21600" name="T86"/>
                <a:gd fmla="*/ 3 h 21600" name="T87"/>
                <a:gd fmla="*/ 3 w 21600" name="T88"/>
                <a:gd fmla="*/ 3 h 21600" name="T89"/>
                <a:gd fmla="*/ 3 w 21600" name="T90"/>
                <a:gd fmla="*/ 2 h 21600" name="T91"/>
                <a:gd fmla="*/ 3 w 21600" name="T92"/>
                <a:gd fmla="*/ 2 h 21600" name="T93"/>
                <a:gd fmla="*/ 2 w 21600" name="T94"/>
                <a:gd fmla="*/ 2 h 21600" name="T95"/>
                <a:gd fmla="*/ 2 w 21600" name="T96"/>
                <a:gd fmla="*/ 2 h 21600" name="T97"/>
                <a:gd fmla="*/ 2 w 21600" name="T98"/>
                <a:gd fmla="*/ 2 h 21600" name="T99"/>
                <a:gd fmla="*/ 2 w 21600" name="T100"/>
                <a:gd fmla="*/ 3 h 21600" name="T101"/>
                <a:gd fmla="*/ 2 w 21600" name="T102"/>
                <a:gd fmla="*/ 3 h 2160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1600" w="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a:extLst/>
          </p:spPr>
          <p:txBody>
            <a:bodyPr bIns="0" lIns="0" rIns="0" tIns="0"/>
            <a:lstStyle/>
            <a:p>
              <a:endParaRPr altLang="en-US" lang="zh-CN">
                <a:solidFill>
                  <a:schemeClr val="bg1">
                    <a:lumMod val="50000"/>
                  </a:schemeClr>
                </a:solidFill>
                <a:latin charset="-122" panose="02010601030101010101" pitchFamily="2" typeface="方正中等线简体"/>
                <a:ea charset="-122" panose="02010601030101010101" pitchFamily="2" typeface="方正中等线简体"/>
              </a:endParaRPr>
            </a:p>
          </p:txBody>
        </p:sp>
        <p:sp>
          <p:nvSpPr>
            <p:cNvPr id="49" name="文本框 48"/>
            <p:cNvSpPr txBox="1"/>
            <p:nvPr/>
          </p:nvSpPr>
          <p:spPr>
            <a:xfrm>
              <a:off x="819208" y="3881731"/>
              <a:ext cx="700918" cy="670353"/>
            </a:xfrm>
            <a:prstGeom prst="rect">
              <a:avLst/>
            </a:prstGeom>
            <a:noFill/>
          </p:spPr>
          <p:txBody>
            <a:bodyPr rtlCol="0" wrap="none">
              <a:spAutoFit/>
            </a:bodyPr>
            <a:lstStyle/>
            <a:p>
              <a:r>
                <a:rPr altLang="zh-CN" lang="en-US" sz="2700">
                  <a:solidFill>
                    <a:schemeClr val="bg1">
                      <a:lumMod val="50000"/>
                    </a:schemeClr>
                  </a:solidFill>
                  <a:latin charset="-122" panose="02010601030101010101" pitchFamily="2" typeface="方正中等线简体"/>
                  <a:ea charset="-122" panose="02010601030101010101" pitchFamily="2" typeface="方正中等线简体"/>
                </a:rPr>
                <a:t>01</a:t>
              </a:r>
            </a:p>
          </p:txBody>
        </p:sp>
      </p:grpSp>
      <p:grpSp>
        <p:nvGrpSpPr>
          <p:cNvPr id="5" name="组合 49"/>
          <p:cNvGrpSpPr/>
          <p:nvPr/>
        </p:nvGrpSpPr>
        <p:grpSpPr>
          <a:xfrm>
            <a:off x="758936" y="2077390"/>
            <a:ext cx="909138" cy="507988"/>
            <a:chOff x="1159182" y="2657971"/>
            <a:chExt cx="1211973" cy="677108"/>
          </a:xfrm>
        </p:grpSpPr>
        <p:sp>
          <p:nvSpPr>
            <p:cNvPr id="51" name="AutoShape 9"/>
            <p:cNvSpPr/>
            <p:nvPr/>
          </p:nvSpPr>
          <p:spPr bwMode="auto">
            <a:xfrm>
              <a:off x="1823422" y="2731563"/>
              <a:ext cx="547733" cy="550475"/>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lgn="ctr" cap="flat" cmpd="sng" w="57150">
              <a:noFill/>
              <a:prstDash val="solid"/>
            </a:ln>
            <a:effectLst/>
          </p:spPr>
          <p:txBody>
            <a:bodyPr anchor="ctr" anchorCtr="0" bIns="0" lIns="0" numCol="1" rIns="0" spcCol="1270" spcFirstLastPara="0" tIns="0" vert="horz" wrap="square">
              <a:noAutofit/>
            </a:bodyPr>
            <a:lstStyle/>
            <a:p>
              <a:pPr algn="ctr" defTabSz="889156">
                <a:lnSpc>
                  <a:spcPct val="90000"/>
                </a:lnSpc>
                <a:spcAft>
                  <a:spcPct val="35000"/>
                </a:spcAft>
              </a:pPr>
              <a:endParaRPr altLang="en-US" b="1" kern="0" lang="zh-CN" sz="2700">
                <a:solidFill>
                  <a:schemeClr val="bg1">
                    <a:lumMod val="50000"/>
                  </a:schemeClr>
                </a:soli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52" name="AutoShape 16"/>
            <p:cNvSpPr/>
            <p:nvPr/>
          </p:nvSpPr>
          <p:spPr bwMode="auto">
            <a:xfrm>
              <a:off x="1954381" y="2836688"/>
              <a:ext cx="297286" cy="298174"/>
            </a:xfrm>
            <a:custGeom>
              <a:gdLst>
                <a:gd fmla="*/ 4 w 21376" name="T0"/>
                <a:gd fmla="*/ 4 h 21600" name="T1"/>
                <a:gd fmla="*/ 4 w 21376" name="T2"/>
                <a:gd fmla="*/ 4 h 21600" name="T3"/>
                <a:gd fmla="*/ 4 w 21376" name="T4"/>
                <a:gd fmla="*/ 4 h 21600" name="T5"/>
                <a:gd fmla="*/ 4 w 21376" name="T6"/>
                <a:gd fmla="*/ 5 h 21600" name="T7"/>
                <a:gd fmla="*/ 0 w 21376" name="T8"/>
                <a:gd fmla="*/ 5 h 21600" name="T9"/>
                <a:gd fmla="*/ 0 w 21376" name="T10"/>
                <a:gd fmla="*/ 4 h 21600" name="T11"/>
                <a:gd fmla="*/ 0 w 21376" name="T12"/>
                <a:gd fmla="*/ 4 h 21600" name="T13"/>
                <a:gd fmla="*/ 0 w 21376" name="T14"/>
                <a:gd fmla="*/ 4 h 21600" name="T15"/>
                <a:gd fmla="*/ 2 w 21376" name="T16"/>
                <a:gd fmla="*/ 2 h 21600" name="T17"/>
                <a:gd fmla="*/ 2 w 21376" name="T18"/>
                <a:gd fmla="*/ 0 h 21600" name="T19"/>
                <a:gd fmla="*/ 1 w 21376" name="T20"/>
                <a:gd fmla="*/ 0 h 21600" name="T21"/>
                <a:gd fmla="*/ 1 w 21376" name="T22"/>
                <a:gd fmla="*/ 0 h 21600" name="T23"/>
                <a:gd fmla="*/ 1 w 21376" name="T24"/>
                <a:gd fmla="*/ 0 h 21600" name="T25"/>
                <a:gd fmla="*/ 1 w 21376" name="T26"/>
                <a:gd fmla="*/ 0 h 21600" name="T27"/>
                <a:gd fmla="*/ 1 w 21376" name="T28"/>
                <a:gd fmla="*/ 0 h 21600" name="T29"/>
                <a:gd fmla="*/ 3 w 21376" name="T30"/>
                <a:gd fmla="*/ 0 h 21600" name="T31"/>
                <a:gd fmla="*/ 3 w 21376" name="T32"/>
                <a:gd fmla="*/ 0 h 21600" name="T33"/>
                <a:gd fmla="*/ 3 w 21376" name="T34"/>
                <a:gd fmla="*/ 0 h 21600" name="T35"/>
                <a:gd fmla="*/ 3 w 21376" name="T36"/>
                <a:gd fmla="*/ 0 h 21600" name="T37"/>
                <a:gd fmla="*/ 3 w 21376" name="T38"/>
                <a:gd fmla="*/ 0 h 21600" name="T39"/>
                <a:gd fmla="*/ 3 w 21376" name="T40"/>
                <a:gd fmla="*/ 0 h 21600" name="T41"/>
                <a:gd fmla="*/ 3 w 21376" name="T42"/>
                <a:gd fmla="*/ 2 h 21600" name="T43"/>
                <a:gd fmla="*/ 4 w 21376" name="T44"/>
                <a:gd fmla="*/ 4 h 21600" name="T45"/>
                <a:gd fmla="*/ 1 w 21376" name="T46"/>
                <a:gd fmla="*/ 3 h 21600" name="T47"/>
                <a:gd fmla="*/ 3 w 21376" name="T48"/>
                <a:gd fmla="*/ 3 h 21600" name="T49"/>
                <a:gd fmla="*/ 2 w 21376" name="T50"/>
                <a:gd fmla="*/ 2 h 21600" name="T51"/>
                <a:gd fmla="*/ 2 w 21376" name="T52"/>
                <a:gd fmla="*/ 0 h 21600" name="T53"/>
                <a:gd fmla="*/ 2 w 21376" name="T54"/>
                <a:gd fmla="*/ 0 h 21600" name="T55"/>
                <a:gd fmla="*/ 2 w 21376" name="T56"/>
                <a:gd fmla="*/ 2 h 21600" name="T57"/>
                <a:gd fmla="*/ 1 w 21376" name="T58"/>
                <a:gd fmla="*/ 3 h 21600" name="T59"/>
                <a:gd fmla="*/ 1 w 21376" name="T60"/>
                <a:gd fmla="*/ 3 h 2160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00" w="21376">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p:spPr>
          <p:txBody>
            <a:bodyPr bIns="0" lIns="0" rIns="0" tIns="0"/>
            <a:lstStyle/>
            <a:p>
              <a:endParaRPr altLang="en-US" lang="zh-CN">
                <a:solidFill>
                  <a:schemeClr val="bg1">
                    <a:lumMod val="50000"/>
                  </a:schemeClr>
                </a:solidFill>
                <a:latin typeface="Calibri"/>
                <a:ea charset="-122" panose="02010601030101010101" pitchFamily="2" typeface="方正中等线简体"/>
              </a:endParaRPr>
            </a:p>
          </p:txBody>
        </p:sp>
        <p:sp>
          <p:nvSpPr>
            <p:cNvPr id="53" name="文本框 52"/>
            <p:cNvSpPr txBox="1"/>
            <p:nvPr/>
          </p:nvSpPr>
          <p:spPr>
            <a:xfrm>
              <a:off x="1159182" y="2657971"/>
              <a:ext cx="700918" cy="670353"/>
            </a:xfrm>
            <a:prstGeom prst="rect">
              <a:avLst/>
            </a:prstGeom>
            <a:noFill/>
          </p:spPr>
          <p:txBody>
            <a:bodyPr rtlCol="0" wrap="none">
              <a:spAutoFit/>
            </a:bodyPr>
            <a:lstStyle/>
            <a:p>
              <a:r>
                <a:rPr altLang="zh-CN" lang="en-US" sz="2700">
                  <a:solidFill>
                    <a:schemeClr val="bg1">
                      <a:lumMod val="50000"/>
                    </a:schemeClr>
                  </a:solidFill>
                  <a:latin charset="-122" panose="02010601030101010101" pitchFamily="2" typeface="方正中等线简体"/>
                  <a:ea charset="-122" panose="02010601030101010101" pitchFamily="2" typeface="方正中等线简体"/>
                </a:rPr>
                <a:t>02</a:t>
              </a:r>
            </a:p>
          </p:txBody>
        </p:sp>
      </p:grpSp>
      <p:grpSp>
        <p:nvGrpSpPr>
          <p:cNvPr id="6" name="组合 53"/>
          <p:cNvGrpSpPr/>
          <p:nvPr/>
        </p:nvGrpSpPr>
        <p:grpSpPr>
          <a:xfrm>
            <a:off x="3716691" y="3036792"/>
            <a:ext cx="952434" cy="507988"/>
            <a:chOff x="5102170" y="3936778"/>
            <a:chExt cx="1269691" cy="677108"/>
          </a:xfrm>
        </p:grpSpPr>
        <p:sp>
          <p:nvSpPr>
            <p:cNvPr id="55" name="AutoShape 8"/>
            <p:cNvSpPr/>
            <p:nvPr/>
          </p:nvSpPr>
          <p:spPr bwMode="auto">
            <a:xfrm>
              <a:off x="5102170" y="3967265"/>
              <a:ext cx="547733" cy="551431"/>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algn="ctr" cap="flat" cmpd="sng" w="57150">
              <a:noFill/>
              <a:prstDash val="solid"/>
            </a:ln>
            <a:effectLst/>
          </p:spPr>
          <p:txBody>
            <a:bodyPr anchor="ctr" anchorCtr="0" bIns="0" lIns="0" numCol="1" rIns="0" spcCol="1270" spcFirstLastPara="0" tIns="0" vert="horz" wrap="square">
              <a:noAutofit/>
            </a:bodyPr>
            <a:lstStyle/>
            <a:p>
              <a:pPr algn="ctr" defTabSz="889156">
                <a:lnSpc>
                  <a:spcPct val="90000"/>
                </a:lnSpc>
                <a:spcAft>
                  <a:spcPct val="35000"/>
                </a:spcAft>
              </a:pPr>
              <a:endParaRPr altLang="en-US" b="1" kern="0" lang="zh-CN" sz="2700">
                <a:solidFill>
                  <a:schemeClr val="bg1">
                    <a:lumMod val="50000"/>
                  </a:schemeClr>
                </a:soli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56" name="AutoShape 19"/>
            <p:cNvSpPr/>
            <p:nvPr/>
          </p:nvSpPr>
          <p:spPr bwMode="auto">
            <a:xfrm>
              <a:off x="5215923" y="4076214"/>
              <a:ext cx="297286" cy="297219"/>
            </a:xfrm>
            <a:custGeom>
              <a:gdLst>
                <a:gd fmla="*/ 4 w 21600" name="T0"/>
                <a:gd fmla="*/ 3 h 21600" name="T1"/>
                <a:gd fmla="*/ 4 w 21600" name="T2"/>
                <a:gd fmla="*/ 3 h 21600" name="T3"/>
                <a:gd fmla="*/ 4 w 21600" name="T4"/>
                <a:gd fmla="*/ 4 h 21600" name="T5"/>
                <a:gd fmla="*/ 3 w 21600" name="T6"/>
                <a:gd fmla="*/ 4 h 21600" name="T7"/>
                <a:gd fmla="*/ 3 w 21600" name="T8"/>
                <a:gd fmla="*/ 4 h 21600" name="T9"/>
                <a:gd fmla="*/ 2 w 21600" name="T10"/>
                <a:gd fmla="*/ 4 h 21600" name="T11"/>
                <a:gd fmla="*/ 0 w 21600" name="T12"/>
                <a:gd fmla="*/ 4 h 21600" name="T13"/>
                <a:gd fmla="*/ 0 w 21600" name="T14"/>
                <a:gd fmla="*/ 4 h 21600" name="T15"/>
                <a:gd fmla="*/ 0 w 21600" name="T16"/>
                <a:gd fmla="*/ 2 h 21600" name="T17"/>
                <a:gd fmla="*/ 1 w 21600" name="T18"/>
                <a:gd fmla="*/ 2 h 21600" name="T19"/>
                <a:gd fmla="*/ 2 w 21600" name="T20"/>
                <a:gd fmla="*/ 2 h 21600" name="T21"/>
                <a:gd fmla="*/ 2 w 21600" name="T22"/>
                <a:gd fmla="*/ 1 h 21600" name="T23"/>
                <a:gd fmla="*/ 2 w 21600" name="T24"/>
                <a:gd fmla="*/ 1 h 21600" name="T25"/>
                <a:gd fmla="*/ 2 w 21600" name="T26"/>
                <a:gd fmla="*/ 1 h 21600" name="T27"/>
                <a:gd fmla="*/ 2 w 21600" name="T28"/>
                <a:gd fmla="*/ 0 h 21600" name="T29"/>
                <a:gd fmla="*/ 3 w 21600" name="T30"/>
                <a:gd fmla="*/ 0 h 21600" name="T31"/>
                <a:gd fmla="*/ 3 w 21600" name="T32"/>
                <a:gd fmla="*/ 0 h 21600" name="T33"/>
                <a:gd fmla="*/ 3 w 21600" name="T34"/>
                <a:gd fmla="*/ 1 h 21600" name="T35"/>
                <a:gd fmla="*/ 3 w 21600" name="T36"/>
                <a:gd fmla="*/ 1 h 21600" name="T37"/>
                <a:gd fmla="*/ 4 w 21600" name="T38"/>
                <a:gd fmla="*/ 1 h 21600" name="T39"/>
                <a:gd fmla="*/ 4 w 21600" name="T40"/>
                <a:gd fmla="*/ 2 h 21600" name="T41"/>
                <a:gd fmla="*/ 4 w 21600" name="T42"/>
                <a:gd fmla="*/ 2 h 21600" name="T43"/>
                <a:gd fmla="*/ 4 w 21600" name="T44"/>
                <a:gd fmla="*/ 2 h 21600" name="T45"/>
                <a:gd fmla="*/ 1 w 21600" name="T46"/>
                <a:gd fmla="*/ 4 h 21600" name="T47"/>
                <a:gd fmla="*/ 1 w 21600" name="T48"/>
                <a:gd fmla="*/ 3 h 21600" name="T49"/>
                <a:gd fmla="*/ 1 w 21600" name="T50"/>
                <a:gd fmla="*/ 3 h 21600" name="T51"/>
                <a:gd fmla="*/ 1 w 21600" name="T52"/>
                <a:gd fmla="*/ 4 h 21600" name="T53"/>
                <a:gd fmla="*/ 4 w 21600" name="T54"/>
                <a:gd fmla="*/ 3 h 21600" name="T55"/>
                <a:gd fmla="*/ 4 w 21600" name="T56"/>
                <a:gd fmla="*/ 3 h 21600" name="T57"/>
                <a:gd fmla="*/ 4 w 21600" name="T58"/>
                <a:gd fmla="*/ 2 h 21600" name="T59"/>
                <a:gd fmla="*/ 4 w 21600" name="T60"/>
                <a:gd fmla="*/ 2 h 21600" name="T61"/>
                <a:gd fmla="*/ 4 w 21600" name="T62"/>
                <a:gd fmla="*/ 2 h 21600" name="T63"/>
                <a:gd fmla="*/ 3 w 21600" name="T64"/>
                <a:gd fmla="*/ 2 h 21600" name="T65"/>
                <a:gd fmla="*/ 3 w 21600" name="T66"/>
                <a:gd fmla="*/ 2 h 21600" name="T67"/>
                <a:gd fmla="*/ 3 w 21600" name="T68"/>
                <a:gd fmla="*/ 2 h 21600" name="T69"/>
                <a:gd fmla="*/ 3 w 21600" name="T70"/>
                <a:gd fmla="*/ 1 h 21600" name="T71"/>
                <a:gd fmla="*/ 3 w 21600" name="T72"/>
                <a:gd fmla="*/ 1 h 21600" name="T73"/>
                <a:gd fmla="*/ 3 w 21600" name="T74"/>
                <a:gd fmla="*/ 0 h 21600" name="T75"/>
                <a:gd fmla="*/ 3 w 21600" name="T76"/>
                <a:gd fmla="*/ 0 h 21600" name="T77"/>
                <a:gd fmla="*/ 3 w 21600" name="T78"/>
                <a:gd fmla="*/ 0 h 21600" name="T79"/>
                <a:gd fmla="*/ 3 w 21600" name="T80"/>
                <a:gd fmla="*/ 1 h 21600" name="T81"/>
                <a:gd fmla="*/ 2 w 21600" name="T82"/>
                <a:gd fmla="*/ 1 h 21600" name="T83"/>
                <a:gd fmla="*/ 2 w 21600" name="T84"/>
                <a:gd fmla="*/ 2 h 21600" name="T85"/>
                <a:gd fmla="*/ 2 w 21600" name="T86"/>
                <a:gd fmla="*/ 2 h 21600" name="T87"/>
                <a:gd fmla="*/ 1 w 21600" name="T88"/>
                <a:gd fmla="*/ 2 h 21600" name="T89"/>
                <a:gd fmla="*/ 2 w 21600" name="T90"/>
                <a:gd fmla="*/ 4 h 21600" name="T91"/>
                <a:gd fmla="*/ 3 w 21600" name="T92"/>
                <a:gd fmla="*/ 4 h 21600" name="T93"/>
                <a:gd fmla="*/ 3 w 21600" name="T94"/>
                <a:gd fmla="*/ 4 h 21600" name="T95"/>
                <a:gd fmla="*/ 4 w 21600" name="T96"/>
                <a:gd fmla="*/ 4 h 21600" name="T97"/>
                <a:gd fmla="*/ 4 w 21600" name="T98"/>
                <a:gd fmla="*/ 4 h 21600" name="T99"/>
                <a:gd fmla="*/ 4 w 21600" name="T100"/>
                <a:gd fmla="*/ 3 h 21600" name="T101"/>
                <a:gd fmla="*/ 4 w 21600" name="T102"/>
                <a:gd fmla="*/ 3 h 2160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1600" w="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a:extLst/>
          </p:spPr>
          <p:txBody>
            <a:bodyPr bIns="0" lIns="0" rIns="0" tIns="0"/>
            <a:lstStyle/>
            <a:p>
              <a:endParaRPr altLang="en-US" lang="zh-CN">
                <a:solidFill>
                  <a:schemeClr val="bg1">
                    <a:lumMod val="50000"/>
                  </a:schemeClr>
                </a:solidFill>
                <a:latin charset="-122" panose="02010601030101010101" pitchFamily="2" typeface="方正中等线简体"/>
                <a:ea charset="-122" panose="02010601030101010101" pitchFamily="2" typeface="方正中等线简体"/>
              </a:endParaRPr>
            </a:p>
          </p:txBody>
        </p:sp>
        <p:sp>
          <p:nvSpPr>
            <p:cNvPr id="57" name="文本框 56"/>
            <p:cNvSpPr txBox="1"/>
            <p:nvPr/>
          </p:nvSpPr>
          <p:spPr>
            <a:xfrm>
              <a:off x="5663975" y="3936778"/>
              <a:ext cx="700918" cy="670353"/>
            </a:xfrm>
            <a:prstGeom prst="rect">
              <a:avLst/>
            </a:prstGeom>
            <a:noFill/>
          </p:spPr>
          <p:txBody>
            <a:bodyPr rtlCol="0" wrap="none">
              <a:spAutoFit/>
            </a:bodyPr>
            <a:lstStyle/>
            <a:p>
              <a:r>
                <a:rPr altLang="zh-CN" lang="en-US" smtClean="0" sz="2700">
                  <a:solidFill>
                    <a:schemeClr val="bg1">
                      <a:lumMod val="50000"/>
                    </a:schemeClr>
                  </a:solidFill>
                  <a:latin charset="-122" panose="02010601030101010101" pitchFamily="2" typeface="方正中等线简体"/>
                  <a:ea charset="-122" panose="02010601030101010101" pitchFamily="2" typeface="方正中等线简体"/>
                </a:rPr>
                <a:t>04</a:t>
              </a:r>
            </a:p>
          </p:txBody>
        </p:sp>
      </p:grpSp>
      <p:grpSp>
        <p:nvGrpSpPr>
          <p:cNvPr id="7" name="组合 57"/>
          <p:cNvGrpSpPr/>
          <p:nvPr/>
        </p:nvGrpSpPr>
        <p:grpSpPr>
          <a:xfrm>
            <a:off x="3429153" y="2089778"/>
            <a:ext cx="948827" cy="507988"/>
            <a:chOff x="4718853" y="2674485"/>
            <a:chExt cx="1264882" cy="677108"/>
          </a:xfrm>
        </p:grpSpPr>
        <p:sp>
          <p:nvSpPr>
            <p:cNvPr id="59" name="AutoShape 6"/>
            <p:cNvSpPr/>
            <p:nvPr/>
          </p:nvSpPr>
          <p:spPr bwMode="auto">
            <a:xfrm>
              <a:off x="4718853" y="2731563"/>
              <a:ext cx="547733" cy="550475"/>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3"/>
            </a:solidFill>
            <a:ln algn="ctr" cap="flat" cmpd="sng" w="57150">
              <a:noFill/>
              <a:prstDash val="solid"/>
            </a:ln>
            <a:effectLst/>
          </p:spPr>
          <p:txBody>
            <a:bodyPr anchor="ctr" anchorCtr="0" bIns="0" lIns="0" numCol="1" rIns="0" spcCol="1270" spcFirstLastPara="0" tIns="0" vert="horz" wrap="square">
              <a:noAutofit/>
            </a:bodyPr>
            <a:lstStyle/>
            <a:p>
              <a:pPr algn="ctr" defTabSz="889156">
                <a:lnSpc>
                  <a:spcPct val="90000"/>
                </a:lnSpc>
                <a:spcAft>
                  <a:spcPct val="35000"/>
                </a:spcAft>
              </a:pPr>
              <a:endParaRPr altLang="en-US" b="1" kern="0" lang="zh-CN" sz="2700">
                <a:solidFill>
                  <a:schemeClr val="bg1">
                    <a:lumMod val="50000"/>
                  </a:schemeClr>
                </a:soli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60" name="AutoShape 18"/>
            <p:cNvSpPr/>
            <p:nvPr/>
          </p:nvSpPr>
          <p:spPr bwMode="auto">
            <a:xfrm>
              <a:off x="4827826" y="2859625"/>
              <a:ext cx="297286" cy="297219"/>
            </a:xfrm>
            <a:custGeom>
              <a:gdLst>
                <a:gd fmla="*/ 4 w 21564" name="T0"/>
                <a:gd fmla="*/ 1 h 21600" name="T1"/>
                <a:gd fmla="*/ 4 w 21564" name="T2"/>
                <a:gd fmla="*/ 1 h 21600" name="T3"/>
                <a:gd fmla="*/ 4 w 21564" name="T4"/>
                <a:gd fmla="*/ 1 h 21600" name="T5"/>
                <a:gd fmla="*/ 4 w 21564" name="T6"/>
                <a:gd fmla="*/ 3 h 21600" name="T7"/>
                <a:gd fmla="*/ 4 w 21564" name="T8"/>
                <a:gd fmla="*/ 3 h 21600" name="T9"/>
                <a:gd fmla="*/ 4 w 21564" name="T10"/>
                <a:gd fmla="*/ 3 h 21600" name="T11"/>
                <a:gd fmla="*/ 1 w 21564" name="T12"/>
                <a:gd fmla="*/ 3 h 21600" name="T13"/>
                <a:gd fmla="*/ 1 w 21564" name="T14"/>
                <a:gd fmla="*/ 3 h 21600" name="T15"/>
                <a:gd fmla="*/ 2 w 21564" name="T16"/>
                <a:gd fmla="*/ 3 h 21600" name="T17"/>
                <a:gd fmla="*/ 2 w 21564" name="T18"/>
                <a:gd fmla="*/ 3 h 21600" name="T19"/>
                <a:gd fmla="*/ 4 w 21564" name="T20"/>
                <a:gd fmla="*/ 3 h 21600" name="T21"/>
                <a:gd fmla="*/ 4 w 21564" name="T22"/>
                <a:gd fmla="*/ 3 h 21600" name="T23"/>
                <a:gd fmla="*/ 4 w 21564" name="T24"/>
                <a:gd fmla="*/ 3 h 21600" name="T25"/>
                <a:gd fmla="*/ 4 w 21564" name="T26"/>
                <a:gd fmla="*/ 4 h 21600" name="T27"/>
                <a:gd fmla="*/ 4 w 21564" name="T28"/>
                <a:gd fmla="*/ 4 h 21600" name="T29"/>
                <a:gd fmla="*/ 4 w 21564" name="T30"/>
                <a:gd fmla="*/ 4 h 21600" name="T31"/>
                <a:gd fmla="*/ 3 w 21564" name="T32"/>
                <a:gd fmla="*/ 4 h 21600" name="T33"/>
                <a:gd fmla="*/ 2 w 21564" name="T34"/>
                <a:gd fmla="*/ 4 h 21600" name="T35"/>
                <a:gd fmla="*/ 1 w 21564" name="T36"/>
                <a:gd fmla="*/ 4 h 21600" name="T37"/>
                <a:gd fmla="*/ 1 w 21564" name="T38"/>
                <a:gd fmla="*/ 4 h 21600" name="T39"/>
                <a:gd fmla="*/ 1 w 21564" name="T40"/>
                <a:gd fmla="*/ 4 h 21600" name="T41"/>
                <a:gd fmla="*/ 1 w 21564" name="T42"/>
                <a:gd fmla="*/ 4 h 21600" name="T43"/>
                <a:gd fmla="*/ 1 w 21564" name="T44"/>
                <a:gd fmla="*/ 4 h 21600" name="T45"/>
                <a:gd fmla="*/ 1 w 21564" name="T46"/>
                <a:gd fmla="*/ 4 h 21600" name="T47"/>
                <a:gd fmla="*/ 1 w 21564" name="T48"/>
                <a:gd fmla="*/ 4 h 21600" name="T49"/>
                <a:gd fmla="*/ 1 w 21564" name="T50"/>
                <a:gd fmla="*/ 1 h 21600" name="T51"/>
                <a:gd fmla="*/ 1 w 21564" name="T52"/>
                <a:gd fmla="*/ 0 h 21600" name="T53"/>
                <a:gd fmla="*/ 1 w 21564" name="T54"/>
                <a:gd fmla="*/ 0 h 21600" name="T55"/>
                <a:gd fmla="*/ 0 w 21564" name="T56"/>
                <a:gd fmla="*/ 0 h 21600" name="T57"/>
                <a:gd fmla="*/ 0 w 21564" name="T58"/>
                <a:gd fmla="*/ 0 h 21600" name="T59"/>
                <a:gd fmla="*/ 0 w 21564" name="T60"/>
                <a:gd fmla="*/ 0 h 21600" name="T61"/>
                <a:gd fmla="*/ 0 w 21564" name="T62"/>
                <a:gd fmla="*/ 0 h 21600" name="T63"/>
                <a:gd fmla="*/ 1 w 21564" name="T64"/>
                <a:gd fmla="*/ 0 h 21600" name="T65"/>
                <a:gd fmla="*/ 1 w 21564" name="T66"/>
                <a:gd fmla="*/ 0 h 21600" name="T67"/>
                <a:gd fmla="*/ 1 w 21564" name="T68"/>
                <a:gd fmla="*/ 0 h 21600" name="T69"/>
                <a:gd fmla="*/ 1 w 21564" name="T70"/>
                <a:gd fmla="*/ 0 h 21600" name="T71"/>
                <a:gd fmla="*/ 1 w 21564" name="T72"/>
                <a:gd fmla="*/ 0 h 21600" name="T73"/>
                <a:gd fmla="*/ 1 w 21564" name="T74"/>
                <a:gd fmla="*/ 0 h 21600" name="T75"/>
                <a:gd fmla="*/ 1 w 21564" name="T76"/>
                <a:gd fmla="*/ 0 h 21600" name="T77"/>
                <a:gd fmla="*/ 1 w 21564" name="T78"/>
                <a:gd fmla="*/ 1 h 21600" name="T79"/>
                <a:gd fmla="*/ 4 w 21564" name="T80"/>
                <a:gd fmla="*/ 1 h 21600" name="T81"/>
                <a:gd fmla="*/ 4 w 21564" name="T82"/>
                <a:gd fmla="*/ 1 h 21600" name="T83"/>
                <a:gd fmla="*/ 1 w 21564" name="T84"/>
                <a:gd fmla="*/ 4 h 21600" name="T85"/>
                <a:gd fmla="*/ 1 w 21564" name="T86"/>
                <a:gd fmla="*/ 4 h 21600" name="T87"/>
                <a:gd fmla="*/ 2 w 21564" name="T88"/>
                <a:gd fmla="*/ 4 h 21600" name="T89"/>
                <a:gd fmla="*/ 2 w 21564" name="T90"/>
                <a:gd fmla="*/ 4 h 21600" name="T91"/>
                <a:gd fmla="*/ 2 w 21564" name="T92"/>
                <a:gd fmla="*/ 4 h 21600" name="T93"/>
                <a:gd fmla="*/ 2 w 21564" name="T94"/>
                <a:gd fmla="*/ 4 h 21600" name="T95"/>
                <a:gd fmla="*/ 2 w 21564" name="T96"/>
                <a:gd fmla="*/ 4 h 21600" name="T97"/>
                <a:gd fmla="*/ 1 w 21564" name="T98"/>
                <a:gd fmla="*/ 4 h 21600" name="T99"/>
                <a:gd fmla="*/ 1 w 21564" name="T100"/>
                <a:gd fmla="*/ 4 h 21600" name="T101"/>
                <a:gd fmla="*/ 3 w 21564" name="T102"/>
                <a:gd fmla="*/ 4 h 21600" name="T103"/>
                <a:gd fmla="*/ 3 w 21564" name="T104"/>
                <a:gd fmla="*/ 4 h 21600" name="T105"/>
                <a:gd fmla="*/ 3 w 21564" name="T106"/>
                <a:gd fmla="*/ 4 h 21600" name="T107"/>
                <a:gd fmla="*/ 3 w 21564" name="T108"/>
                <a:gd fmla="*/ 4 h 21600" name="T109"/>
                <a:gd fmla="*/ 4 w 21564" name="T110"/>
                <a:gd fmla="*/ 4 h 21600" name="T111"/>
                <a:gd fmla="*/ 3 w 21564" name="T112"/>
                <a:gd fmla="*/ 4 h 21600" name="T113"/>
                <a:gd fmla="*/ 3 w 21564" name="T114"/>
                <a:gd fmla="*/ 4 h 21600" name="T115"/>
                <a:gd fmla="*/ 3 w 21564" name="T116"/>
                <a:gd fmla="*/ 4 h 21600" name="T117"/>
                <a:gd fmla="*/ 3 w 21564" name="T118"/>
                <a:gd fmla="*/ 4 h 2160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21600" w="21564">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a:extLst/>
          </p:spPr>
          <p:txBody>
            <a:bodyPr bIns="0" lIns="0" rIns="0" tIns="0"/>
            <a:lstStyle/>
            <a:p>
              <a:endParaRPr altLang="en-US" lang="zh-CN">
                <a:solidFill>
                  <a:schemeClr val="bg1">
                    <a:lumMod val="50000"/>
                  </a:schemeClr>
                </a:solidFill>
                <a:latin charset="-122" panose="02010601030101010101" pitchFamily="2" typeface="方正中等线简体"/>
                <a:ea charset="-122" panose="02010601030101010101" pitchFamily="2" typeface="方正中等线简体"/>
              </a:endParaRPr>
            </a:p>
          </p:txBody>
        </p:sp>
        <p:sp>
          <p:nvSpPr>
            <p:cNvPr id="61" name="文本框 60"/>
            <p:cNvSpPr txBox="1"/>
            <p:nvPr/>
          </p:nvSpPr>
          <p:spPr>
            <a:xfrm>
              <a:off x="5275849" y="2674485"/>
              <a:ext cx="700918" cy="670353"/>
            </a:xfrm>
            <a:prstGeom prst="rect">
              <a:avLst/>
            </a:prstGeom>
            <a:noFill/>
          </p:spPr>
          <p:txBody>
            <a:bodyPr rtlCol="0" wrap="none">
              <a:spAutoFit/>
            </a:bodyPr>
            <a:lstStyle/>
            <a:p>
              <a:r>
                <a:rPr altLang="zh-CN" lang="en-US" smtClean="0" sz="2700">
                  <a:solidFill>
                    <a:schemeClr val="bg1">
                      <a:lumMod val="50000"/>
                    </a:schemeClr>
                  </a:solidFill>
                  <a:latin charset="-122" panose="02010601030101010101" pitchFamily="2" typeface="方正中等线简体"/>
                  <a:ea charset="-122" panose="02010601030101010101" pitchFamily="2" typeface="方正中等线简体"/>
                </a:rPr>
                <a:t>03</a:t>
              </a:r>
            </a:p>
          </p:txBody>
        </p:sp>
      </p:grpSp>
      <p:sp>
        <p:nvSpPr>
          <p:cNvPr id="66" name="文本框 65"/>
          <p:cNvSpPr txBox="1"/>
          <p:nvPr/>
        </p:nvSpPr>
        <p:spPr>
          <a:xfrm>
            <a:off x="5811020" y="1479598"/>
            <a:ext cx="2701361" cy="470930"/>
          </a:xfrm>
          <a:prstGeom prst="rect">
            <a:avLst/>
          </a:prstGeom>
          <a:noFill/>
        </p:spPr>
        <p:txBody>
          <a:bodyPr bIns="34297" lIns="68594" rIns="68594" rtlCol="0" tIns="34297" wrap="square">
            <a:spAutoFit/>
          </a:bodyPr>
          <a:lstStyle/>
          <a:p>
            <a:pPr algn="just">
              <a:lnSpc>
                <a:spcPct val="120000"/>
              </a:lnSpc>
            </a:pPr>
            <a:r>
              <a:rPr altLang="en-US" lang="zh-CN" smtClean="0" sz="1100">
                <a:solidFill>
                  <a:schemeClr val="bg1">
                    <a:lumMod val="50000"/>
                  </a:schemeClr>
                </a:solidFill>
                <a:latin charset="-122" panose="020b0503020204020204" pitchFamily="34" typeface="微软雅黑"/>
                <a:ea charset="-122" panose="020b0503020204020204" pitchFamily="34" typeface="微软雅黑"/>
              </a:rPr>
              <a:t>工作岗位职责</a:t>
            </a:r>
          </a:p>
          <a:p>
            <a:pPr algn="just">
              <a:lnSpc>
                <a:spcPct val="120000"/>
              </a:lnSpc>
            </a:pPr>
            <a:r>
              <a:rPr altLang="en-US" lang="zh-CN" smtClean="0"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
        <p:nvSpPr>
          <p:cNvPr id="68" name="文本框 67"/>
          <p:cNvSpPr txBox="1"/>
          <p:nvPr/>
        </p:nvSpPr>
        <p:spPr>
          <a:xfrm>
            <a:off x="5811020" y="3513067"/>
            <a:ext cx="2701361" cy="470930"/>
          </a:xfrm>
          <a:prstGeom prst="rect">
            <a:avLst/>
          </a:prstGeom>
          <a:noFill/>
        </p:spPr>
        <p:txBody>
          <a:bodyPr bIns="34297" lIns="68594" rIns="68594" rtlCol="0" tIns="34297" wrap="square">
            <a:spAutoFit/>
          </a:bodyPr>
          <a:lstStyle/>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工作岗位职责</a:t>
            </a:r>
          </a:p>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
        <p:nvSpPr>
          <p:cNvPr id="69" name="文本框 68"/>
          <p:cNvSpPr txBox="1"/>
          <p:nvPr/>
        </p:nvSpPr>
        <p:spPr>
          <a:xfrm>
            <a:off x="5811020" y="2835244"/>
            <a:ext cx="2701361" cy="470930"/>
          </a:xfrm>
          <a:prstGeom prst="rect">
            <a:avLst/>
          </a:prstGeom>
          <a:noFill/>
        </p:spPr>
        <p:txBody>
          <a:bodyPr bIns="34297" lIns="68594" rIns="68594" rtlCol="0" tIns="34297" wrap="square">
            <a:spAutoFit/>
          </a:bodyPr>
          <a:lstStyle/>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工作岗位职责</a:t>
            </a:r>
          </a:p>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
        <p:nvSpPr>
          <p:cNvPr id="70" name="文本框 69"/>
          <p:cNvSpPr txBox="1"/>
          <p:nvPr/>
        </p:nvSpPr>
        <p:spPr>
          <a:xfrm>
            <a:off x="5811020" y="2157420"/>
            <a:ext cx="2701361" cy="470930"/>
          </a:xfrm>
          <a:prstGeom prst="rect">
            <a:avLst/>
          </a:prstGeom>
          <a:noFill/>
        </p:spPr>
        <p:txBody>
          <a:bodyPr bIns="34297" lIns="68594" rIns="68594" rtlCol="0" tIns="34297" wrap="square">
            <a:spAutoFit/>
          </a:bodyPr>
          <a:lstStyle/>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工作岗位职责</a:t>
            </a:r>
          </a:p>
          <a:p>
            <a:pPr algn="just">
              <a:lnSpc>
                <a:spcPct val="120000"/>
              </a:lnSpc>
            </a:pPr>
            <a:r>
              <a:rPr altLang="en-US" lang="zh-CN" sz="1100">
                <a:solidFill>
                  <a:schemeClr val="bg1">
                    <a:lumMod val="50000"/>
                  </a:schemeClr>
                </a:solidFill>
                <a:latin charset="-122" panose="020b0503020204020204" pitchFamily="34" typeface="微软雅黑"/>
                <a:ea charset="-122" panose="020b0503020204020204" pitchFamily="34" typeface="微软雅黑"/>
              </a:rPr>
              <a:t>单击添加文字内容，言简意赅不罗嗦。</a:t>
            </a:r>
          </a:p>
        </p:txBody>
      </p:sp>
    </p:spTree>
    <p:extLst>
      <p:ext uri="{BB962C8B-B14F-4D97-AF65-F5344CB8AC3E}">
        <p14:creationId val="1148209787"/>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33"/>
                                        </p:tgtEl>
                                        <p:attrNameLst>
                                          <p:attrName>style.visibility</p:attrName>
                                        </p:attrNameLst>
                                      </p:cBhvr>
                                      <p:to>
                                        <p:strVal val="visible"/>
                                      </p:to>
                                    </p:set>
                                    <p:animEffect filter="wipe(left)" transition="in">
                                      <p:cBhvr>
                                        <p:cTn dur="500" id="13"/>
                                        <p:tgtEl>
                                          <p:spTgt spid="33"/>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500" id="17"/>
                                        <p:tgtEl>
                                          <p:spTgt spid="4"/>
                                        </p:tgtEl>
                                      </p:cBhvr>
                                    </p:animEffect>
                                  </p:childTnLst>
                                </p:cTn>
                              </p:par>
                              <p:par>
                                <p:cTn fill="hold" id="18" nodeType="withEffect" presetClass="entr" presetID="10" presetSubtype="0">
                                  <p:stCondLst>
                                    <p:cond delay="25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childTnLst>
                                </p:cTn>
                              </p:par>
                              <p:par>
                                <p:cTn fill="hold" id="21" nodeType="withEffect" presetClass="entr" presetID="10" presetSubtype="0">
                                  <p:stCondLst>
                                    <p:cond delay="75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par>
                                <p:cTn fill="hold" id="24" nodeType="withEffect" presetClass="entr" presetID="10" presetSubtype="0">
                                  <p:stCondLst>
                                    <p:cond delay="1000"/>
                                  </p:stCondLst>
                                  <p:childTnLst>
                                    <p:set>
                                      <p:cBhvr>
                                        <p:cTn dur="1" fill="hold" id="25">
                                          <p:stCondLst>
                                            <p:cond delay="0"/>
                                          </p:stCondLst>
                                        </p:cTn>
                                        <p:tgtEl>
                                          <p:spTgt spid="6"/>
                                        </p:tgtEl>
                                        <p:attrNameLst>
                                          <p:attrName>style.visibility</p:attrName>
                                        </p:attrNameLst>
                                      </p:cBhvr>
                                      <p:to>
                                        <p:strVal val="visible"/>
                                      </p:to>
                                    </p:set>
                                    <p:animEffect filter="fade" transition="in">
                                      <p:cBhvr>
                                        <p:cTn dur="500" id="26"/>
                                        <p:tgtEl>
                                          <p:spTgt spid="6"/>
                                        </p:tgtEl>
                                      </p:cBhvr>
                                    </p:animEffect>
                                  </p:childTnLst>
                                </p:cTn>
                              </p:par>
                            </p:childTnLst>
                          </p:cTn>
                        </p:par>
                        <p:par>
                          <p:cTn fill="hold" id="27" nodeType="afterGroup">
                            <p:stCondLst>
                              <p:cond delay="3000"/>
                            </p:stCondLst>
                            <p:childTnLst>
                              <p:par>
                                <p:cTn fill="hold" grpId="0" id="28" nodeType="afterEffect" presetClass="entr" presetID="10" presetSubtype="0">
                                  <p:stCondLst>
                                    <p:cond delay="0"/>
                                  </p:stCondLst>
                                  <p:childTnLst>
                                    <p:set>
                                      <p:cBhvr>
                                        <p:cTn dur="1" fill="hold" id="29">
                                          <p:stCondLst>
                                            <p:cond delay="0"/>
                                          </p:stCondLst>
                                        </p:cTn>
                                        <p:tgtEl>
                                          <p:spTgt spid="44"/>
                                        </p:tgtEl>
                                        <p:attrNameLst>
                                          <p:attrName>style.visibility</p:attrName>
                                        </p:attrNameLst>
                                      </p:cBhvr>
                                      <p:to>
                                        <p:strVal val="visible"/>
                                      </p:to>
                                    </p:set>
                                    <p:animEffect filter="fade" transition="in">
                                      <p:cBhvr>
                                        <p:cTn dur="500" id="30"/>
                                        <p:tgtEl>
                                          <p:spTgt spid="44"/>
                                        </p:tgtEl>
                                      </p:cBhvr>
                                    </p:animEffect>
                                  </p:childTnLst>
                                </p:cTn>
                              </p:par>
                            </p:childTnLst>
                          </p:cTn>
                        </p:par>
                        <p:par>
                          <p:cTn fill="hold" id="31" nodeType="afterGroup">
                            <p:stCondLst>
                              <p:cond delay="3500"/>
                            </p:stCondLst>
                            <p:childTnLst>
                              <p:par>
                                <p:cTn fill="hold" grpId="0" id="32" nodeType="afterEffect" presetClass="entr" presetID="2" presetSubtype="2">
                                  <p:stCondLst>
                                    <p:cond delay="0"/>
                                  </p:stCondLst>
                                  <p:childTnLst>
                                    <p:set>
                                      <p:cBhvr>
                                        <p:cTn dur="1" fill="hold" id="33">
                                          <p:stCondLst>
                                            <p:cond delay="0"/>
                                          </p:stCondLst>
                                        </p:cTn>
                                        <p:tgtEl>
                                          <p:spTgt spid="66"/>
                                        </p:tgtEl>
                                        <p:attrNameLst>
                                          <p:attrName>style.visibility</p:attrName>
                                        </p:attrNameLst>
                                      </p:cBhvr>
                                      <p:to>
                                        <p:strVal val="visible"/>
                                      </p:to>
                                    </p:set>
                                    <p:anim calcmode="lin" valueType="num">
                                      <p:cBhvr additive="base">
                                        <p:cTn dur="500" fill="hold" id="34"/>
                                        <p:tgtEl>
                                          <p:spTgt spid="66"/>
                                        </p:tgtEl>
                                        <p:attrNameLst>
                                          <p:attrName>ppt_x</p:attrName>
                                        </p:attrNameLst>
                                      </p:cBhvr>
                                      <p:tavLst>
                                        <p:tav tm="0">
                                          <p:val>
                                            <p:strVal val="1+#ppt_w/2"/>
                                          </p:val>
                                        </p:tav>
                                        <p:tav tm="100000">
                                          <p:val>
                                            <p:strVal val="#ppt_x"/>
                                          </p:val>
                                        </p:tav>
                                      </p:tavLst>
                                    </p:anim>
                                    <p:anim calcmode="lin" valueType="num">
                                      <p:cBhvr additive="base">
                                        <p:cTn dur="500" fill="hold" id="35"/>
                                        <p:tgtEl>
                                          <p:spTgt spid="66"/>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5"/>
                                        </p:tgtEl>
                                        <p:attrNameLst>
                                          <p:attrName>style.visibility</p:attrName>
                                        </p:attrNameLst>
                                      </p:cBhvr>
                                      <p:to>
                                        <p:strVal val="visible"/>
                                      </p:to>
                                    </p:set>
                                    <p:animEffect filter="fade" transition="in">
                                      <p:cBhvr>
                                        <p:cTn dur="500" id="39"/>
                                        <p:tgtEl>
                                          <p:spTgt spid="45"/>
                                        </p:tgtEl>
                                      </p:cBhvr>
                                    </p:animEffect>
                                  </p:childTnLst>
                                </p:cTn>
                              </p:par>
                            </p:childTnLst>
                          </p:cTn>
                        </p:par>
                        <p:par>
                          <p:cTn fill="hold" id="40" nodeType="afterGroup">
                            <p:stCondLst>
                              <p:cond delay="4500"/>
                            </p:stCondLst>
                            <p:childTnLst>
                              <p:par>
                                <p:cTn fill="hold" grpId="0" id="41" nodeType="afterEffect" presetClass="entr" presetID="2" presetSubtype="2">
                                  <p:stCondLst>
                                    <p:cond delay="0"/>
                                  </p:stCondLst>
                                  <p:childTnLst>
                                    <p:set>
                                      <p:cBhvr>
                                        <p:cTn dur="1" fill="hold" id="42">
                                          <p:stCondLst>
                                            <p:cond delay="0"/>
                                          </p:stCondLst>
                                        </p:cTn>
                                        <p:tgtEl>
                                          <p:spTgt spid="70"/>
                                        </p:tgtEl>
                                        <p:attrNameLst>
                                          <p:attrName>style.visibility</p:attrName>
                                        </p:attrNameLst>
                                      </p:cBhvr>
                                      <p:to>
                                        <p:strVal val="visible"/>
                                      </p:to>
                                    </p:set>
                                    <p:anim calcmode="lin" valueType="num">
                                      <p:cBhvr additive="base">
                                        <p:cTn dur="500" fill="hold" id="43"/>
                                        <p:tgtEl>
                                          <p:spTgt spid="70"/>
                                        </p:tgtEl>
                                        <p:attrNameLst>
                                          <p:attrName>ppt_x</p:attrName>
                                        </p:attrNameLst>
                                      </p:cBhvr>
                                      <p:tavLst>
                                        <p:tav tm="0">
                                          <p:val>
                                            <p:strVal val="1+#ppt_w/2"/>
                                          </p:val>
                                        </p:tav>
                                        <p:tav tm="100000">
                                          <p:val>
                                            <p:strVal val="#ppt_x"/>
                                          </p:val>
                                        </p:tav>
                                      </p:tavLst>
                                    </p:anim>
                                    <p:anim calcmode="lin" valueType="num">
                                      <p:cBhvr additive="base">
                                        <p:cTn dur="500" fill="hold" id="44"/>
                                        <p:tgtEl>
                                          <p:spTgt spid="70"/>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000"/>
                            </p:stCondLst>
                            <p:childTnLst>
                              <p:par>
                                <p:cTn fill="hold" grpId="0" id="46" nodeType="afterEffect" presetClass="entr" presetID="10" presetSubtype="0">
                                  <p:stCondLst>
                                    <p:cond delay="0"/>
                                  </p:stCondLst>
                                  <p:childTnLst>
                                    <p:set>
                                      <p:cBhvr>
                                        <p:cTn dur="1" fill="hold" id="47">
                                          <p:stCondLst>
                                            <p:cond delay="0"/>
                                          </p:stCondLst>
                                        </p:cTn>
                                        <p:tgtEl>
                                          <p:spTgt spid="41"/>
                                        </p:tgtEl>
                                        <p:attrNameLst>
                                          <p:attrName>style.visibility</p:attrName>
                                        </p:attrNameLst>
                                      </p:cBhvr>
                                      <p:to>
                                        <p:strVal val="visible"/>
                                      </p:to>
                                    </p:set>
                                    <p:animEffect filter="fade" transition="in">
                                      <p:cBhvr>
                                        <p:cTn dur="500" id="48"/>
                                        <p:tgtEl>
                                          <p:spTgt spid="41"/>
                                        </p:tgtEl>
                                      </p:cBhvr>
                                    </p:animEffect>
                                  </p:childTnLst>
                                </p:cTn>
                              </p:par>
                            </p:childTnLst>
                          </p:cTn>
                        </p:par>
                        <p:par>
                          <p:cTn fill="hold" id="49" nodeType="afterGroup">
                            <p:stCondLst>
                              <p:cond delay="5500"/>
                            </p:stCondLst>
                            <p:childTnLst>
                              <p:par>
                                <p:cTn fill="hold" grpId="0" id="50" nodeType="afterEffect" presetClass="entr" presetID="2" presetSubtype="2">
                                  <p:stCondLst>
                                    <p:cond delay="0"/>
                                  </p:stCondLst>
                                  <p:childTnLst>
                                    <p:set>
                                      <p:cBhvr>
                                        <p:cTn dur="1" fill="hold" id="51">
                                          <p:stCondLst>
                                            <p:cond delay="0"/>
                                          </p:stCondLst>
                                        </p:cTn>
                                        <p:tgtEl>
                                          <p:spTgt spid="69"/>
                                        </p:tgtEl>
                                        <p:attrNameLst>
                                          <p:attrName>style.visibility</p:attrName>
                                        </p:attrNameLst>
                                      </p:cBhvr>
                                      <p:to>
                                        <p:strVal val="visible"/>
                                      </p:to>
                                    </p:set>
                                    <p:anim calcmode="lin" valueType="num">
                                      <p:cBhvr additive="base">
                                        <p:cTn dur="500" fill="hold" id="52"/>
                                        <p:tgtEl>
                                          <p:spTgt spid="69"/>
                                        </p:tgtEl>
                                        <p:attrNameLst>
                                          <p:attrName>ppt_x</p:attrName>
                                        </p:attrNameLst>
                                      </p:cBhvr>
                                      <p:tavLst>
                                        <p:tav tm="0">
                                          <p:val>
                                            <p:strVal val="1+#ppt_w/2"/>
                                          </p:val>
                                        </p:tav>
                                        <p:tav tm="100000">
                                          <p:val>
                                            <p:strVal val="#ppt_x"/>
                                          </p:val>
                                        </p:tav>
                                      </p:tavLst>
                                    </p:anim>
                                    <p:anim calcmode="lin" valueType="num">
                                      <p:cBhvr additive="base">
                                        <p:cTn dur="500" fill="hold" id="53"/>
                                        <p:tgtEl>
                                          <p:spTgt spid="69"/>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6000"/>
                            </p:stCondLst>
                            <p:childTnLst>
                              <p:par>
                                <p:cTn fill="hold" grpId="0" id="55" nodeType="afterEffect" presetClass="entr" presetID="10" presetSubtype="0">
                                  <p:stCondLst>
                                    <p:cond delay="0"/>
                                  </p:stCondLst>
                                  <p:childTnLst>
                                    <p:set>
                                      <p:cBhvr>
                                        <p:cTn dur="1" fill="hold" id="56">
                                          <p:stCondLst>
                                            <p:cond delay="0"/>
                                          </p:stCondLst>
                                        </p:cTn>
                                        <p:tgtEl>
                                          <p:spTgt spid="42"/>
                                        </p:tgtEl>
                                        <p:attrNameLst>
                                          <p:attrName>style.visibility</p:attrName>
                                        </p:attrNameLst>
                                      </p:cBhvr>
                                      <p:to>
                                        <p:strVal val="visible"/>
                                      </p:to>
                                    </p:set>
                                    <p:animEffect filter="fade" transition="in">
                                      <p:cBhvr>
                                        <p:cTn dur="500" id="57"/>
                                        <p:tgtEl>
                                          <p:spTgt spid="42"/>
                                        </p:tgtEl>
                                      </p:cBhvr>
                                    </p:animEffect>
                                  </p:childTnLst>
                                </p:cTn>
                              </p:par>
                            </p:childTnLst>
                          </p:cTn>
                        </p:par>
                        <p:par>
                          <p:cTn fill="hold" id="58" nodeType="afterGroup">
                            <p:stCondLst>
                              <p:cond delay="6500"/>
                            </p:stCondLst>
                            <p:childTnLst>
                              <p:par>
                                <p:cTn fill="hold" grpId="0" id="59" nodeType="afterEffect" presetClass="entr" presetID="2" presetSubtype="2">
                                  <p:stCondLst>
                                    <p:cond delay="0"/>
                                  </p:stCondLst>
                                  <p:childTnLst>
                                    <p:set>
                                      <p:cBhvr>
                                        <p:cTn dur="1" fill="hold" id="60">
                                          <p:stCondLst>
                                            <p:cond delay="0"/>
                                          </p:stCondLst>
                                        </p:cTn>
                                        <p:tgtEl>
                                          <p:spTgt spid="68"/>
                                        </p:tgtEl>
                                        <p:attrNameLst>
                                          <p:attrName>style.visibility</p:attrName>
                                        </p:attrNameLst>
                                      </p:cBhvr>
                                      <p:to>
                                        <p:strVal val="visible"/>
                                      </p:to>
                                    </p:set>
                                    <p:anim calcmode="lin" valueType="num">
                                      <p:cBhvr additive="base">
                                        <p:cTn dur="500" fill="hold" id="61"/>
                                        <p:tgtEl>
                                          <p:spTgt spid="68"/>
                                        </p:tgtEl>
                                        <p:attrNameLst>
                                          <p:attrName>ppt_x</p:attrName>
                                        </p:attrNameLst>
                                      </p:cBhvr>
                                      <p:tavLst>
                                        <p:tav tm="0">
                                          <p:val>
                                            <p:strVal val="1+#ppt_w/2"/>
                                          </p:val>
                                        </p:tav>
                                        <p:tav tm="100000">
                                          <p:val>
                                            <p:strVal val="#ppt_x"/>
                                          </p:val>
                                        </p:tav>
                                      </p:tavLst>
                                    </p:anim>
                                    <p:anim calcmode="lin" valueType="num">
                                      <p:cBhvr additive="base">
                                        <p:cTn dur="500" fill="hold" id="62"/>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41"/>
      <p:bldP grpId="0" spid="42"/>
      <p:bldP grpId="0" spid="44"/>
      <p:bldP grpId="0" spid="45"/>
      <p:bldP grpId="0" spid="66"/>
      <p:bldP grpId="0" spid="68"/>
      <p:bldP grpId="0" spid="69"/>
      <p:bldP grpId="0" spid="7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tyu.jpg" id="8" name="Picture 2"/>
          <p:cNvPicPr>
            <a:picLocks noChangeArrowheads="1" noChangeAspect="1"/>
          </p:cNvPicPr>
          <p:nvPr/>
        </p:nvPicPr>
        <p:blipFill>
          <a:blip r:embed="rId3"/>
          <a:stretch>
            <a:fillRect/>
          </a:stretch>
        </p:blipFill>
        <p:spPr bwMode="auto">
          <a:xfrm>
            <a:off x="0" y="-1547"/>
            <a:ext cx="9145588" cy="5146635"/>
          </a:xfrm>
          <a:prstGeom prst="rect">
            <a:avLst/>
          </a:prstGeom>
          <a:noFill/>
        </p:spPr>
      </p:pic>
      <p:sp>
        <p:nvSpPr>
          <p:cNvPr id="13" name="TextBox 48"/>
          <p:cNvSpPr txBox="1"/>
          <p:nvPr/>
        </p:nvSpPr>
        <p:spPr>
          <a:xfrm>
            <a:off x="3800969" y="1841217"/>
            <a:ext cx="2816801" cy="472440"/>
          </a:xfrm>
          <a:prstGeom prst="rect">
            <a:avLst/>
          </a:prstGeom>
          <a:noFill/>
        </p:spPr>
        <p:txBody>
          <a:bodyPr bIns="0" lIns="0" rIns="0" rtlCol="0" tIns="0" wrap="square">
            <a:spAutoFit/>
          </a:bodyPr>
          <a:lstStyle/>
          <a:p>
            <a:r>
              <a:rPr altLang="en-US" lang="zh-CN" sz="31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a:t>
            </a:r>
          </a:p>
        </p:txBody>
      </p:sp>
      <p:sp>
        <p:nvSpPr>
          <p:cNvPr id="14" name="TextBox 49"/>
          <p:cNvSpPr txBox="1"/>
          <p:nvPr/>
        </p:nvSpPr>
        <p:spPr>
          <a:xfrm>
            <a:off x="3800970" y="2420996"/>
            <a:ext cx="3686695" cy="274320"/>
          </a:xfrm>
          <a:prstGeom prst="rect">
            <a:avLst/>
          </a:prstGeom>
          <a:noFill/>
        </p:spPr>
        <p:txBody>
          <a:bodyPr bIns="0" lIns="0" rIns="0" rtlCol="0" tIns="0" wrap="square">
            <a:spAutoFit/>
          </a:bodyPr>
          <a:lstStyle/>
          <a:p>
            <a:pPr eaLnBrk="0" hangingPunct="0"/>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typeface="+mn-lt"/>
              </a:rPr>
              <a:t>请替换文字内容，点击添加相关标题文字，修改文字内容，也可以直接复制你的内容到此。</a:t>
            </a:r>
          </a:p>
        </p:txBody>
      </p:sp>
      <p:sp>
        <p:nvSpPr>
          <p:cNvPr id="15" name="矩形 259"/>
          <p:cNvSpPr>
            <a:spLocks noChangeArrowheads="1"/>
          </p:cNvSpPr>
          <p:nvPr/>
        </p:nvSpPr>
        <p:spPr bwMode="auto">
          <a:xfrm>
            <a:off x="2315746" y="1388327"/>
            <a:ext cx="1562185" cy="1558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2518" lIns="65036" rIns="65036" tIns="32518"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cap="all" lang="en-US" smtClean="0" spc="213" sz="9800">
                <a:solidFill>
                  <a:schemeClr val="accent1"/>
                </a:solidFill>
                <a:latin charset="0" panose="020b0806030902050204" pitchFamily="34" typeface="Impact"/>
                <a:cs charset="0" panose="020b0604020202020204" pitchFamily="34" typeface="Arial"/>
              </a:rPr>
              <a:t>02</a:t>
            </a:r>
          </a:p>
        </p:txBody>
      </p:sp>
    </p:spTree>
    <p:extLst>
      <p:ext uri="{BB962C8B-B14F-4D97-AF65-F5344CB8AC3E}">
        <p14:creationId val="3844135"/>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3"/>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5"/>
                                        </p:tgtEl>
                                        <p:attrNameLst>
                                          <p:attrName>style.visibility</p:attrName>
                                        </p:attrNameLst>
                                      </p:cBhvr>
                                      <p:to>
                                        <p:strVal val="visible"/>
                                      </p:to>
                                    </p:set>
                                    <p:anim calcmode="lin" valueType="num">
                                      <p:cBhvr>
                                        <p:cTn dur="500" fill="hold" id="13"/>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5"/>
                                        </p:tgtEl>
                                        <p:attrNameLst>
                                          <p:attrName>ppt_y</p:attrName>
                                        </p:attrNameLst>
                                      </p:cBhvr>
                                      <p:tavLst>
                                        <p:tav tm="0">
                                          <p:val>
                                            <p:strVal val="#ppt_y"/>
                                          </p:val>
                                        </p:tav>
                                        <p:tav tm="100000">
                                          <p:val>
                                            <p:strVal val="#ppt_y"/>
                                          </p:val>
                                        </p:tav>
                                      </p:tavLst>
                                    </p:anim>
                                    <p:anim calcmode="lin" valueType="num">
                                      <p:cBhvr>
                                        <p:cTn dur="500" fill="hold" id="15"/>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5"/>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15"/>
                                        </p:tgtEl>
                                      </p:cBhvr>
                                    </p:animEffect>
                                    <p:animScale>
                                      <p:cBhvr>
                                        <p:cTn autoRev="1" dur="250" fill="hold" id="21"/>
                                        <p:tgtEl>
                                          <p:spTgt spid="15"/>
                                        </p:tgtEl>
                                      </p:cBhvr>
                                      <p:by x="105000" y="105000"/>
                                    </p:animScale>
                                  </p:childTnLst>
                                </p:cTn>
                              </p:par>
                            </p:childTnLst>
                          </p:cTn>
                        </p:par>
                        <p:par>
                          <p:cTn fill="hold" id="22" nodeType="afterGroup">
                            <p:stCondLst>
                              <p:cond delay="2000"/>
                            </p:stCondLst>
                            <p:childTnLst>
                              <p:par>
                                <p:cTn fill="hold" grpId="0" id="23" nodeType="afterEffect" presetClass="entr" presetID="22" presetSubtype="8">
                                  <p:stCondLst>
                                    <p:cond delay="0"/>
                                  </p:stCondLst>
                                  <p:iterate type="lt">
                                    <p:tmPct val="30000"/>
                                  </p:iterate>
                                  <p:childTnLst>
                                    <p:set>
                                      <p:cBhvr>
                                        <p:cTn dur="1" fill="hold" id="24">
                                          <p:stCondLst>
                                            <p:cond delay="0"/>
                                          </p:stCondLst>
                                        </p:cTn>
                                        <p:tgtEl>
                                          <p:spTgt spid="13"/>
                                        </p:tgtEl>
                                        <p:attrNameLst>
                                          <p:attrName>style.visibility</p:attrName>
                                        </p:attrNameLst>
                                      </p:cBhvr>
                                      <p:to>
                                        <p:strVal val="visible"/>
                                      </p:to>
                                    </p:set>
                                    <p:animEffect filter="wipe(left)" transition="in">
                                      <p:cBhvr>
                                        <p:cTn dur="200" id="25"/>
                                        <p:tgtEl>
                                          <p:spTgt spid="13"/>
                                        </p:tgtEl>
                                      </p:cBhvr>
                                    </p:animEffect>
                                  </p:childTnLst>
                                </p:cTn>
                              </p:par>
                              <p:par>
                                <p:cTn fill="hold" grpId="1" id="26" nodeType="withEffect" presetClass="emph" presetID="36" presetSubtype="0">
                                  <p:stCondLst>
                                    <p:cond delay="0"/>
                                  </p:stCondLst>
                                  <p:iterate type="lt">
                                    <p:tmPct val="30000"/>
                                  </p:iterate>
                                  <p:childTnLst>
                                    <p:animScale>
                                      <p:cBhvr>
                                        <p:cTn autoRev="1" dur="50" fill="hold" id="27">
                                          <p:stCondLst>
                                            <p:cond delay="0"/>
                                          </p:stCondLst>
                                        </p:cTn>
                                        <p:tgtEl>
                                          <p:spTgt spid="13"/>
                                        </p:tgtEl>
                                      </p:cBhvr>
                                      <p:to x="80000" y="100000"/>
                                    </p:animScale>
                                    <p:anim by="(#ppt_w*0.10)" calcmode="lin" valueType="num">
                                      <p:cBhvr>
                                        <p:cTn autoRev="1" dur="50" fill="hold" id="28">
                                          <p:stCondLst>
                                            <p:cond delay="0"/>
                                          </p:stCondLst>
                                        </p:cTn>
                                        <p:tgtEl>
                                          <p:spTgt spid="13"/>
                                        </p:tgtEl>
                                        <p:attrNameLst>
                                          <p:attrName>ppt_x</p:attrName>
                                        </p:attrNameLst>
                                      </p:cBhvr>
                                    </p:anim>
                                    <p:anim by="(-#ppt_w*0.10)" calcmode="lin" valueType="num">
                                      <p:cBhvr>
                                        <p:cTn autoRev="1" dur="50" fill="hold" id="29">
                                          <p:stCondLst>
                                            <p:cond delay="0"/>
                                          </p:stCondLst>
                                        </p:cTn>
                                        <p:tgtEl>
                                          <p:spTgt spid="13"/>
                                        </p:tgtEl>
                                        <p:attrNameLst>
                                          <p:attrName>ppt_y</p:attrName>
                                        </p:attrNameLst>
                                      </p:cBhvr>
                                    </p:anim>
                                    <p:animRot by="-480000">
                                      <p:cBhvr>
                                        <p:cTn autoRev="1" dur="50" fill="hold" id="30">
                                          <p:stCondLst>
                                            <p:cond delay="0"/>
                                          </p:stCondLst>
                                        </p:cTn>
                                        <p:tgtEl>
                                          <p:spTgt spid="13"/>
                                        </p:tgtEl>
                                        <p:attrNameLst>
                                          <p:attrName>r</p:attrName>
                                        </p:attrNameLst>
                                      </p:cBhvr>
                                    </p:animRot>
                                  </p:childTnLst>
                                </p:cTn>
                              </p:par>
                            </p:childTnLst>
                          </p:cTn>
                        </p:par>
                        <p:par>
                          <p:cTn fill="hold" id="31" nodeType="afterGroup">
                            <p:stCondLst>
                              <p:cond delay="2200"/>
                            </p:stCondLst>
                            <p:childTnLst>
                              <p:par>
                                <p:cTn fill="hold" grpId="0" id="32" nodeType="afterEffect" presetClass="entr" presetID="22" presetSubtype="8">
                                  <p:stCondLst>
                                    <p:cond delay="0"/>
                                  </p:stCondLst>
                                  <p:iterate type="lt">
                                    <p:tmPct val="30000"/>
                                  </p:iterate>
                                  <p:childTnLst>
                                    <p:set>
                                      <p:cBhvr>
                                        <p:cTn dur="1" fill="hold" id="33">
                                          <p:stCondLst>
                                            <p:cond delay="0"/>
                                          </p:stCondLst>
                                        </p:cTn>
                                        <p:tgtEl>
                                          <p:spTgt spid="14"/>
                                        </p:tgtEl>
                                        <p:attrNameLst>
                                          <p:attrName>style.visibility</p:attrName>
                                        </p:attrNameLst>
                                      </p:cBhvr>
                                      <p:to>
                                        <p:strVal val="visible"/>
                                      </p:to>
                                    </p:set>
                                    <p:animEffect filter="wipe(left)" transition="in">
                                      <p:cBhvr>
                                        <p:cTn dur="200" id="34"/>
                                        <p:tgtEl>
                                          <p:spTgt spid="14"/>
                                        </p:tgtEl>
                                      </p:cBhvr>
                                    </p:animEffect>
                                  </p:childTnLst>
                                </p:cTn>
                              </p:par>
                              <p:par>
                                <p:cTn fill="hold" grpId="1" id="35" nodeType="withEffect" presetClass="emph" presetID="36" presetSubtype="0">
                                  <p:stCondLst>
                                    <p:cond delay="0"/>
                                  </p:stCondLst>
                                  <p:iterate type="lt">
                                    <p:tmPct val="30000"/>
                                  </p:iterate>
                                  <p:childTnLst>
                                    <p:animScale>
                                      <p:cBhvr>
                                        <p:cTn autoRev="1" dur="50" fill="hold" id="36">
                                          <p:stCondLst>
                                            <p:cond delay="0"/>
                                          </p:stCondLst>
                                        </p:cTn>
                                        <p:tgtEl>
                                          <p:spTgt spid="14"/>
                                        </p:tgtEl>
                                      </p:cBhvr>
                                      <p:to x="80000" y="100000"/>
                                    </p:animScale>
                                    <p:anim by="(#ppt_w*0.10)" calcmode="lin" valueType="num">
                                      <p:cBhvr>
                                        <p:cTn autoRev="1" dur="50" fill="hold" id="37">
                                          <p:stCondLst>
                                            <p:cond delay="0"/>
                                          </p:stCondLst>
                                        </p:cTn>
                                        <p:tgtEl>
                                          <p:spTgt spid="14"/>
                                        </p:tgtEl>
                                        <p:attrNameLst>
                                          <p:attrName>ppt_x</p:attrName>
                                        </p:attrNameLst>
                                      </p:cBhvr>
                                    </p:anim>
                                    <p:anim by="(-#ppt_w*0.10)" calcmode="lin" valueType="num">
                                      <p:cBhvr>
                                        <p:cTn autoRev="1" dur="50" fill="hold" id="38">
                                          <p:stCondLst>
                                            <p:cond delay="0"/>
                                          </p:stCondLst>
                                        </p:cTn>
                                        <p:tgtEl>
                                          <p:spTgt spid="14"/>
                                        </p:tgtEl>
                                        <p:attrNameLst>
                                          <p:attrName>ppt_y</p:attrName>
                                        </p:attrNameLst>
                                      </p:cBhvr>
                                    </p:anim>
                                    <p:animRot by="-480000">
                                      <p:cBhvr>
                                        <p:cTn autoRev="1" dur="50" fill="hold" id="39">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P grpId="0" spid="15"/>
      <p:bldP grpId="1"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直接连接符 24"/>
          <p:cNvSpPr>
            <a:spLocks noChangeShapeType="1"/>
          </p:cNvSpPr>
          <p:nvPr/>
        </p:nvSpPr>
        <p:spPr bwMode="auto">
          <a:xfrm>
            <a:off x="851556" y="2450496"/>
            <a:ext cx="7590159" cy="1191"/>
          </a:xfrm>
          <a:prstGeom prst="line">
            <a:avLst/>
          </a:prstGeom>
          <a:noFill/>
          <a:ln w="28575">
            <a:solidFill>
              <a:schemeClr val="bg1">
                <a:lumMod val="75000"/>
              </a:schemeClr>
            </a:solidFill>
            <a:prstDash val="sysDash"/>
            <a:miter lim="800000"/>
          </a:ln>
          <a:extLst>
            <a:ext uri="{909E8E84-426E-40DD-AFC4-6F175D3DCCD1}">
              <a14:hiddenFill>
                <a:noFill/>
              </a14:hiddenFill>
            </a:ext>
          </a:extLst>
        </p:spPr>
        <p:txBody>
          <a:bodyPr bIns="34292" lIns="68585" rIns="68585" tIns="34292"/>
          <a:lstStyle/>
          <a:p>
            <a:endParaRPr altLang="en-US" lang="zh-CN">
              <a:ea charset="-122" panose="020b0503020204020204" pitchFamily="34" typeface="微软雅黑"/>
            </a:endParaRPr>
          </a:p>
        </p:txBody>
      </p:sp>
      <p:sp>
        <p:nvSpPr>
          <p:cNvPr id="6" name="椭圆 2"/>
          <p:cNvSpPr>
            <a:spLocks noChangeArrowheads="1"/>
          </p:cNvSpPr>
          <p:nvPr/>
        </p:nvSpPr>
        <p:spPr bwMode="auto">
          <a:xfrm>
            <a:off x="3805204" y="1647953"/>
            <a:ext cx="1539945" cy="1539597"/>
          </a:xfrm>
          <a:prstGeom prst="ellipse">
            <a:avLst/>
          </a:prstGeom>
          <a:solidFill>
            <a:schemeClr val="accent3"/>
          </a:solidFill>
          <a:ln>
            <a:noFill/>
          </a:ln>
        </p:spPr>
        <p:txBody>
          <a:bodyPr anchor="ctr" bIns="34292" lIns="68585" rIns="68585" tIns="34292"/>
          <a:lstStyle/>
          <a:p>
            <a:pPr algn="ctr" eaLnBrk="1" hangingPunct="1">
              <a:buFont typeface="Arial"/>
              <a:buNone/>
            </a:pPr>
            <a:endParaRPr altLang="en-US" lang="zh-CN">
              <a:solidFill>
                <a:srgbClr val="FFFFFF"/>
              </a:solidFill>
              <a:latin charset="-122" panose="020b0503020204020204" pitchFamily="34" typeface="微软雅黑"/>
              <a:ea charset="-122" panose="020b0503020204020204" pitchFamily="34" typeface="微软雅黑"/>
              <a:sym charset="-122" typeface="宋体"/>
            </a:endParaRPr>
          </a:p>
        </p:txBody>
      </p:sp>
      <p:sp>
        <p:nvSpPr>
          <p:cNvPr id="7" name="椭圆 3"/>
          <p:cNvSpPr>
            <a:spLocks noChangeArrowheads="1"/>
          </p:cNvSpPr>
          <p:nvPr/>
        </p:nvSpPr>
        <p:spPr bwMode="auto">
          <a:xfrm>
            <a:off x="2189035" y="1919435"/>
            <a:ext cx="981373" cy="981151"/>
          </a:xfrm>
          <a:prstGeom prst="ellipse">
            <a:avLst/>
          </a:prstGeom>
          <a:solidFill>
            <a:schemeClr val="accent2"/>
          </a:solidFill>
          <a:ln>
            <a:noFill/>
          </a:ln>
        </p:spPr>
        <p:txBody>
          <a:bodyPr anchor="ctr" bIns="34292" lIns="68585" rIns="68585" tIns="34292"/>
          <a:lstStyle/>
          <a:p>
            <a:pPr algn="ctr" eaLnBrk="1" hangingPunct="1">
              <a:buFont typeface="Arial"/>
              <a:buNone/>
            </a:pPr>
            <a:endParaRPr altLang="en-US" lang="zh-CN">
              <a:solidFill>
                <a:srgbClr val="FFFFFF"/>
              </a:solidFill>
              <a:latin charset="-122" panose="020b0503020204020204" pitchFamily="34" typeface="微软雅黑"/>
              <a:ea charset="-122" panose="020b0503020204020204" pitchFamily="34" typeface="微软雅黑"/>
              <a:sym charset="-122" typeface="宋体"/>
            </a:endParaRPr>
          </a:p>
        </p:txBody>
      </p:sp>
      <p:sp>
        <p:nvSpPr>
          <p:cNvPr id="9" name="椭圆 4"/>
          <p:cNvSpPr>
            <a:spLocks noChangeArrowheads="1"/>
          </p:cNvSpPr>
          <p:nvPr/>
        </p:nvSpPr>
        <p:spPr bwMode="auto">
          <a:xfrm>
            <a:off x="577630" y="1927771"/>
            <a:ext cx="981373" cy="981151"/>
          </a:xfrm>
          <a:prstGeom prst="ellipse">
            <a:avLst/>
          </a:prstGeom>
          <a:solidFill>
            <a:schemeClr val="accent1"/>
          </a:solidFill>
          <a:ln>
            <a:noFill/>
          </a:ln>
        </p:spPr>
        <p:txBody>
          <a:bodyPr anchor="ctr" bIns="34292" lIns="68585" rIns="68585" tIns="34292"/>
          <a:lstStyle/>
          <a:p>
            <a:pPr algn="ctr" eaLnBrk="1" hangingPunct="1">
              <a:buFont typeface="Arial"/>
              <a:buNone/>
            </a:pPr>
            <a:endParaRPr altLang="en-US" lang="zh-CN">
              <a:solidFill>
                <a:srgbClr val="FFFFFF"/>
              </a:solidFill>
              <a:latin charset="-122" panose="020b0503020204020204" pitchFamily="34" typeface="微软雅黑"/>
              <a:ea charset="-122" panose="020b0503020204020204" pitchFamily="34" typeface="微软雅黑"/>
              <a:sym charset="-122" typeface="宋体"/>
            </a:endParaRPr>
          </a:p>
        </p:txBody>
      </p:sp>
      <p:sp>
        <p:nvSpPr>
          <p:cNvPr id="10" name="椭圆 5"/>
          <p:cNvSpPr>
            <a:spLocks noChangeArrowheads="1"/>
          </p:cNvSpPr>
          <p:nvPr/>
        </p:nvSpPr>
        <p:spPr bwMode="auto">
          <a:xfrm>
            <a:off x="5977564" y="1926580"/>
            <a:ext cx="981373" cy="981151"/>
          </a:xfrm>
          <a:prstGeom prst="ellipse">
            <a:avLst/>
          </a:prstGeom>
          <a:solidFill>
            <a:schemeClr val="accent4"/>
          </a:solidFill>
          <a:ln>
            <a:noFill/>
          </a:ln>
        </p:spPr>
        <p:txBody>
          <a:bodyPr anchor="ctr" bIns="34292" lIns="68585" rIns="68585" tIns="34292"/>
          <a:lstStyle/>
          <a:p>
            <a:pPr algn="ctr" eaLnBrk="1" hangingPunct="1">
              <a:buFont typeface="Arial"/>
              <a:buNone/>
            </a:pPr>
            <a:endParaRPr altLang="en-US" lang="zh-CN">
              <a:solidFill>
                <a:srgbClr val="FFFFFF"/>
              </a:solidFill>
              <a:latin charset="-122" panose="020b0503020204020204" pitchFamily="34" typeface="微软雅黑"/>
              <a:ea charset="-122" panose="020b0503020204020204" pitchFamily="34" typeface="微软雅黑"/>
              <a:sym charset="-122" typeface="宋体"/>
            </a:endParaRPr>
          </a:p>
        </p:txBody>
      </p:sp>
      <p:sp>
        <p:nvSpPr>
          <p:cNvPr id="11" name="椭圆 6"/>
          <p:cNvSpPr>
            <a:spLocks noChangeArrowheads="1"/>
          </p:cNvSpPr>
          <p:nvPr/>
        </p:nvSpPr>
        <p:spPr bwMode="auto">
          <a:xfrm>
            <a:off x="7590160" y="1927771"/>
            <a:ext cx="981373" cy="981151"/>
          </a:xfrm>
          <a:prstGeom prst="ellipse">
            <a:avLst/>
          </a:prstGeom>
          <a:solidFill>
            <a:schemeClr val="accent1"/>
          </a:solidFill>
          <a:ln>
            <a:noFill/>
          </a:ln>
        </p:spPr>
        <p:txBody>
          <a:bodyPr anchor="ctr" bIns="34292" lIns="68585" rIns="68585" tIns="34292"/>
          <a:lstStyle/>
          <a:p>
            <a:pPr algn="ctr" eaLnBrk="1" hangingPunct="1">
              <a:buFont typeface="Arial"/>
              <a:buNone/>
            </a:pPr>
            <a:endParaRPr altLang="en-US" lang="zh-CN">
              <a:solidFill>
                <a:srgbClr val="FFFFFF"/>
              </a:solidFill>
              <a:latin charset="-122" panose="020b0503020204020204" pitchFamily="34" typeface="微软雅黑"/>
              <a:ea charset="-122" panose="020b0503020204020204" pitchFamily="34" typeface="微软雅黑"/>
              <a:sym charset="-122" typeface="宋体"/>
            </a:endParaRPr>
          </a:p>
        </p:txBody>
      </p:sp>
      <p:sp>
        <p:nvSpPr>
          <p:cNvPr id="12" name="文本框 13"/>
          <p:cNvSpPr>
            <a:spLocks noChangeArrowheads="1"/>
          </p:cNvSpPr>
          <p:nvPr/>
        </p:nvSpPr>
        <p:spPr bwMode="auto">
          <a:xfrm>
            <a:off x="323948" y="3429264"/>
            <a:ext cx="2086632" cy="1165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2" lIns="68585" rIns="68585" tIns="34292" wrap="none">
            <a:spAutoFit/>
          </a:bodyPr>
          <a:lstStyle/>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YOUR  TITLE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Click here to add you</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to the  center of the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narrative thought</a:t>
            </a:r>
          </a:p>
        </p:txBody>
      </p:sp>
      <p:sp>
        <p:nvSpPr>
          <p:cNvPr id="13" name="文本框 14"/>
          <p:cNvSpPr>
            <a:spLocks noChangeArrowheads="1"/>
          </p:cNvSpPr>
          <p:nvPr/>
        </p:nvSpPr>
        <p:spPr bwMode="auto">
          <a:xfrm>
            <a:off x="1950836" y="3416167"/>
            <a:ext cx="2086632" cy="1165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2" lIns="68585" rIns="68585" tIns="34292" wrap="none">
            <a:spAutoFit/>
          </a:bodyPr>
          <a:lstStyle/>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YOUR  TITLE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Click here to add you</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to the  center of the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narrative thought</a:t>
            </a:r>
          </a:p>
        </p:txBody>
      </p:sp>
      <p:sp>
        <p:nvSpPr>
          <p:cNvPr id="14" name="文本框 15"/>
          <p:cNvSpPr>
            <a:spLocks noChangeArrowheads="1"/>
          </p:cNvSpPr>
          <p:nvPr/>
        </p:nvSpPr>
        <p:spPr bwMode="auto">
          <a:xfrm>
            <a:off x="5746512" y="3405449"/>
            <a:ext cx="2086632" cy="1165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2" lIns="68585" rIns="68585" tIns="34292" wrap="none">
            <a:spAutoFit/>
          </a:bodyPr>
          <a:lstStyle/>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YOUR  TITLE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Click here to add you</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to the  center of the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narrative thought</a:t>
            </a:r>
          </a:p>
        </p:txBody>
      </p:sp>
      <p:sp>
        <p:nvSpPr>
          <p:cNvPr id="15" name="文本框 16"/>
          <p:cNvSpPr>
            <a:spLocks noChangeArrowheads="1"/>
          </p:cNvSpPr>
          <p:nvPr/>
        </p:nvSpPr>
        <p:spPr bwMode="auto">
          <a:xfrm>
            <a:off x="7340053" y="3416167"/>
            <a:ext cx="2086632" cy="1165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2" lIns="68585" rIns="68585" tIns="34292" wrap="none">
            <a:spAutoFit/>
          </a:bodyPr>
          <a:lstStyle/>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YOUR  TITLE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Click here to add you</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to the  center of the</a:t>
            </a:r>
          </a:p>
          <a:p>
            <a:pPr eaLnBrk="1" hangingPunct="1">
              <a:buFont typeface="Arial"/>
              <a:buNone/>
            </a:pPr>
            <a:r>
              <a:rPr altLang="zh-CN" lang="en-US">
                <a:solidFill>
                  <a:schemeClr val="bg1">
                    <a:lumMod val="50000"/>
                  </a:schemeClr>
                </a:solidFill>
                <a:latin charset="0" panose="020f0502020204030204" pitchFamily="34" typeface="Calibri"/>
                <a:ea charset="-122" panose="020b0503020204020204" pitchFamily="34" typeface="微软雅黑"/>
                <a:sym charset="0" panose="020f0502020204030204" pitchFamily="34" typeface="Calibri"/>
              </a:rPr>
              <a:t> narrative thought</a:t>
            </a:r>
          </a:p>
        </p:txBody>
      </p:sp>
      <p:sp>
        <p:nvSpPr>
          <p:cNvPr id="16" name="文本框 17"/>
          <p:cNvSpPr>
            <a:spLocks noChangeArrowheads="1"/>
          </p:cNvSpPr>
          <p:nvPr/>
        </p:nvSpPr>
        <p:spPr bwMode="auto">
          <a:xfrm>
            <a:off x="3802822" y="3413785"/>
            <a:ext cx="1433636" cy="800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2" lIns="68585" rIns="68585" tIns="34292" wrap="none">
            <a:spAutoFit/>
          </a:bodyPr>
          <a:lstStyle/>
          <a:p>
            <a:pPr eaLnBrk="1" hangingPunct="1">
              <a:buFont typeface="Arial"/>
              <a:buNone/>
            </a:pPr>
            <a:r>
              <a:rPr altLang="zh-CN" lang="en-US" sz="1200">
                <a:solidFill>
                  <a:schemeClr val="bg1">
                    <a:lumMod val="50000"/>
                  </a:schemeClr>
                </a:solidFill>
                <a:ea charset="-122" panose="020b0503020204020204" pitchFamily="34" typeface="微软雅黑"/>
                <a:sym charset="0" panose="020f0502020204030204" pitchFamily="34" typeface="Calibri"/>
              </a:rPr>
              <a:t>  YOUR  TITLE</a:t>
            </a:r>
          </a:p>
          <a:p>
            <a:pPr eaLnBrk="1" hangingPunct="1">
              <a:buFont typeface="Arial"/>
              <a:buNone/>
            </a:pPr>
            <a:r>
              <a:rPr altLang="zh-CN" lang="en-US" sz="1200">
                <a:solidFill>
                  <a:schemeClr val="bg1">
                    <a:lumMod val="50000"/>
                  </a:schemeClr>
                </a:solidFill>
                <a:ea charset="-122" panose="020b0503020204020204" pitchFamily="34" typeface="微软雅黑"/>
                <a:sym charset="0" panose="020f0502020204030204" pitchFamily="34" typeface="Calibri"/>
              </a:rPr>
              <a:t>Click here to add you</a:t>
            </a:r>
          </a:p>
          <a:p>
            <a:pPr eaLnBrk="1" hangingPunct="1">
              <a:buFont typeface="Arial"/>
              <a:buNone/>
            </a:pPr>
            <a:r>
              <a:rPr altLang="zh-CN" lang="en-US" sz="1200">
                <a:solidFill>
                  <a:schemeClr val="bg1">
                    <a:lumMod val="50000"/>
                  </a:schemeClr>
                </a:solidFill>
                <a:ea charset="-122" panose="020b0503020204020204" pitchFamily="34" typeface="微软雅黑"/>
                <a:sym charset="0" panose="020f0502020204030204" pitchFamily="34" typeface="Calibri"/>
              </a:rPr>
              <a:t> to the  center of the</a:t>
            </a:r>
          </a:p>
          <a:p>
            <a:pPr eaLnBrk="1" hangingPunct="1">
              <a:buFont typeface="Arial"/>
              <a:buNone/>
            </a:pPr>
            <a:r>
              <a:rPr altLang="zh-CN" lang="en-US" sz="1200">
                <a:solidFill>
                  <a:schemeClr val="bg1">
                    <a:lumMod val="50000"/>
                  </a:schemeClr>
                </a:solidFill>
                <a:ea charset="-122" panose="020b0503020204020204" pitchFamily="34" typeface="微软雅黑"/>
                <a:sym charset="0" panose="020f0502020204030204" pitchFamily="34" typeface="Calibri"/>
              </a:rPr>
              <a:t> narrative thought</a:t>
            </a:r>
          </a:p>
        </p:txBody>
      </p:sp>
      <p:pic>
        <p:nvPicPr>
          <p:cNvPr id="17" name="图片 25"/>
          <p:cNvPicPr>
            <a:picLocks noChangeArrowheads="1" noChangeAspect="1"/>
          </p:cNvPicPr>
          <p:nvPr/>
        </p:nvPicPr>
        <p:blipFill>
          <a:blip r:embed="rId3">
            <a:extLst>
              <a:ext uri="{28A0092B-C50C-407E-A947-70E740481C1C}">
                <a14:useLocalDpi val="0"/>
              </a:ext>
            </a:extLst>
          </a:blip>
          <a:stretch>
            <a:fillRect/>
          </a:stretch>
        </p:blipFill>
        <p:spPr bwMode="auto">
          <a:xfrm>
            <a:off x="6274120" y="2214734"/>
            <a:ext cx="426373" cy="4048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 name="图片 26"/>
          <p:cNvPicPr>
            <a:picLocks noChangeArrowheads="1" noChangeAspect="1"/>
          </p:cNvPicPr>
          <p:nvPr/>
        </p:nvPicPr>
        <p:blipFill>
          <a:blip r:embed="rId4">
            <a:extLst>
              <a:ext uri="{28A0092B-C50C-407E-A947-70E740481C1C}">
                <a14:useLocalDpi val="0"/>
              </a:ext>
            </a:extLst>
          </a:blip>
          <a:stretch>
            <a:fillRect/>
          </a:stretch>
        </p:blipFill>
        <p:spPr bwMode="auto">
          <a:xfrm>
            <a:off x="2452243" y="2174250"/>
            <a:ext cx="496641" cy="485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9" name="图片 27"/>
          <p:cNvPicPr>
            <a:picLocks noChangeArrowheads="1" noChangeAspect="1"/>
          </p:cNvPicPr>
          <p:nvPr/>
        </p:nvPicPr>
        <p:blipFill>
          <a:blip r:embed="rId5">
            <a:extLst>
              <a:ext uri="{28A0092B-C50C-407E-A947-70E740481C1C}">
                <a14:useLocalDpi val="0"/>
              </a:ext>
            </a:extLst>
          </a:blip>
          <a:stretch>
            <a:fillRect/>
          </a:stretch>
        </p:blipFill>
        <p:spPr bwMode="auto">
          <a:xfrm>
            <a:off x="7854559" y="2194493"/>
            <a:ext cx="450193" cy="453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 name="图片 28"/>
          <p:cNvPicPr>
            <a:picLocks noChangeArrowheads="1" noChangeAspect="1"/>
          </p:cNvPicPr>
          <p:nvPr/>
        </p:nvPicPr>
        <p:blipFill>
          <a:blip r:embed="rId6">
            <a:extLst>
              <a:ext uri="{28A0092B-C50C-407E-A947-70E740481C1C}">
                <a14:useLocalDpi val="0"/>
              </a:ext>
            </a:extLst>
          </a:blip>
          <a:stretch>
            <a:fillRect/>
          </a:stretch>
        </p:blipFill>
        <p:spPr bwMode="auto">
          <a:xfrm>
            <a:off x="4180364" y="2092091"/>
            <a:ext cx="789625" cy="567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1" name="图片 29"/>
          <p:cNvPicPr>
            <a:picLocks noChangeArrowheads="1" noChangeAspect="1"/>
          </p:cNvPicPr>
          <p:nvPr/>
        </p:nvPicPr>
        <p:blipFill>
          <a:blip r:embed="rId7">
            <a:extLst>
              <a:ext uri="{28A0092B-C50C-407E-A947-70E740481C1C}">
                <a14:useLocalDpi val="0"/>
              </a:ext>
            </a:extLst>
          </a:blip>
          <a:stretch>
            <a:fillRect/>
          </a:stretch>
        </p:blipFill>
        <p:spPr bwMode="auto">
          <a:xfrm>
            <a:off x="831309" y="2194492"/>
            <a:ext cx="431137" cy="4310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389215875"/>
      </p:ext>
    </p:extLst>
  </p:cSld>
  <p:clrMapOvr>
    <a:masterClrMapping/>
  </p:clrMapOvr>
  <p:transition spd="med">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250" id="7"/>
                                        <p:tgtEl>
                                          <p:spTgt spid="5"/>
                                        </p:tgtEl>
                                      </p:cBhvr>
                                    </p:animEffect>
                                    <p:anim calcmode="lin" valueType="num">
                                      <p:cBhvr>
                                        <p:cTn dur="250" fill="hold" id="8"/>
                                        <p:tgtEl>
                                          <p:spTgt spid="5"/>
                                        </p:tgtEl>
                                        <p:attrNameLst>
                                          <p:attrName>ppt_x</p:attrName>
                                        </p:attrNameLst>
                                      </p:cBhvr>
                                      <p:tavLst>
                                        <p:tav tm="0">
                                          <p:val>
                                            <p:strVal val="#ppt_x"/>
                                          </p:val>
                                        </p:tav>
                                        <p:tav tm="100000">
                                          <p:val>
                                            <p:strVal val="#ppt_x"/>
                                          </p:val>
                                        </p:tav>
                                      </p:tavLst>
                                    </p:anim>
                                    <p:anim calcmode="lin" valueType="num">
                                      <p:cBhvr>
                                        <p:cTn dur="25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250" id="13"/>
                                        <p:tgtEl>
                                          <p:spTgt spid="6"/>
                                        </p:tgtEl>
                                      </p:cBhvr>
                                    </p:animEffect>
                                    <p:anim calcmode="lin" valueType="num">
                                      <p:cBhvr>
                                        <p:cTn dur="250" fill="hold" id="14"/>
                                        <p:tgtEl>
                                          <p:spTgt spid="6"/>
                                        </p:tgtEl>
                                        <p:attrNameLst>
                                          <p:attrName>ppt_x</p:attrName>
                                        </p:attrNameLst>
                                      </p:cBhvr>
                                      <p:tavLst>
                                        <p:tav tm="0">
                                          <p:val>
                                            <p:strVal val="#ppt_x"/>
                                          </p:val>
                                        </p:tav>
                                        <p:tav tm="100000">
                                          <p:val>
                                            <p:strVal val="#ppt_x"/>
                                          </p:val>
                                        </p:tav>
                                      </p:tavLst>
                                    </p:anim>
                                    <p:anim calcmode="lin" valueType="num">
                                      <p:cBhvr>
                                        <p:cTn dur="250" fill="hold" id="15"/>
                                        <p:tgtEl>
                                          <p:spTgt spid="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500"/>
                            </p:stCondLst>
                            <p:childTnLst>
                              <p:par>
                                <p:cTn fill="hold" grpId="0" id="17" nodeType="after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250" id="19"/>
                                        <p:tgtEl>
                                          <p:spTgt spid="7"/>
                                        </p:tgtEl>
                                      </p:cBhvr>
                                    </p:animEffect>
                                    <p:anim calcmode="lin" valueType="num">
                                      <p:cBhvr>
                                        <p:cTn dur="250" fill="hold" id="20"/>
                                        <p:tgtEl>
                                          <p:spTgt spid="7"/>
                                        </p:tgtEl>
                                        <p:attrNameLst>
                                          <p:attrName>ppt_x</p:attrName>
                                        </p:attrNameLst>
                                      </p:cBhvr>
                                      <p:tavLst>
                                        <p:tav tm="0">
                                          <p:val>
                                            <p:strVal val="#ppt_x"/>
                                          </p:val>
                                        </p:tav>
                                        <p:tav tm="100000">
                                          <p:val>
                                            <p:strVal val="#ppt_x"/>
                                          </p:val>
                                        </p:tav>
                                      </p:tavLst>
                                    </p:anim>
                                    <p:anim calcmode="lin" valueType="num">
                                      <p:cBhvr>
                                        <p:cTn dur="250" fill="hold" id="21"/>
                                        <p:tgtEl>
                                          <p:spTgt spid="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750"/>
                            </p:stCondLst>
                            <p:childTnLst>
                              <p:par>
                                <p:cTn fill="hold" grpId="0" id="23" nodeType="after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250" id="25"/>
                                        <p:tgtEl>
                                          <p:spTgt spid="9"/>
                                        </p:tgtEl>
                                      </p:cBhvr>
                                    </p:animEffect>
                                    <p:anim calcmode="lin" valueType="num">
                                      <p:cBhvr>
                                        <p:cTn dur="250" fill="hold" id="26"/>
                                        <p:tgtEl>
                                          <p:spTgt spid="9"/>
                                        </p:tgtEl>
                                        <p:attrNameLst>
                                          <p:attrName>ppt_x</p:attrName>
                                        </p:attrNameLst>
                                      </p:cBhvr>
                                      <p:tavLst>
                                        <p:tav tm="0">
                                          <p:val>
                                            <p:strVal val="#ppt_x"/>
                                          </p:val>
                                        </p:tav>
                                        <p:tav tm="100000">
                                          <p:val>
                                            <p:strVal val="#ppt_x"/>
                                          </p:val>
                                        </p:tav>
                                      </p:tavLst>
                                    </p:anim>
                                    <p:anim calcmode="lin" valueType="num">
                                      <p:cBhvr>
                                        <p:cTn dur="250" fill="hold" id="27"/>
                                        <p:tgtEl>
                                          <p:spTgt spid="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000"/>
                            </p:stCondLst>
                            <p:childTnLst>
                              <p:par>
                                <p:cTn fill="hold" grpId="0" id="29" nodeType="afterEffect" presetClass="entr" presetID="42"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250" id="31"/>
                                        <p:tgtEl>
                                          <p:spTgt spid="10"/>
                                        </p:tgtEl>
                                      </p:cBhvr>
                                    </p:animEffect>
                                    <p:anim calcmode="lin" valueType="num">
                                      <p:cBhvr>
                                        <p:cTn dur="250" fill="hold" id="32"/>
                                        <p:tgtEl>
                                          <p:spTgt spid="10"/>
                                        </p:tgtEl>
                                        <p:attrNameLst>
                                          <p:attrName>ppt_x</p:attrName>
                                        </p:attrNameLst>
                                      </p:cBhvr>
                                      <p:tavLst>
                                        <p:tav tm="0">
                                          <p:val>
                                            <p:strVal val="#ppt_x"/>
                                          </p:val>
                                        </p:tav>
                                        <p:tav tm="100000">
                                          <p:val>
                                            <p:strVal val="#ppt_x"/>
                                          </p:val>
                                        </p:tav>
                                      </p:tavLst>
                                    </p:anim>
                                    <p:anim calcmode="lin" valueType="num">
                                      <p:cBhvr>
                                        <p:cTn dur="250" fill="hold" id="33"/>
                                        <p:tgtEl>
                                          <p:spTgt spid="1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250"/>
                            </p:stCondLst>
                            <p:childTnLst>
                              <p:par>
                                <p:cTn fill="hold" grpId="0" id="35" nodeType="afterEffect" presetClass="entr" presetID="42"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250" id="37"/>
                                        <p:tgtEl>
                                          <p:spTgt spid="11"/>
                                        </p:tgtEl>
                                      </p:cBhvr>
                                    </p:animEffect>
                                    <p:anim calcmode="lin" valueType="num">
                                      <p:cBhvr>
                                        <p:cTn dur="250" fill="hold" id="38"/>
                                        <p:tgtEl>
                                          <p:spTgt spid="11"/>
                                        </p:tgtEl>
                                        <p:attrNameLst>
                                          <p:attrName>ppt_x</p:attrName>
                                        </p:attrNameLst>
                                      </p:cBhvr>
                                      <p:tavLst>
                                        <p:tav tm="0">
                                          <p:val>
                                            <p:strVal val="#ppt_x"/>
                                          </p:val>
                                        </p:tav>
                                        <p:tav tm="100000">
                                          <p:val>
                                            <p:strVal val="#ppt_x"/>
                                          </p:val>
                                        </p:tav>
                                      </p:tavLst>
                                    </p:anim>
                                    <p:anim calcmode="lin" valueType="num">
                                      <p:cBhvr>
                                        <p:cTn dur="250" fill="hold" id="39"/>
                                        <p:tgtEl>
                                          <p:spTgt spid="11"/>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500"/>
                            </p:stCondLst>
                            <p:childTnLst>
                              <p:par>
                                <p:cTn fill="hold" grpId="0" id="41" nodeType="afterEffect" presetClass="entr" presetID="42" presetSubtype="0">
                                  <p:stCondLst>
                                    <p:cond delay="0"/>
                                  </p:stCondLst>
                                  <p:childTnLst>
                                    <p:set>
                                      <p:cBhvr>
                                        <p:cTn dur="1" fill="hold" id="42">
                                          <p:stCondLst>
                                            <p:cond delay="0"/>
                                          </p:stCondLst>
                                        </p:cTn>
                                        <p:tgtEl>
                                          <p:spTgt spid="12"/>
                                        </p:tgtEl>
                                        <p:attrNameLst>
                                          <p:attrName>style.visibility</p:attrName>
                                        </p:attrNameLst>
                                      </p:cBhvr>
                                      <p:to>
                                        <p:strVal val="visible"/>
                                      </p:to>
                                    </p:set>
                                    <p:animEffect filter="fade" transition="in">
                                      <p:cBhvr>
                                        <p:cTn dur="250" id="43"/>
                                        <p:tgtEl>
                                          <p:spTgt spid="12"/>
                                        </p:tgtEl>
                                      </p:cBhvr>
                                    </p:animEffect>
                                    <p:anim calcmode="lin" valueType="num">
                                      <p:cBhvr>
                                        <p:cTn dur="250" fill="hold" id="44"/>
                                        <p:tgtEl>
                                          <p:spTgt spid="12"/>
                                        </p:tgtEl>
                                        <p:attrNameLst>
                                          <p:attrName>ppt_x</p:attrName>
                                        </p:attrNameLst>
                                      </p:cBhvr>
                                      <p:tavLst>
                                        <p:tav tm="0">
                                          <p:val>
                                            <p:strVal val="#ppt_x"/>
                                          </p:val>
                                        </p:tav>
                                        <p:tav tm="100000">
                                          <p:val>
                                            <p:strVal val="#ppt_x"/>
                                          </p:val>
                                        </p:tav>
                                      </p:tavLst>
                                    </p:anim>
                                    <p:anim calcmode="lin" valueType="num">
                                      <p:cBhvr>
                                        <p:cTn dur="250" fill="hold" id="45"/>
                                        <p:tgtEl>
                                          <p:spTgt spid="1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750"/>
                            </p:stCondLst>
                            <p:childTnLst>
                              <p:par>
                                <p:cTn fill="hold" grpId="0" id="47" nodeType="afterEffect" presetClass="entr" presetID="42" presetSubtype="0">
                                  <p:stCondLst>
                                    <p:cond delay="0"/>
                                  </p:stCondLst>
                                  <p:childTnLst>
                                    <p:set>
                                      <p:cBhvr>
                                        <p:cTn dur="1" fill="hold" id="48">
                                          <p:stCondLst>
                                            <p:cond delay="0"/>
                                          </p:stCondLst>
                                        </p:cTn>
                                        <p:tgtEl>
                                          <p:spTgt spid="13"/>
                                        </p:tgtEl>
                                        <p:attrNameLst>
                                          <p:attrName>style.visibility</p:attrName>
                                        </p:attrNameLst>
                                      </p:cBhvr>
                                      <p:to>
                                        <p:strVal val="visible"/>
                                      </p:to>
                                    </p:set>
                                    <p:animEffect filter="fade" transition="in">
                                      <p:cBhvr>
                                        <p:cTn dur="250" id="49"/>
                                        <p:tgtEl>
                                          <p:spTgt spid="13"/>
                                        </p:tgtEl>
                                      </p:cBhvr>
                                    </p:animEffect>
                                    <p:anim calcmode="lin" valueType="num">
                                      <p:cBhvr>
                                        <p:cTn dur="250" fill="hold" id="50"/>
                                        <p:tgtEl>
                                          <p:spTgt spid="13"/>
                                        </p:tgtEl>
                                        <p:attrNameLst>
                                          <p:attrName>ppt_x</p:attrName>
                                        </p:attrNameLst>
                                      </p:cBhvr>
                                      <p:tavLst>
                                        <p:tav tm="0">
                                          <p:val>
                                            <p:strVal val="#ppt_x"/>
                                          </p:val>
                                        </p:tav>
                                        <p:tav tm="100000">
                                          <p:val>
                                            <p:strVal val="#ppt_x"/>
                                          </p:val>
                                        </p:tav>
                                      </p:tavLst>
                                    </p:anim>
                                    <p:anim calcmode="lin" valueType="num">
                                      <p:cBhvr>
                                        <p:cTn dur="250" fill="hold" id="51"/>
                                        <p:tgtEl>
                                          <p:spTgt spid="1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000"/>
                            </p:stCondLst>
                            <p:childTnLst>
                              <p:par>
                                <p:cTn fill="hold" grpId="0" id="53" nodeType="afterEffect" presetClass="entr" presetID="42"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250" id="55"/>
                                        <p:tgtEl>
                                          <p:spTgt spid="14"/>
                                        </p:tgtEl>
                                      </p:cBhvr>
                                    </p:animEffect>
                                    <p:anim calcmode="lin" valueType="num">
                                      <p:cBhvr>
                                        <p:cTn dur="250" fill="hold" id="56"/>
                                        <p:tgtEl>
                                          <p:spTgt spid="14"/>
                                        </p:tgtEl>
                                        <p:attrNameLst>
                                          <p:attrName>ppt_x</p:attrName>
                                        </p:attrNameLst>
                                      </p:cBhvr>
                                      <p:tavLst>
                                        <p:tav tm="0">
                                          <p:val>
                                            <p:strVal val="#ppt_x"/>
                                          </p:val>
                                        </p:tav>
                                        <p:tav tm="100000">
                                          <p:val>
                                            <p:strVal val="#ppt_x"/>
                                          </p:val>
                                        </p:tav>
                                      </p:tavLst>
                                    </p:anim>
                                    <p:anim calcmode="lin" valueType="num">
                                      <p:cBhvr>
                                        <p:cTn dur="250" fill="hold" id="57"/>
                                        <p:tgtEl>
                                          <p:spTgt spid="14"/>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2250"/>
                            </p:stCondLst>
                            <p:childTnLst>
                              <p:par>
                                <p:cTn fill="hold" grpId="0" id="59" nodeType="afterEffect" presetClass="entr" presetID="42" presetSubtype="0">
                                  <p:stCondLst>
                                    <p:cond delay="0"/>
                                  </p:stCondLst>
                                  <p:childTnLst>
                                    <p:set>
                                      <p:cBhvr>
                                        <p:cTn dur="1" fill="hold" id="60">
                                          <p:stCondLst>
                                            <p:cond delay="0"/>
                                          </p:stCondLst>
                                        </p:cTn>
                                        <p:tgtEl>
                                          <p:spTgt spid="15"/>
                                        </p:tgtEl>
                                        <p:attrNameLst>
                                          <p:attrName>style.visibility</p:attrName>
                                        </p:attrNameLst>
                                      </p:cBhvr>
                                      <p:to>
                                        <p:strVal val="visible"/>
                                      </p:to>
                                    </p:set>
                                    <p:animEffect filter="fade" transition="in">
                                      <p:cBhvr>
                                        <p:cTn dur="250" id="61"/>
                                        <p:tgtEl>
                                          <p:spTgt spid="15"/>
                                        </p:tgtEl>
                                      </p:cBhvr>
                                    </p:animEffect>
                                    <p:anim calcmode="lin" valueType="num">
                                      <p:cBhvr>
                                        <p:cTn dur="250" fill="hold" id="62"/>
                                        <p:tgtEl>
                                          <p:spTgt spid="15"/>
                                        </p:tgtEl>
                                        <p:attrNameLst>
                                          <p:attrName>ppt_x</p:attrName>
                                        </p:attrNameLst>
                                      </p:cBhvr>
                                      <p:tavLst>
                                        <p:tav tm="0">
                                          <p:val>
                                            <p:strVal val="#ppt_x"/>
                                          </p:val>
                                        </p:tav>
                                        <p:tav tm="100000">
                                          <p:val>
                                            <p:strVal val="#ppt_x"/>
                                          </p:val>
                                        </p:tav>
                                      </p:tavLst>
                                    </p:anim>
                                    <p:anim calcmode="lin" valueType="num">
                                      <p:cBhvr>
                                        <p:cTn dur="250" fill="hold" id="63"/>
                                        <p:tgtEl>
                                          <p:spTgt spid="15"/>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500"/>
                            </p:stCondLst>
                            <p:childTnLst>
                              <p:par>
                                <p:cTn fill="hold" grpId="0" id="65" nodeType="afterEffect" presetClass="entr" presetID="42" presetSubtype="0">
                                  <p:stCondLst>
                                    <p:cond delay="0"/>
                                  </p:stCondLst>
                                  <p:childTnLst>
                                    <p:set>
                                      <p:cBhvr>
                                        <p:cTn dur="1" fill="hold" id="66">
                                          <p:stCondLst>
                                            <p:cond delay="0"/>
                                          </p:stCondLst>
                                        </p:cTn>
                                        <p:tgtEl>
                                          <p:spTgt spid="16"/>
                                        </p:tgtEl>
                                        <p:attrNameLst>
                                          <p:attrName>style.visibility</p:attrName>
                                        </p:attrNameLst>
                                      </p:cBhvr>
                                      <p:to>
                                        <p:strVal val="visible"/>
                                      </p:to>
                                    </p:set>
                                    <p:animEffect filter="fade" transition="in">
                                      <p:cBhvr>
                                        <p:cTn dur="250" id="67"/>
                                        <p:tgtEl>
                                          <p:spTgt spid="16"/>
                                        </p:tgtEl>
                                      </p:cBhvr>
                                    </p:animEffect>
                                    <p:anim calcmode="lin" valueType="num">
                                      <p:cBhvr>
                                        <p:cTn dur="250" fill="hold" id="68"/>
                                        <p:tgtEl>
                                          <p:spTgt spid="16"/>
                                        </p:tgtEl>
                                        <p:attrNameLst>
                                          <p:attrName>ppt_x</p:attrName>
                                        </p:attrNameLst>
                                      </p:cBhvr>
                                      <p:tavLst>
                                        <p:tav tm="0">
                                          <p:val>
                                            <p:strVal val="#ppt_x"/>
                                          </p:val>
                                        </p:tav>
                                        <p:tav tm="100000">
                                          <p:val>
                                            <p:strVal val="#ppt_x"/>
                                          </p:val>
                                        </p:tav>
                                      </p:tavLst>
                                    </p:anim>
                                    <p:anim calcmode="lin" valueType="num">
                                      <p:cBhvr>
                                        <p:cTn dur="250" fill="hold" id="69"/>
                                        <p:tgtEl>
                                          <p:spTgt spid="16"/>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2750"/>
                            </p:stCondLst>
                            <p:childTnLst>
                              <p:par>
                                <p:cTn fill="hold" id="71" nodeType="afterEffect" presetClass="entr" presetID="42" presetSubtype="0">
                                  <p:stCondLst>
                                    <p:cond delay="0"/>
                                  </p:stCondLst>
                                  <p:childTnLst>
                                    <p:set>
                                      <p:cBhvr>
                                        <p:cTn dur="1" fill="hold" id="72">
                                          <p:stCondLst>
                                            <p:cond delay="0"/>
                                          </p:stCondLst>
                                        </p:cTn>
                                        <p:tgtEl>
                                          <p:spTgt spid="17"/>
                                        </p:tgtEl>
                                        <p:attrNameLst>
                                          <p:attrName>style.visibility</p:attrName>
                                        </p:attrNameLst>
                                      </p:cBhvr>
                                      <p:to>
                                        <p:strVal val="visible"/>
                                      </p:to>
                                    </p:set>
                                    <p:animEffect filter="fade" transition="in">
                                      <p:cBhvr>
                                        <p:cTn dur="250" id="73"/>
                                        <p:tgtEl>
                                          <p:spTgt spid="17"/>
                                        </p:tgtEl>
                                      </p:cBhvr>
                                    </p:animEffect>
                                    <p:anim calcmode="lin" valueType="num">
                                      <p:cBhvr>
                                        <p:cTn dur="250" fill="hold" id="74"/>
                                        <p:tgtEl>
                                          <p:spTgt spid="17"/>
                                        </p:tgtEl>
                                        <p:attrNameLst>
                                          <p:attrName>ppt_x</p:attrName>
                                        </p:attrNameLst>
                                      </p:cBhvr>
                                      <p:tavLst>
                                        <p:tav tm="0">
                                          <p:val>
                                            <p:strVal val="#ppt_x"/>
                                          </p:val>
                                        </p:tav>
                                        <p:tav tm="100000">
                                          <p:val>
                                            <p:strVal val="#ppt_x"/>
                                          </p:val>
                                        </p:tav>
                                      </p:tavLst>
                                    </p:anim>
                                    <p:anim calcmode="lin" valueType="num">
                                      <p:cBhvr>
                                        <p:cTn dur="250" fill="hold" id="75"/>
                                        <p:tgtEl>
                                          <p:spTgt spid="17"/>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3000"/>
                            </p:stCondLst>
                            <p:childTnLst>
                              <p:par>
                                <p:cTn fill="hold" id="77" nodeType="afterEffect" presetClass="entr" presetID="42" presetSubtype="0">
                                  <p:stCondLst>
                                    <p:cond delay="0"/>
                                  </p:stCondLst>
                                  <p:childTnLst>
                                    <p:set>
                                      <p:cBhvr>
                                        <p:cTn dur="1" fill="hold" id="78">
                                          <p:stCondLst>
                                            <p:cond delay="0"/>
                                          </p:stCondLst>
                                        </p:cTn>
                                        <p:tgtEl>
                                          <p:spTgt spid="18"/>
                                        </p:tgtEl>
                                        <p:attrNameLst>
                                          <p:attrName>style.visibility</p:attrName>
                                        </p:attrNameLst>
                                      </p:cBhvr>
                                      <p:to>
                                        <p:strVal val="visible"/>
                                      </p:to>
                                    </p:set>
                                    <p:animEffect filter="fade" transition="in">
                                      <p:cBhvr>
                                        <p:cTn dur="250" id="79"/>
                                        <p:tgtEl>
                                          <p:spTgt spid="18"/>
                                        </p:tgtEl>
                                      </p:cBhvr>
                                    </p:animEffect>
                                    <p:anim calcmode="lin" valueType="num">
                                      <p:cBhvr>
                                        <p:cTn dur="250" fill="hold" id="80"/>
                                        <p:tgtEl>
                                          <p:spTgt spid="18"/>
                                        </p:tgtEl>
                                        <p:attrNameLst>
                                          <p:attrName>ppt_x</p:attrName>
                                        </p:attrNameLst>
                                      </p:cBhvr>
                                      <p:tavLst>
                                        <p:tav tm="0">
                                          <p:val>
                                            <p:strVal val="#ppt_x"/>
                                          </p:val>
                                        </p:tav>
                                        <p:tav tm="100000">
                                          <p:val>
                                            <p:strVal val="#ppt_x"/>
                                          </p:val>
                                        </p:tav>
                                      </p:tavLst>
                                    </p:anim>
                                    <p:anim calcmode="lin" valueType="num">
                                      <p:cBhvr>
                                        <p:cTn dur="250" fill="hold" id="81"/>
                                        <p:tgtEl>
                                          <p:spTgt spid="18"/>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3250"/>
                            </p:stCondLst>
                            <p:childTnLst>
                              <p:par>
                                <p:cTn fill="hold" id="83" nodeType="afterEffect" presetClass="entr" presetID="42" presetSubtype="0">
                                  <p:stCondLst>
                                    <p:cond delay="0"/>
                                  </p:stCondLst>
                                  <p:childTnLst>
                                    <p:set>
                                      <p:cBhvr>
                                        <p:cTn dur="1" fill="hold" id="84">
                                          <p:stCondLst>
                                            <p:cond delay="0"/>
                                          </p:stCondLst>
                                        </p:cTn>
                                        <p:tgtEl>
                                          <p:spTgt spid="19"/>
                                        </p:tgtEl>
                                        <p:attrNameLst>
                                          <p:attrName>style.visibility</p:attrName>
                                        </p:attrNameLst>
                                      </p:cBhvr>
                                      <p:to>
                                        <p:strVal val="visible"/>
                                      </p:to>
                                    </p:set>
                                    <p:animEffect filter="fade" transition="in">
                                      <p:cBhvr>
                                        <p:cTn dur="250" id="85"/>
                                        <p:tgtEl>
                                          <p:spTgt spid="19"/>
                                        </p:tgtEl>
                                      </p:cBhvr>
                                    </p:animEffect>
                                    <p:anim calcmode="lin" valueType="num">
                                      <p:cBhvr>
                                        <p:cTn dur="250" fill="hold" id="86"/>
                                        <p:tgtEl>
                                          <p:spTgt spid="19"/>
                                        </p:tgtEl>
                                        <p:attrNameLst>
                                          <p:attrName>ppt_x</p:attrName>
                                        </p:attrNameLst>
                                      </p:cBhvr>
                                      <p:tavLst>
                                        <p:tav tm="0">
                                          <p:val>
                                            <p:strVal val="#ppt_x"/>
                                          </p:val>
                                        </p:tav>
                                        <p:tav tm="100000">
                                          <p:val>
                                            <p:strVal val="#ppt_x"/>
                                          </p:val>
                                        </p:tav>
                                      </p:tavLst>
                                    </p:anim>
                                    <p:anim calcmode="lin" valueType="num">
                                      <p:cBhvr>
                                        <p:cTn dur="250" fill="hold" id="87"/>
                                        <p:tgtEl>
                                          <p:spTgt spid="19"/>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3500"/>
                            </p:stCondLst>
                            <p:childTnLst>
                              <p:par>
                                <p:cTn fill="hold" id="89" nodeType="afterEffect" presetClass="entr" presetID="42" presetSubtype="0">
                                  <p:stCondLst>
                                    <p:cond delay="0"/>
                                  </p:stCondLst>
                                  <p:childTnLst>
                                    <p:set>
                                      <p:cBhvr>
                                        <p:cTn dur="1" fill="hold" id="90">
                                          <p:stCondLst>
                                            <p:cond delay="0"/>
                                          </p:stCondLst>
                                        </p:cTn>
                                        <p:tgtEl>
                                          <p:spTgt spid="20"/>
                                        </p:tgtEl>
                                        <p:attrNameLst>
                                          <p:attrName>style.visibility</p:attrName>
                                        </p:attrNameLst>
                                      </p:cBhvr>
                                      <p:to>
                                        <p:strVal val="visible"/>
                                      </p:to>
                                    </p:set>
                                    <p:animEffect filter="fade" transition="in">
                                      <p:cBhvr>
                                        <p:cTn dur="250" id="91"/>
                                        <p:tgtEl>
                                          <p:spTgt spid="20"/>
                                        </p:tgtEl>
                                      </p:cBhvr>
                                    </p:animEffect>
                                    <p:anim calcmode="lin" valueType="num">
                                      <p:cBhvr>
                                        <p:cTn dur="250" fill="hold" id="92"/>
                                        <p:tgtEl>
                                          <p:spTgt spid="20"/>
                                        </p:tgtEl>
                                        <p:attrNameLst>
                                          <p:attrName>ppt_x</p:attrName>
                                        </p:attrNameLst>
                                      </p:cBhvr>
                                      <p:tavLst>
                                        <p:tav tm="0">
                                          <p:val>
                                            <p:strVal val="#ppt_x"/>
                                          </p:val>
                                        </p:tav>
                                        <p:tav tm="100000">
                                          <p:val>
                                            <p:strVal val="#ppt_x"/>
                                          </p:val>
                                        </p:tav>
                                      </p:tavLst>
                                    </p:anim>
                                    <p:anim calcmode="lin" valueType="num">
                                      <p:cBhvr>
                                        <p:cTn dur="250" fill="hold" id="93"/>
                                        <p:tgtEl>
                                          <p:spTgt spid="20"/>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3750"/>
                            </p:stCondLst>
                            <p:childTnLst>
                              <p:par>
                                <p:cTn fill="hold" id="95" nodeType="afterEffect" presetClass="entr" presetID="42" presetSubtype="0">
                                  <p:stCondLst>
                                    <p:cond delay="0"/>
                                  </p:stCondLst>
                                  <p:childTnLst>
                                    <p:set>
                                      <p:cBhvr>
                                        <p:cTn dur="1" fill="hold" id="96">
                                          <p:stCondLst>
                                            <p:cond delay="0"/>
                                          </p:stCondLst>
                                        </p:cTn>
                                        <p:tgtEl>
                                          <p:spTgt spid="21"/>
                                        </p:tgtEl>
                                        <p:attrNameLst>
                                          <p:attrName>style.visibility</p:attrName>
                                        </p:attrNameLst>
                                      </p:cBhvr>
                                      <p:to>
                                        <p:strVal val="visible"/>
                                      </p:to>
                                    </p:set>
                                    <p:animEffect filter="fade" transition="in">
                                      <p:cBhvr>
                                        <p:cTn dur="250" id="97"/>
                                        <p:tgtEl>
                                          <p:spTgt spid="21"/>
                                        </p:tgtEl>
                                      </p:cBhvr>
                                    </p:animEffect>
                                    <p:anim calcmode="lin" valueType="num">
                                      <p:cBhvr>
                                        <p:cTn dur="250" fill="hold" id="98"/>
                                        <p:tgtEl>
                                          <p:spTgt spid="21"/>
                                        </p:tgtEl>
                                        <p:attrNameLst>
                                          <p:attrName>ppt_x</p:attrName>
                                        </p:attrNameLst>
                                      </p:cBhvr>
                                      <p:tavLst>
                                        <p:tav tm="0">
                                          <p:val>
                                            <p:strVal val="#ppt_x"/>
                                          </p:val>
                                        </p:tav>
                                        <p:tav tm="100000">
                                          <p:val>
                                            <p:strVal val="#ppt_x"/>
                                          </p:val>
                                        </p:tav>
                                      </p:tavLst>
                                    </p:anim>
                                    <p:anim calcmode="lin" valueType="num">
                                      <p:cBhvr>
                                        <p:cTn dur="250" fill="hold" id="9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9"/>
      <p:bldP grpId="0" spid="10"/>
      <p:bldP grpId="0" spid="11"/>
      <p:bldP grpId="0" spid="12"/>
      <p:bldP grpId="0" spid="13"/>
      <p:bldP grpId="0" spid="14"/>
      <p:bldP grpId="0" spid="15"/>
      <p:bldP grpId="0" spid="1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641.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3FDE6F3-C2C1-497D-9AC0-D418F52504A2"/>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261">
      <a:dk1>
        <a:sysClr val="windowText" lastClr="000000"/>
      </a:dk1>
      <a:lt1>
        <a:sysClr val="window" lastClr="FFFFFF"/>
      </a:lt1>
      <a:dk2>
        <a:srgbClr val="464646"/>
      </a:dk2>
      <a:lt2>
        <a:srgbClr val="7F7F7F"/>
      </a:lt2>
      <a:accent1>
        <a:srgbClr val="2C99C0"/>
      </a:accent1>
      <a:accent2>
        <a:srgbClr val="D53E25"/>
      </a:accent2>
      <a:accent3>
        <a:srgbClr val="ECA11A"/>
      </a:accent3>
      <a:accent4>
        <a:srgbClr val="2C99C0"/>
      </a:accent4>
      <a:accent5>
        <a:srgbClr val="D53E25"/>
      </a:accent5>
      <a:accent6>
        <a:srgbClr val="ECA11A"/>
      </a:accent6>
      <a:hlink>
        <a:srgbClr val="FF8119"/>
      </a:hlink>
      <a:folHlink>
        <a:srgbClr val="44B9E8"/>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232</Paragraphs>
  <Slides>25</Slides>
  <Notes>23</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25</vt:i4>
      </vt:variant>
    </vt:vector>
  </HeadingPairs>
  <TitlesOfParts>
    <vt:vector baseType="lpstr" size="41">
      <vt:lpstr>Arial</vt:lpstr>
      <vt:lpstr>Calibri Light</vt:lpstr>
      <vt:lpstr>Calibri</vt:lpstr>
      <vt:lpstr>微软雅黑</vt:lpstr>
      <vt:lpstr>Open Sans</vt:lpstr>
      <vt:lpstr>冬青黑体简体中文 W3</vt:lpstr>
      <vt:lpstr>等线 Light</vt:lpstr>
      <vt:lpstr>等线</vt:lpstr>
      <vt:lpstr>Agency FB</vt:lpstr>
      <vt:lpstr>Impact</vt:lpstr>
      <vt:lpstr>Wingdings</vt:lpstr>
      <vt:lpstr>方正中等线简体</vt:lpstr>
      <vt:lpstr>宋体</vt:lpstr>
      <vt:lpstr>方正姚体</vt:lpstr>
      <vt:lpstr>幼圆</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2016-10-17T14:00:15Z</dcterms:created>
  <dcterms:modified xsi:type="dcterms:W3CDTF">2021-08-20T11:09:53Z</dcterms:modified>
  <cp:revision>1</cp:revision>
</cp:coreProperties>
</file>