
<file path=[Content_Types].xml><?xml version="1.0" encoding="utf-8"?>
<Types xmlns="http://schemas.openxmlformats.org/package/2006/content-types">
  <Default ContentType="image/jpeg" Extension="jpeg"/>
  <Default ContentType="image/png" Extension="png"/>
  <Default ContentType="application/vnd.openxmlformats-package.relationships+xml" Extension="rels"/>
  <Default ContentType="application/vnd.openxmlformats-officedocument.spreadsheetml.sheet" Extension="xlsx"/>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drawingml.chart+xml" PartName="/ppt/charts/chart1.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Layout+xml" PartName="/ppt/slideLayouts/slideLayout22.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Override+xml" PartName="/ppt/theme/themeOverrid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s>
</file>

<file path=ppt/presentation.xml><?xml version="1.0" encoding="utf-8"?>
<p:presentation xmlns:r="http://schemas.openxmlformats.org/officeDocument/2006/relationships" xmlns:a="http://schemas.openxmlformats.org/drawingml/2006/main" xmlns:p="http://schemas.openxmlformats.org/presentationml/2006/main" saveSubsetFonts="1">
  <p:sldMasterIdLst>
    <p:sldMasterId id="2147483648" r:id="rId1"/>
    <p:sldMasterId id="2147483660" r:id="rId2"/>
  </p:sldMasterIdLst>
  <p:notesMasterIdLst>
    <p:notesMasterId r:id="rId3"/>
  </p:notesMasterIdLst>
  <p:sldIdLst>
    <p:sldId id="256" r:id="rId4"/>
    <p:sldId id="257" r:id="rId5"/>
    <p:sldId id="258" r:id="rId6"/>
    <p:sldId id="262" r:id="rId7"/>
    <p:sldId id="264" r:id="rId8"/>
    <p:sldId id="265" r:id="rId9"/>
    <p:sldId id="259" r:id="rId10"/>
    <p:sldId id="266" r:id="rId11"/>
    <p:sldId id="267" r:id="rId12"/>
    <p:sldId id="268" r:id="rId13"/>
    <p:sldId id="260" r:id="rId14"/>
    <p:sldId id="269" r:id="rId15"/>
    <p:sldId id="270" r:id="rId16"/>
    <p:sldId id="261" r:id="rId17"/>
    <p:sldId id="271" r:id="rId18"/>
    <p:sldId id="272" r:id="rId19"/>
    <p:sldId id="273" r:id="rId20"/>
    <p:sldId id="274" r:id="rId21"/>
  </p:sldIdLst>
  <p:sldSz cx="12192000" cy="6858000"/>
  <p:notesSz cx="6858000" cy="9144000"/>
  <p:custDataLst>
    <p:tags r:id="rId22"/>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469" autoAdjust="0"/>
    <p:restoredTop sz="94660"/>
  </p:normalViewPr>
  <p:slideViewPr>
    <p:cSldViewPr snapToGrid="0" showGuides="1">
      <p:cViewPr varScale="1">
        <p:scale>
          <a:sx n="107" d="100"/>
          <a:sy n="107" d="100"/>
        </p:scale>
        <p:origin x="780" y="96"/>
      </p:cViewPr>
      <p:guideLst>
        <p:guide orient="horz" pos="2160"/>
        <p:guide pos="3840"/>
      </p:guideLst>
    </p:cSldViewPr>
  </p:slideViewPr>
  <p:notesTextViewPr>
    <p:cViewPr>
      <p:scale>
        <a:sx n="1" d="1"/>
        <a:sy n="1" d="1"/>
      </p:scale>
      <p:origin x="0" y="0"/>
    </p:cViewPr>
  </p:notesTextViewPr>
  <p:notesViewPr>
    <p:cSldViewPr>
      <p:cViewPr>
        <p:scale>
          <a:sx n="1" d="100"/>
          <a:sy n="1" d="100"/>
        </p:scale>
        <p:origin x="0" y="0"/>
      </p:cViewPr>
    </p:cSldViewPr>
  </p:notes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7.xml" Type="http://schemas.openxmlformats.org/officeDocument/2006/relationships/slide"/><Relationship Id="rId11" Target="slides/slide8.xml" Type="http://schemas.openxmlformats.org/officeDocument/2006/relationships/slide"/><Relationship Id="rId12" Target="slides/slide9.xml" Type="http://schemas.openxmlformats.org/officeDocument/2006/relationships/slide"/><Relationship Id="rId13" Target="slides/slide10.xml" Type="http://schemas.openxmlformats.org/officeDocument/2006/relationships/slide"/><Relationship Id="rId14" Target="slides/slide11.xml" Type="http://schemas.openxmlformats.org/officeDocument/2006/relationships/slide"/><Relationship Id="rId15" Target="slides/slide12.xml" Type="http://schemas.openxmlformats.org/officeDocument/2006/relationships/slide"/><Relationship Id="rId16" Target="slides/slide13.xml" Type="http://schemas.openxmlformats.org/officeDocument/2006/relationships/slide"/><Relationship Id="rId17" Target="slides/slide14.xml" Type="http://schemas.openxmlformats.org/officeDocument/2006/relationships/slide"/><Relationship Id="rId18" Target="slides/slide15.xml" Type="http://schemas.openxmlformats.org/officeDocument/2006/relationships/slide"/><Relationship Id="rId19" Target="slides/slide16.xml" Type="http://schemas.openxmlformats.org/officeDocument/2006/relationships/slide"/><Relationship Id="rId2" Target="slideMasters/slideMaster2.xml" Type="http://schemas.openxmlformats.org/officeDocument/2006/relationships/slideMaster"/><Relationship Id="rId20" Target="slides/slide17.xml" Type="http://schemas.openxmlformats.org/officeDocument/2006/relationships/slide"/><Relationship Id="rId21" Target="slides/slide18.xml" Type="http://schemas.openxmlformats.org/officeDocument/2006/relationships/slide"/><Relationship Id="rId22" Target="tags/tag1.xml" Type="http://schemas.openxmlformats.org/officeDocument/2006/relationships/tags"/><Relationship Id="rId23" Target="presProps.xml" Type="http://schemas.openxmlformats.org/officeDocument/2006/relationships/presProps"/><Relationship Id="rId24" Target="viewProps.xml" Type="http://schemas.openxmlformats.org/officeDocument/2006/relationships/viewProps"/><Relationship Id="rId25" Target="theme/theme1.xml" Type="http://schemas.openxmlformats.org/officeDocument/2006/relationships/theme"/><Relationship Id="rId26" Target="tableStyles.xml" Type="http://schemas.openxmlformats.org/officeDocument/2006/relationships/tableStyles"/><Relationship Id="rId3" Target="notesMasters/notesMaster1.xml" Type="http://schemas.openxmlformats.org/officeDocument/2006/relationships/notesMaster"/><Relationship Id="rId4" Target="slides/slide1.xml" Type="http://schemas.openxmlformats.org/officeDocument/2006/relationships/slide"/><Relationship Id="rId5" Target="slides/slide2.xml" Type="http://schemas.openxmlformats.org/officeDocument/2006/relationships/slide"/><Relationship Id="rId6" Target="slides/slide3.xml" Type="http://schemas.openxmlformats.org/officeDocument/2006/relationships/slide"/><Relationship Id="rId7" Target="slides/slide4.xml" Type="http://schemas.openxmlformats.org/officeDocument/2006/relationships/slide"/><Relationship Id="rId8" Target="slides/slide5.xml" Type="http://schemas.openxmlformats.org/officeDocument/2006/relationships/slide"/><Relationship Id="rId9" Target="slides/slide6.xml" Type="http://schemas.openxmlformats.org/officeDocument/2006/relationships/slide"/></Relationships>
</file>

<file path=ppt/charts/_rels/chart1.xml.rels><?xml version="1.0" encoding="UTF-8" standalone="yes"?><Relationships xmlns="http://schemas.openxmlformats.org/package/2006/relationships"><Relationship Id="rId1" Target="../embeddings/Microsoft_Excel_Worksheet1.xlsx" Type="http://schemas.openxmlformats.org/officeDocument/2006/relationships/package"/><Relationship Id="rId2" Target="../theme/themeOverride1.xml" Type="http://schemas.openxmlformats.org/officeDocument/2006/relationships/themeOverride"/></Relationships>
</file>

<file path=ppt/charts/chart1.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barChart>
        <c:barDir val="col"/>
        <c:grouping val="clustered"/>
        <c:varyColors val="0"/>
        <c:ser>
          <c:idx val="0"/>
          <c:order val="0"/>
          <c:tx>
            <c:strRef>
              <c:f>Sheet1!$B$1</c:f>
              <c:strCache>
                <c:ptCount val="1"/>
                <c:pt idx="0">
                  <c:v>系列 1</c:v>
                </c:pt>
              </c:strCache>
            </c:strRef>
          </c:tx>
          <c:spPr>
            <a:solidFill>
              <a:srgbClr val="198898"/>
            </a:solidFill>
            <a:ln cmpd="dbl">
              <a:noFill/>
            </a:ln>
            <a:effectLst/>
          </c:spPr>
          <c:invertIfNegative val="0"/>
          <c:dPt>
            <c:idx val="1"/>
            <c:invertIfNegative val="0"/>
            <c:spPr>
              <a:solidFill>
                <a:srgbClr val="198898"/>
              </a:solidFill>
              <a:ln cap="rnd" cmpd="sng">
                <a:noFill/>
              </a:ln>
              <a:effectLst/>
            </c:spPr>
          </c:dPt>
          <c:dPt>
            <c:idx val="2"/>
            <c:invertIfNegative val="0"/>
            <c:spPr>
              <a:solidFill>
                <a:srgbClr val="553D43"/>
              </a:solidFill>
              <a:ln cmpd="dbl">
                <a:noFill/>
              </a:ln>
              <a:effectLst/>
            </c:spPr>
          </c:dPt>
          <c:dLbls>
            <c:dLbl>
              <c:idx val="0"/>
              <c:dLblPos val="inEnd"/>
              <c:showLegendKey val="0"/>
              <c:showVal val="1"/>
              <c:showCatName val="0"/>
              <c:showSerName val="0"/>
              <c:showPercent val="0"/>
              <c:showBubbleSize val="0"/>
              <c:separator>; </c:separator>
              <c:extLst/>
            </c:dLbl>
            <c:dLbl>
              <c:idx val="1"/>
              <c:dLblPos val="inEnd"/>
              <c:showLegendKey val="0"/>
              <c:showVal val="1"/>
              <c:showCatName val="0"/>
              <c:showSerName val="0"/>
              <c:showPercent val="0"/>
              <c:showBubbleSize val="0"/>
              <c:separator>; </c:separator>
              <c:extLst/>
            </c:dLbl>
            <c:dLbl>
              <c:idx val="2"/>
              <c:dLblPos val="inEnd"/>
              <c:showLegendKey val="0"/>
              <c:showVal val="1"/>
              <c:showCatName val="0"/>
              <c:showSerName val="0"/>
              <c:showPercent val="0"/>
              <c:showBubbleSize val="0"/>
              <c:separator>; </c:separator>
              <c:extLst/>
            </c:dLbl>
            <c:dLbl>
              <c:idx val="3"/>
              <c:dLblPos val="inEnd"/>
              <c:showLegendKey val="0"/>
              <c:showVal val="1"/>
              <c:showCatName val="0"/>
              <c:showSerName val="0"/>
              <c:showPercent val="0"/>
              <c:showBubbleSize val="0"/>
              <c:separator>; </c:separator>
              <c:extLst/>
            </c:dLbl>
            <c:spPr>
              <a:ln>
                <a:noFill/>
              </a:ln>
            </c:spPr>
            <c:txPr>
              <a:bodyPr/>
              <a:p>
                <a:pPr>
                  <a:defRPr sz="2000" b="0" smtId="4294967295">
                    <a:solidFill>
                      <a:schemeClr val="bg1"/>
                    </a:solidFill>
                    <a:effectLst/>
                    <a:latin typeface="Broadway" panose="04040905080b02020502" pitchFamily="82" charset="0"/>
                  </a:defRPr>
                </a:pPr>
                <a:endParaRPr sz="2000" b="0" smtId="4294967295">
                  <a:solidFill>
                    <a:schemeClr val="bg1"/>
                  </a:solidFill>
                  <a:effectLst/>
                  <a:latin typeface="Broadway" panose="04040905080b02020502" pitchFamily="82" charset="0"/>
                </a:endParaRPr>
              </a:p>
            </c:txPr>
            <c:dLblPos val="inEnd"/>
            <c:showLegendKey val="0"/>
            <c:showVal val="1"/>
            <c:showCatName val="0"/>
            <c:showSerName val="0"/>
            <c:showPercent val="0"/>
            <c:showBubbleSize val="0"/>
            <c:separator>; </c:separator>
            <c:extLst/>
          </c:dLbls>
          <c:cat>
            <c:strRef>
              <c:f>Sheet1!$A$2:$A$5</c:f>
              <c:strCache>
                <c:ptCount val="4"/>
                <c:pt idx="0">
                  <c:v>项目A</c:v>
                </c:pt>
                <c:pt idx="1">
                  <c:v>项目B</c:v>
                </c:pt>
                <c:pt idx="2">
                  <c:v>项目C</c:v>
                </c:pt>
                <c:pt idx="3">
                  <c:v>项目D</c:v>
                </c:pt>
              </c:strCache>
            </c:strRef>
          </c:cat>
          <c:val>
            <c:numRef>
              <c:f>Sheet1!$B$2:$B$5</c:f>
              <c:numCache>
                <c:formatCode>General</c:formatCode>
                <c:ptCount val="4"/>
                <c:pt idx="0">
                  <c:v>20</c:v>
                </c:pt>
                <c:pt idx="1">
                  <c:v>25</c:v>
                </c:pt>
                <c:pt idx="2">
                  <c:v>30</c:v>
                </c:pt>
                <c:pt idx="3">
                  <c:v>23</c:v>
                </c:pt>
              </c:numCache>
            </c:numRef>
          </c:val>
        </c:ser>
        <c:dLbls>
          <c:showLegendKey val="0"/>
          <c:showVal val="0"/>
          <c:showCatName val="0"/>
          <c:showSerName val="0"/>
          <c:showPercent val="0"/>
          <c:showBubbleSize val="0"/>
          <c:showLeaderLines val="0"/>
        </c:dLbls>
        <c:gapWidth val="112"/>
        <c:overlap/>
        <c:axId val="663718768"/>
        <c:axId val="663719328"/>
      </c:barChart>
      <c:catAx>
        <c:axId val="663718768"/>
        <c:scaling>
          <c:orientation/>
        </c:scaling>
        <c:delete val="0"/>
        <c:axPos val="b"/>
        <c:numFmt formatCode="General" sourceLinked="0"/>
        <c:majorTickMark val="none"/>
        <c:minorTickMark val="none"/>
        <c:spPr>
          <a:ln>
            <a:solidFill>
              <a:sysClr val="windowText" lastClr="000000">
                <a:lumMod val="50000"/>
                <a:lumOff val="50000"/>
              </a:sysClr>
            </a:solidFill>
          </a:ln>
        </c:spPr>
        <c:txPr>
          <a:bodyPr/>
          <a:p>
            <a:pPr>
              <a:defRPr smtId="4294967295">
                <a:solidFill>
                  <a:schemeClr val="tx1">
                    <a:lumMod val="75000"/>
                    <a:lumOff val="25000"/>
                  </a:schemeClr>
                </a:solidFill>
                <a:latin typeface="+mn-ea"/>
                <a:ea typeface="+mn-ea"/>
              </a:defRPr>
            </a:pPr>
            <a:endParaRPr smtId="4294967295">
              <a:solidFill>
                <a:schemeClr val="tx1">
                  <a:lumMod val="75000"/>
                  <a:lumOff val="25000"/>
                </a:schemeClr>
              </a:solidFill>
              <a:latin typeface="+mn-ea"/>
              <a:ea typeface="+mn-ea"/>
            </a:endParaRPr>
          </a:p>
        </c:txPr>
        <c:crossAx val="663719328"/>
        <c:crosses val="autoZero"/>
        <c:auto val="0"/>
        <c:lblAlgn val="ctr"/>
        <c:lblOffset/>
        <c:noMultiLvlLbl val="0"/>
      </c:catAx>
      <c:valAx>
        <c:axId val="663719328"/>
        <c:scaling>
          <c:orientation/>
        </c:scaling>
        <c:delete val="0"/>
        <c:axPos val="l"/>
        <c:numFmt formatCode="General" sourceLinked="1"/>
        <c:majorTickMark val="none"/>
        <c:minorTickMark val="none"/>
        <c:tickLblPos val="none"/>
        <c:spPr>
          <a:noFill/>
          <a:ln>
            <a:noFill/>
          </a:ln>
        </c:spPr>
        <c:crossAx val="663718768"/>
        <c:crosses val="autoZero"/>
        <c:crossBetween val="between"/>
      </c:valAx>
    </c:plotArea>
    <c:plotVisOnly val="1"/>
    <c:dispBlanksAs val="gap"/>
    <c:showDLblsOverMax val="0"/>
  </c:chart>
  <c:txPr>
    <a:bodyPr/>
    <a:p>
      <a:pPr>
        <a:defRPr sz="1800" smtId="4294967295"/>
      </a:pPr>
      <a:endParaRPr sz="1800" smtId="4294967295"/>
    </a:p>
  </c:txPr>
  <c:externalData r:id="rId1">
    <c:autoUpdate val="0"/>
  </c:externalData>
</c:chartSpace>
</file>

<file path=ppt/notesMasters/_rels/notesMaster1.xml.rels><?xml version="1.0" encoding="UTF-8" standalone="yes"?><Relationships xmlns="http://schemas.openxmlformats.org/package/2006/relationships"><Relationship Id="rId1" Target="../theme/theme3.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CB60D60-3CCF-41AB-A5C1-C8989351CF3E}" type="datetimeFigureOut">
              <a:rPr lang="zh-CN" altLang="en-US" smtClean="0"/>
              <a:t>2018/6/2</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62D6F2A-F2B1-4AE5-A5B7-53A2A77B5854}" type="slidenum">
              <a:rPr lang="zh-CN" altLang="en-US" smtClean="0"/>
              <a:t>‹#›</a:t>
            </a:fld>
            <a:endParaRPr lang="zh-CN" altLang="en-US"/>
          </a:p>
        </p:txBody>
      </p:sp>
    </p:spTree>
    <p:extLst>
      <p:ext uri="{BB962C8B-B14F-4D97-AF65-F5344CB8AC3E}">
        <p14:creationId val="34621789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标题幻灯片">
    <p:spTree>
      <p:nvGrpSpPr>
        <p:cNvPr id="1" name=""/>
        <p:cNvGrpSpPr/>
        <p:nvPr/>
      </p:nvGrpSpPr>
      <p:grpSpPr>
        <a:xfrm>
          <a:off x="0" y="0"/>
          <a:ext cx="0" cy="0"/>
        </a:xfrm>
      </p:grpSpPr>
      <p:sp>
        <p:nvSpPr>
          <p:cNvPr id="4" name="日期占位符 3"/>
          <p:cNvSpPr>
            <a:spLocks noGrp="1"/>
          </p:cNvSpPr>
          <p:nvPr>
            <p:ph type="dt" sz="half" idx="10"/>
          </p:nvPr>
        </p:nvSpPr>
        <p:spPr/>
        <p:txBody>
          <a:bodyPr/>
          <a:lstStyle/>
          <a:p>
            <a:fld id="{42416144-EF6D-40D4-A5E7-4186A879A4AF}" type="datetimeFigureOut">
              <a:rPr lang="zh-CN" altLang="en-US" smtClean="0"/>
              <a:t>2018/6/2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05DD524-664C-4773-B70C-2926D2725B72}" type="slidenum">
              <a:rPr lang="zh-CN" altLang="en-US" smtClean="0"/>
              <a:t>‹#›</a:t>
            </a:fld>
            <a:endParaRPr lang="zh-CN" altLang="en-US"/>
          </a:p>
        </p:txBody>
      </p:sp>
    </p:spTree>
    <p:extLst>
      <p:ext uri="{BB962C8B-B14F-4D97-AF65-F5344CB8AC3E}">
        <p14:creationId val="1102635909"/>
      </p:ext>
    </p:extLst>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标题和竖排文字">
    <p:spTree>
      <p:nvGrpSpPr>
        <p:cNvPr id="1" name=""/>
        <p:cNvGrpSpPr/>
        <p:nvPr/>
      </p:nvGrpSpPr>
      <p:grpSpPr>
        <a:xfrm>
          <a:off x="0" y="0"/>
          <a:ext cx="0" cy="0"/>
        </a:xfrm>
      </p:grpSpPr>
      <p:sp>
        <p:nvSpPr>
          <p:cNvPr id="4" name="日期占位符 3"/>
          <p:cNvSpPr>
            <a:spLocks noGrp="1"/>
          </p:cNvSpPr>
          <p:nvPr>
            <p:ph type="dt" sz="half" idx="10"/>
          </p:nvPr>
        </p:nvSpPr>
        <p:spPr/>
        <p:txBody>
          <a:bodyPr/>
          <a:lstStyle/>
          <a:p>
            <a:fld id="{42416144-EF6D-40D4-A5E7-4186A879A4AF}" type="datetimeFigureOut">
              <a:rPr lang="zh-CN" altLang="en-US" smtClean="0"/>
              <a:t>2018/6/2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05DD524-664C-4773-B70C-2926D2725B72}" type="slidenum">
              <a:rPr lang="zh-CN" altLang="en-US" smtClean="0"/>
              <a:t>‹#›</a:t>
            </a:fld>
            <a:endParaRPr lang="zh-CN" altLang="en-US"/>
          </a:p>
        </p:txBody>
      </p:sp>
    </p:spTree>
    <p:extLst>
      <p:ext uri="{BB962C8B-B14F-4D97-AF65-F5344CB8AC3E}">
        <p14:creationId val="1509541737"/>
      </p:ext>
    </p:extLst>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垂直排列标题与 文本">
    <p:spTree>
      <p:nvGrpSpPr>
        <p:cNvPr id="1" name=""/>
        <p:cNvGrpSpPr/>
        <p:nvPr/>
      </p:nvGrpSpPr>
      <p:grpSpPr>
        <a:xfrm>
          <a:off x="0" y="0"/>
          <a:ext cx="0" cy="0"/>
        </a:xfrm>
      </p:grpSpPr>
      <p:sp>
        <p:nvSpPr>
          <p:cNvPr id="4" name="日期占位符 3"/>
          <p:cNvSpPr>
            <a:spLocks noGrp="1"/>
          </p:cNvSpPr>
          <p:nvPr>
            <p:ph type="dt" sz="half" idx="10"/>
          </p:nvPr>
        </p:nvSpPr>
        <p:spPr/>
        <p:txBody>
          <a:bodyPr/>
          <a:lstStyle/>
          <a:p>
            <a:fld id="{42416144-EF6D-40D4-A5E7-4186A879A4AF}" type="datetimeFigureOut">
              <a:rPr lang="zh-CN" altLang="en-US" smtClean="0"/>
              <a:t>2018/6/2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05DD524-664C-4773-B70C-2926D2725B72}" type="slidenum">
              <a:rPr lang="zh-CN" altLang="en-US" smtClean="0"/>
              <a:t>‹#›</a:t>
            </a:fld>
            <a:endParaRPr lang="zh-CN" altLang="en-US"/>
          </a:p>
        </p:txBody>
      </p:sp>
    </p:spTree>
    <p:extLst>
      <p:ext uri="{BB962C8B-B14F-4D97-AF65-F5344CB8AC3E}">
        <p14:creationId val="615970148"/>
      </p:ext>
    </p:extLst>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159741792"/>
      </p:ext>
    </p:extLst>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104984523"/>
      </p:ext>
    </p:extLst>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707603108"/>
      </p:ext>
    </p:extLst>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2018/6/2</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899307854"/>
      </p:ext>
    </p:extLst>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2018/6/2</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222108288"/>
      </p:ext>
    </p:extLst>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2018/6/2</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825281789"/>
      </p:ext>
    </p:extLst>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2018/6/2</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410650891"/>
      </p:ext>
    </p:extLst>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2018/6/2</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462657173"/>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标题和内容">
    <p:spTree>
      <p:nvGrpSpPr>
        <p:cNvPr id="1" name=""/>
        <p:cNvGrpSpPr/>
        <p:nvPr/>
      </p:nvGrpSpPr>
      <p:grpSpPr>
        <a:xfrm>
          <a:off x="0" y="0"/>
          <a:ext cx="0" cy="0"/>
        </a:xfrm>
      </p:grpSpPr>
      <p:sp>
        <p:nvSpPr>
          <p:cNvPr id="4" name="日期占位符 3"/>
          <p:cNvSpPr>
            <a:spLocks noGrp="1"/>
          </p:cNvSpPr>
          <p:nvPr>
            <p:ph type="dt" sz="half" idx="10"/>
          </p:nvPr>
        </p:nvSpPr>
        <p:spPr/>
        <p:txBody>
          <a:bodyPr/>
          <a:lstStyle/>
          <a:p>
            <a:fld id="{42416144-EF6D-40D4-A5E7-4186A879A4AF}" type="datetimeFigureOut">
              <a:rPr lang="zh-CN" altLang="en-US" smtClean="0"/>
              <a:t>2018/6/2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05DD524-664C-4773-B70C-2926D2725B72}" type="slidenum">
              <a:rPr lang="zh-CN" altLang="en-US" smtClean="0"/>
              <a:t>‹#›</a:t>
            </a:fld>
            <a:endParaRPr lang="zh-CN" altLang="en-US"/>
          </a:p>
        </p:txBody>
      </p:sp>
    </p:spTree>
    <p:extLst>
      <p:ext uri="{BB962C8B-B14F-4D97-AF65-F5344CB8AC3E}">
        <p14:creationId val="1263674771"/>
      </p:ext>
    </p:extLst>
  </p:cSld>
  <p:clrMapOvr>
    <a:masterClrMapping/>
  </p:clrMapOvr>
  <p:transition/>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2018/6/2</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979486837"/>
      </p:ext>
    </p:extLst>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457526771"/>
      </p:ext>
    </p:extLst>
  </p:cSld>
  <p:clrMapOvr>
    <a:masterClrMapping/>
  </p:clrMapOvr>
  <p:transition/>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680528286"/>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节标题">
    <p:spTree>
      <p:nvGrpSpPr>
        <p:cNvPr id="1" name=""/>
        <p:cNvGrpSpPr/>
        <p:nvPr/>
      </p:nvGrpSpPr>
      <p:grpSpPr>
        <a:xfrm>
          <a:off x="0" y="0"/>
          <a:ext cx="0" cy="0"/>
        </a:xfrm>
      </p:grpSpPr>
      <p:sp>
        <p:nvSpPr>
          <p:cNvPr id="4" name="日期占位符 3"/>
          <p:cNvSpPr>
            <a:spLocks noGrp="1"/>
          </p:cNvSpPr>
          <p:nvPr>
            <p:ph type="dt" sz="half" idx="10"/>
          </p:nvPr>
        </p:nvSpPr>
        <p:spPr/>
        <p:txBody>
          <a:bodyPr/>
          <a:lstStyle/>
          <a:p>
            <a:fld id="{42416144-EF6D-40D4-A5E7-4186A879A4AF}" type="datetimeFigureOut">
              <a:rPr lang="zh-CN" altLang="en-US" smtClean="0"/>
              <a:t>2018/6/2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05DD524-664C-4773-B70C-2926D2725B72}" type="slidenum">
              <a:rPr lang="zh-CN" altLang="en-US" smtClean="0"/>
              <a:t>‹#›</a:t>
            </a:fld>
            <a:endParaRPr lang="zh-CN" altLang="en-US"/>
          </a:p>
        </p:txBody>
      </p:sp>
    </p:spTree>
    <p:extLst>
      <p:ext uri="{BB962C8B-B14F-4D97-AF65-F5344CB8AC3E}">
        <p14:creationId val="2780656478"/>
      </p:ext>
    </p:extLst>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两栏内容">
    <p:spTree>
      <p:nvGrpSpPr>
        <p:cNvPr id="1" name=""/>
        <p:cNvGrpSpPr/>
        <p:nvPr/>
      </p:nvGrpSpPr>
      <p:grpSpPr>
        <a:xfrm>
          <a:off x="0" y="0"/>
          <a:ext cx="0" cy="0"/>
        </a:xfrm>
      </p:grpSpPr>
      <p:sp>
        <p:nvSpPr>
          <p:cNvPr id="5" name="日期占位符 4"/>
          <p:cNvSpPr>
            <a:spLocks noGrp="1"/>
          </p:cNvSpPr>
          <p:nvPr>
            <p:ph type="dt" sz="half" idx="10"/>
          </p:nvPr>
        </p:nvSpPr>
        <p:spPr/>
        <p:txBody>
          <a:bodyPr/>
          <a:lstStyle/>
          <a:p>
            <a:fld id="{42416144-EF6D-40D4-A5E7-4186A879A4AF}" type="datetimeFigureOut">
              <a:rPr lang="zh-CN" altLang="en-US" smtClean="0"/>
              <a:t>2018/6/2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05DD524-664C-4773-B70C-2926D2725B72}" type="slidenum">
              <a:rPr lang="zh-CN" altLang="en-US" smtClean="0"/>
              <a:t>‹#›</a:t>
            </a:fld>
            <a:endParaRPr lang="zh-CN" altLang="en-US"/>
          </a:p>
        </p:txBody>
      </p:sp>
      <p:sp>
        <p:nvSpPr>
          <p:cNvPr id="8" name="直角三角形 7"/>
          <p:cNvSpPr/>
          <p:nvPr userDrawn="1"/>
        </p:nvSpPr>
        <p:spPr>
          <a:xfrm flipV="1">
            <a:off x="0" y="0"/>
            <a:ext cx="3108960" cy="916033"/>
          </a:xfrm>
          <a:prstGeom prst="rtTriangl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9" name="直接连接符 8"/>
          <p:cNvCxnSpPr/>
          <p:nvPr userDrawn="1"/>
        </p:nvCxnSpPr>
        <p:spPr>
          <a:xfrm flipH="1">
            <a:off x="-142875" y="-434340"/>
            <a:ext cx="4267200" cy="1257300"/>
          </a:xfrm>
          <a:prstGeom prst="line">
            <a:avLst/>
          </a:prstGeom>
          <a:ln w="635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10" name="椭圆 9"/>
          <p:cNvSpPr/>
          <p:nvPr userDrawn="1"/>
        </p:nvSpPr>
        <p:spPr>
          <a:xfrm>
            <a:off x="544871" y="111361"/>
            <a:ext cx="868680" cy="868680"/>
          </a:xfrm>
          <a:prstGeom prst="ellipse">
            <a:avLst/>
          </a:prstGeom>
          <a:solidFill>
            <a:srgbClr val="198898"/>
          </a:solidFill>
          <a:ln w="635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smtClean="0">
                <a:latin typeface="Broadway" panose="04040905080b02020502" pitchFamily="82" charset="0"/>
              </a:rPr>
              <a:t>1</a:t>
            </a:r>
            <a:endParaRPr lang="zh-CN" altLang="en-US" sz="3600">
              <a:latin typeface="Broadway" pitchFamily="82" charset="0"/>
            </a:endParaRPr>
          </a:p>
        </p:txBody>
      </p:sp>
      <p:sp>
        <p:nvSpPr>
          <p:cNvPr id="12" name="直角三角形 11"/>
          <p:cNvSpPr/>
          <p:nvPr userDrawn="1"/>
        </p:nvSpPr>
        <p:spPr>
          <a:xfrm rot="10800000" flipV="1">
            <a:off x="9083040" y="5941967"/>
            <a:ext cx="3108960" cy="916033"/>
          </a:xfrm>
          <a:prstGeom prst="rtTriangl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3" name="直接连接符 12"/>
          <p:cNvCxnSpPr/>
          <p:nvPr userDrawn="1"/>
        </p:nvCxnSpPr>
        <p:spPr>
          <a:xfrm rot="10800000" flipH="1">
            <a:off x="8940165" y="5771334"/>
            <a:ext cx="4267200" cy="1257300"/>
          </a:xfrm>
          <a:prstGeom prst="line">
            <a:avLst/>
          </a:prstGeom>
          <a:ln w="635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val="516135091"/>
      </p:ext>
    </p:extLst>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比较">
    <p:spTree>
      <p:nvGrpSpPr>
        <p:cNvPr id="1" name=""/>
        <p:cNvGrpSpPr/>
        <p:nvPr/>
      </p:nvGrpSpPr>
      <p:grpSpPr>
        <a:xfrm>
          <a:off x="0" y="0"/>
          <a:ext cx="0" cy="0"/>
        </a:xfrm>
      </p:grpSpPr>
      <p:sp>
        <p:nvSpPr>
          <p:cNvPr id="7" name="日期占位符 6"/>
          <p:cNvSpPr>
            <a:spLocks noGrp="1"/>
          </p:cNvSpPr>
          <p:nvPr>
            <p:ph type="dt" sz="half" idx="10"/>
          </p:nvPr>
        </p:nvSpPr>
        <p:spPr/>
        <p:txBody>
          <a:bodyPr/>
          <a:lstStyle/>
          <a:p>
            <a:fld id="{42416144-EF6D-40D4-A5E7-4186A879A4AF}" type="datetimeFigureOut">
              <a:rPr lang="zh-CN" altLang="en-US" smtClean="0"/>
              <a:t>2018/6/2</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205DD524-664C-4773-B70C-2926D2725B72}" type="slidenum">
              <a:rPr lang="zh-CN" altLang="en-US" smtClean="0"/>
              <a:t>‹#›</a:t>
            </a:fld>
            <a:endParaRPr lang="zh-CN" altLang="en-US"/>
          </a:p>
        </p:txBody>
      </p:sp>
      <p:sp>
        <p:nvSpPr>
          <p:cNvPr id="5" name="直角三角形 4"/>
          <p:cNvSpPr/>
          <p:nvPr userDrawn="1"/>
        </p:nvSpPr>
        <p:spPr>
          <a:xfrm flipV="1">
            <a:off x="0" y="0"/>
            <a:ext cx="3108960" cy="916033"/>
          </a:xfrm>
          <a:prstGeom prst="rtTriangl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6" name="直接连接符 5"/>
          <p:cNvCxnSpPr/>
          <p:nvPr userDrawn="1"/>
        </p:nvCxnSpPr>
        <p:spPr>
          <a:xfrm flipH="1">
            <a:off x="-142875" y="-434340"/>
            <a:ext cx="4267200" cy="1257300"/>
          </a:xfrm>
          <a:prstGeom prst="line">
            <a:avLst/>
          </a:prstGeom>
          <a:ln w="635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10" name="椭圆 9"/>
          <p:cNvSpPr/>
          <p:nvPr userDrawn="1"/>
        </p:nvSpPr>
        <p:spPr>
          <a:xfrm>
            <a:off x="544871" y="111361"/>
            <a:ext cx="868680" cy="868680"/>
          </a:xfrm>
          <a:prstGeom prst="ellipse">
            <a:avLst/>
          </a:prstGeom>
          <a:solidFill>
            <a:srgbClr val="198898"/>
          </a:solidFill>
          <a:ln w="635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smtClean="0">
                <a:latin typeface="Broadway" panose="04040905080b02020502" pitchFamily="82" charset="0"/>
              </a:rPr>
              <a:t>2</a:t>
            </a:r>
            <a:endParaRPr lang="zh-CN" altLang="en-US" sz="3600">
              <a:latin typeface="Broadway" panose="04040905080b02020502" pitchFamily="82" charset="0"/>
            </a:endParaRPr>
          </a:p>
        </p:txBody>
      </p:sp>
      <p:sp>
        <p:nvSpPr>
          <p:cNvPr id="12" name="直角三角形 11"/>
          <p:cNvSpPr/>
          <p:nvPr userDrawn="1"/>
        </p:nvSpPr>
        <p:spPr>
          <a:xfrm rot="10800000" flipV="1">
            <a:off x="9083040" y="5941967"/>
            <a:ext cx="3108960" cy="916033"/>
          </a:xfrm>
          <a:prstGeom prst="rtTriangl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3" name="直接连接符 12"/>
          <p:cNvCxnSpPr/>
          <p:nvPr userDrawn="1"/>
        </p:nvCxnSpPr>
        <p:spPr>
          <a:xfrm rot="10800000" flipH="1">
            <a:off x="8940165" y="5771334"/>
            <a:ext cx="4267200" cy="1257300"/>
          </a:xfrm>
          <a:prstGeom prst="line">
            <a:avLst/>
          </a:prstGeom>
          <a:ln w="635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val="1527105587"/>
      </p:ext>
    </p:extLst>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仅标题">
    <p:spTree>
      <p:nvGrpSpPr>
        <p:cNvPr id="1" name=""/>
        <p:cNvGrpSpPr/>
        <p:nvPr/>
      </p:nvGrpSpPr>
      <p:grpSpPr>
        <a:xfrm>
          <a:off x="0" y="0"/>
          <a:ext cx="0" cy="0"/>
        </a:xfrm>
      </p:grpSpPr>
      <p:sp>
        <p:nvSpPr>
          <p:cNvPr id="3" name="日期占位符 2"/>
          <p:cNvSpPr>
            <a:spLocks noGrp="1"/>
          </p:cNvSpPr>
          <p:nvPr>
            <p:ph type="dt" sz="half" idx="10"/>
          </p:nvPr>
        </p:nvSpPr>
        <p:spPr/>
        <p:txBody>
          <a:bodyPr/>
          <a:lstStyle/>
          <a:p>
            <a:fld id="{42416144-EF6D-40D4-A5E7-4186A879A4AF}" type="datetimeFigureOut">
              <a:rPr lang="zh-CN" altLang="en-US" smtClean="0"/>
              <a:t>2018/6/2</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205DD524-664C-4773-B70C-2926D2725B72}" type="slidenum">
              <a:rPr lang="zh-CN" altLang="en-US" smtClean="0"/>
              <a:t>‹#›</a:t>
            </a:fld>
            <a:endParaRPr lang="zh-CN" altLang="en-US"/>
          </a:p>
        </p:txBody>
      </p:sp>
      <p:sp>
        <p:nvSpPr>
          <p:cNvPr id="6" name="直角三角形 5"/>
          <p:cNvSpPr/>
          <p:nvPr userDrawn="1"/>
        </p:nvSpPr>
        <p:spPr>
          <a:xfrm flipV="1">
            <a:off x="0" y="0"/>
            <a:ext cx="3108960" cy="916033"/>
          </a:xfrm>
          <a:prstGeom prst="rtTriangl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7" name="直接连接符 6"/>
          <p:cNvCxnSpPr/>
          <p:nvPr userDrawn="1"/>
        </p:nvCxnSpPr>
        <p:spPr>
          <a:xfrm flipH="1">
            <a:off x="-142875" y="-434340"/>
            <a:ext cx="4267200" cy="1257300"/>
          </a:xfrm>
          <a:prstGeom prst="line">
            <a:avLst/>
          </a:prstGeom>
          <a:ln w="635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8" name="椭圆 7"/>
          <p:cNvSpPr/>
          <p:nvPr userDrawn="1"/>
        </p:nvSpPr>
        <p:spPr>
          <a:xfrm>
            <a:off x="544871" y="111361"/>
            <a:ext cx="868680" cy="868680"/>
          </a:xfrm>
          <a:prstGeom prst="ellipse">
            <a:avLst/>
          </a:prstGeom>
          <a:solidFill>
            <a:srgbClr val="198898"/>
          </a:solidFill>
          <a:ln w="635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smtClean="0">
                <a:latin typeface="Broadway" panose="04040905080b02020502" pitchFamily="82" charset="0"/>
              </a:rPr>
              <a:t>3</a:t>
            </a:r>
            <a:endParaRPr lang="zh-CN" altLang="en-US" sz="3600">
              <a:latin typeface="Broadway" panose="04040905080b02020502" pitchFamily="82" charset="0"/>
            </a:endParaRPr>
          </a:p>
        </p:txBody>
      </p:sp>
      <p:sp>
        <p:nvSpPr>
          <p:cNvPr id="10" name="直角三角形 9"/>
          <p:cNvSpPr/>
          <p:nvPr userDrawn="1"/>
        </p:nvSpPr>
        <p:spPr>
          <a:xfrm rot="10800000" flipV="1">
            <a:off x="9083040" y="5941967"/>
            <a:ext cx="3108960" cy="916033"/>
          </a:xfrm>
          <a:prstGeom prst="rtTriangl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1" name="直接连接符 10"/>
          <p:cNvCxnSpPr/>
          <p:nvPr userDrawn="1"/>
        </p:nvCxnSpPr>
        <p:spPr>
          <a:xfrm rot="10800000" flipH="1">
            <a:off x="8940165" y="5771334"/>
            <a:ext cx="4267200" cy="1257300"/>
          </a:xfrm>
          <a:prstGeom prst="line">
            <a:avLst/>
          </a:prstGeom>
          <a:ln w="635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val="4148543694"/>
      </p:ext>
    </p:extLst>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nvPr>
        </p:nvSpPr>
        <p:spPr/>
        <p:txBody>
          <a:bodyPr/>
          <a:lstStyle/>
          <a:p>
            <a:fld id="{42416144-EF6D-40D4-A5E7-4186A879A4AF}" type="datetimeFigureOut">
              <a:rPr lang="zh-CN" altLang="en-US" smtClean="0"/>
              <a:t>2018/6/2</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05DD524-664C-4773-B70C-2926D2725B72}" type="slidenum">
              <a:rPr lang="zh-CN" altLang="en-US" smtClean="0"/>
              <a:t>‹#›</a:t>
            </a:fld>
            <a:endParaRPr lang="zh-CN" altLang="en-US"/>
          </a:p>
        </p:txBody>
      </p:sp>
      <p:sp>
        <p:nvSpPr>
          <p:cNvPr id="5" name="直角三角形 4"/>
          <p:cNvSpPr/>
          <p:nvPr userDrawn="1"/>
        </p:nvSpPr>
        <p:spPr>
          <a:xfrm flipV="1">
            <a:off x="0" y="0"/>
            <a:ext cx="3108960" cy="916033"/>
          </a:xfrm>
          <a:prstGeom prst="rtTriangl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6" name="直接连接符 5"/>
          <p:cNvCxnSpPr/>
          <p:nvPr userDrawn="1"/>
        </p:nvCxnSpPr>
        <p:spPr>
          <a:xfrm flipH="1">
            <a:off x="-142875" y="-434340"/>
            <a:ext cx="4267200" cy="1257300"/>
          </a:xfrm>
          <a:prstGeom prst="line">
            <a:avLst/>
          </a:prstGeom>
          <a:ln w="635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9" name="直角三角形 8"/>
          <p:cNvSpPr/>
          <p:nvPr userDrawn="1"/>
        </p:nvSpPr>
        <p:spPr>
          <a:xfrm rot="10800000" flipV="1">
            <a:off x="9083040" y="5941967"/>
            <a:ext cx="3108960" cy="916033"/>
          </a:xfrm>
          <a:prstGeom prst="rtTriangl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0" name="直接连接符 9"/>
          <p:cNvCxnSpPr/>
          <p:nvPr userDrawn="1"/>
        </p:nvCxnSpPr>
        <p:spPr>
          <a:xfrm rot="10800000" flipH="1">
            <a:off x="8940165" y="5771334"/>
            <a:ext cx="4267200" cy="1257300"/>
          </a:xfrm>
          <a:prstGeom prst="line">
            <a:avLst/>
          </a:prstGeom>
          <a:ln w="635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val="304449888"/>
      </p:ext>
    </p:extLst>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内容与标题">
    <p:spTree>
      <p:nvGrpSpPr>
        <p:cNvPr id="1" name=""/>
        <p:cNvGrpSpPr/>
        <p:nvPr/>
      </p:nvGrpSpPr>
      <p:grpSpPr>
        <a:xfrm>
          <a:off x="0" y="0"/>
          <a:ext cx="0" cy="0"/>
        </a:xfrm>
      </p:grpSpPr>
      <p:sp>
        <p:nvSpPr>
          <p:cNvPr id="5" name="日期占位符 4"/>
          <p:cNvSpPr>
            <a:spLocks noGrp="1"/>
          </p:cNvSpPr>
          <p:nvPr>
            <p:ph type="dt" sz="half" idx="10"/>
          </p:nvPr>
        </p:nvSpPr>
        <p:spPr/>
        <p:txBody>
          <a:bodyPr/>
          <a:lstStyle/>
          <a:p>
            <a:fld id="{42416144-EF6D-40D4-A5E7-4186A879A4AF}" type="datetimeFigureOut">
              <a:rPr lang="zh-CN" altLang="en-US" smtClean="0"/>
              <a:t>2018/6/2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05DD524-664C-4773-B70C-2926D2725B72}" type="slidenum">
              <a:rPr lang="zh-CN" altLang="en-US" smtClean="0"/>
              <a:t>‹#›</a:t>
            </a:fld>
            <a:endParaRPr lang="zh-CN" altLang="en-US"/>
          </a:p>
        </p:txBody>
      </p:sp>
    </p:spTree>
    <p:extLst>
      <p:ext uri="{BB962C8B-B14F-4D97-AF65-F5344CB8AC3E}">
        <p14:creationId val="632769492"/>
      </p:ext>
    </p:extLst>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图片与标题">
    <p:spTree>
      <p:nvGrpSpPr>
        <p:cNvPr id="1" name=""/>
        <p:cNvGrpSpPr/>
        <p:nvPr/>
      </p:nvGrpSpPr>
      <p:grpSpPr>
        <a:xfrm>
          <a:off x="0" y="0"/>
          <a:ext cx="0" cy="0"/>
        </a:xfrm>
      </p:grpSpPr>
      <p:sp>
        <p:nvSpPr>
          <p:cNvPr id="5" name="日期占位符 4"/>
          <p:cNvSpPr>
            <a:spLocks noGrp="1"/>
          </p:cNvSpPr>
          <p:nvPr>
            <p:ph type="dt" sz="half" idx="10"/>
          </p:nvPr>
        </p:nvSpPr>
        <p:spPr/>
        <p:txBody>
          <a:bodyPr/>
          <a:lstStyle/>
          <a:p>
            <a:fld id="{42416144-EF6D-40D4-A5E7-4186A879A4AF}" type="datetimeFigureOut">
              <a:rPr lang="zh-CN" altLang="en-US" smtClean="0"/>
              <a:t>2018/6/2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05DD524-664C-4773-B70C-2926D2725B72}" type="slidenum">
              <a:rPr lang="zh-CN" altLang="en-US" smtClean="0"/>
              <a:t>‹#›</a:t>
            </a:fld>
            <a:endParaRPr lang="zh-CN" altLang="en-US"/>
          </a:p>
        </p:txBody>
      </p:sp>
    </p:spTree>
    <p:extLst>
      <p:ext uri="{BB962C8B-B14F-4D97-AF65-F5344CB8AC3E}">
        <p14:creationId val="3601198663"/>
      </p:ext>
    </p:extLst>
  </p:cSld>
  <p:clrMapOvr>
    <a:masterClrMapping/>
  </p:clrMapOvr>
  <p:transition/>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_rels/slideMaster2.xml.rels><?xml version="1.0" encoding="UTF-8" standalone="yes"?><Relationships xmlns="http://schemas.openxmlformats.org/package/2006/relationships"><Relationship Id="rId1" Target="../slideLayouts/slideLayout12.xml" Type="http://schemas.openxmlformats.org/officeDocument/2006/relationships/slideLayout"/><Relationship Id="rId10" Target="../slideLayouts/slideLayout21.xml" Type="http://schemas.openxmlformats.org/officeDocument/2006/relationships/slideLayout"/><Relationship Id="rId11" Target="../slideLayouts/slideLayout22.xml" Type="http://schemas.openxmlformats.org/officeDocument/2006/relationships/slideLayout"/><Relationship Id="rId12" Target="../theme/theme2.xml" Type="http://schemas.openxmlformats.org/officeDocument/2006/relationships/theme"/><Relationship Id="rId2" Target="../slideLayouts/slideLayout13.xml" Type="http://schemas.openxmlformats.org/officeDocument/2006/relationships/slideLayout"/><Relationship Id="rId3" Target="../slideLayouts/slideLayout14.xml" Type="http://schemas.openxmlformats.org/officeDocument/2006/relationships/slideLayout"/><Relationship Id="rId4" Target="../slideLayouts/slideLayout15.xml" Type="http://schemas.openxmlformats.org/officeDocument/2006/relationships/slideLayout"/><Relationship Id="rId5" Target="../slideLayouts/slideLayout16.xml" Type="http://schemas.openxmlformats.org/officeDocument/2006/relationships/slideLayout"/><Relationship Id="rId6" Target="../slideLayouts/slideLayout17.xml" Type="http://schemas.openxmlformats.org/officeDocument/2006/relationships/slideLayout"/><Relationship Id="rId7" Target="../slideLayouts/slideLayout18.xml" Type="http://schemas.openxmlformats.org/officeDocument/2006/relationships/slideLayout"/><Relationship Id="rId8" Target="../slideLayouts/slideLayout19.xml" Type="http://schemas.openxmlformats.org/officeDocument/2006/relationships/slideLayout"/><Relationship Id="rId9" Target="../slideLayouts/slideLayout20.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solidFill>
          <a:schemeClr val="bg1">
            <a:lumMod val="95000"/>
          </a:schemeClr>
        </a:solidFill>
        <a:effectLst/>
      </p:bgPr>
    </p:bg>
    <p:spTree>
      <p:nvGrpSpPr>
        <p:cNvPr id="1" name=""/>
        <p:cNvGrpSpPr/>
        <p:nvPr/>
      </p:nvGrpSpPr>
      <p:grpSpPr>
        <a:xfrm>
          <a:off x="0" y="0"/>
          <a:ext cx="0" cy="0"/>
        </a:xfrm>
      </p:grpSpPr>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416144-EF6D-40D4-A5E7-4186A879A4AF}" type="datetimeFigureOut">
              <a:rPr lang="zh-CN" altLang="en-US" smtClean="0"/>
              <a:t>2018/6/2</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5DD524-664C-4773-B70C-2926D2725B72}" type="slidenum">
              <a:rPr lang="zh-CN" altLang="en-US" smtClean="0"/>
              <a:t>‹#›</a:t>
            </a:fld>
            <a:endParaRPr lang="zh-CN" altLang="en-US"/>
          </a:p>
        </p:txBody>
      </p:sp>
    </p:spTree>
    <p:extLst>
      <p:ext uri="{BB962C8B-B14F-4D97-AF65-F5344CB8AC3E}">
        <p14:creationId val="29126955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E5758D-A3C3-4E88-8AC0-22500507BD7E}" type="datetimeFigureOut">
              <a:rPr lang="zh-CN" altLang="en-US" smtClean="0">
                <a:solidFill>
                  <a:prstClr val="black">
                    <a:tint val="75000"/>
                  </a:prstClr>
                </a:solidFill>
              </a:rPr>
              <a:t>2018/6/2</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00621808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1.jpe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6.xml" Type="http://schemas.openxmlformats.org/officeDocument/2006/relationships/slideLayout"/><Relationship Id="rId2" Target="../media/image1.jpe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3.xml" Type="http://schemas.openxmlformats.org/officeDocument/2006/relationships/slideLayout"/><Relationship Id="rId2" Target="../media/image9.jpe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4.xml" Type="http://schemas.openxmlformats.org/officeDocument/2006/relationships/slideLayout"/></Relationships>
</file>

<file path=ppt/slides/_rels/slide13.xml.rels><?xml version="1.0" encoding="UTF-8" standalone="yes"?><Relationships xmlns="http://schemas.openxmlformats.org/package/2006/relationships"><Relationship Id="rId1" Target="../slideLayouts/slideLayout5.xml" Type="http://schemas.openxmlformats.org/officeDocument/2006/relationships/slideLayout"/><Relationship Id="rId2" Target="../media/image10.jpe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3.xml" Type="http://schemas.openxmlformats.org/officeDocument/2006/relationships/slideLayout"/><Relationship Id="rId2" Target="../media/image11.jpe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4.xml" Type="http://schemas.openxmlformats.org/officeDocument/2006/relationships/slideLayout"/></Relationships>
</file>

<file path=ppt/slides/_rels/slide16.xml.rels><?xml version="1.0" encoding="UTF-8" standalone="yes"?><Relationships xmlns="http://schemas.openxmlformats.org/package/2006/relationships"><Relationship Id="rId1" Target="../slideLayouts/slideLayout5.xml" Type="http://schemas.openxmlformats.org/officeDocument/2006/relationships/slideLayout"/></Relationships>
</file>

<file path=ppt/slides/_rels/slide17.xml.rels><?xml version="1.0" encoding="UTF-8" standalone="yes"?><Relationships xmlns="http://schemas.openxmlformats.org/package/2006/relationships"><Relationship Id="rId1" Target="../slideLayouts/slideLayout6.xml" Type="http://schemas.openxmlformats.org/officeDocument/2006/relationships/slideLayout"/><Relationship Id="rId2" Target="../charts/chart1.xml" Type="http://schemas.openxmlformats.org/officeDocument/2006/relationships/chart"/></Relationships>
</file>

<file path=ppt/slides/_rels/slide18.xml.rels><?xml version="1.0" encoding="UTF-8" standalone="yes"?><Relationships xmlns="http://schemas.openxmlformats.org/package/2006/relationships"><Relationship Id="rId1" Target="../slideLayouts/slideLayout8.xml" Type="http://schemas.openxmlformats.org/officeDocument/2006/relationships/slideLayout"/><Relationship Id="rId2" Target="../media/image1.jpe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2.jpe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3.xml" Type="http://schemas.openxmlformats.org/officeDocument/2006/relationships/slideLayout"/><Relationship Id="rId2" Target="../media/image3.jpe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4.xml" Type="http://schemas.openxmlformats.org/officeDocument/2006/relationships/slideLayout"/></Relationships>
</file>

<file path=ppt/slides/_rels/slide5.xml.rels><?xml version="1.0" encoding="UTF-8" standalone="yes"?><Relationships xmlns="http://schemas.openxmlformats.org/package/2006/relationships"><Relationship Id="rId1" Target="../slideLayouts/slideLayout5.xml" Type="http://schemas.openxmlformats.org/officeDocument/2006/relationships/slideLayout"/><Relationship Id="rId2" Target="../media/image4.jpeg" Type="http://schemas.openxmlformats.org/officeDocument/2006/relationships/image"/><Relationship Id="rId3" Target="../media/image5.jpeg" Type="http://schemas.openxmlformats.org/officeDocument/2006/relationships/image"/><Relationship Id="rId4" Target="../media/image6.jpe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6.xml" Type="http://schemas.openxmlformats.org/officeDocument/2006/relationships/slideLayout"/><Relationship Id="rId2" Target="../media/image1.jpe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3.xml" Type="http://schemas.openxmlformats.org/officeDocument/2006/relationships/slideLayout"/><Relationship Id="rId2" Target="../media/image7.pn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4.xml" Type="http://schemas.openxmlformats.org/officeDocument/2006/relationships/slideLayout"/><Relationship Id="rId2" Target="../media/image8.jpe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5.xml" Type="http://schemas.openxmlformats.org/officeDocument/2006/relationships/slideLayout"/></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4" name="图片 3"/>
          <p:cNvPicPr>
            <a:picLocks noChangeAspect="1"/>
          </p:cNvPicPr>
          <p:nvPr/>
        </p:nvPicPr>
        <p:blipFill>
          <a:blip r:embed="rId2">
            <a:extLst>
              <a:ext uri="{28A0092B-C50C-407E-A947-70E740481C1C}">
                <a14:useLocalDpi val="0"/>
              </a:ext>
            </a:extLst>
          </a:blip>
          <a:srcRect b="15605"/>
          <a:stretch>
            <a:fillRect/>
          </a:stretch>
        </p:blipFill>
        <p:spPr>
          <a:xfrm>
            <a:off x="0" y="0"/>
            <a:ext cx="12192000" cy="6858000"/>
          </a:xfrm>
          <a:prstGeom prst="rect">
            <a:avLst/>
          </a:prstGeom>
        </p:spPr>
      </p:pic>
      <p:sp>
        <p:nvSpPr>
          <p:cNvPr id="5" name="等腰三角形 4"/>
          <p:cNvSpPr/>
          <p:nvPr/>
        </p:nvSpPr>
        <p:spPr>
          <a:xfrm rot="10800000">
            <a:off x="4633912" y="0"/>
            <a:ext cx="2924175" cy="733425"/>
          </a:xfrm>
          <a:prstGeom prst="triangle">
            <a:avLst/>
          </a:prstGeom>
          <a:solidFill>
            <a:srgbClr val="198898">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等腰三角形 5"/>
          <p:cNvSpPr/>
          <p:nvPr/>
        </p:nvSpPr>
        <p:spPr>
          <a:xfrm>
            <a:off x="2176195" y="4891712"/>
            <a:ext cx="7839610" cy="1966288"/>
          </a:xfrm>
          <a:prstGeom prst="triangle">
            <a:avLst/>
          </a:prstGeom>
          <a:solidFill>
            <a:srgbClr val="198898">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 name="文本框 9"/>
          <p:cNvSpPr txBox="1"/>
          <p:nvPr/>
        </p:nvSpPr>
        <p:spPr>
          <a:xfrm>
            <a:off x="1243805" y="2194936"/>
            <a:ext cx="9704388" cy="1432560"/>
          </a:xfrm>
          <a:prstGeom prst="rect">
            <a:avLst/>
          </a:prstGeom>
          <a:noFill/>
        </p:spPr>
        <p:txBody>
          <a:bodyPr rtlCol="0" wrap="square">
            <a:spAutoFit/>
          </a:bodyPr>
          <a:lstStyle/>
          <a:p>
            <a:pPr algn="ctr"/>
            <a:r>
              <a:rPr altLang="en-US" b="1" lang="zh-CN" smtClean="0" sz="8800">
                <a:solidFill>
                  <a:schemeClr val="bg1"/>
                </a:solidFill>
                <a:latin typeface="+mj-ea"/>
                <a:ea typeface="+mj-ea"/>
              </a:rPr>
              <a:t>单击此处添加标题</a:t>
            </a:r>
          </a:p>
        </p:txBody>
      </p:sp>
      <p:cxnSp>
        <p:nvCxnSpPr>
          <p:cNvPr id="15" name="直接连接符 14"/>
          <p:cNvCxnSpPr/>
          <p:nvPr/>
        </p:nvCxnSpPr>
        <p:spPr>
          <a:xfrm>
            <a:off x="1622330" y="2194936"/>
            <a:ext cx="8947341" cy="0"/>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1622330" y="3641486"/>
            <a:ext cx="8947341" cy="0"/>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文本框 1"/>
          <p:cNvSpPr txBox="1"/>
          <p:nvPr/>
        </p:nvSpPr>
        <p:spPr>
          <a:xfrm>
            <a:off x="4338968" y="5443635"/>
            <a:ext cx="3514061" cy="1554480"/>
          </a:xfrm>
          <a:prstGeom prst="rect">
            <a:avLst/>
          </a:prstGeom>
          <a:noFill/>
        </p:spPr>
        <p:txBody>
          <a:bodyPr rtlCol="0" wrap="square">
            <a:spAutoFit/>
          </a:bodyPr>
          <a:lstStyle/>
          <a:p>
            <a:pPr algn="ctr"/>
            <a:r>
              <a:rPr altLang="zh-CN" lang="en-US" smtClean="0" sz="9600">
                <a:solidFill>
                  <a:schemeClr val="bg1">
                    <a:lumMod val="95000"/>
                  </a:schemeClr>
                </a:solidFill>
                <a:latin charset="0" panose="020b0503020202020204" pitchFamily="34" typeface="Agency FB"/>
              </a:rPr>
              <a:t>2016</a:t>
            </a:r>
          </a:p>
        </p:txBody>
      </p:sp>
    </p:spTree>
    <p:extLst>
      <p:ext uri="{BB962C8B-B14F-4D97-AF65-F5344CB8AC3E}">
        <p14:creationId val="1841126636"/>
      </p:ext>
    </p:extLst>
  </p:cSld>
  <p:clrMapOvr>
    <a:masterClrMapping/>
  </p:clrMapOvr>
  <p:transition/>
  <p:timing/>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直角三角形 1"/>
          <p:cNvSpPr/>
          <p:nvPr/>
        </p:nvSpPr>
        <p:spPr>
          <a:xfrm flipV="1" rot="10800000">
            <a:off x="-3596020" y="2206172"/>
            <a:ext cx="15788019" cy="4651828"/>
          </a:xfrm>
          <a:prstGeom prst="rtTriangle">
            <a:avLst/>
          </a:prstGeom>
          <a:blipFill dpi="0" rotWithShape="0">
            <a:blip r:embed="rId2"/>
            <a:tile algn="ctr" flip="none" sx="100000" sy="100000" tx="0" ty="0"/>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11" name="直接连接符 10"/>
          <p:cNvCxnSpPr/>
          <p:nvPr/>
        </p:nvCxnSpPr>
        <p:spPr>
          <a:xfrm flipH="1">
            <a:off x="-587486" y="2259425"/>
            <a:ext cx="13017116" cy="3835400"/>
          </a:xfrm>
          <a:prstGeom prst="line">
            <a:avLst/>
          </a:prstGeom>
          <a:ln w="508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4" name="等腰三角形 3"/>
          <p:cNvSpPr/>
          <p:nvPr/>
        </p:nvSpPr>
        <p:spPr>
          <a:xfrm rot="2596403">
            <a:off x="2460519" y="4070068"/>
            <a:ext cx="1076400" cy="928800"/>
          </a:xfrm>
          <a:prstGeom prst="triangle">
            <a:avLst/>
          </a:prstGeom>
          <a:solidFill>
            <a:srgbClr val="553D43"/>
          </a:solidFill>
          <a:ln w="508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等腰三角形 5"/>
          <p:cNvSpPr/>
          <p:nvPr/>
        </p:nvSpPr>
        <p:spPr>
          <a:xfrm rot="2596403">
            <a:off x="5790781" y="3068589"/>
            <a:ext cx="1075436" cy="927100"/>
          </a:xfrm>
          <a:prstGeom prst="triangle">
            <a:avLst/>
          </a:prstGeom>
          <a:solidFill>
            <a:srgbClr val="553D43"/>
          </a:solidFill>
          <a:ln w="508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等腰三角形 6"/>
          <p:cNvSpPr/>
          <p:nvPr/>
        </p:nvSpPr>
        <p:spPr>
          <a:xfrm rot="2596403">
            <a:off x="9120079" y="2067110"/>
            <a:ext cx="1075436" cy="927100"/>
          </a:xfrm>
          <a:prstGeom prst="triangle">
            <a:avLst/>
          </a:prstGeom>
          <a:solidFill>
            <a:srgbClr val="553D43"/>
          </a:solidFill>
          <a:ln w="508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12" name="直接连接符 11"/>
          <p:cNvCxnSpPr/>
          <p:nvPr/>
        </p:nvCxnSpPr>
        <p:spPr>
          <a:xfrm flipH="1">
            <a:off x="10694827" y="6406698"/>
            <a:ext cx="1604176" cy="472659"/>
          </a:xfrm>
          <a:prstGeom prst="line">
            <a:avLst/>
          </a:prstGeom>
          <a:ln w="508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16" name="文本框 15"/>
          <p:cNvSpPr txBox="1"/>
          <p:nvPr/>
        </p:nvSpPr>
        <p:spPr>
          <a:xfrm rot="20620648">
            <a:off x="945580" y="3358276"/>
            <a:ext cx="3277036" cy="944880"/>
          </a:xfrm>
          <a:prstGeom prst="rect">
            <a:avLst/>
          </a:prstGeom>
          <a:noFill/>
        </p:spPr>
        <p:txBody>
          <a:bodyPr rtlCol="0" wrap="square">
            <a:spAutoFit/>
          </a:bodyPr>
          <a:lstStyle/>
          <a:p>
            <a:r>
              <a:rPr altLang="en-US" lang="zh-CN" smtClean="0" sz="2800"/>
              <a:t>输入文字输入文字输入文字输入文字</a:t>
            </a:r>
          </a:p>
        </p:txBody>
      </p:sp>
      <p:sp>
        <p:nvSpPr>
          <p:cNvPr id="17" name="文本框 16"/>
          <p:cNvSpPr txBox="1"/>
          <p:nvPr/>
        </p:nvSpPr>
        <p:spPr>
          <a:xfrm rot="20620648">
            <a:off x="4262017" y="2345143"/>
            <a:ext cx="3277036" cy="944880"/>
          </a:xfrm>
          <a:prstGeom prst="rect">
            <a:avLst/>
          </a:prstGeom>
          <a:noFill/>
        </p:spPr>
        <p:txBody>
          <a:bodyPr rtlCol="0" wrap="square">
            <a:spAutoFit/>
          </a:bodyPr>
          <a:lstStyle/>
          <a:p>
            <a:r>
              <a:rPr altLang="en-US" lang="zh-CN" smtClean="0" sz="2800"/>
              <a:t>输入文字输入文字输入文字输入文字</a:t>
            </a:r>
          </a:p>
        </p:txBody>
      </p:sp>
      <p:sp>
        <p:nvSpPr>
          <p:cNvPr id="18" name="文本框 17"/>
          <p:cNvSpPr txBox="1"/>
          <p:nvPr/>
        </p:nvSpPr>
        <p:spPr>
          <a:xfrm rot="20620648">
            <a:off x="7675119" y="1335635"/>
            <a:ext cx="3277036" cy="944880"/>
          </a:xfrm>
          <a:prstGeom prst="rect">
            <a:avLst/>
          </a:prstGeom>
          <a:noFill/>
        </p:spPr>
        <p:txBody>
          <a:bodyPr rtlCol="0" wrap="square">
            <a:spAutoFit/>
          </a:bodyPr>
          <a:lstStyle/>
          <a:p>
            <a:r>
              <a:rPr altLang="en-US" lang="zh-CN" smtClean="0" sz="2800"/>
              <a:t>输入文字输入文字输入文字输入文字</a:t>
            </a:r>
          </a:p>
        </p:txBody>
      </p:sp>
      <p:sp>
        <p:nvSpPr>
          <p:cNvPr id="19" name="文本框 18"/>
          <p:cNvSpPr txBox="1"/>
          <p:nvPr/>
        </p:nvSpPr>
        <p:spPr>
          <a:xfrm>
            <a:off x="1665051" y="253313"/>
            <a:ext cx="5204298" cy="579120"/>
          </a:xfrm>
          <a:prstGeom prst="rect">
            <a:avLst/>
          </a:prstGeom>
          <a:noFill/>
        </p:spPr>
        <p:txBody>
          <a:bodyPr rtlCol="0" wrap="square">
            <a:spAutoFit/>
          </a:bodyPr>
          <a:lstStyle/>
          <a:p>
            <a:r>
              <a:rPr altLang="en-US" lang="zh-CN" smtClean="0" sz="3200">
                <a:solidFill>
                  <a:srgbClr val="198898"/>
                </a:solidFill>
              </a:rPr>
              <a:t>输入标题输入标题</a:t>
            </a:r>
          </a:p>
        </p:txBody>
      </p:sp>
    </p:spTree>
    <p:extLst>
      <p:ext uri="{BB962C8B-B14F-4D97-AF65-F5344CB8AC3E}">
        <p14:creationId val="171420101"/>
      </p:ext>
    </p:extLst>
  </p:cSld>
  <p:clrMapOvr>
    <a:masterClrMapping/>
  </p:clrMapOvr>
  <p:transition/>
  <p:timing/>
</p:sld>
</file>

<file path=ppt/slides/slide1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 name="图片 1"/>
          <p:cNvPicPr>
            <a:picLocks noChangeAspect="1"/>
          </p:cNvPicPr>
          <p:nvPr/>
        </p:nvPicPr>
        <p:blipFill>
          <a:blip r:embed="rId2">
            <a:extLst>
              <a:ext uri="{28A0092B-C50C-407E-A947-70E740481C1C}">
                <a14:useLocalDpi val="0"/>
              </a:ext>
            </a:extLst>
          </a:blip>
          <a:srcRect b="7230"/>
          <a:stretch>
            <a:fillRect/>
          </a:stretch>
        </p:blipFill>
        <p:spPr>
          <a:xfrm>
            <a:off x="0" y="0"/>
            <a:ext cx="12192000" cy="3695699"/>
          </a:xfrm>
          <a:prstGeom prst="rect">
            <a:avLst/>
          </a:prstGeom>
        </p:spPr>
      </p:pic>
      <p:cxnSp>
        <p:nvCxnSpPr>
          <p:cNvPr id="9" name="直接连接符 8"/>
          <p:cNvCxnSpPr/>
          <p:nvPr/>
        </p:nvCxnSpPr>
        <p:spPr>
          <a:xfrm>
            <a:off x="0" y="3568700"/>
            <a:ext cx="12192000" cy="0"/>
          </a:xfrm>
          <a:prstGeom prst="line">
            <a:avLst/>
          </a:prstGeom>
          <a:ln w="635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5" name="椭圆 4"/>
          <p:cNvSpPr/>
          <p:nvPr/>
        </p:nvSpPr>
        <p:spPr>
          <a:xfrm>
            <a:off x="5168900" y="2641600"/>
            <a:ext cx="1854200" cy="1854200"/>
          </a:xfrm>
          <a:prstGeom prst="ellipse">
            <a:avLst/>
          </a:prstGeom>
          <a:solidFill>
            <a:srgbClr val="198898"/>
          </a:solidFill>
          <a:ln w="635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mtClean="0" sz="8800">
                <a:latin charset="0" panose="04040905080b02020502" pitchFamily="82" typeface="Broadway"/>
              </a:rPr>
              <a:t>三</a:t>
            </a:r>
          </a:p>
        </p:txBody>
      </p:sp>
      <p:grpSp>
        <p:nvGrpSpPr>
          <p:cNvPr id="18" name="组合 17"/>
          <p:cNvGrpSpPr/>
          <p:nvPr/>
        </p:nvGrpSpPr>
        <p:grpSpPr>
          <a:xfrm>
            <a:off x="3778250" y="5068957"/>
            <a:ext cx="4635500" cy="707886"/>
            <a:chOff x="3778250" y="5068957"/>
            <a:chExt cx="4635500" cy="707886"/>
          </a:xfrm>
        </p:grpSpPr>
        <p:sp>
          <p:nvSpPr>
            <p:cNvPr id="6" name="文本框 5"/>
            <p:cNvSpPr txBox="1"/>
            <p:nvPr/>
          </p:nvSpPr>
          <p:spPr>
            <a:xfrm>
              <a:off x="3778250" y="5068957"/>
              <a:ext cx="4635500" cy="701040"/>
            </a:xfrm>
            <a:prstGeom prst="rect">
              <a:avLst/>
            </a:prstGeom>
            <a:noFill/>
          </p:spPr>
          <p:txBody>
            <a:bodyPr rtlCol="0" wrap="square">
              <a:spAutoFit/>
            </a:bodyPr>
            <a:lstStyle/>
            <a:p>
              <a:pPr algn="ctr"/>
              <a:r>
                <a:rPr altLang="en-US" lang="zh-CN" sz="4000"/>
                <a:t>键入这里输入标题</a:t>
              </a:r>
            </a:p>
          </p:txBody>
        </p:sp>
        <p:cxnSp>
          <p:nvCxnSpPr>
            <p:cNvPr id="11" name="直接连接符 10"/>
            <p:cNvCxnSpPr/>
            <p:nvPr/>
          </p:nvCxnSpPr>
          <p:spPr>
            <a:xfrm>
              <a:off x="4006850" y="5068957"/>
              <a:ext cx="41783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4006850" y="5776843"/>
              <a:ext cx="41783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val="1186653613"/>
      </p:ext>
    </p:extLst>
  </p:cSld>
  <p:clrMapOvr>
    <a:masterClrMapping/>
  </p:clrMapOvr>
  <p:transition/>
  <p:timing/>
</p:sld>
</file>

<file path=ppt/slides/slide1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33" name="组合 32"/>
          <p:cNvGrpSpPr/>
          <p:nvPr/>
        </p:nvGrpSpPr>
        <p:grpSpPr>
          <a:xfrm>
            <a:off x="409364" y="2165638"/>
            <a:ext cx="4666027" cy="4022438"/>
            <a:chOff x="313802" y="1644473"/>
            <a:chExt cx="4666027" cy="4022438"/>
          </a:xfrm>
        </p:grpSpPr>
        <p:sp>
          <p:nvSpPr>
            <p:cNvPr id="7" name="等腰三角形 6"/>
            <p:cNvSpPr/>
            <p:nvPr/>
          </p:nvSpPr>
          <p:spPr>
            <a:xfrm rot="-600000">
              <a:off x="313802" y="1644473"/>
              <a:ext cx="4666027" cy="4022438"/>
            </a:xfrm>
            <a:prstGeom prst="triangle">
              <a:avLst/>
            </a:prstGeom>
            <a:solidFill>
              <a:schemeClr val="bg1">
                <a:lumMod val="95000"/>
              </a:schemeClr>
            </a:solidFill>
            <a:ln w="6350">
              <a:solidFill>
                <a:srgbClr val="198898"/>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 name="等腰三角形 7"/>
            <p:cNvSpPr/>
            <p:nvPr/>
          </p:nvSpPr>
          <p:spPr>
            <a:xfrm rot="-300000">
              <a:off x="313802" y="1644473"/>
              <a:ext cx="4666027" cy="4022438"/>
            </a:xfrm>
            <a:prstGeom prst="triangle">
              <a:avLst/>
            </a:prstGeom>
            <a:solidFill>
              <a:schemeClr val="bg1">
                <a:lumMod val="95000"/>
              </a:schemeClr>
            </a:solidFill>
            <a:ln w="6350">
              <a:solidFill>
                <a:srgbClr val="198898"/>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 name="等腰三角形 3"/>
            <p:cNvSpPr/>
            <p:nvPr/>
          </p:nvSpPr>
          <p:spPr>
            <a:xfrm>
              <a:off x="313802" y="1644473"/>
              <a:ext cx="4666027" cy="4022438"/>
            </a:xfrm>
            <a:prstGeom prst="triangle">
              <a:avLst/>
            </a:prstGeom>
            <a:solidFill>
              <a:srgbClr val="19889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6" name="文本框 15"/>
            <p:cNvSpPr txBox="1"/>
            <p:nvPr/>
          </p:nvSpPr>
          <p:spPr>
            <a:xfrm>
              <a:off x="2128525" y="1986493"/>
              <a:ext cx="1036577" cy="822960"/>
            </a:xfrm>
            <a:prstGeom prst="rect">
              <a:avLst/>
            </a:prstGeom>
            <a:noFill/>
          </p:spPr>
          <p:txBody>
            <a:bodyPr rtlCol="0" wrap="square">
              <a:spAutoFit/>
            </a:bodyPr>
            <a:lstStyle/>
            <a:p>
              <a:pPr algn="ctr"/>
              <a:r>
                <a:rPr altLang="zh-CN" lang="en-US" smtClean="0" sz="4800" u="sng">
                  <a:solidFill>
                    <a:schemeClr val="bg1"/>
                  </a:solidFill>
                  <a:latin charset="0" panose="04040905080b02020502" pitchFamily="82" typeface="Broadway"/>
                </a:rPr>
                <a:t>1   </a:t>
              </a:r>
            </a:p>
          </p:txBody>
        </p:sp>
        <p:sp>
          <p:nvSpPr>
            <p:cNvPr id="18" name="文本框 17"/>
            <p:cNvSpPr txBox="1"/>
            <p:nvPr/>
          </p:nvSpPr>
          <p:spPr>
            <a:xfrm>
              <a:off x="889000" y="4045563"/>
              <a:ext cx="3515630" cy="1371600"/>
            </a:xfrm>
            <a:prstGeom prst="rect">
              <a:avLst/>
            </a:prstGeom>
            <a:noFill/>
          </p:spPr>
          <p:txBody>
            <a:bodyPr rtlCol="0" wrap="square">
              <a:spAutoFit/>
            </a:bodyPr>
            <a:lstStyle/>
            <a:p>
              <a:pPr algn="ctr"/>
              <a:r>
                <a:rPr altLang="en-US" lang="zh-CN" smtClean="0" sz="2800">
                  <a:solidFill>
                    <a:schemeClr val="bg1"/>
                  </a:solidFill>
                </a:rPr>
                <a:t>输入文字输入</a:t>
              </a:r>
            </a:p>
            <a:p>
              <a:pPr algn="ctr"/>
              <a:r>
                <a:rPr altLang="en-US" lang="zh-CN" smtClean="0" sz="2800">
                  <a:solidFill>
                    <a:schemeClr val="bg1"/>
                  </a:solidFill>
                </a:rPr>
                <a:t>文字输入文字输入</a:t>
              </a:r>
            </a:p>
            <a:p>
              <a:pPr algn="ctr"/>
              <a:r>
                <a:rPr altLang="en-US" lang="zh-CN" smtClean="0" sz="2800">
                  <a:solidFill>
                    <a:schemeClr val="bg1"/>
                  </a:solidFill>
                </a:rPr>
                <a:t>文字输入文字输入文</a:t>
              </a:r>
            </a:p>
          </p:txBody>
        </p:sp>
        <p:cxnSp>
          <p:nvCxnSpPr>
            <p:cNvPr id="20" name="直接连接符 19"/>
            <p:cNvCxnSpPr/>
            <p:nvPr/>
          </p:nvCxnSpPr>
          <p:spPr>
            <a:xfrm>
              <a:off x="1701800" y="3927238"/>
              <a:ext cx="1892300" cy="0"/>
            </a:xfrm>
            <a:prstGeom prst="line">
              <a:avLst/>
            </a:prstGeom>
            <a:ln w="254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flipV="1">
              <a:off x="655844" y="5511606"/>
              <a:ext cx="3981938" cy="1"/>
            </a:xfrm>
            <a:prstGeom prst="line">
              <a:avLst/>
            </a:prstGeom>
            <a:ln w="254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pSp>
          <p:nvGrpSpPr>
            <p:cNvPr id="30" name="组合 29"/>
            <p:cNvGrpSpPr/>
            <p:nvPr/>
          </p:nvGrpSpPr>
          <p:grpSpPr>
            <a:xfrm>
              <a:off x="2213684" y="2898538"/>
              <a:ext cx="866262" cy="866262"/>
              <a:chOff x="2337136" y="1534954"/>
              <a:chExt cx="1388581" cy="1388581"/>
            </a:xfrm>
          </p:grpSpPr>
          <p:sp>
            <p:nvSpPr>
              <p:cNvPr id="31" name="椭圆 30"/>
              <p:cNvSpPr/>
              <p:nvPr/>
            </p:nvSpPr>
            <p:spPr>
              <a:xfrm>
                <a:off x="2337136" y="1534954"/>
                <a:ext cx="1388581" cy="1388581"/>
              </a:xfrm>
              <a:prstGeom prst="ellipse">
                <a:avLst/>
              </a:prstGeom>
              <a:noFill/>
              <a:ln w="254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sp>
            <p:nvSpPr>
              <p:cNvPr id="32" name="任意多边形 31"/>
              <p:cNvSpPr/>
              <p:nvPr/>
            </p:nvSpPr>
            <p:spPr>
              <a:xfrm>
                <a:off x="2658931" y="1855153"/>
                <a:ext cx="735775" cy="754697"/>
              </a:xfrm>
              <a:custGeom>
                <a:gdLst>
                  <a:gd fmla="*/ 306653 w 617988" name="connsiteX0"/>
                  <a:gd fmla="*/ 188483 h 633881" name="connsiteY0"/>
                  <a:gd fmla="*/ 175019 w 617988" name="connsiteX1"/>
                  <a:gd fmla="*/ 320117 h 633881" name="connsiteY1"/>
                  <a:gd fmla="*/ 306653 w 617988" name="connsiteX2"/>
                  <a:gd fmla="*/ 451751 h 633881" name="connsiteY2"/>
                  <a:gd fmla="*/ 438287 w 617988" name="connsiteX3"/>
                  <a:gd fmla="*/ 320117 h 633881" name="connsiteY3"/>
                  <a:gd fmla="*/ 306653 w 617988" name="connsiteX4"/>
                  <a:gd fmla="*/ 188483 h 633881" name="connsiteY4"/>
                  <a:gd fmla="*/ 285953 w 617988" name="connsiteX5"/>
                  <a:gd fmla="*/ 0 h 633881" name="connsiteY5"/>
                  <a:gd fmla="*/ 459295 w 617988" name="connsiteX6"/>
                  <a:gd fmla="*/ 39564 h 633881" name="connsiteY6"/>
                  <a:gd fmla="*/ 447529 w 617988" name="connsiteX7"/>
                  <a:gd fmla="*/ 91116 h 633881" name="connsiteY7"/>
                  <a:gd fmla="*/ 454510 w 617988" name="connsiteX8"/>
                  <a:gd fmla="*/ 94905 h 633881" name="connsiteY8"/>
                  <a:gd fmla="*/ 492555 w 617988" name="connsiteX9"/>
                  <a:gd fmla="*/ 127851 h 633881" name="connsiteY9"/>
                  <a:gd fmla="*/ 540843 w 617988" name="connsiteX10"/>
                  <a:gd fmla="*/ 104597 h 633881" name="connsiteY10"/>
                  <a:gd fmla="*/ 617988 w 617988" name="connsiteX11"/>
                  <a:gd fmla="*/ 264789 h 633881" name="connsiteY11"/>
                  <a:gd fmla="*/ 568969 w 617988" name="connsiteX12"/>
                  <a:gd fmla="*/ 288395 h 633881" name="connsiteY12"/>
                  <a:gd fmla="*/ 572565 w 617988" name="connsiteX13"/>
                  <a:gd fmla="*/ 316940 h 633881" name="connsiteY13"/>
                  <a:gd fmla="*/ 569654 w 617988" name="connsiteX14"/>
                  <a:gd fmla="*/ 345815 h 633881" name="connsiteY14"/>
                  <a:gd fmla="*/ 617988 w 617988" name="connsiteX15"/>
                  <a:gd fmla="*/ 369091 h 633881" name="connsiteY15"/>
                  <a:gd fmla="*/ 540843 w 617988" name="connsiteX16"/>
                  <a:gd fmla="*/ 529284 h 633881" name="connsiteY16"/>
                  <a:gd fmla="*/ 493746 w 617988" name="connsiteX17"/>
                  <a:gd fmla="*/ 506603 h 633881" name="connsiteY17"/>
                  <a:gd fmla="*/ 454510 w 617988" name="connsiteX18"/>
                  <a:gd fmla="*/ 538975 h 633881" name="connsiteY18"/>
                  <a:gd fmla="*/ 447440 w 617988" name="connsiteX19"/>
                  <a:gd fmla="*/ 542374 h 633881" name="connsiteY19"/>
                  <a:gd fmla="*/ 459295 w 617988" name="connsiteX20"/>
                  <a:gd fmla="*/ 594316 h 633881" name="connsiteY20"/>
                  <a:gd fmla="*/ 285953 w 617988" name="connsiteX21"/>
                  <a:gd fmla="*/ 633881 h 633881" name="connsiteY21"/>
                  <a:gd fmla="*/ 273654 w 617988" name="connsiteX22"/>
                  <a:gd fmla="*/ 579996 h 633881" name="connsiteY22"/>
                  <a:gd fmla="*/ 225175 w 617988" name="connsiteX23"/>
                  <a:gd fmla="*/ 572667 h 633881" name="connsiteY23"/>
                  <a:gd fmla="*/ 217312 w 617988" name="connsiteX24"/>
                  <a:gd fmla="*/ 569232 h 633881" name="connsiteY24"/>
                  <a:gd fmla="*/ 184266 w 617988" name="connsiteX25"/>
                  <a:gd fmla="*/ 610670 h 633881" name="connsiteY25"/>
                  <a:gd fmla="*/ 45256 w 617988" name="connsiteX26"/>
                  <a:gd fmla="*/ 499814 h 633881" name="connsiteY26"/>
                  <a:gd fmla="*/ 78629 w 617988" name="connsiteX27"/>
                  <a:gd fmla="*/ 457966 h 633881" name="connsiteY27"/>
                  <a:gd fmla="*/ 58077 w 617988" name="connsiteX28"/>
                  <a:gd fmla="*/ 421167 h 633881" name="connsiteY28"/>
                  <a:gd fmla="*/ 53320 w 617988" name="connsiteX29"/>
                  <a:gd fmla="*/ 405840 h 633881" name="connsiteY29"/>
                  <a:gd fmla="*/ 0 w 617988" name="connsiteX30"/>
                  <a:gd fmla="*/ 405840 h 633881" name="connsiteY30"/>
                  <a:gd fmla="*/ 0 w 617988" name="connsiteX31"/>
                  <a:gd fmla="*/ 228040 h 633881" name="connsiteY31"/>
                  <a:gd fmla="*/ 53320 w 617988" name="connsiteX32"/>
                  <a:gd fmla="*/ 228040 h 633881" name="connsiteY32"/>
                  <a:gd fmla="*/ 58077 w 617988" name="connsiteX33"/>
                  <a:gd fmla="*/ 212714 h 633881" name="connsiteY33"/>
                  <a:gd fmla="*/ 79637 w 617988" name="connsiteX34"/>
                  <a:gd fmla="*/ 177179 h 633881" name="connsiteY34"/>
                  <a:gd fmla="*/ 45255 w 617988" name="connsiteX35"/>
                  <a:gd fmla="*/ 134066 h 633881" name="connsiteY35"/>
                  <a:gd fmla="*/ 184265 w 617988" name="connsiteX36"/>
                  <a:gd fmla="*/ 23210 h 633881" name="connsiteY36"/>
                  <a:gd fmla="*/ 217510 w 617988" name="connsiteX37"/>
                  <a:gd fmla="*/ 64898 h 633881" name="connsiteY37"/>
                  <a:gd fmla="*/ 225175 w 617988" name="connsiteX38"/>
                  <a:gd fmla="*/ 61213 h 633881" name="connsiteY38"/>
                  <a:gd fmla="*/ 273654 w 617988" name="connsiteX39"/>
                  <a:gd fmla="*/ 53884 h 633881" name="connsiteY3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b="b" l="l" r="r" t="t"/>
                <a:pathLst>
                  <a:path h="633881" w="617988">
                    <a:moveTo>
                      <a:pt x="306653" y="188483"/>
                    </a:moveTo>
                    <a:cubicBezTo>
                      <a:pt x="233954" y="188483"/>
                      <a:pt x="175019" y="247418"/>
                      <a:pt x="175019" y="320117"/>
                    </a:cubicBezTo>
                    <a:cubicBezTo>
                      <a:pt x="175019" y="392816"/>
                      <a:pt x="233954" y="451751"/>
                      <a:pt x="306653" y="451751"/>
                    </a:cubicBezTo>
                    <a:cubicBezTo>
                      <a:pt x="379352" y="451751"/>
                      <a:pt x="438287" y="392816"/>
                      <a:pt x="438287" y="320117"/>
                    </a:cubicBezTo>
                    <a:cubicBezTo>
                      <a:pt x="438287" y="247418"/>
                      <a:pt x="379352" y="188483"/>
                      <a:pt x="306653" y="188483"/>
                    </a:cubicBezTo>
                    <a:close/>
                    <a:moveTo>
                      <a:pt x="285953" y="0"/>
                    </a:moveTo>
                    <a:lnTo>
                      <a:pt x="459295" y="39564"/>
                    </a:lnTo>
                    <a:lnTo>
                      <a:pt x="447529" y="91116"/>
                    </a:lnTo>
                    <a:lnTo>
                      <a:pt x="454510" y="94905"/>
                    </a:lnTo>
                    <a:lnTo>
                      <a:pt x="492555" y="127851"/>
                    </a:lnTo>
                    <a:lnTo>
                      <a:pt x="540843" y="104597"/>
                    </a:lnTo>
                    <a:lnTo>
                      <a:pt x="617988" y="264789"/>
                    </a:lnTo>
                    <a:lnTo>
                      <a:pt x="568969" y="288395"/>
                    </a:lnTo>
                    <a:lnTo>
                      <a:pt x="572565" y="316940"/>
                    </a:lnTo>
                    <a:lnTo>
                      <a:pt x="569654" y="345815"/>
                    </a:lnTo>
                    <a:lnTo>
                      <a:pt x="617988" y="369091"/>
                    </a:lnTo>
                    <a:lnTo>
                      <a:pt x="540843" y="529284"/>
                    </a:lnTo>
                    <a:lnTo>
                      <a:pt x="493746" y="506603"/>
                    </a:lnTo>
                    <a:lnTo>
                      <a:pt x="454510" y="538975"/>
                    </a:lnTo>
                    <a:lnTo>
                      <a:pt x="447440" y="542374"/>
                    </a:lnTo>
                    <a:lnTo>
                      <a:pt x="459295" y="594316"/>
                    </a:lnTo>
                    <a:lnTo>
                      <a:pt x="285953" y="633881"/>
                    </a:lnTo>
                    <a:lnTo>
                      <a:pt x="273654" y="579996"/>
                    </a:lnTo>
                    <a:lnTo>
                      <a:pt x="225175" y="572667"/>
                    </a:lnTo>
                    <a:lnTo>
                      <a:pt x="217312" y="569232"/>
                    </a:lnTo>
                    <a:lnTo>
                      <a:pt x="184266" y="610670"/>
                    </a:lnTo>
                    <a:lnTo>
                      <a:pt x="45256" y="499814"/>
                    </a:lnTo>
                    <a:lnTo>
                      <a:pt x="78629" y="457966"/>
                    </a:lnTo>
                    <a:lnTo>
                      <a:pt x="58077" y="421167"/>
                    </a:lnTo>
                    <a:lnTo>
                      <a:pt x="53320" y="405840"/>
                    </a:lnTo>
                    <a:lnTo>
                      <a:pt x="0" y="405840"/>
                    </a:lnTo>
                    <a:lnTo>
                      <a:pt x="0" y="228040"/>
                    </a:lnTo>
                    <a:lnTo>
                      <a:pt x="53320" y="228040"/>
                    </a:lnTo>
                    <a:lnTo>
                      <a:pt x="58077" y="212714"/>
                    </a:lnTo>
                    <a:lnTo>
                      <a:pt x="79637" y="177179"/>
                    </a:lnTo>
                    <a:lnTo>
                      <a:pt x="45255" y="134066"/>
                    </a:lnTo>
                    <a:lnTo>
                      <a:pt x="184265" y="23210"/>
                    </a:lnTo>
                    <a:lnTo>
                      <a:pt x="217510" y="64898"/>
                    </a:lnTo>
                    <a:lnTo>
                      <a:pt x="225175" y="61213"/>
                    </a:lnTo>
                    <a:lnTo>
                      <a:pt x="273654" y="53884"/>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grpSp>
      </p:grpSp>
      <p:grpSp>
        <p:nvGrpSpPr>
          <p:cNvPr id="52" name="组合 51"/>
          <p:cNvGrpSpPr/>
          <p:nvPr/>
        </p:nvGrpSpPr>
        <p:grpSpPr>
          <a:xfrm>
            <a:off x="6794427" y="390772"/>
            <a:ext cx="4666027" cy="4022438"/>
            <a:chOff x="6244702" y="704673"/>
            <a:chExt cx="4666027" cy="4022438"/>
          </a:xfrm>
        </p:grpSpPr>
        <p:sp>
          <p:nvSpPr>
            <p:cNvPr id="35" name="等腰三角形 34"/>
            <p:cNvSpPr/>
            <p:nvPr/>
          </p:nvSpPr>
          <p:spPr>
            <a:xfrm rot="21000000">
              <a:off x="6244702" y="704673"/>
              <a:ext cx="4666027" cy="4022438"/>
            </a:xfrm>
            <a:prstGeom prst="triangle">
              <a:avLst/>
            </a:prstGeom>
            <a:solidFill>
              <a:schemeClr val="bg1">
                <a:lumMod val="95000"/>
              </a:schemeClr>
            </a:solidFill>
            <a:ln w="6350">
              <a:solidFill>
                <a:srgbClr val="553D43"/>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6" name="等腰三角形 35"/>
            <p:cNvSpPr/>
            <p:nvPr/>
          </p:nvSpPr>
          <p:spPr>
            <a:xfrm rot="21300000">
              <a:off x="6244702" y="704673"/>
              <a:ext cx="4666027" cy="4022438"/>
            </a:xfrm>
            <a:prstGeom prst="triangle">
              <a:avLst/>
            </a:prstGeom>
            <a:solidFill>
              <a:schemeClr val="bg1">
                <a:lumMod val="95000"/>
              </a:schemeClr>
            </a:solidFill>
            <a:ln w="6350">
              <a:solidFill>
                <a:srgbClr val="553D43"/>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7" name="等腰三角形 36"/>
            <p:cNvSpPr/>
            <p:nvPr/>
          </p:nvSpPr>
          <p:spPr>
            <a:xfrm>
              <a:off x="6244702" y="704673"/>
              <a:ext cx="4666027" cy="4022438"/>
            </a:xfrm>
            <a:prstGeom prst="triangle">
              <a:avLst/>
            </a:prstGeom>
            <a:solidFill>
              <a:srgbClr val="553D4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8" name="文本框 37"/>
            <p:cNvSpPr txBox="1"/>
            <p:nvPr/>
          </p:nvSpPr>
          <p:spPr>
            <a:xfrm>
              <a:off x="8059425" y="1046693"/>
              <a:ext cx="1036577" cy="822960"/>
            </a:xfrm>
            <a:prstGeom prst="rect">
              <a:avLst/>
            </a:prstGeom>
            <a:noFill/>
          </p:spPr>
          <p:txBody>
            <a:bodyPr rtlCol="0" wrap="square">
              <a:spAutoFit/>
            </a:bodyPr>
            <a:lstStyle/>
            <a:p>
              <a:pPr algn="ctr"/>
              <a:r>
                <a:rPr altLang="zh-CN" lang="en-US" sz="4800" u="sng">
                  <a:solidFill>
                    <a:schemeClr val="bg1"/>
                  </a:solidFill>
                  <a:latin charset="0" panose="04040905080b02020502" pitchFamily="82" typeface="Broadway"/>
                </a:rPr>
                <a:t>2   </a:t>
              </a:r>
            </a:p>
          </p:txBody>
        </p:sp>
        <p:sp>
          <p:nvSpPr>
            <p:cNvPr id="39" name="文本框 38"/>
            <p:cNvSpPr txBox="1"/>
            <p:nvPr/>
          </p:nvSpPr>
          <p:spPr>
            <a:xfrm>
              <a:off x="6819899" y="3105763"/>
              <a:ext cx="3515630" cy="1371600"/>
            </a:xfrm>
            <a:prstGeom prst="rect">
              <a:avLst/>
            </a:prstGeom>
            <a:noFill/>
          </p:spPr>
          <p:txBody>
            <a:bodyPr rtlCol="0" wrap="square">
              <a:spAutoFit/>
            </a:bodyPr>
            <a:lstStyle/>
            <a:p>
              <a:pPr algn="ctr"/>
              <a:r>
                <a:rPr altLang="en-US" lang="zh-CN" smtClean="0" sz="2800">
                  <a:solidFill>
                    <a:schemeClr val="bg1"/>
                  </a:solidFill>
                </a:rPr>
                <a:t>输入文字输入</a:t>
              </a:r>
            </a:p>
            <a:p>
              <a:pPr algn="ctr"/>
              <a:r>
                <a:rPr altLang="en-US" lang="zh-CN" smtClean="0" sz="2800">
                  <a:solidFill>
                    <a:schemeClr val="bg1"/>
                  </a:solidFill>
                </a:rPr>
                <a:t>文字输入文字输入</a:t>
              </a:r>
            </a:p>
            <a:p>
              <a:pPr algn="ctr"/>
              <a:r>
                <a:rPr altLang="en-US" lang="zh-CN" smtClean="0" sz="2800">
                  <a:solidFill>
                    <a:schemeClr val="bg1"/>
                  </a:solidFill>
                </a:rPr>
                <a:t>文字输入文字输入文</a:t>
              </a:r>
            </a:p>
          </p:txBody>
        </p:sp>
        <p:cxnSp>
          <p:nvCxnSpPr>
            <p:cNvPr id="40" name="直接连接符 39"/>
            <p:cNvCxnSpPr/>
            <p:nvPr/>
          </p:nvCxnSpPr>
          <p:spPr>
            <a:xfrm>
              <a:off x="7632700" y="2987438"/>
              <a:ext cx="1892300" cy="0"/>
            </a:xfrm>
            <a:prstGeom prst="line">
              <a:avLst/>
            </a:prstGeom>
            <a:ln w="254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41" name="直接连接符 40"/>
            <p:cNvCxnSpPr/>
            <p:nvPr/>
          </p:nvCxnSpPr>
          <p:spPr>
            <a:xfrm flipV="1">
              <a:off x="6586744" y="4571806"/>
              <a:ext cx="3981938" cy="1"/>
            </a:xfrm>
            <a:prstGeom prst="line">
              <a:avLst/>
            </a:prstGeom>
            <a:ln w="254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pSp>
          <p:nvGrpSpPr>
            <p:cNvPr id="48" name="组合 47"/>
            <p:cNvGrpSpPr/>
            <p:nvPr/>
          </p:nvGrpSpPr>
          <p:grpSpPr>
            <a:xfrm>
              <a:off x="8144584" y="1963670"/>
              <a:ext cx="875710" cy="853820"/>
              <a:chOff x="381428" y="1534955"/>
              <a:chExt cx="1388581" cy="1388581"/>
            </a:xfrm>
          </p:grpSpPr>
          <p:sp>
            <p:nvSpPr>
              <p:cNvPr id="49" name="椭圆 48"/>
              <p:cNvSpPr/>
              <p:nvPr/>
            </p:nvSpPr>
            <p:spPr>
              <a:xfrm>
                <a:off x="381428" y="1534955"/>
                <a:ext cx="1388581" cy="1388581"/>
              </a:xfrm>
              <a:prstGeom prst="ellipse">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sp>
            <p:nvSpPr>
              <p:cNvPr id="50" name="任意多边形 49"/>
              <p:cNvSpPr/>
              <p:nvPr/>
            </p:nvSpPr>
            <p:spPr>
              <a:xfrm rot="18825554">
                <a:off x="894545" y="1851155"/>
                <a:ext cx="469026" cy="908580"/>
              </a:xfrm>
              <a:custGeom>
                <a:gdLst>
                  <a:gd fmla="*/ 235173 w 469026" name="connsiteX0"/>
                  <a:gd fmla="*/ 732025 h 908580" name="connsiteY0"/>
                  <a:gd fmla="*/ 181173 w 469026" name="connsiteX1"/>
                  <a:gd fmla="*/ 786025 h 908580" name="connsiteY1"/>
                  <a:gd fmla="*/ 235173 w 469026" name="connsiteX2"/>
                  <a:gd fmla="*/ 840025 h 908580" name="connsiteY2"/>
                  <a:gd fmla="*/ 289173 w 469026" name="connsiteX3"/>
                  <a:gd fmla="*/ 786025 h 908580" name="connsiteY3"/>
                  <a:gd fmla="*/ 235173 w 469026" name="connsiteX4"/>
                  <a:gd fmla="*/ 732025 h 908580" name="connsiteY4"/>
                  <a:gd fmla="*/ 350586 w 469026" name="connsiteX5"/>
                  <a:gd fmla="*/ 0 h 908580" name="connsiteY5"/>
                  <a:gd fmla="*/ 400339 w 469026" name="connsiteX6"/>
                  <a:gd fmla="*/ 33544 h 908580" name="connsiteY6"/>
                  <a:gd fmla="*/ 469026 w 469026" name="connsiteX7"/>
                  <a:gd fmla="*/ 199370 h 908580" name="connsiteY7"/>
                  <a:gd fmla="*/ 400339 w 469026" name="connsiteX8"/>
                  <a:gd fmla="*/ 365196 h 908580" name="connsiteY8"/>
                  <a:gd fmla="*/ 350984 w 469026" name="connsiteX9"/>
                  <a:gd fmla="*/ 398472 h 908580" name="connsiteY9"/>
                  <a:gd fmla="*/ 350984 w 469026" name="connsiteX10"/>
                  <a:gd fmla="*/ 792110 h 908580" name="connsiteY10"/>
                  <a:gd fmla="*/ 234514 w 469026" name="connsiteX11"/>
                  <a:gd fmla="*/ 908580 h 908580" name="connsiteY11"/>
                  <a:gd fmla="*/ 234514 w 469026" name="connsiteX12"/>
                  <a:gd fmla="*/ 908579 h 908580" name="connsiteY12"/>
                  <a:gd fmla="*/ 118044 w 469026" name="connsiteX13"/>
                  <a:gd fmla="*/ 792109 h 908580" name="connsiteY13"/>
                  <a:gd fmla="*/ 118044 w 469026" name="connsiteX14"/>
                  <a:gd fmla="*/ 398473 h 908580" name="connsiteY14"/>
                  <a:gd fmla="*/ 68687 w 469026" name="connsiteX15"/>
                  <a:gd fmla="*/ 365196 h 908580" name="connsiteY15"/>
                  <a:gd fmla="*/ 0 w 469026" name="connsiteX16"/>
                  <a:gd fmla="*/ 199370 h 908580" name="connsiteY16"/>
                  <a:gd fmla="*/ 68687 w 469026" name="connsiteX17"/>
                  <a:gd fmla="*/ 33544 h 908580" name="connsiteY17"/>
                  <a:gd fmla="*/ 118438 w 469026" name="connsiteX18"/>
                  <a:gd fmla="*/ 1 h 908580" name="connsiteY18"/>
                  <a:gd fmla="*/ 158312 w 469026" name="connsiteX19"/>
                  <a:gd fmla="*/ 199369 h 908580" name="connsiteY19"/>
                  <a:gd fmla="*/ 310712 w 469026" name="connsiteX20"/>
                  <a:gd fmla="*/ 199369 h 908580" name="connsiteY2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b="b" l="l" r="r" t="t"/>
                <a:pathLst>
                  <a:path h="908580" w="469026">
                    <a:moveTo>
                      <a:pt x="235173" y="732025"/>
                    </a:moveTo>
                    <a:cubicBezTo>
                      <a:pt x="205350" y="732025"/>
                      <a:pt x="181173" y="756202"/>
                      <a:pt x="181173" y="786025"/>
                    </a:cubicBezTo>
                    <a:cubicBezTo>
                      <a:pt x="181173" y="815848"/>
                      <a:pt x="205350" y="840025"/>
                      <a:pt x="235173" y="840025"/>
                    </a:cubicBezTo>
                    <a:cubicBezTo>
                      <a:pt x="264996" y="840025"/>
                      <a:pt x="289173" y="815848"/>
                      <a:pt x="289173" y="786025"/>
                    </a:cubicBezTo>
                    <a:cubicBezTo>
                      <a:pt x="289173" y="756202"/>
                      <a:pt x="264996" y="732025"/>
                      <a:pt x="235173" y="732025"/>
                    </a:cubicBezTo>
                    <a:close/>
                    <a:moveTo>
                      <a:pt x="350586" y="0"/>
                    </a:moveTo>
                    <a:lnTo>
                      <a:pt x="400339" y="33544"/>
                    </a:lnTo>
                    <a:cubicBezTo>
                      <a:pt x="442777" y="75983"/>
                      <a:pt x="469026" y="134611"/>
                      <a:pt x="469026" y="199370"/>
                    </a:cubicBezTo>
                    <a:cubicBezTo>
                      <a:pt x="469026" y="264129"/>
                      <a:pt x="442777" y="322757"/>
                      <a:pt x="400339" y="365196"/>
                    </a:cubicBezTo>
                    <a:lnTo>
                      <a:pt x="350984" y="398472"/>
                    </a:lnTo>
                    <a:lnTo>
                      <a:pt x="350984" y="792110"/>
                    </a:lnTo>
                    <a:cubicBezTo>
                      <a:pt x="350984" y="856435"/>
                      <a:pt x="298839" y="908580"/>
                      <a:pt x="234514" y="908580"/>
                    </a:cubicBezTo>
                    <a:lnTo>
                      <a:pt x="234514" y="908579"/>
                    </a:lnTo>
                    <a:cubicBezTo>
                      <a:pt x="170189" y="908579"/>
                      <a:pt x="118044" y="856434"/>
                      <a:pt x="118044" y="792109"/>
                    </a:cubicBezTo>
                    <a:lnTo>
                      <a:pt x="118044" y="398473"/>
                    </a:lnTo>
                    <a:lnTo>
                      <a:pt x="68687" y="365196"/>
                    </a:lnTo>
                    <a:cubicBezTo>
                      <a:pt x="26249" y="322757"/>
                      <a:pt x="0" y="264129"/>
                      <a:pt x="0" y="199370"/>
                    </a:cubicBezTo>
                    <a:cubicBezTo>
                      <a:pt x="0" y="134611"/>
                      <a:pt x="26249" y="75983"/>
                      <a:pt x="68687" y="33544"/>
                    </a:cubicBezTo>
                    <a:lnTo>
                      <a:pt x="118438" y="1"/>
                    </a:lnTo>
                    <a:lnTo>
                      <a:pt x="158312" y="199369"/>
                    </a:lnTo>
                    <a:lnTo>
                      <a:pt x="310712" y="19936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grpSp>
      </p:grpSp>
      <p:grpSp>
        <p:nvGrpSpPr>
          <p:cNvPr id="74" name="组合 73"/>
          <p:cNvGrpSpPr/>
          <p:nvPr/>
        </p:nvGrpSpPr>
        <p:grpSpPr>
          <a:xfrm>
            <a:off x="4982216" y="2313568"/>
            <a:ext cx="1389151" cy="2231847"/>
            <a:chOff x="5389478" y="2313568"/>
            <a:chExt cx="1389151" cy="2231847"/>
          </a:xfrm>
        </p:grpSpPr>
        <p:cxnSp>
          <p:nvCxnSpPr>
            <p:cNvPr id="58" name="直接连接符 57"/>
            <p:cNvCxnSpPr/>
            <p:nvPr/>
          </p:nvCxnSpPr>
          <p:spPr>
            <a:xfrm flipH="1">
              <a:off x="5389478" y="3224349"/>
              <a:ext cx="1389151" cy="409303"/>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nvGrpSpPr>
            <p:cNvPr id="69" name="组合 68"/>
            <p:cNvGrpSpPr/>
            <p:nvPr/>
          </p:nvGrpSpPr>
          <p:grpSpPr>
            <a:xfrm>
              <a:off x="6132809" y="2313568"/>
              <a:ext cx="410411" cy="1077295"/>
              <a:chOff x="6132809" y="2313568"/>
              <a:chExt cx="410411" cy="1077295"/>
            </a:xfrm>
          </p:grpSpPr>
          <p:cxnSp>
            <p:nvCxnSpPr>
              <p:cNvPr id="62" name="直接连接符 61"/>
              <p:cNvCxnSpPr/>
              <p:nvPr/>
            </p:nvCxnSpPr>
            <p:spPr>
              <a:xfrm flipH="1" flipV="1">
                <a:off x="6132809" y="3073268"/>
                <a:ext cx="93578" cy="317595"/>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5" name="直接连接符 64"/>
              <p:cNvCxnSpPr/>
              <p:nvPr/>
            </p:nvCxnSpPr>
            <p:spPr>
              <a:xfrm flipH="1" flipV="1">
                <a:off x="6234906" y="2837107"/>
                <a:ext cx="149045" cy="505845"/>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6" name="直接连接符 65"/>
              <p:cNvCxnSpPr/>
              <p:nvPr/>
            </p:nvCxnSpPr>
            <p:spPr>
              <a:xfrm flipH="1" flipV="1">
                <a:off x="6255752" y="2313568"/>
                <a:ext cx="287468" cy="975641"/>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70" name="组合 69"/>
            <p:cNvGrpSpPr/>
            <p:nvPr/>
          </p:nvGrpSpPr>
          <p:grpSpPr>
            <a:xfrm rot="10800000">
              <a:off x="5624887" y="3468120"/>
              <a:ext cx="410411" cy="1077295"/>
              <a:chOff x="6132809" y="2313568"/>
              <a:chExt cx="410411" cy="1077295"/>
            </a:xfrm>
          </p:grpSpPr>
          <p:cxnSp>
            <p:nvCxnSpPr>
              <p:cNvPr id="71" name="直接连接符 70"/>
              <p:cNvCxnSpPr/>
              <p:nvPr/>
            </p:nvCxnSpPr>
            <p:spPr>
              <a:xfrm flipH="1" flipV="1">
                <a:off x="6132809" y="3073268"/>
                <a:ext cx="93578" cy="317595"/>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2" name="直接连接符 71"/>
              <p:cNvCxnSpPr/>
              <p:nvPr/>
            </p:nvCxnSpPr>
            <p:spPr>
              <a:xfrm flipH="1" flipV="1">
                <a:off x="6234906" y="2837107"/>
                <a:ext cx="149045" cy="505845"/>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3" name="直接连接符 72"/>
              <p:cNvCxnSpPr/>
              <p:nvPr/>
            </p:nvCxnSpPr>
            <p:spPr>
              <a:xfrm flipH="1" flipV="1">
                <a:off x="6255752" y="2313568"/>
                <a:ext cx="287468" cy="975641"/>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sp>
        <p:nvSpPr>
          <p:cNvPr id="75" name="文本框 74"/>
          <p:cNvSpPr txBox="1"/>
          <p:nvPr/>
        </p:nvSpPr>
        <p:spPr>
          <a:xfrm>
            <a:off x="1665051" y="253313"/>
            <a:ext cx="5204298" cy="579120"/>
          </a:xfrm>
          <a:prstGeom prst="rect">
            <a:avLst/>
          </a:prstGeom>
          <a:noFill/>
        </p:spPr>
        <p:txBody>
          <a:bodyPr rtlCol="0" wrap="square">
            <a:spAutoFit/>
          </a:bodyPr>
          <a:lstStyle/>
          <a:p>
            <a:r>
              <a:rPr altLang="en-US" lang="zh-CN" smtClean="0" sz="3200">
                <a:solidFill>
                  <a:srgbClr val="198898"/>
                </a:solidFill>
              </a:rPr>
              <a:t>输入标题输入标题</a:t>
            </a:r>
          </a:p>
        </p:txBody>
      </p:sp>
    </p:spTree>
    <p:extLst>
      <p:ext uri="{BB962C8B-B14F-4D97-AF65-F5344CB8AC3E}">
        <p14:creationId val="4474297"/>
      </p:ext>
    </p:extLst>
  </p:cSld>
  <p:clrMapOvr>
    <a:masterClrMapping/>
  </p:clrMapOvr>
  <p:transition/>
  <p:timing/>
</p:sld>
</file>

<file path=ppt/slides/slide1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16" name="组合 15"/>
          <p:cNvGrpSpPr/>
          <p:nvPr/>
        </p:nvGrpSpPr>
        <p:grpSpPr>
          <a:xfrm>
            <a:off x="6667500" y="770096"/>
            <a:ext cx="4133850" cy="4133850"/>
            <a:chOff x="6381750" y="1133475"/>
            <a:chExt cx="4133850" cy="4133850"/>
          </a:xfrm>
        </p:grpSpPr>
        <p:sp>
          <p:nvSpPr>
            <p:cNvPr id="2" name="椭圆 1"/>
            <p:cNvSpPr/>
            <p:nvPr/>
          </p:nvSpPr>
          <p:spPr>
            <a:xfrm>
              <a:off x="6381750" y="1133475"/>
              <a:ext cx="4133850" cy="4133850"/>
            </a:xfrm>
            <a:prstGeom prst="ellipse">
              <a:avLst/>
            </a:prstGeom>
            <a:solidFill>
              <a:srgbClr val="19889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等腰三角形 5"/>
            <p:cNvSpPr/>
            <p:nvPr/>
          </p:nvSpPr>
          <p:spPr>
            <a:xfrm rot="10800000">
              <a:off x="6672263" y="2178106"/>
              <a:ext cx="3552824" cy="3062778"/>
            </a:xfrm>
            <a:prstGeom prst="triangle">
              <a:avLst/>
            </a:prstGeom>
            <a:noFill/>
            <a:ln w="254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5" name="图片 4"/>
            <p:cNvPicPr>
              <a:picLocks noChangeAspect="1"/>
            </p:cNvPicPr>
            <p:nvPr/>
          </p:nvPicPr>
          <p:blipFill>
            <a:blip r:embed="rId2">
              <a:extLst>
                <a:ext uri="{28A0092B-C50C-407E-A947-70E740481C1C}">
                  <a14:useLocalDpi val="0"/>
                </a:ext>
              </a:extLst>
            </a:blip>
            <a:srcRect l="2691" r="2691"/>
            <a:stretch>
              <a:fillRect/>
            </a:stretch>
          </p:blipFill>
          <p:spPr>
            <a:xfrm>
              <a:off x="6672263" y="1133475"/>
              <a:ext cx="3552825" cy="3114675"/>
            </a:xfrm>
            <a:prstGeom prst="triangle">
              <a:avLst/>
            </a:prstGeom>
          </p:spPr>
        </p:pic>
      </p:grpSp>
      <p:cxnSp>
        <p:nvCxnSpPr>
          <p:cNvPr id="8" name="直接连接符 7"/>
          <p:cNvCxnSpPr/>
          <p:nvPr/>
        </p:nvCxnSpPr>
        <p:spPr>
          <a:xfrm>
            <a:off x="1600199" y="2590800"/>
            <a:ext cx="3457576" cy="0"/>
          </a:xfrm>
          <a:prstGeom prst="line">
            <a:avLst/>
          </a:prstGeom>
          <a:ln w="38100">
            <a:solidFill>
              <a:srgbClr val="553D43"/>
            </a:solidFill>
            <a:prstDash val="solid"/>
          </a:ln>
        </p:spPr>
        <p:style>
          <a:lnRef idx="1">
            <a:schemeClr val="accent1"/>
          </a:lnRef>
          <a:fillRef idx="0">
            <a:schemeClr val="accent1"/>
          </a:fillRef>
          <a:effectRef idx="0">
            <a:schemeClr val="accent1"/>
          </a:effectRef>
          <a:fontRef idx="minor">
            <a:schemeClr val="tx1"/>
          </a:fontRef>
        </p:style>
      </p:cxnSp>
      <p:sp>
        <p:nvSpPr>
          <p:cNvPr id="10" name="文本框 9"/>
          <p:cNvSpPr txBox="1"/>
          <p:nvPr/>
        </p:nvSpPr>
        <p:spPr>
          <a:xfrm>
            <a:off x="1600199" y="1821359"/>
            <a:ext cx="1500872" cy="762000"/>
          </a:xfrm>
          <a:prstGeom prst="rect">
            <a:avLst/>
          </a:prstGeom>
          <a:noFill/>
        </p:spPr>
        <p:txBody>
          <a:bodyPr rtlCol="0" wrap="square">
            <a:spAutoFit/>
          </a:bodyPr>
          <a:lstStyle/>
          <a:p>
            <a:r>
              <a:rPr altLang="en-US" lang="zh-CN" smtClean="0" sz="4400">
                <a:solidFill>
                  <a:srgbClr val="553D43"/>
                </a:solidFill>
              </a:rPr>
              <a:t>标题</a:t>
            </a:r>
          </a:p>
        </p:txBody>
      </p:sp>
      <p:sp>
        <p:nvSpPr>
          <p:cNvPr id="11" name="矩形 10"/>
          <p:cNvSpPr/>
          <p:nvPr/>
        </p:nvSpPr>
        <p:spPr>
          <a:xfrm>
            <a:off x="2912385" y="2067580"/>
            <a:ext cx="1960880" cy="518160"/>
          </a:xfrm>
          <a:prstGeom prst="rect">
            <a:avLst/>
          </a:prstGeom>
        </p:spPr>
        <p:txBody>
          <a:bodyPr wrap="none">
            <a:spAutoFit/>
          </a:bodyPr>
          <a:lstStyle/>
          <a:p>
            <a:r>
              <a:rPr altLang="en-US" lang="zh-CN" smtClean="0" sz="2800">
                <a:solidFill>
                  <a:srgbClr val="198898"/>
                </a:solidFill>
              </a:rPr>
              <a:t>描述性文字</a:t>
            </a:r>
          </a:p>
        </p:txBody>
      </p:sp>
      <p:sp>
        <p:nvSpPr>
          <p:cNvPr id="13" name="矩形 12"/>
          <p:cNvSpPr/>
          <p:nvPr/>
        </p:nvSpPr>
        <p:spPr>
          <a:xfrm>
            <a:off x="1611778" y="2837021"/>
            <a:ext cx="3515386" cy="3017520"/>
          </a:xfrm>
          <a:prstGeom prst="rect">
            <a:avLst/>
          </a:prstGeom>
        </p:spPr>
        <p:txBody>
          <a:bodyPr wrap="square">
            <a:spAutoFit/>
          </a:bodyPr>
          <a:lstStyle/>
          <a:p>
            <a:r>
              <a:rPr altLang="en-US" lang="zh-CN" smtClean="0" sz="3200"/>
              <a:t>键入文字键入文字键入文字键入文字键入文字键入文字键入文字键入文字</a:t>
            </a:r>
          </a:p>
          <a:p>
            <a:r>
              <a:rPr altLang="en-US" lang="zh-CN" smtClean="0" sz="3200"/>
              <a:t>键入文字键入文字键入文字键入文字</a:t>
            </a:r>
          </a:p>
        </p:txBody>
      </p:sp>
      <p:sp>
        <p:nvSpPr>
          <p:cNvPr id="17" name="文本框 16"/>
          <p:cNvSpPr txBox="1"/>
          <p:nvPr/>
        </p:nvSpPr>
        <p:spPr>
          <a:xfrm>
            <a:off x="1665051" y="253313"/>
            <a:ext cx="5204298" cy="579120"/>
          </a:xfrm>
          <a:prstGeom prst="rect">
            <a:avLst/>
          </a:prstGeom>
          <a:noFill/>
        </p:spPr>
        <p:txBody>
          <a:bodyPr rtlCol="0" wrap="square">
            <a:spAutoFit/>
          </a:bodyPr>
          <a:lstStyle/>
          <a:p>
            <a:r>
              <a:rPr altLang="en-US" lang="zh-CN" smtClean="0" sz="3200">
                <a:solidFill>
                  <a:srgbClr val="198898"/>
                </a:solidFill>
              </a:rPr>
              <a:t>输入标题输入标题</a:t>
            </a:r>
          </a:p>
        </p:txBody>
      </p:sp>
    </p:spTree>
    <p:extLst>
      <p:ext uri="{BB962C8B-B14F-4D97-AF65-F5344CB8AC3E}">
        <p14:creationId val="240893485"/>
      </p:ext>
    </p:extLst>
  </p:cSld>
  <p:clrMapOvr>
    <a:masterClrMapping/>
  </p:clrMapOvr>
  <p:transition/>
  <p:timing/>
</p:sld>
</file>

<file path=ppt/slides/slide1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 name="图片 1"/>
          <p:cNvPicPr>
            <a:picLocks noChangeAspect="1"/>
          </p:cNvPicPr>
          <p:nvPr/>
        </p:nvPicPr>
        <p:blipFill>
          <a:blip r:embed="rId2">
            <a:extLst>
              <a:ext uri="{28A0092B-C50C-407E-A947-70E740481C1C}">
                <a14:useLocalDpi val="0"/>
              </a:ext>
            </a:extLst>
          </a:blip>
          <a:srcRect b="45941"/>
          <a:stretch>
            <a:fillRect/>
          </a:stretch>
        </p:blipFill>
        <p:spPr>
          <a:xfrm>
            <a:off x="-22578" y="0"/>
            <a:ext cx="12237156" cy="3695700"/>
          </a:xfrm>
          <a:prstGeom prst="rect">
            <a:avLst/>
          </a:prstGeom>
        </p:spPr>
      </p:pic>
      <p:cxnSp>
        <p:nvCxnSpPr>
          <p:cNvPr id="9" name="直接连接符 8"/>
          <p:cNvCxnSpPr/>
          <p:nvPr/>
        </p:nvCxnSpPr>
        <p:spPr>
          <a:xfrm>
            <a:off x="0" y="3568700"/>
            <a:ext cx="12192000" cy="0"/>
          </a:xfrm>
          <a:prstGeom prst="line">
            <a:avLst/>
          </a:prstGeom>
          <a:ln w="635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5" name="椭圆 4"/>
          <p:cNvSpPr/>
          <p:nvPr/>
        </p:nvSpPr>
        <p:spPr>
          <a:xfrm>
            <a:off x="5168900" y="2641600"/>
            <a:ext cx="1854200" cy="1854200"/>
          </a:xfrm>
          <a:prstGeom prst="ellipse">
            <a:avLst/>
          </a:prstGeom>
          <a:solidFill>
            <a:srgbClr val="198898"/>
          </a:solidFill>
          <a:ln w="635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mtClean="0" sz="8800">
                <a:latin charset="0" panose="04040905080b02020502" pitchFamily="82" typeface="Broadway"/>
              </a:rPr>
              <a:t>四</a:t>
            </a:r>
          </a:p>
        </p:txBody>
      </p:sp>
      <p:grpSp>
        <p:nvGrpSpPr>
          <p:cNvPr id="18" name="组合 17"/>
          <p:cNvGrpSpPr/>
          <p:nvPr/>
        </p:nvGrpSpPr>
        <p:grpSpPr>
          <a:xfrm>
            <a:off x="3778250" y="5068957"/>
            <a:ext cx="4635500" cy="707886"/>
            <a:chOff x="3778250" y="5068957"/>
            <a:chExt cx="4635500" cy="707886"/>
          </a:xfrm>
        </p:grpSpPr>
        <p:sp>
          <p:nvSpPr>
            <p:cNvPr id="6" name="文本框 5"/>
            <p:cNvSpPr txBox="1"/>
            <p:nvPr/>
          </p:nvSpPr>
          <p:spPr>
            <a:xfrm>
              <a:off x="3778250" y="5068957"/>
              <a:ext cx="4635500" cy="701040"/>
            </a:xfrm>
            <a:prstGeom prst="rect">
              <a:avLst/>
            </a:prstGeom>
            <a:noFill/>
          </p:spPr>
          <p:txBody>
            <a:bodyPr rtlCol="0" wrap="square">
              <a:spAutoFit/>
            </a:bodyPr>
            <a:lstStyle/>
            <a:p>
              <a:pPr algn="ctr"/>
              <a:r>
                <a:rPr altLang="en-US" lang="zh-CN" sz="4000"/>
                <a:t>键入这里输入标题</a:t>
              </a:r>
            </a:p>
          </p:txBody>
        </p:sp>
        <p:cxnSp>
          <p:nvCxnSpPr>
            <p:cNvPr id="11" name="直接连接符 10"/>
            <p:cNvCxnSpPr/>
            <p:nvPr/>
          </p:nvCxnSpPr>
          <p:spPr>
            <a:xfrm>
              <a:off x="4006850" y="5068957"/>
              <a:ext cx="41783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4006850" y="5776843"/>
              <a:ext cx="41783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val="52653122"/>
      </p:ext>
    </p:extLst>
  </p:cSld>
  <p:clrMapOvr>
    <a:masterClrMapping/>
  </p:clrMapOvr>
  <p:transition/>
  <p:timing/>
</p:sld>
</file>

<file path=ppt/slides/slide1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文本框 1"/>
          <p:cNvSpPr txBox="1"/>
          <p:nvPr/>
        </p:nvSpPr>
        <p:spPr>
          <a:xfrm>
            <a:off x="1665051" y="253313"/>
            <a:ext cx="5204298" cy="579120"/>
          </a:xfrm>
          <a:prstGeom prst="rect">
            <a:avLst/>
          </a:prstGeom>
          <a:noFill/>
        </p:spPr>
        <p:txBody>
          <a:bodyPr rtlCol="0" wrap="square">
            <a:spAutoFit/>
          </a:bodyPr>
          <a:lstStyle/>
          <a:p>
            <a:r>
              <a:rPr altLang="en-US" lang="zh-CN" smtClean="0" sz="3200">
                <a:solidFill>
                  <a:srgbClr val="198898"/>
                </a:solidFill>
              </a:rPr>
              <a:t>输入标题输入标题</a:t>
            </a:r>
          </a:p>
        </p:txBody>
      </p:sp>
      <p:sp>
        <p:nvSpPr>
          <p:cNvPr id="6" name="菱形 5"/>
          <p:cNvSpPr/>
          <p:nvPr/>
        </p:nvSpPr>
        <p:spPr>
          <a:xfrm>
            <a:off x="5331417" y="1134081"/>
            <a:ext cx="1529166" cy="452178"/>
          </a:xfrm>
          <a:prstGeom prst="diamond">
            <a:avLst/>
          </a:prstGeom>
          <a:solidFill>
            <a:srgbClr val="198898"/>
          </a:solidFill>
          <a:ln w="25400">
            <a:solidFill>
              <a:srgbClr val="198898"/>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菱形 6"/>
          <p:cNvSpPr/>
          <p:nvPr/>
        </p:nvSpPr>
        <p:spPr>
          <a:xfrm>
            <a:off x="5331417" y="2596044"/>
            <a:ext cx="1529166" cy="452178"/>
          </a:xfrm>
          <a:prstGeom prst="diamond">
            <a:avLst/>
          </a:prstGeom>
          <a:solidFill>
            <a:srgbClr val="198898"/>
          </a:solidFill>
          <a:ln w="25400">
            <a:solidFill>
              <a:srgbClr val="198898"/>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 name="菱形 7"/>
          <p:cNvSpPr/>
          <p:nvPr/>
        </p:nvSpPr>
        <p:spPr>
          <a:xfrm>
            <a:off x="5331417" y="4058007"/>
            <a:ext cx="1529166" cy="452178"/>
          </a:xfrm>
          <a:prstGeom prst="diamond">
            <a:avLst/>
          </a:prstGeom>
          <a:solidFill>
            <a:srgbClr val="198898"/>
          </a:solidFill>
          <a:ln w="25400">
            <a:solidFill>
              <a:srgbClr val="198898"/>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 name="菱形 8"/>
          <p:cNvSpPr/>
          <p:nvPr/>
        </p:nvSpPr>
        <p:spPr>
          <a:xfrm>
            <a:off x="5331417" y="5519970"/>
            <a:ext cx="1529166" cy="452178"/>
          </a:xfrm>
          <a:prstGeom prst="diamond">
            <a:avLst/>
          </a:prstGeom>
          <a:solidFill>
            <a:srgbClr val="198898"/>
          </a:solidFill>
          <a:ln w="25400">
            <a:solidFill>
              <a:srgbClr val="198898"/>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11" name="直接连接符 10"/>
          <p:cNvCxnSpPr/>
          <p:nvPr/>
        </p:nvCxnSpPr>
        <p:spPr>
          <a:xfrm flipH="1">
            <a:off x="6096000" y="1786654"/>
            <a:ext cx="0" cy="904948"/>
          </a:xfrm>
          <a:prstGeom prst="line">
            <a:avLst/>
          </a:prstGeom>
          <a:ln w="38100">
            <a:solidFill>
              <a:srgbClr val="553D43"/>
            </a:solidFill>
            <a:prstDash val="sysDot"/>
            <a:tailEnd len="med" type="triangle" w="lg"/>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flipH="1">
            <a:off x="6096000" y="3323354"/>
            <a:ext cx="0" cy="904948"/>
          </a:xfrm>
          <a:prstGeom prst="line">
            <a:avLst/>
          </a:prstGeom>
          <a:ln w="38100">
            <a:solidFill>
              <a:srgbClr val="553D43"/>
            </a:solidFill>
            <a:prstDash val="sysDot"/>
            <a:tailEnd len="med" type="triangle" w="lg"/>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flipH="1">
            <a:off x="6096000" y="4771154"/>
            <a:ext cx="0" cy="904948"/>
          </a:xfrm>
          <a:prstGeom prst="line">
            <a:avLst/>
          </a:prstGeom>
          <a:ln w="38100">
            <a:solidFill>
              <a:srgbClr val="553D43"/>
            </a:solidFill>
            <a:prstDash val="sysDot"/>
            <a:tailEnd len="med" type="triangle" w="lg"/>
          </a:ln>
        </p:spPr>
        <p:style>
          <a:lnRef idx="1">
            <a:schemeClr val="accent1"/>
          </a:lnRef>
          <a:fillRef idx="0">
            <a:schemeClr val="accent1"/>
          </a:fillRef>
          <a:effectRef idx="0">
            <a:schemeClr val="accent1"/>
          </a:effectRef>
          <a:fontRef idx="minor">
            <a:schemeClr val="tx1"/>
          </a:fontRef>
        </p:style>
      </p:cxnSp>
      <p:cxnSp>
        <p:nvCxnSpPr>
          <p:cNvPr id="20" name="直接连接符 19"/>
          <p:cNvCxnSpPr>
            <a:stCxn id="6" idx="3"/>
          </p:cNvCxnSpPr>
          <p:nvPr/>
        </p:nvCxnSpPr>
        <p:spPr>
          <a:xfrm flipV="1">
            <a:off x="6860583" y="1348353"/>
            <a:ext cx="516610" cy="11817"/>
          </a:xfrm>
          <a:prstGeom prst="line">
            <a:avLst/>
          </a:prstGeom>
          <a:ln w="25400">
            <a:solidFill>
              <a:srgbClr val="198898"/>
            </a:solidFill>
            <a:tailEnd type="oval"/>
          </a:ln>
        </p:spPr>
        <p:style>
          <a:lnRef idx="1">
            <a:schemeClr val="accent1"/>
          </a:lnRef>
          <a:fillRef idx="0">
            <a:schemeClr val="accent1"/>
          </a:fillRef>
          <a:effectRef idx="0">
            <a:schemeClr val="accent1"/>
          </a:effectRef>
          <a:fontRef idx="minor">
            <a:schemeClr val="tx1"/>
          </a:fontRef>
        </p:style>
      </p:cxnSp>
      <p:cxnSp>
        <p:nvCxnSpPr>
          <p:cNvPr id="21" name="直接连接符 20"/>
          <p:cNvCxnSpPr>
            <a:stCxn id="8" idx="3"/>
          </p:cNvCxnSpPr>
          <p:nvPr/>
        </p:nvCxnSpPr>
        <p:spPr>
          <a:xfrm flipV="1">
            <a:off x="6860583" y="4272280"/>
            <a:ext cx="525376" cy="11816"/>
          </a:xfrm>
          <a:prstGeom prst="line">
            <a:avLst/>
          </a:prstGeom>
          <a:ln w="25400">
            <a:solidFill>
              <a:srgbClr val="198898"/>
            </a:solidFill>
            <a:tailEnd type="oval"/>
          </a:ln>
        </p:spPr>
        <p:style>
          <a:lnRef idx="1">
            <a:schemeClr val="accent1"/>
          </a:lnRef>
          <a:fillRef idx="0">
            <a:schemeClr val="accent1"/>
          </a:fillRef>
          <a:effectRef idx="0">
            <a:schemeClr val="accent1"/>
          </a:effectRef>
          <a:fontRef idx="minor">
            <a:schemeClr val="tx1"/>
          </a:fontRef>
        </p:style>
      </p:cxnSp>
      <p:cxnSp>
        <p:nvCxnSpPr>
          <p:cNvPr id="23" name="直接连接符 22"/>
          <p:cNvCxnSpPr>
            <a:stCxn id="7" idx="1"/>
          </p:cNvCxnSpPr>
          <p:nvPr/>
        </p:nvCxnSpPr>
        <p:spPr>
          <a:xfrm flipH="1" flipV="1">
            <a:off x="4784725" y="2816225"/>
            <a:ext cx="546692" cy="5908"/>
          </a:xfrm>
          <a:prstGeom prst="line">
            <a:avLst/>
          </a:prstGeom>
          <a:ln w="25400">
            <a:solidFill>
              <a:srgbClr val="198898"/>
            </a:solidFill>
            <a:tailEnd type="oval"/>
          </a:ln>
        </p:spPr>
        <p:style>
          <a:lnRef idx="1">
            <a:schemeClr val="accent1"/>
          </a:lnRef>
          <a:fillRef idx="0">
            <a:schemeClr val="accent1"/>
          </a:fillRef>
          <a:effectRef idx="0">
            <a:schemeClr val="accent1"/>
          </a:effectRef>
          <a:fontRef idx="minor">
            <a:schemeClr val="tx1"/>
          </a:fontRef>
        </p:style>
      </p:cxnSp>
      <p:cxnSp>
        <p:nvCxnSpPr>
          <p:cNvPr id="25" name="直接连接符 24"/>
          <p:cNvCxnSpPr>
            <a:stCxn id="9" idx="1"/>
          </p:cNvCxnSpPr>
          <p:nvPr/>
        </p:nvCxnSpPr>
        <p:spPr>
          <a:xfrm flipH="1" flipV="1">
            <a:off x="4784725" y="5740151"/>
            <a:ext cx="546692" cy="5908"/>
          </a:xfrm>
          <a:prstGeom prst="line">
            <a:avLst/>
          </a:prstGeom>
          <a:ln w="25400">
            <a:solidFill>
              <a:srgbClr val="198898"/>
            </a:solidFill>
            <a:tailEnd type="oval"/>
          </a:ln>
        </p:spPr>
        <p:style>
          <a:lnRef idx="1">
            <a:schemeClr val="accent1"/>
          </a:lnRef>
          <a:fillRef idx="0">
            <a:schemeClr val="accent1"/>
          </a:fillRef>
          <a:effectRef idx="0">
            <a:schemeClr val="accent1"/>
          </a:effectRef>
          <a:fontRef idx="minor">
            <a:schemeClr val="tx1"/>
          </a:fontRef>
        </p:style>
      </p:cxnSp>
      <p:sp>
        <p:nvSpPr>
          <p:cNvPr id="28" name="矩形 27"/>
          <p:cNvSpPr/>
          <p:nvPr/>
        </p:nvSpPr>
        <p:spPr>
          <a:xfrm>
            <a:off x="659740" y="2277616"/>
            <a:ext cx="3515386" cy="1066800"/>
          </a:xfrm>
          <a:prstGeom prst="rect">
            <a:avLst/>
          </a:prstGeom>
        </p:spPr>
        <p:txBody>
          <a:bodyPr wrap="square">
            <a:spAutoFit/>
          </a:bodyPr>
          <a:lstStyle/>
          <a:p>
            <a:r>
              <a:rPr altLang="en-US" lang="zh-CN" smtClean="0" sz="3200"/>
              <a:t>键入文字键入文字键入文字键入文字</a:t>
            </a:r>
          </a:p>
        </p:txBody>
      </p:sp>
      <p:sp>
        <p:nvSpPr>
          <p:cNvPr id="29" name="矩形 28"/>
          <p:cNvSpPr/>
          <p:nvPr/>
        </p:nvSpPr>
        <p:spPr>
          <a:xfrm>
            <a:off x="751814" y="5201542"/>
            <a:ext cx="3515386" cy="1066800"/>
          </a:xfrm>
          <a:prstGeom prst="rect">
            <a:avLst/>
          </a:prstGeom>
        </p:spPr>
        <p:txBody>
          <a:bodyPr wrap="square">
            <a:spAutoFit/>
          </a:bodyPr>
          <a:lstStyle/>
          <a:p>
            <a:r>
              <a:rPr altLang="en-US" lang="zh-CN" smtClean="0" sz="3200"/>
              <a:t>键入文字键入文字键入文字键入文字</a:t>
            </a:r>
          </a:p>
        </p:txBody>
      </p:sp>
      <p:sp>
        <p:nvSpPr>
          <p:cNvPr id="30" name="矩形 29"/>
          <p:cNvSpPr/>
          <p:nvPr/>
        </p:nvSpPr>
        <p:spPr>
          <a:xfrm>
            <a:off x="7850036" y="809744"/>
            <a:ext cx="3515386" cy="1066800"/>
          </a:xfrm>
          <a:prstGeom prst="rect">
            <a:avLst/>
          </a:prstGeom>
        </p:spPr>
        <p:txBody>
          <a:bodyPr wrap="square">
            <a:spAutoFit/>
          </a:bodyPr>
          <a:lstStyle/>
          <a:p>
            <a:r>
              <a:rPr altLang="en-US" lang="zh-CN" smtClean="0" sz="3200"/>
              <a:t>键入文字键入文字键入文字键入文字</a:t>
            </a:r>
          </a:p>
        </p:txBody>
      </p:sp>
      <p:sp>
        <p:nvSpPr>
          <p:cNvPr id="31" name="矩形 30"/>
          <p:cNvSpPr/>
          <p:nvPr/>
        </p:nvSpPr>
        <p:spPr>
          <a:xfrm>
            <a:off x="7850036" y="3745486"/>
            <a:ext cx="3515386" cy="1066800"/>
          </a:xfrm>
          <a:prstGeom prst="rect">
            <a:avLst/>
          </a:prstGeom>
        </p:spPr>
        <p:txBody>
          <a:bodyPr wrap="square">
            <a:spAutoFit/>
          </a:bodyPr>
          <a:lstStyle/>
          <a:p>
            <a:r>
              <a:rPr altLang="en-US" lang="zh-CN" smtClean="0" sz="3200"/>
              <a:t>键入文字键入文字键入文字键入文字</a:t>
            </a:r>
          </a:p>
        </p:txBody>
      </p:sp>
    </p:spTree>
    <p:extLst>
      <p:ext uri="{BB962C8B-B14F-4D97-AF65-F5344CB8AC3E}">
        <p14:creationId val="4233964554"/>
      </p:ext>
    </p:extLst>
  </p:cSld>
  <p:clrMapOvr>
    <a:masterClrMapping/>
  </p:clrMapOvr>
  <p:transition/>
  <p:timing/>
</p:sld>
</file>

<file path=ppt/slides/slide1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8" name="文本框 27"/>
          <p:cNvSpPr txBox="1"/>
          <p:nvPr/>
        </p:nvSpPr>
        <p:spPr>
          <a:xfrm>
            <a:off x="8728641" y="2663034"/>
            <a:ext cx="2565336" cy="701040"/>
          </a:xfrm>
          <a:prstGeom prst="rect">
            <a:avLst/>
          </a:prstGeom>
          <a:noFill/>
        </p:spPr>
        <p:txBody>
          <a:bodyPr rtlCol="0" wrap="square">
            <a:spAutoFit/>
          </a:bodyPr>
          <a:lstStyle/>
          <a:p>
            <a:r>
              <a:rPr altLang="en-US" lang="zh-CN" smtClean="0" sz="4000">
                <a:solidFill>
                  <a:srgbClr val="198898"/>
                </a:solidFill>
              </a:rPr>
              <a:t>输入标题</a:t>
            </a:r>
          </a:p>
        </p:txBody>
      </p:sp>
      <p:sp>
        <p:nvSpPr>
          <p:cNvPr id="29" name="菱形 28"/>
          <p:cNvSpPr/>
          <p:nvPr/>
        </p:nvSpPr>
        <p:spPr>
          <a:xfrm>
            <a:off x="7990305" y="2524880"/>
            <a:ext cx="1529166" cy="452178"/>
          </a:xfrm>
          <a:prstGeom prst="diamond">
            <a:avLst/>
          </a:prstGeom>
          <a:solidFill>
            <a:schemeClr val="bg1">
              <a:lumMod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1" name="文本框 20"/>
          <p:cNvSpPr txBox="1"/>
          <p:nvPr/>
        </p:nvSpPr>
        <p:spPr>
          <a:xfrm>
            <a:off x="1211873" y="4211512"/>
            <a:ext cx="2565336" cy="701040"/>
          </a:xfrm>
          <a:prstGeom prst="rect">
            <a:avLst/>
          </a:prstGeom>
          <a:noFill/>
        </p:spPr>
        <p:txBody>
          <a:bodyPr rtlCol="0" wrap="square">
            <a:spAutoFit/>
          </a:bodyPr>
          <a:lstStyle/>
          <a:p>
            <a:r>
              <a:rPr altLang="en-US" lang="zh-CN" smtClean="0" sz="4000">
                <a:solidFill>
                  <a:srgbClr val="198898"/>
                </a:solidFill>
              </a:rPr>
              <a:t>输入标题</a:t>
            </a:r>
          </a:p>
        </p:txBody>
      </p:sp>
      <p:sp>
        <p:nvSpPr>
          <p:cNvPr id="22" name="菱形 21"/>
          <p:cNvSpPr/>
          <p:nvPr/>
        </p:nvSpPr>
        <p:spPr>
          <a:xfrm>
            <a:off x="2642840" y="4541781"/>
            <a:ext cx="1529166" cy="452178"/>
          </a:xfrm>
          <a:prstGeom prst="diamond">
            <a:avLst/>
          </a:prstGeom>
          <a:solidFill>
            <a:schemeClr val="bg1">
              <a:lumMod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 name="文本框 1"/>
          <p:cNvSpPr txBox="1"/>
          <p:nvPr/>
        </p:nvSpPr>
        <p:spPr>
          <a:xfrm>
            <a:off x="1665051" y="253313"/>
            <a:ext cx="5204298" cy="579120"/>
          </a:xfrm>
          <a:prstGeom prst="rect">
            <a:avLst/>
          </a:prstGeom>
          <a:noFill/>
        </p:spPr>
        <p:txBody>
          <a:bodyPr rtlCol="0" wrap="square">
            <a:spAutoFit/>
          </a:bodyPr>
          <a:lstStyle/>
          <a:p>
            <a:r>
              <a:rPr altLang="en-US" lang="zh-CN" smtClean="0" sz="3200">
                <a:solidFill>
                  <a:srgbClr val="198898"/>
                </a:solidFill>
              </a:rPr>
              <a:t>输入标题输入标题</a:t>
            </a:r>
          </a:p>
        </p:txBody>
      </p:sp>
      <p:sp>
        <p:nvSpPr>
          <p:cNvPr id="4" name="矩形 3"/>
          <p:cNvSpPr/>
          <p:nvPr/>
        </p:nvSpPr>
        <p:spPr>
          <a:xfrm>
            <a:off x="5109653" y="2329469"/>
            <a:ext cx="828349" cy="828349"/>
          </a:xfrm>
          <a:prstGeom prst="rect">
            <a:avLst/>
          </a:prstGeom>
          <a:noFill/>
          <a:ln w="25400">
            <a:solidFill>
              <a:srgbClr val="198898"/>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矩形 4"/>
          <p:cNvSpPr/>
          <p:nvPr/>
        </p:nvSpPr>
        <p:spPr>
          <a:xfrm>
            <a:off x="3777208" y="3375203"/>
            <a:ext cx="569153" cy="569153"/>
          </a:xfrm>
          <a:prstGeom prst="rect">
            <a:avLst/>
          </a:prstGeom>
          <a:noFill/>
          <a:ln w="25400">
            <a:solidFill>
              <a:srgbClr val="198898"/>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矩形 5"/>
          <p:cNvSpPr/>
          <p:nvPr/>
        </p:nvSpPr>
        <p:spPr>
          <a:xfrm>
            <a:off x="7321542" y="3896032"/>
            <a:ext cx="357869" cy="357869"/>
          </a:xfrm>
          <a:prstGeom prst="rect">
            <a:avLst/>
          </a:prstGeom>
          <a:noFill/>
          <a:ln w="25400">
            <a:solidFill>
              <a:srgbClr val="198898"/>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 name="任意多边形 10"/>
          <p:cNvSpPr/>
          <p:nvPr/>
        </p:nvSpPr>
        <p:spPr>
          <a:xfrm>
            <a:off x="4172006" y="2642500"/>
            <a:ext cx="1456841" cy="1456841"/>
          </a:xfrm>
          <a:custGeom>
            <a:gdLst>
              <a:gd fmla="*/ 0 w 1456841" name="connsiteX0"/>
              <a:gd fmla="*/ 0 h 1456841" name="connsiteY0"/>
              <a:gd fmla="*/ 1456841 w 1456841" name="connsiteX1"/>
              <a:gd fmla="*/ 0 h 1456841" name="connsiteY1"/>
              <a:gd fmla="*/ 1456841 w 1456841" name="connsiteX2"/>
              <a:gd fmla="*/ 1241445 h 1456841" name="connsiteY2"/>
              <a:gd fmla="*/ 728420 w 1456841" name="connsiteX3"/>
              <a:gd fmla="*/ 1456841 h 1456841" name="connsiteY3"/>
              <a:gd fmla="*/ 0 w 1456841" name="connsiteX4"/>
              <a:gd fmla="*/ 1456841 h 1456841" name="connsiteY4"/>
              <a:gd fmla="*/ 0 w 1456841" name="connsiteX5"/>
              <a:gd fmla="*/ 0 h 1456841"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1456841" w="1456841">
                <a:moveTo>
                  <a:pt x="0" y="0"/>
                </a:moveTo>
                <a:lnTo>
                  <a:pt x="1456841" y="0"/>
                </a:lnTo>
                <a:lnTo>
                  <a:pt x="1456841" y="1241445"/>
                </a:lnTo>
                <a:lnTo>
                  <a:pt x="728420" y="1456841"/>
                </a:lnTo>
                <a:lnTo>
                  <a:pt x="0" y="1456841"/>
                </a:lnTo>
                <a:lnTo>
                  <a:pt x="0" y="0"/>
                </a:lnTo>
                <a:close/>
              </a:path>
            </a:pathLst>
          </a:custGeom>
          <a:noFill/>
          <a:ln w="25400">
            <a:solidFill>
              <a:srgbClr val="198898"/>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13" name="直接连接符 12"/>
          <p:cNvCxnSpPr/>
          <p:nvPr/>
        </p:nvCxnSpPr>
        <p:spPr>
          <a:xfrm flipH="1">
            <a:off x="992800" y="2638626"/>
            <a:ext cx="8863921" cy="2611690"/>
          </a:xfrm>
          <a:prstGeom prst="line">
            <a:avLst/>
          </a:prstGeom>
          <a:ln w="25400">
            <a:solidFill>
              <a:srgbClr val="198898"/>
            </a:solidFill>
          </a:ln>
        </p:spPr>
        <p:style>
          <a:lnRef idx="1">
            <a:schemeClr val="accent1"/>
          </a:lnRef>
          <a:fillRef idx="0">
            <a:schemeClr val="accent1"/>
          </a:fillRef>
          <a:effectRef idx="0">
            <a:schemeClr val="accent1"/>
          </a:effectRef>
          <a:fontRef idx="minor">
            <a:schemeClr val="tx1"/>
          </a:fontRef>
        </p:style>
      </p:cxnSp>
      <p:sp>
        <p:nvSpPr>
          <p:cNvPr id="17" name="任意多边形 16"/>
          <p:cNvSpPr/>
          <p:nvPr/>
        </p:nvSpPr>
        <p:spPr>
          <a:xfrm rot="10800000">
            <a:off x="6844416" y="3432621"/>
            <a:ext cx="628620" cy="628620"/>
          </a:xfrm>
          <a:custGeom>
            <a:gdLst>
              <a:gd fmla="*/ 0 w 1456841" name="connsiteX0"/>
              <a:gd fmla="*/ 0 h 1456841" name="connsiteY0"/>
              <a:gd fmla="*/ 1456841 w 1456841" name="connsiteX1"/>
              <a:gd fmla="*/ 0 h 1456841" name="connsiteY1"/>
              <a:gd fmla="*/ 1456841 w 1456841" name="connsiteX2"/>
              <a:gd fmla="*/ 1241445 h 1456841" name="connsiteY2"/>
              <a:gd fmla="*/ 728420 w 1456841" name="connsiteX3"/>
              <a:gd fmla="*/ 1456841 h 1456841" name="connsiteY3"/>
              <a:gd fmla="*/ 0 w 1456841" name="connsiteX4"/>
              <a:gd fmla="*/ 1456841 h 1456841" name="connsiteY4"/>
              <a:gd fmla="*/ 0 w 1456841" name="connsiteX5"/>
              <a:gd fmla="*/ 0 h 1456841"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1456841" w="1456841">
                <a:moveTo>
                  <a:pt x="0" y="0"/>
                </a:moveTo>
                <a:lnTo>
                  <a:pt x="1456841" y="0"/>
                </a:lnTo>
                <a:lnTo>
                  <a:pt x="1456841" y="1241445"/>
                </a:lnTo>
                <a:lnTo>
                  <a:pt x="728420" y="1456841"/>
                </a:lnTo>
                <a:lnTo>
                  <a:pt x="0" y="1456841"/>
                </a:lnTo>
                <a:lnTo>
                  <a:pt x="0" y="0"/>
                </a:lnTo>
                <a:close/>
              </a:path>
            </a:pathLst>
          </a:custGeom>
          <a:noFill/>
          <a:ln w="25400">
            <a:solidFill>
              <a:srgbClr val="198898"/>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zh-CN" lang="en-US" smtClean="0"/>
          </a:p>
        </p:txBody>
      </p:sp>
      <p:sp>
        <p:nvSpPr>
          <p:cNvPr id="23" name="矩形 22"/>
          <p:cNvSpPr/>
          <p:nvPr/>
        </p:nvSpPr>
        <p:spPr>
          <a:xfrm>
            <a:off x="3150388" y="4868490"/>
            <a:ext cx="6880060" cy="579120"/>
          </a:xfrm>
          <a:prstGeom prst="rect">
            <a:avLst/>
          </a:prstGeom>
        </p:spPr>
        <p:txBody>
          <a:bodyPr wrap="square">
            <a:spAutoFit/>
          </a:bodyPr>
          <a:lstStyle/>
          <a:p>
            <a:r>
              <a:rPr altLang="en-US" lang="zh-CN" smtClean="0" sz="3200"/>
              <a:t>键入文字键入文字键入文字键入文字</a:t>
            </a:r>
          </a:p>
        </p:txBody>
      </p:sp>
      <p:sp>
        <p:nvSpPr>
          <p:cNvPr id="30" name="矩形 29"/>
          <p:cNvSpPr/>
          <p:nvPr/>
        </p:nvSpPr>
        <p:spPr>
          <a:xfrm>
            <a:off x="3150388" y="1670133"/>
            <a:ext cx="6880060" cy="579120"/>
          </a:xfrm>
          <a:prstGeom prst="rect">
            <a:avLst/>
          </a:prstGeom>
        </p:spPr>
        <p:txBody>
          <a:bodyPr wrap="square">
            <a:spAutoFit/>
          </a:bodyPr>
          <a:lstStyle/>
          <a:p>
            <a:r>
              <a:rPr altLang="en-US" lang="zh-CN" smtClean="0" sz="3200"/>
              <a:t>键入文字键入文字键入文字键入文字</a:t>
            </a:r>
          </a:p>
        </p:txBody>
      </p:sp>
    </p:spTree>
    <p:extLst>
      <p:ext uri="{BB962C8B-B14F-4D97-AF65-F5344CB8AC3E}">
        <p14:creationId val="2353655872"/>
      </p:ext>
    </p:extLst>
  </p:cSld>
  <p:clrMapOvr>
    <a:masterClrMapping/>
  </p:clrMapOvr>
  <p:transition/>
  <p:timing/>
</p:sld>
</file>

<file path=ppt/slides/slide1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文本框 1"/>
          <p:cNvSpPr txBox="1"/>
          <p:nvPr/>
        </p:nvSpPr>
        <p:spPr>
          <a:xfrm>
            <a:off x="1665051" y="253313"/>
            <a:ext cx="5204298" cy="579120"/>
          </a:xfrm>
          <a:prstGeom prst="rect">
            <a:avLst/>
          </a:prstGeom>
          <a:noFill/>
        </p:spPr>
        <p:txBody>
          <a:bodyPr rtlCol="0" wrap="square">
            <a:spAutoFit/>
          </a:bodyPr>
          <a:lstStyle/>
          <a:p>
            <a:r>
              <a:rPr altLang="en-US" lang="zh-CN" smtClean="0" sz="3200">
                <a:solidFill>
                  <a:srgbClr val="198898"/>
                </a:solidFill>
              </a:rPr>
              <a:t>输入标题输入标题</a:t>
            </a:r>
          </a:p>
        </p:txBody>
      </p:sp>
      <p:sp>
        <p:nvSpPr>
          <p:cNvPr id="3" name="矩形 2"/>
          <p:cNvSpPr/>
          <p:nvPr/>
        </p:nvSpPr>
        <p:spPr>
          <a:xfrm rot="20614352">
            <a:off x="-1152450" y="4639032"/>
            <a:ext cx="3839148" cy="3839148"/>
          </a:xfrm>
          <a:prstGeom prst="rect">
            <a:avLst/>
          </a:prstGeom>
          <a:solidFill>
            <a:srgbClr val="19889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 name="矩形 3"/>
          <p:cNvSpPr/>
          <p:nvPr/>
        </p:nvSpPr>
        <p:spPr>
          <a:xfrm rot="20614352">
            <a:off x="-2105180" y="4242871"/>
            <a:ext cx="5344557" cy="5344557"/>
          </a:xfrm>
          <a:prstGeom prst="rect">
            <a:avLst/>
          </a:prstGeom>
          <a:noFill/>
          <a:ln>
            <a:solidFill>
              <a:srgbClr val="198898"/>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矩形 4"/>
          <p:cNvSpPr/>
          <p:nvPr/>
        </p:nvSpPr>
        <p:spPr>
          <a:xfrm rot="20614352">
            <a:off x="10556949" y="-1919575"/>
            <a:ext cx="3839148" cy="3839148"/>
          </a:xfrm>
          <a:prstGeom prst="rect">
            <a:avLst/>
          </a:prstGeom>
          <a:solidFill>
            <a:srgbClr val="19889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矩形 5"/>
          <p:cNvSpPr/>
          <p:nvPr/>
        </p:nvSpPr>
        <p:spPr>
          <a:xfrm rot="20614352">
            <a:off x="9943945" y="-2992954"/>
            <a:ext cx="5344557" cy="5344557"/>
          </a:xfrm>
          <a:prstGeom prst="rect">
            <a:avLst/>
          </a:prstGeom>
          <a:noFill/>
          <a:ln>
            <a:solidFill>
              <a:srgbClr val="198898"/>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aphicFrame>
        <p:nvGraphicFramePr>
          <p:cNvPr id="7" name="图表 6"/>
          <p:cNvGraphicFramePr/>
          <p:nvPr>
            <p:extLst>
              <p:ext uri="{D42A27DB-BD31-4B8C-83A1-F6EECF244321}">
                <p14:modId val="3298384160"/>
              </p:ext>
            </p:extLst>
          </p:nvPr>
        </p:nvGraphicFramePr>
        <p:xfrm>
          <a:off x="4072465" y="696376"/>
          <a:ext cx="6019985" cy="5465248"/>
        </p:xfrm>
        <a:graphic>
          <a:graphicData uri="http://schemas.openxmlformats.org/drawingml/2006/chart">
            <c:chart xmlns:c="http://schemas.openxmlformats.org/drawingml/2006/chart" r:id="rId2"/>
          </a:graphicData>
        </a:graphic>
      </p:graphicFrame>
    </p:spTree>
    <p:extLst>
      <p:ext uri="{BB962C8B-B14F-4D97-AF65-F5344CB8AC3E}">
        <p14:creationId val="919452057"/>
      </p:ext>
    </p:extLst>
  </p:cSld>
  <p:clrMapOvr>
    <a:masterClrMapping/>
  </p:clrMapOvr>
  <p:transition/>
  <p:timing/>
</p:sld>
</file>

<file path=ppt/slides/slide1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 name="图片 1"/>
          <p:cNvPicPr>
            <a:picLocks noChangeAspect="1"/>
          </p:cNvPicPr>
          <p:nvPr/>
        </p:nvPicPr>
        <p:blipFill>
          <a:blip r:embed="rId2">
            <a:extLst>
              <a:ext uri="{28A0092B-C50C-407E-A947-70E740481C1C}">
                <a14:useLocalDpi val="0"/>
              </a:ext>
            </a:extLst>
          </a:blip>
          <a:srcRect b="15605"/>
          <a:stretch>
            <a:fillRect/>
          </a:stretch>
        </p:blipFill>
        <p:spPr>
          <a:xfrm>
            <a:off x="0" y="0"/>
            <a:ext cx="12192000" cy="6858000"/>
          </a:xfrm>
          <a:prstGeom prst="rect">
            <a:avLst/>
          </a:prstGeom>
        </p:spPr>
      </p:pic>
      <p:grpSp>
        <p:nvGrpSpPr>
          <p:cNvPr id="15" name="组合 14"/>
          <p:cNvGrpSpPr/>
          <p:nvPr/>
        </p:nvGrpSpPr>
        <p:grpSpPr>
          <a:xfrm>
            <a:off x="4301695" y="2441026"/>
            <a:ext cx="3588611" cy="1975949"/>
            <a:chOff x="4301695" y="3086498"/>
            <a:chExt cx="3588611" cy="1975949"/>
          </a:xfrm>
        </p:grpSpPr>
        <p:sp>
          <p:nvSpPr>
            <p:cNvPr id="9" name="文本框 8"/>
            <p:cNvSpPr txBox="1"/>
            <p:nvPr/>
          </p:nvSpPr>
          <p:spPr>
            <a:xfrm>
              <a:off x="4301695" y="3181350"/>
              <a:ext cx="3588611" cy="1844040"/>
            </a:xfrm>
            <a:prstGeom prst="rect">
              <a:avLst/>
            </a:prstGeom>
            <a:noFill/>
          </p:spPr>
          <p:txBody>
            <a:bodyPr rtlCol="0" wrap="square">
              <a:spAutoFit/>
            </a:bodyPr>
            <a:lstStyle/>
            <a:p>
              <a:pPr algn="dist"/>
              <a:r>
                <a:rPr altLang="en-US" b="1" lang="zh-CN" smtClean="0" sz="11500">
                  <a:solidFill>
                    <a:schemeClr val="bg1">
                      <a:lumMod val="95000"/>
                    </a:schemeClr>
                  </a:solidFill>
                  <a:latin typeface="+mn-ea"/>
                </a:rPr>
                <a:t>谢谢</a:t>
              </a:r>
            </a:p>
          </p:txBody>
        </p:sp>
        <p:cxnSp>
          <p:nvCxnSpPr>
            <p:cNvPr id="11" name="直接连接符 10"/>
            <p:cNvCxnSpPr/>
            <p:nvPr/>
          </p:nvCxnSpPr>
          <p:spPr>
            <a:xfrm>
              <a:off x="4400550" y="3086498"/>
              <a:ext cx="3390900" cy="0"/>
            </a:xfrm>
            <a:prstGeom prst="line">
              <a:avLst/>
            </a:prstGeom>
            <a:ln cmpd="sng" w="762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4419600" y="3209924"/>
              <a:ext cx="3390900" cy="0"/>
            </a:xfrm>
            <a:prstGeom prst="line">
              <a:avLst/>
            </a:prstGeom>
            <a:ln cmpd="sng" w="50800">
              <a:solidFill>
                <a:schemeClr val="bg1">
                  <a:lumMod val="9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4400550" y="5062447"/>
              <a:ext cx="3390900" cy="0"/>
            </a:xfrm>
            <a:prstGeom prst="line">
              <a:avLst/>
            </a:prstGeom>
            <a:ln cmpd="sng" w="762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4419600" y="4928698"/>
              <a:ext cx="3390900" cy="0"/>
            </a:xfrm>
            <a:prstGeom prst="line">
              <a:avLst/>
            </a:prstGeom>
            <a:ln cmpd="sng" w="50800">
              <a:solidFill>
                <a:schemeClr val="bg1">
                  <a:lumMod val="9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17" name="直角三角形 16"/>
          <p:cNvSpPr/>
          <p:nvPr/>
        </p:nvSpPr>
        <p:spPr>
          <a:xfrm flipV="1" rot="10800000">
            <a:off x="6697572" y="5239107"/>
            <a:ext cx="5494428" cy="1618892"/>
          </a:xfrm>
          <a:prstGeom prst="rtTriangle">
            <a:avLst/>
          </a:prstGeom>
          <a:solidFill>
            <a:srgbClr val="198898">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8" name="直角三角形 17"/>
          <p:cNvSpPr/>
          <p:nvPr/>
        </p:nvSpPr>
        <p:spPr>
          <a:xfrm flipV="1">
            <a:off x="0" y="0"/>
            <a:ext cx="5494428" cy="1618892"/>
          </a:xfrm>
          <a:prstGeom prst="rtTriangle">
            <a:avLst/>
          </a:prstGeom>
          <a:solidFill>
            <a:srgbClr val="198898">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20" name="直接连接符 19"/>
          <p:cNvCxnSpPr/>
          <p:nvPr/>
        </p:nvCxnSpPr>
        <p:spPr>
          <a:xfrm flipH="1">
            <a:off x="-142875" y="-111746"/>
            <a:ext cx="6357189" cy="1873100"/>
          </a:xfrm>
          <a:prstGeom prst="line">
            <a:avLst/>
          </a:prstGeom>
          <a:ln w="63500">
            <a:solidFill>
              <a:srgbClr val="198898">
                <a:alpha val="60000"/>
              </a:srgbClr>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flipH="1">
            <a:off x="6025311" y="5072837"/>
            <a:ext cx="6357189" cy="1873100"/>
          </a:xfrm>
          <a:prstGeom prst="line">
            <a:avLst/>
          </a:prstGeom>
          <a:ln w="63500">
            <a:solidFill>
              <a:srgbClr val="198898">
                <a:alpha val="6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val="640182250"/>
      </p:ext>
    </p:extLst>
  </p:cSld>
  <p:clrMapOvr>
    <a:masterClrMapping/>
  </p:clrMapOvr>
  <p:transition/>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7" name="图片 6"/>
          <p:cNvPicPr>
            <a:picLocks noChangeAspect="1"/>
          </p:cNvPicPr>
          <p:nvPr/>
        </p:nvPicPr>
        <p:blipFill>
          <a:blip r:embed="rId2">
            <a:extLst>
              <a:ext uri="{28A0092B-C50C-407E-A947-70E740481C1C}">
                <a14:useLocalDpi val="0"/>
              </a:ext>
            </a:extLst>
          </a:blip>
          <a:srcRect r="49149"/>
          <a:stretch>
            <a:fillRect/>
          </a:stretch>
        </p:blipFill>
        <p:spPr>
          <a:xfrm>
            <a:off x="0" y="0"/>
            <a:ext cx="4649821" cy="6858000"/>
          </a:xfrm>
          <a:prstGeom prst="rect">
            <a:avLst/>
          </a:prstGeom>
        </p:spPr>
      </p:pic>
      <p:sp>
        <p:nvSpPr>
          <p:cNvPr id="4" name="平行四边形 3"/>
          <p:cNvSpPr/>
          <p:nvPr/>
        </p:nvSpPr>
        <p:spPr>
          <a:xfrm>
            <a:off x="2728105" y="-8873"/>
            <a:ext cx="3034066" cy="6866873"/>
          </a:xfrm>
          <a:prstGeom prst="parallelogram">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平行四边形 4"/>
          <p:cNvSpPr/>
          <p:nvPr/>
        </p:nvSpPr>
        <p:spPr>
          <a:xfrm>
            <a:off x="3459189" y="0"/>
            <a:ext cx="2336648" cy="6866873"/>
          </a:xfrm>
          <a:prstGeom prst="parallelogram">
            <a:avLst>
              <a:gd fmla="val 34159" name="adj"/>
            </a:avLst>
          </a:prstGeom>
          <a:solidFill>
            <a:srgbClr val="19889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 name="文本框 12"/>
          <p:cNvSpPr txBox="1"/>
          <p:nvPr/>
        </p:nvSpPr>
        <p:spPr>
          <a:xfrm>
            <a:off x="4666437" y="1175997"/>
            <a:ext cx="828675" cy="1554480"/>
          </a:xfrm>
          <a:prstGeom prst="rect">
            <a:avLst/>
          </a:prstGeom>
          <a:noFill/>
        </p:spPr>
        <p:txBody>
          <a:bodyPr rtlCol="0" wrap="square">
            <a:spAutoFit/>
          </a:bodyPr>
          <a:lstStyle/>
          <a:p>
            <a:r>
              <a:rPr altLang="zh-CN" i="1" lang="en-US" smtClean="0" sz="9600" u="sng">
                <a:solidFill>
                  <a:schemeClr val="bg1">
                    <a:lumMod val="95000"/>
                  </a:schemeClr>
                </a:solidFill>
                <a:latin charset="0" panose="04040905080b02020502" pitchFamily="82" typeface="Broadway"/>
              </a:rPr>
              <a:t>1</a:t>
            </a:r>
          </a:p>
        </p:txBody>
      </p:sp>
      <p:sp>
        <p:nvSpPr>
          <p:cNvPr id="14" name="文本框 13"/>
          <p:cNvSpPr txBox="1"/>
          <p:nvPr/>
        </p:nvSpPr>
        <p:spPr>
          <a:xfrm>
            <a:off x="4493577" y="2506053"/>
            <a:ext cx="828675" cy="1554480"/>
          </a:xfrm>
          <a:prstGeom prst="rect">
            <a:avLst/>
          </a:prstGeom>
          <a:noFill/>
        </p:spPr>
        <p:txBody>
          <a:bodyPr rtlCol="0" wrap="square">
            <a:spAutoFit/>
          </a:bodyPr>
          <a:lstStyle/>
          <a:p>
            <a:r>
              <a:rPr altLang="zh-CN" i="1" lang="en-US" smtClean="0" sz="9600" u="sng">
                <a:solidFill>
                  <a:schemeClr val="bg1">
                    <a:lumMod val="95000"/>
                  </a:schemeClr>
                </a:solidFill>
                <a:latin charset="0" panose="04040905080b02020502" pitchFamily="82" typeface="Broadway"/>
              </a:rPr>
              <a:t>2</a:t>
            </a:r>
          </a:p>
        </p:txBody>
      </p:sp>
      <p:sp>
        <p:nvSpPr>
          <p:cNvPr id="15" name="文本框 14"/>
          <p:cNvSpPr txBox="1"/>
          <p:nvPr/>
        </p:nvSpPr>
        <p:spPr>
          <a:xfrm>
            <a:off x="4320718" y="3836107"/>
            <a:ext cx="828675" cy="1554480"/>
          </a:xfrm>
          <a:prstGeom prst="rect">
            <a:avLst/>
          </a:prstGeom>
          <a:noFill/>
        </p:spPr>
        <p:txBody>
          <a:bodyPr rtlCol="0" wrap="square">
            <a:spAutoFit/>
          </a:bodyPr>
          <a:lstStyle/>
          <a:p>
            <a:r>
              <a:rPr altLang="zh-CN" i="1" lang="en-US" sz="9600" u="sng">
                <a:solidFill>
                  <a:schemeClr val="bg1">
                    <a:lumMod val="95000"/>
                  </a:schemeClr>
                </a:solidFill>
                <a:latin charset="0" panose="04040905080b02020502" pitchFamily="82" typeface="Broadway"/>
              </a:rPr>
              <a:t>3</a:t>
            </a:r>
          </a:p>
        </p:txBody>
      </p:sp>
      <p:sp>
        <p:nvSpPr>
          <p:cNvPr id="16" name="文本框 15"/>
          <p:cNvSpPr txBox="1"/>
          <p:nvPr/>
        </p:nvSpPr>
        <p:spPr>
          <a:xfrm>
            <a:off x="4147859" y="5166163"/>
            <a:ext cx="828675" cy="1554480"/>
          </a:xfrm>
          <a:prstGeom prst="rect">
            <a:avLst/>
          </a:prstGeom>
          <a:noFill/>
        </p:spPr>
        <p:txBody>
          <a:bodyPr rtlCol="0" wrap="square">
            <a:spAutoFit/>
          </a:bodyPr>
          <a:lstStyle/>
          <a:p>
            <a:r>
              <a:rPr altLang="zh-CN" i="1" lang="en-US" smtClean="0" sz="9600" u="sng">
                <a:solidFill>
                  <a:schemeClr val="bg1">
                    <a:lumMod val="95000"/>
                  </a:schemeClr>
                </a:solidFill>
                <a:latin charset="0" panose="04040905080b02020502" pitchFamily="82" typeface="Broadway"/>
              </a:rPr>
              <a:t>4</a:t>
            </a:r>
          </a:p>
        </p:txBody>
      </p:sp>
      <p:sp>
        <p:nvSpPr>
          <p:cNvPr id="18" name="文本框 17"/>
          <p:cNvSpPr txBox="1"/>
          <p:nvPr/>
        </p:nvSpPr>
        <p:spPr>
          <a:xfrm>
            <a:off x="6096000" y="1668440"/>
            <a:ext cx="5204298" cy="579120"/>
          </a:xfrm>
          <a:prstGeom prst="rect">
            <a:avLst/>
          </a:prstGeom>
          <a:noFill/>
        </p:spPr>
        <p:txBody>
          <a:bodyPr rtlCol="0" wrap="square">
            <a:spAutoFit/>
          </a:bodyPr>
          <a:lstStyle/>
          <a:p>
            <a:r>
              <a:rPr altLang="en-US" lang="zh-CN" smtClean="0" sz="3200"/>
              <a:t>键入文字键入文字键入文字</a:t>
            </a:r>
          </a:p>
        </p:txBody>
      </p:sp>
      <p:sp>
        <p:nvSpPr>
          <p:cNvPr id="19" name="文本框 18"/>
          <p:cNvSpPr txBox="1"/>
          <p:nvPr/>
        </p:nvSpPr>
        <p:spPr>
          <a:xfrm>
            <a:off x="5750197" y="4328551"/>
            <a:ext cx="5204298" cy="579120"/>
          </a:xfrm>
          <a:prstGeom prst="rect">
            <a:avLst/>
          </a:prstGeom>
          <a:noFill/>
        </p:spPr>
        <p:txBody>
          <a:bodyPr rtlCol="0" wrap="square">
            <a:spAutoFit/>
          </a:bodyPr>
          <a:lstStyle/>
          <a:p>
            <a:r>
              <a:rPr altLang="en-US" lang="zh-CN" smtClean="0" sz="3200"/>
              <a:t>键入文字键入文字键入文字</a:t>
            </a:r>
          </a:p>
        </p:txBody>
      </p:sp>
      <p:sp>
        <p:nvSpPr>
          <p:cNvPr id="20" name="文本框 19"/>
          <p:cNvSpPr txBox="1"/>
          <p:nvPr/>
        </p:nvSpPr>
        <p:spPr>
          <a:xfrm>
            <a:off x="5923099" y="2998494"/>
            <a:ext cx="5204298" cy="579120"/>
          </a:xfrm>
          <a:prstGeom prst="rect">
            <a:avLst/>
          </a:prstGeom>
          <a:noFill/>
        </p:spPr>
        <p:txBody>
          <a:bodyPr rtlCol="0" wrap="square">
            <a:spAutoFit/>
          </a:bodyPr>
          <a:lstStyle/>
          <a:p>
            <a:r>
              <a:rPr altLang="en-US" lang="zh-CN" smtClean="0" sz="3200"/>
              <a:t>键入文字键入文字键入文字</a:t>
            </a:r>
          </a:p>
        </p:txBody>
      </p:sp>
      <p:sp>
        <p:nvSpPr>
          <p:cNvPr id="21" name="文本框 20"/>
          <p:cNvSpPr txBox="1"/>
          <p:nvPr/>
        </p:nvSpPr>
        <p:spPr>
          <a:xfrm>
            <a:off x="5577294" y="5658607"/>
            <a:ext cx="5204298" cy="579120"/>
          </a:xfrm>
          <a:prstGeom prst="rect">
            <a:avLst/>
          </a:prstGeom>
          <a:noFill/>
        </p:spPr>
        <p:txBody>
          <a:bodyPr rtlCol="0" wrap="square">
            <a:spAutoFit/>
          </a:bodyPr>
          <a:lstStyle/>
          <a:p>
            <a:r>
              <a:rPr altLang="en-US" lang="zh-CN" smtClean="0" sz="3200"/>
              <a:t>键入文字键入文字键入文字</a:t>
            </a:r>
          </a:p>
        </p:txBody>
      </p:sp>
      <p:sp>
        <p:nvSpPr>
          <p:cNvPr id="23" name="直角三角形 22"/>
          <p:cNvSpPr/>
          <p:nvPr/>
        </p:nvSpPr>
        <p:spPr>
          <a:xfrm flipH="1">
            <a:off x="11837354" y="3244047"/>
            <a:ext cx="451972" cy="3902901"/>
          </a:xfrm>
          <a:prstGeom prst="rtTriangle">
            <a:avLst/>
          </a:prstGeom>
          <a:solidFill>
            <a:srgbClr val="19889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sp>
        <p:nvSpPr>
          <p:cNvPr id="24" name="直角三角形 23"/>
          <p:cNvSpPr/>
          <p:nvPr/>
        </p:nvSpPr>
        <p:spPr>
          <a:xfrm flipH="1">
            <a:off x="11966014" y="3290882"/>
            <a:ext cx="451972" cy="3902901"/>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cxnSp>
        <p:nvCxnSpPr>
          <p:cNvPr id="27" name="直接连接符 26"/>
          <p:cNvCxnSpPr/>
          <p:nvPr/>
        </p:nvCxnSpPr>
        <p:spPr>
          <a:xfrm flipH="1">
            <a:off x="3302070" y="-8873"/>
            <a:ext cx="810569" cy="6866873"/>
          </a:xfrm>
          <a:prstGeom prst="line">
            <a:avLst/>
          </a:prstGeom>
          <a:ln w="127000">
            <a:solidFill>
              <a:srgbClr val="198898"/>
            </a:solidFill>
          </a:ln>
        </p:spPr>
        <p:style>
          <a:lnRef idx="1">
            <a:schemeClr val="accent1"/>
          </a:lnRef>
          <a:fillRef idx="0">
            <a:schemeClr val="accent1"/>
          </a:fillRef>
          <a:effectRef idx="0">
            <a:schemeClr val="accent1"/>
          </a:effectRef>
          <a:fontRef idx="minor">
            <a:schemeClr val="tx1"/>
          </a:fontRef>
        </p:style>
      </p:cxnSp>
      <p:sp>
        <p:nvSpPr>
          <p:cNvPr id="32" name="平行四边形 31"/>
          <p:cNvSpPr/>
          <p:nvPr/>
        </p:nvSpPr>
        <p:spPr>
          <a:xfrm>
            <a:off x="5354776" y="147735"/>
            <a:ext cx="2595294" cy="655621"/>
          </a:xfrm>
          <a:prstGeom prst="parallelogram">
            <a:avLst>
              <a:gd fmla="val 10062" name="adj"/>
            </a:avLst>
          </a:prstGeom>
          <a:solidFill>
            <a:srgbClr val="553D4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mtClean="0" sz="4000"/>
              <a:t>目   录</a:t>
            </a:r>
          </a:p>
        </p:txBody>
      </p:sp>
    </p:spTree>
    <p:extLst>
      <p:ext uri="{BB962C8B-B14F-4D97-AF65-F5344CB8AC3E}">
        <p14:creationId val="322350774"/>
      </p:ext>
    </p:extLst>
  </p:cSld>
  <p:clrMapOvr>
    <a:masterClrMapping/>
  </p:clrMapOvr>
  <p:transition/>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4" name="图片 3"/>
          <p:cNvPicPr>
            <a:picLocks noChangeAspect="1"/>
          </p:cNvPicPr>
          <p:nvPr/>
        </p:nvPicPr>
        <p:blipFill>
          <a:blip r:embed="rId2">
            <a:extLst>
              <a:ext uri="{28A0092B-C50C-407E-A947-70E740481C1C}">
                <a14:useLocalDpi val="0"/>
              </a:ext>
            </a:extLst>
          </a:blip>
          <a:srcRect b="26716" t="30570"/>
          <a:stretch>
            <a:fillRect/>
          </a:stretch>
        </p:blipFill>
        <p:spPr>
          <a:xfrm>
            <a:off x="0" y="-25400"/>
            <a:ext cx="12192000" cy="3695700"/>
          </a:xfrm>
          <a:prstGeom prst="rect">
            <a:avLst/>
          </a:prstGeom>
        </p:spPr>
      </p:pic>
      <p:cxnSp>
        <p:nvCxnSpPr>
          <p:cNvPr id="9" name="直接连接符 8"/>
          <p:cNvCxnSpPr/>
          <p:nvPr/>
        </p:nvCxnSpPr>
        <p:spPr>
          <a:xfrm>
            <a:off x="0" y="3568700"/>
            <a:ext cx="12192000" cy="0"/>
          </a:xfrm>
          <a:prstGeom prst="line">
            <a:avLst/>
          </a:prstGeom>
          <a:ln w="635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5" name="椭圆 4"/>
          <p:cNvSpPr/>
          <p:nvPr/>
        </p:nvSpPr>
        <p:spPr>
          <a:xfrm>
            <a:off x="5168900" y="2641600"/>
            <a:ext cx="1854200" cy="1854200"/>
          </a:xfrm>
          <a:prstGeom prst="ellipse">
            <a:avLst/>
          </a:prstGeom>
          <a:solidFill>
            <a:srgbClr val="198898"/>
          </a:solidFill>
          <a:ln w="635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mtClean="0" sz="8800">
                <a:latin charset="0" panose="04040905080b02020502" pitchFamily="82" typeface="Broadway"/>
              </a:rPr>
              <a:t>一</a:t>
            </a:r>
          </a:p>
        </p:txBody>
      </p:sp>
      <p:grpSp>
        <p:nvGrpSpPr>
          <p:cNvPr id="18" name="组合 17"/>
          <p:cNvGrpSpPr/>
          <p:nvPr/>
        </p:nvGrpSpPr>
        <p:grpSpPr>
          <a:xfrm>
            <a:off x="3778250" y="5068957"/>
            <a:ext cx="4635500" cy="707886"/>
            <a:chOff x="3778250" y="5068957"/>
            <a:chExt cx="4635500" cy="707886"/>
          </a:xfrm>
        </p:grpSpPr>
        <p:sp>
          <p:nvSpPr>
            <p:cNvPr id="6" name="文本框 5"/>
            <p:cNvSpPr txBox="1"/>
            <p:nvPr/>
          </p:nvSpPr>
          <p:spPr>
            <a:xfrm>
              <a:off x="3778250" y="5068957"/>
              <a:ext cx="4635500" cy="701040"/>
            </a:xfrm>
            <a:prstGeom prst="rect">
              <a:avLst/>
            </a:prstGeom>
            <a:noFill/>
          </p:spPr>
          <p:txBody>
            <a:bodyPr rtlCol="0" wrap="square">
              <a:spAutoFit/>
            </a:bodyPr>
            <a:lstStyle/>
            <a:p>
              <a:pPr algn="ctr"/>
              <a:r>
                <a:rPr altLang="en-US" lang="zh-CN" sz="4000"/>
                <a:t>键入这里输入标题</a:t>
              </a:r>
            </a:p>
          </p:txBody>
        </p:sp>
        <p:cxnSp>
          <p:nvCxnSpPr>
            <p:cNvPr id="11" name="直接连接符 10"/>
            <p:cNvCxnSpPr/>
            <p:nvPr/>
          </p:nvCxnSpPr>
          <p:spPr>
            <a:xfrm>
              <a:off x="4006850" y="5068957"/>
              <a:ext cx="41783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4006850" y="5776843"/>
              <a:ext cx="41783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val="3776179940"/>
      </p:ext>
    </p:extLst>
  </p:cSld>
  <p:clrMapOvr>
    <a:masterClrMapping/>
  </p:clrMapOvr>
  <p:transition/>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4" name="组合 23"/>
          <p:cNvGrpSpPr/>
          <p:nvPr/>
        </p:nvGrpSpPr>
        <p:grpSpPr>
          <a:xfrm>
            <a:off x="1495425" y="1972929"/>
            <a:ext cx="4415268" cy="713121"/>
            <a:chOff x="1495425" y="1972929"/>
            <a:chExt cx="4415268" cy="713121"/>
          </a:xfrm>
        </p:grpSpPr>
        <p:sp>
          <p:nvSpPr>
            <p:cNvPr id="22" name="矩形 21"/>
            <p:cNvSpPr/>
            <p:nvPr/>
          </p:nvSpPr>
          <p:spPr>
            <a:xfrm>
              <a:off x="2443077" y="2037102"/>
              <a:ext cx="3434080" cy="579120"/>
            </a:xfrm>
            <a:prstGeom prst="rect">
              <a:avLst/>
            </a:prstGeom>
          </p:spPr>
          <p:txBody>
            <a:bodyPr wrap="none">
              <a:spAutoFit/>
            </a:bodyPr>
            <a:lstStyle/>
            <a:p>
              <a:r>
                <a:rPr altLang="en-US" lang="zh-CN" smtClean="0" sz="3200"/>
                <a:t>键入文字键入文字</a:t>
              </a:r>
            </a:p>
          </p:txBody>
        </p:sp>
        <p:sp>
          <p:nvSpPr>
            <p:cNvPr id="23" name="椭圆 22"/>
            <p:cNvSpPr/>
            <p:nvPr/>
          </p:nvSpPr>
          <p:spPr>
            <a:xfrm>
              <a:off x="1495425" y="1972929"/>
              <a:ext cx="713121" cy="713121"/>
            </a:xfrm>
            <a:prstGeom prst="ellipse">
              <a:avLst/>
            </a:prstGeom>
            <a:solidFill>
              <a:srgbClr val="198898"/>
            </a:solid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z="3200"/>
                <a:t>1</a:t>
              </a:r>
            </a:p>
          </p:txBody>
        </p:sp>
      </p:grpSp>
      <p:grpSp>
        <p:nvGrpSpPr>
          <p:cNvPr id="25" name="组合 24"/>
          <p:cNvGrpSpPr/>
          <p:nvPr/>
        </p:nvGrpSpPr>
        <p:grpSpPr>
          <a:xfrm>
            <a:off x="1495425" y="4116054"/>
            <a:ext cx="4415268" cy="713121"/>
            <a:chOff x="1495425" y="1972929"/>
            <a:chExt cx="4415268" cy="713121"/>
          </a:xfrm>
        </p:grpSpPr>
        <p:sp>
          <p:nvSpPr>
            <p:cNvPr id="26" name="矩形 25"/>
            <p:cNvSpPr/>
            <p:nvPr/>
          </p:nvSpPr>
          <p:spPr>
            <a:xfrm>
              <a:off x="2443077" y="2037101"/>
              <a:ext cx="3434080" cy="579120"/>
            </a:xfrm>
            <a:prstGeom prst="rect">
              <a:avLst/>
            </a:prstGeom>
          </p:spPr>
          <p:txBody>
            <a:bodyPr wrap="none">
              <a:spAutoFit/>
            </a:bodyPr>
            <a:lstStyle/>
            <a:p>
              <a:r>
                <a:rPr altLang="en-US" lang="zh-CN" smtClean="0" sz="3200"/>
                <a:t>键入文字键入文字</a:t>
              </a:r>
            </a:p>
          </p:txBody>
        </p:sp>
        <p:sp>
          <p:nvSpPr>
            <p:cNvPr id="27" name="椭圆 26"/>
            <p:cNvSpPr/>
            <p:nvPr/>
          </p:nvSpPr>
          <p:spPr>
            <a:xfrm>
              <a:off x="1495425" y="1972929"/>
              <a:ext cx="713121" cy="713121"/>
            </a:xfrm>
            <a:prstGeom prst="ellipse">
              <a:avLst/>
            </a:prstGeom>
            <a:solidFill>
              <a:srgbClr val="198898"/>
            </a:solid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mtClean="0" sz="3200"/>
                <a:t>3</a:t>
              </a:r>
            </a:p>
          </p:txBody>
        </p:sp>
      </p:grpSp>
      <p:grpSp>
        <p:nvGrpSpPr>
          <p:cNvPr id="28" name="组合 27"/>
          <p:cNvGrpSpPr/>
          <p:nvPr/>
        </p:nvGrpSpPr>
        <p:grpSpPr>
          <a:xfrm>
            <a:off x="6410325" y="4116054"/>
            <a:ext cx="4415268" cy="713121"/>
            <a:chOff x="1495425" y="1972929"/>
            <a:chExt cx="4415268" cy="713121"/>
          </a:xfrm>
        </p:grpSpPr>
        <p:sp>
          <p:nvSpPr>
            <p:cNvPr id="29" name="矩形 28"/>
            <p:cNvSpPr/>
            <p:nvPr/>
          </p:nvSpPr>
          <p:spPr>
            <a:xfrm>
              <a:off x="2443078" y="2037101"/>
              <a:ext cx="3434080" cy="579120"/>
            </a:xfrm>
            <a:prstGeom prst="rect">
              <a:avLst/>
            </a:prstGeom>
          </p:spPr>
          <p:txBody>
            <a:bodyPr wrap="none">
              <a:spAutoFit/>
            </a:bodyPr>
            <a:lstStyle/>
            <a:p>
              <a:r>
                <a:rPr altLang="en-US" lang="zh-CN" smtClean="0" sz="3200"/>
                <a:t>键入文字键入文字</a:t>
              </a:r>
            </a:p>
          </p:txBody>
        </p:sp>
        <p:sp>
          <p:nvSpPr>
            <p:cNvPr id="30" name="椭圆 29"/>
            <p:cNvSpPr/>
            <p:nvPr/>
          </p:nvSpPr>
          <p:spPr>
            <a:xfrm>
              <a:off x="1495425" y="1972929"/>
              <a:ext cx="713121" cy="713121"/>
            </a:xfrm>
            <a:prstGeom prst="ellipse">
              <a:avLst/>
            </a:prstGeom>
            <a:solidFill>
              <a:srgbClr val="198898"/>
            </a:solid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z="3200"/>
                <a:t>4</a:t>
              </a:r>
            </a:p>
          </p:txBody>
        </p:sp>
      </p:grpSp>
      <p:grpSp>
        <p:nvGrpSpPr>
          <p:cNvPr id="31" name="组合 30"/>
          <p:cNvGrpSpPr/>
          <p:nvPr/>
        </p:nvGrpSpPr>
        <p:grpSpPr>
          <a:xfrm>
            <a:off x="6410325" y="1972928"/>
            <a:ext cx="4415268" cy="713121"/>
            <a:chOff x="1495425" y="1972929"/>
            <a:chExt cx="4415268" cy="713121"/>
          </a:xfrm>
        </p:grpSpPr>
        <p:sp>
          <p:nvSpPr>
            <p:cNvPr id="32" name="矩形 31"/>
            <p:cNvSpPr/>
            <p:nvPr/>
          </p:nvSpPr>
          <p:spPr>
            <a:xfrm>
              <a:off x="2443078" y="2037102"/>
              <a:ext cx="3434080" cy="579120"/>
            </a:xfrm>
            <a:prstGeom prst="rect">
              <a:avLst/>
            </a:prstGeom>
          </p:spPr>
          <p:txBody>
            <a:bodyPr wrap="none">
              <a:spAutoFit/>
            </a:bodyPr>
            <a:lstStyle/>
            <a:p>
              <a:r>
                <a:rPr altLang="en-US" lang="zh-CN" smtClean="0" sz="3200"/>
                <a:t>键入文字键入文字</a:t>
              </a:r>
            </a:p>
          </p:txBody>
        </p:sp>
        <p:sp>
          <p:nvSpPr>
            <p:cNvPr id="33" name="椭圆 32"/>
            <p:cNvSpPr/>
            <p:nvPr/>
          </p:nvSpPr>
          <p:spPr>
            <a:xfrm>
              <a:off x="1495425" y="1972929"/>
              <a:ext cx="713121" cy="713121"/>
            </a:xfrm>
            <a:prstGeom prst="ellipse">
              <a:avLst/>
            </a:prstGeom>
            <a:solidFill>
              <a:srgbClr val="198898"/>
            </a:solid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z="3200"/>
                <a:t>2</a:t>
              </a:r>
            </a:p>
          </p:txBody>
        </p:sp>
      </p:grpSp>
      <p:grpSp>
        <p:nvGrpSpPr>
          <p:cNvPr id="36" name="组合 35"/>
          <p:cNvGrpSpPr/>
          <p:nvPr/>
        </p:nvGrpSpPr>
        <p:grpSpPr>
          <a:xfrm>
            <a:off x="5872162" y="3205163"/>
            <a:ext cx="447675" cy="447675"/>
            <a:chOff x="5872162" y="3205163"/>
            <a:chExt cx="447675" cy="447675"/>
          </a:xfrm>
        </p:grpSpPr>
        <p:cxnSp>
          <p:nvCxnSpPr>
            <p:cNvPr id="34" name="直接连接符 33"/>
            <p:cNvCxnSpPr/>
            <p:nvPr/>
          </p:nvCxnSpPr>
          <p:spPr>
            <a:xfrm flipH="1">
              <a:off x="6096000" y="3205163"/>
              <a:ext cx="0" cy="447675"/>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flipH="1" rot="5400000">
              <a:off x="6096000" y="3205163"/>
              <a:ext cx="0" cy="447675"/>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sp>
        <p:nvSpPr>
          <p:cNvPr id="37" name="文本框 36"/>
          <p:cNvSpPr txBox="1"/>
          <p:nvPr/>
        </p:nvSpPr>
        <p:spPr>
          <a:xfrm>
            <a:off x="1665051" y="253313"/>
            <a:ext cx="5204298" cy="579120"/>
          </a:xfrm>
          <a:prstGeom prst="rect">
            <a:avLst/>
          </a:prstGeom>
          <a:noFill/>
        </p:spPr>
        <p:txBody>
          <a:bodyPr rtlCol="0" wrap="square">
            <a:spAutoFit/>
          </a:bodyPr>
          <a:lstStyle/>
          <a:p>
            <a:r>
              <a:rPr altLang="en-US" lang="zh-CN" smtClean="0" sz="3200">
                <a:solidFill>
                  <a:srgbClr val="198898"/>
                </a:solidFill>
              </a:rPr>
              <a:t>输入标题输入标题</a:t>
            </a:r>
          </a:p>
        </p:txBody>
      </p:sp>
    </p:spTree>
    <p:extLst>
      <p:ext uri="{BB962C8B-B14F-4D97-AF65-F5344CB8AC3E}">
        <p14:creationId val="1653028749"/>
      </p:ext>
    </p:extLst>
  </p:cSld>
  <p:clrMapOvr>
    <a:masterClrMapping/>
  </p:clrMapOvr>
  <p:transition/>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8" name="组合 7"/>
          <p:cNvGrpSpPr/>
          <p:nvPr/>
        </p:nvGrpSpPr>
        <p:grpSpPr>
          <a:xfrm>
            <a:off x="8698059" y="1629000"/>
            <a:ext cx="1800000" cy="1800000"/>
            <a:chOff x="7755449" y="2690587"/>
            <a:chExt cx="1800000" cy="1800000"/>
          </a:xfrm>
        </p:grpSpPr>
        <p:pic>
          <p:nvPicPr>
            <p:cNvPr id="4" name="图片 3"/>
            <p:cNvPicPr>
              <a:picLocks noChangeAspect="1"/>
            </p:cNvPicPr>
            <p:nvPr/>
          </p:nvPicPr>
          <p:blipFill>
            <a:blip r:embed="rId2">
              <a:extLst>
                <a:ext uri="{28A0092B-C50C-407E-A947-70E740481C1C}">
                  <a14:useLocalDpi val="0"/>
                </a:ext>
              </a:extLst>
            </a:blip>
            <a:srcRect l="14518" r="14518"/>
            <a:stretch>
              <a:fillRect/>
            </a:stretch>
          </p:blipFill>
          <p:spPr>
            <a:xfrm>
              <a:off x="7755449" y="2690587"/>
              <a:ext cx="1800000" cy="1800000"/>
            </a:xfrm>
            <a:prstGeom prst="ellipse">
              <a:avLst/>
            </a:prstGeom>
            <a:ln w="50800">
              <a:noFill/>
            </a:ln>
          </p:spPr>
        </p:pic>
        <p:sp>
          <p:nvSpPr>
            <p:cNvPr id="5" name="椭圆 4"/>
            <p:cNvSpPr/>
            <p:nvPr/>
          </p:nvSpPr>
          <p:spPr>
            <a:xfrm>
              <a:off x="7805738" y="2740876"/>
              <a:ext cx="1699422" cy="1699422"/>
            </a:xfrm>
            <a:prstGeom prst="ellipse">
              <a:avLst/>
            </a:prstGeom>
            <a:noFill/>
            <a:ln w="254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9" name="组合 8"/>
          <p:cNvGrpSpPr/>
          <p:nvPr/>
        </p:nvGrpSpPr>
        <p:grpSpPr>
          <a:xfrm>
            <a:off x="5196001" y="1629000"/>
            <a:ext cx="1800000" cy="1800000"/>
            <a:chOff x="3676649" y="1905000"/>
            <a:chExt cx="1800000" cy="1800000"/>
          </a:xfrm>
        </p:grpSpPr>
        <p:pic>
          <p:nvPicPr>
            <p:cNvPr id="3" name="图片 2"/>
            <p:cNvPicPr>
              <a:picLocks noChangeAspect="1"/>
            </p:cNvPicPr>
            <p:nvPr/>
          </p:nvPicPr>
          <p:blipFill>
            <a:blip r:embed="rId3">
              <a:extLst>
                <a:ext uri="{28A0092B-C50C-407E-A947-70E740481C1C}">
                  <a14:useLocalDpi val="0"/>
                </a:ext>
              </a:extLst>
            </a:blip>
            <a:srcRect l="14003" r="14003"/>
            <a:stretch>
              <a:fillRect/>
            </a:stretch>
          </p:blipFill>
          <p:spPr>
            <a:xfrm>
              <a:off x="3676649" y="1905000"/>
              <a:ext cx="1800000" cy="1800000"/>
            </a:xfrm>
            <a:prstGeom prst="ellipse">
              <a:avLst/>
            </a:prstGeom>
          </p:spPr>
        </p:pic>
        <p:sp>
          <p:nvSpPr>
            <p:cNvPr id="6" name="椭圆 5"/>
            <p:cNvSpPr/>
            <p:nvPr/>
          </p:nvSpPr>
          <p:spPr>
            <a:xfrm>
              <a:off x="3726938" y="1955289"/>
              <a:ext cx="1699422" cy="1699422"/>
            </a:xfrm>
            <a:prstGeom prst="ellipse">
              <a:avLst/>
            </a:prstGeom>
            <a:noFill/>
            <a:ln w="254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10" name="组合 9"/>
          <p:cNvGrpSpPr/>
          <p:nvPr/>
        </p:nvGrpSpPr>
        <p:grpSpPr>
          <a:xfrm>
            <a:off x="1678406" y="1629000"/>
            <a:ext cx="1800000" cy="1800000"/>
            <a:chOff x="1409700" y="1905000"/>
            <a:chExt cx="1800000" cy="1800000"/>
          </a:xfrm>
        </p:grpSpPr>
        <p:pic>
          <p:nvPicPr>
            <p:cNvPr id="2" name="图片 1"/>
            <p:cNvPicPr>
              <a:picLocks noChangeAspect="1"/>
            </p:cNvPicPr>
            <p:nvPr/>
          </p:nvPicPr>
          <p:blipFill>
            <a:blip r:embed="rId4">
              <a:extLst>
                <a:ext uri="{28A0092B-C50C-407E-A947-70E740481C1C}">
                  <a14:useLocalDpi val="0"/>
                </a:ext>
              </a:extLst>
            </a:blip>
            <a:srcRect l="21192" r="21192"/>
            <a:stretch>
              <a:fillRect/>
            </a:stretch>
          </p:blipFill>
          <p:spPr>
            <a:xfrm>
              <a:off x="1409700" y="1905000"/>
              <a:ext cx="1800000" cy="1800000"/>
            </a:xfrm>
            <a:prstGeom prst="ellipse">
              <a:avLst/>
            </a:prstGeom>
          </p:spPr>
        </p:pic>
        <p:sp>
          <p:nvSpPr>
            <p:cNvPr id="7" name="椭圆 6"/>
            <p:cNvSpPr/>
            <p:nvPr/>
          </p:nvSpPr>
          <p:spPr>
            <a:xfrm>
              <a:off x="1459989" y="1955289"/>
              <a:ext cx="1699422" cy="1699422"/>
            </a:xfrm>
            <a:prstGeom prst="ellipse">
              <a:avLst/>
            </a:prstGeom>
            <a:noFill/>
            <a:ln w="254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12" name="平行四边形 11"/>
          <p:cNvSpPr/>
          <p:nvPr/>
        </p:nvSpPr>
        <p:spPr>
          <a:xfrm>
            <a:off x="1508761" y="3561591"/>
            <a:ext cx="2139290" cy="489201"/>
          </a:xfrm>
          <a:prstGeom prst="parallelogram">
            <a:avLst/>
          </a:prstGeom>
          <a:solidFill>
            <a:srgbClr val="19889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mtClean="0" sz="2800"/>
              <a:t>输入标题</a:t>
            </a:r>
          </a:p>
        </p:txBody>
      </p:sp>
      <p:sp>
        <p:nvSpPr>
          <p:cNvPr id="13" name="平行四边形 12"/>
          <p:cNvSpPr/>
          <p:nvPr/>
        </p:nvSpPr>
        <p:spPr>
          <a:xfrm>
            <a:off x="5026356" y="3561591"/>
            <a:ext cx="2139290" cy="489201"/>
          </a:xfrm>
          <a:prstGeom prst="parallelogram">
            <a:avLst/>
          </a:prstGeom>
          <a:solidFill>
            <a:srgbClr val="19889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mtClean="0" sz="2800"/>
              <a:t>输入标题</a:t>
            </a:r>
          </a:p>
        </p:txBody>
      </p:sp>
      <p:sp>
        <p:nvSpPr>
          <p:cNvPr id="14" name="平行四边形 13"/>
          <p:cNvSpPr/>
          <p:nvPr/>
        </p:nvSpPr>
        <p:spPr>
          <a:xfrm>
            <a:off x="8528414" y="3561591"/>
            <a:ext cx="2139290" cy="489201"/>
          </a:xfrm>
          <a:prstGeom prst="parallelogram">
            <a:avLst/>
          </a:prstGeom>
          <a:solidFill>
            <a:srgbClr val="19889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mtClean="0" sz="2800"/>
              <a:t>输入标题</a:t>
            </a:r>
          </a:p>
        </p:txBody>
      </p:sp>
      <p:sp>
        <p:nvSpPr>
          <p:cNvPr id="15" name="矩形 14"/>
          <p:cNvSpPr/>
          <p:nvPr/>
        </p:nvSpPr>
        <p:spPr>
          <a:xfrm>
            <a:off x="1654862" y="4183383"/>
            <a:ext cx="1847087" cy="1798320"/>
          </a:xfrm>
          <a:prstGeom prst="rect">
            <a:avLst/>
          </a:prstGeom>
        </p:spPr>
        <p:txBody>
          <a:bodyPr wrap="square">
            <a:spAutoFit/>
          </a:bodyPr>
          <a:lstStyle/>
          <a:p>
            <a:r>
              <a:rPr altLang="en-US" lang="zh-CN" smtClean="0" sz="2800"/>
              <a:t>键入文字键入文字键入文字键入文字</a:t>
            </a:r>
          </a:p>
        </p:txBody>
      </p:sp>
      <p:sp>
        <p:nvSpPr>
          <p:cNvPr id="16" name="矩形 15"/>
          <p:cNvSpPr/>
          <p:nvPr/>
        </p:nvSpPr>
        <p:spPr>
          <a:xfrm>
            <a:off x="5172457" y="4183383"/>
            <a:ext cx="1847087" cy="1798320"/>
          </a:xfrm>
          <a:prstGeom prst="rect">
            <a:avLst/>
          </a:prstGeom>
        </p:spPr>
        <p:txBody>
          <a:bodyPr wrap="square">
            <a:spAutoFit/>
          </a:bodyPr>
          <a:lstStyle/>
          <a:p>
            <a:r>
              <a:rPr altLang="en-US" lang="zh-CN" smtClean="0" sz="2800"/>
              <a:t>键入文字键入文字键入文字键入文字</a:t>
            </a:r>
          </a:p>
        </p:txBody>
      </p:sp>
      <p:sp>
        <p:nvSpPr>
          <p:cNvPr id="17" name="矩形 16"/>
          <p:cNvSpPr/>
          <p:nvPr/>
        </p:nvSpPr>
        <p:spPr>
          <a:xfrm>
            <a:off x="8674515" y="4183383"/>
            <a:ext cx="1847087" cy="1798320"/>
          </a:xfrm>
          <a:prstGeom prst="rect">
            <a:avLst/>
          </a:prstGeom>
        </p:spPr>
        <p:txBody>
          <a:bodyPr wrap="square">
            <a:spAutoFit/>
          </a:bodyPr>
          <a:lstStyle/>
          <a:p>
            <a:r>
              <a:rPr altLang="en-US" lang="zh-CN" smtClean="0" sz="2800"/>
              <a:t>键入文字键入文字键入文字键入文字</a:t>
            </a:r>
          </a:p>
        </p:txBody>
      </p:sp>
      <p:sp>
        <p:nvSpPr>
          <p:cNvPr id="18" name="文本框 17"/>
          <p:cNvSpPr txBox="1"/>
          <p:nvPr/>
        </p:nvSpPr>
        <p:spPr>
          <a:xfrm>
            <a:off x="1665051" y="253313"/>
            <a:ext cx="5204298" cy="579120"/>
          </a:xfrm>
          <a:prstGeom prst="rect">
            <a:avLst/>
          </a:prstGeom>
          <a:noFill/>
        </p:spPr>
        <p:txBody>
          <a:bodyPr rtlCol="0" wrap="square">
            <a:spAutoFit/>
          </a:bodyPr>
          <a:lstStyle/>
          <a:p>
            <a:r>
              <a:rPr altLang="en-US" lang="zh-CN" smtClean="0" sz="3200">
                <a:solidFill>
                  <a:srgbClr val="198898"/>
                </a:solidFill>
              </a:rPr>
              <a:t>输入标题输入标题</a:t>
            </a:r>
          </a:p>
        </p:txBody>
      </p:sp>
    </p:spTree>
    <p:extLst>
      <p:ext uri="{BB962C8B-B14F-4D97-AF65-F5344CB8AC3E}">
        <p14:creationId val="1406728297"/>
      </p:ext>
    </p:extLst>
  </p:cSld>
  <p:clrMapOvr>
    <a:masterClrMapping/>
  </p:clrMapOvr>
  <p:transition/>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3" name="矩形 2"/>
          <p:cNvSpPr/>
          <p:nvPr/>
        </p:nvSpPr>
        <p:spPr>
          <a:xfrm rot="10800000">
            <a:off x="9711392" y="-3126913"/>
            <a:ext cx="9809442" cy="7664450"/>
          </a:xfrm>
          <a:custGeom>
            <a:gdLst>
              <a:gd fmla="*/ 0 w 4949420" name="connsiteX0"/>
              <a:gd fmla="*/ 0 h 3867150" name="connsiteY0"/>
              <a:gd fmla="*/ 4026091 w 4949420" name="connsiteX1"/>
              <a:gd fmla="*/ 3601 h 3867150" name="connsiteY1"/>
              <a:gd fmla="*/ 4949420 w 4949420" name="connsiteX2"/>
              <a:gd fmla="*/ 2532587 h 3867150" name="connsiteY2"/>
              <a:gd fmla="*/ 0 w 4949420" name="connsiteX3"/>
              <a:gd fmla="*/ 3867150 h 3867150" name="connsiteY3"/>
              <a:gd fmla="*/ 0 w 4949420" name="connsiteX4"/>
              <a:gd fmla="*/ 0 h 3867150"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3867150" w="4949420">
                <a:moveTo>
                  <a:pt x="0" y="0"/>
                </a:moveTo>
                <a:lnTo>
                  <a:pt x="4026091" y="3601"/>
                </a:lnTo>
                <a:lnTo>
                  <a:pt x="4949420" y="2532587"/>
                </a:lnTo>
                <a:lnTo>
                  <a:pt x="0" y="3867150"/>
                </a:lnTo>
                <a:lnTo>
                  <a:pt x="0" y="0"/>
                </a:lnTo>
                <a:close/>
              </a:path>
            </a:pathLst>
          </a:custGeom>
          <a:solidFill>
            <a:srgbClr val="19889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 name="矩形 2"/>
          <p:cNvSpPr/>
          <p:nvPr/>
        </p:nvSpPr>
        <p:spPr>
          <a:xfrm>
            <a:off x="-5151716" y="1863872"/>
            <a:ext cx="9809442" cy="7664450"/>
          </a:xfrm>
          <a:custGeom>
            <a:gdLst>
              <a:gd fmla="*/ 0 w 4949420" name="connsiteX0"/>
              <a:gd fmla="*/ 0 h 3867150" name="connsiteY0"/>
              <a:gd fmla="*/ 4030897 w 4949420" name="connsiteX1"/>
              <a:gd fmla="*/ 13213 h 3867150" name="connsiteY1"/>
              <a:gd fmla="*/ 4949420 w 4949420" name="connsiteX2"/>
              <a:gd fmla="*/ 2532587 h 3867150" name="connsiteY2"/>
              <a:gd fmla="*/ 0 w 4949420" name="connsiteX3"/>
              <a:gd fmla="*/ 3867150 h 3867150" name="connsiteY3"/>
              <a:gd fmla="*/ 0 w 4949420" name="connsiteX4"/>
              <a:gd fmla="*/ 0 h 3867150"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3867150" w="4949420">
                <a:moveTo>
                  <a:pt x="0" y="0"/>
                </a:moveTo>
                <a:lnTo>
                  <a:pt x="4030897" y="13213"/>
                </a:lnTo>
                <a:lnTo>
                  <a:pt x="4949420" y="2532587"/>
                </a:lnTo>
                <a:lnTo>
                  <a:pt x="0" y="3867150"/>
                </a:lnTo>
                <a:lnTo>
                  <a:pt x="0" y="0"/>
                </a:lnTo>
                <a:close/>
              </a:path>
            </a:pathLst>
          </a:cu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4" name="文本框 13"/>
          <p:cNvSpPr txBox="1"/>
          <p:nvPr/>
        </p:nvSpPr>
        <p:spPr>
          <a:xfrm>
            <a:off x="4657726" y="2170319"/>
            <a:ext cx="5144808" cy="2042160"/>
          </a:xfrm>
          <a:prstGeom prst="rect">
            <a:avLst/>
          </a:prstGeom>
          <a:noFill/>
        </p:spPr>
        <p:txBody>
          <a:bodyPr rtlCol="0" wrap="square">
            <a:spAutoFit/>
          </a:bodyPr>
          <a:lstStyle/>
          <a:p>
            <a:r>
              <a:rPr altLang="en-US" lang="zh-CN" sz="3200"/>
              <a:t>输入文字输入文字输入文字输入文字输入文字输入文字输入文字输入文字输入文字输入文字输入文字输入文字</a:t>
            </a:r>
          </a:p>
        </p:txBody>
      </p:sp>
      <p:cxnSp>
        <p:nvCxnSpPr>
          <p:cNvPr id="16" name="直接连接符 15"/>
          <p:cNvCxnSpPr/>
          <p:nvPr/>
        </p:nvCxnSpPr>
        <p:spPr>
          <a:xfrm>
            <a:off x="-600075" y="1893778"/>
            <a:ext cx="10311467" cy="0"/>
          </a:xfrm>
          <a:prstGeom prst="line">
            <a:avLst/>
          </a:prstGeom>
          <a:ln cmpd="thickThin" w="63500">
            <a:solidFill>
              <a:srgbClr val="198898"/>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4748868" y="4508962"/>
            <a:ext cx="9395757" cy="0"/>
          </a:xfrm>
          <a:prstGeom prst="line">
            <a:avLst/>
          </a:prstGeom>
          <a:ln cmpd="thinThick" w="63500">
            <a:solidFill>
              <a:srgbClr val="198898"/>
            </a:solidFill>
          </a:ln>
        </p:spPr>
        <p:style>
          <a:lnRef idx="1">
            <a:schemeClr val="accent1"/>
          </a:lnRef>
          <a:fillRef idx="0">
            <a:schemeClr val="accent1"/>
          </a:fillRef>
          <a:effectRef idx="0">
            <a:schemeClr val="accent1"/>
          </a:effectRef>
          <a:fontRef idx="minor">
            <a:schemeClr val="tx1"/>
          </a:fontRef>
        </p:style>
      </p:cxnSp>
      <p:sp>
        <p:nvSpPr>
          <p:cNvPr id="20" name="文本框 19"/>
          <p:cNvSpPr txBox="1"/>
          <p:nvPr/>
        </p:nvSpPr>
        <p:spPr>
          <a:xfrm>
            <a:off x="1665051" y="253313"/>
            <a:ext cx="5204298" cy="579120"/>
          </a:xfrm>
          <a:prstGeom prst="rect">
            <a:avLst/>
          </a:prstGeom>
          <a:noFill/>
        </p:spPr>
        <p:txBody>
          <a:bodyPr rtlCol="0" wrap="square">
            <a:spAutoFit/>
          </a:bodyPr>
          <a:lstStyle/>
          <a:p>
            <a:r>
              <a:rPr altLang="en-US" lang="zh-CN" smtClean="0" sz="3200">
                <a:solidFill>
                  <a:srgbClr val="198898"/>
                </a:solidFill>
              </a:rPr>
              <a:t>输入标题输入标题</a:t>
            </a:r>
          </a:p>
        </p:txBody>
      </p:sp>
    </p:spTree>
    <p:extLst>
      <p:ext uri="{BB962C8B-B14F-4D97-AF65-F5344CB8AC3E}">
        <p14:creationId val="4102492377"/>
      </p:ext>
    </p:extLst>
  </p:cSld>
  <p:clrMapOvr>
    <a:masterClrMapping/>
  </p:clrMapOvr>
  <p:transition/>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 name="图片 1"/>
          <p:cNvPicPr>
            <a:picLocks noChangeAspect="1"/>
          </p:cNvPicPr>
          <p:nvPr/>
        </p:nvPicPr>
        <p:blipFill>
          <a:blip r:embed="rId2">
            <a:extLst>
              <a:ext uri="{BEBA8EAE-BF5A-486C-A8C5-ECC9F3942E4B}">
                <a14:imgProps>
                  <a14:imgLayer xmlns:d3p1="http://schemas.openxmlformats.org/officeDocument/2006/relationships" d3p1:embed="">
                    <a14:imgEffect>
                      <a14:brightnessContrast bright="40000" contrast="-40000"/>
                    </a14:imgEffect>
                  </a14:imgLayer>
                </a14:imgProps>
              </a:ext>
              <a:ext uri="{28A0092B-C50C-407E-A947-70E740481C1C}">
                <a14:useLocalDpi val="0"/>
              </a:ext>
            </a:extLst>
          </a:blip>
          <a:srcRect b="5420" t="46557"/>
          <a:stretch>
            <a:fillRect/>
          </a:stretch>
        </p:blipFill>
        <p:spPr>
          <a:xfrm>
            <a:off x="2903" y="0"/>
            <a:ext cx="12186194" cy="3698875"/>
          </a:xfrm>
          <a:prstGeom prst="rect">
            <a:avLst/>
          </a:prstGeom>
        </p:spPr>
      </p:pic>
      <p:cxnSp>
        <p:nvCxnSpPr>
          <p:cNvPr id="9" name="直接连接符 8"/>
          <p:cNvCxnSpPr/>
          <p:nvPr/>
        </p:nvCxnSpPr>
        <p:spPr>
          <a:xfrm>
            <a:off x="0" y="3568700"/>
            <a:ext cx="12192000" cy="0"/>
          </a:xfrm>
          <a:prstGeom prst="line">
            <a:avLst/>
          </a:prstGeom>
          <a:ln w="635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5" name="椭圆 4"/>
          <p:cNvSpPr/>
          <p:nvPr/>
        </p:nvSpPr>
        <p:spPr>
          <a:xfrm>
            <a:off x="5168900" y="2641600"/>
            <a:ext cx="1854200" cy="1854200"/>
          </a:xfrm>
          <a:prstGeom prst="ellipse">
            <a:avLst/>
          </a:prstGeom>
          <a:solidFill>
            <a:srgbClr val="198898"/>
          </a:solidFill>
          <a:ln w="635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mtClean="0" sz="8800">
                <a:latin charset="0" panose="04040905080b02020502" pitchFamily="82" typeface="Broadway"/>
              </a:rPr>
              <a:t>二</a:t>
            </a:r>
          </a:p>
        </p:txBody>
      </p:sp>
      <p:grpSp>
        <p:nvGrpSpPr>
          <p:cNvPr id="18" name="组合 17"/>
          <p:cNvGrpSpPr/>
          <p:nvPr/>
        </p:nvGrpSpPr>
        <p:grpSpPr>
          <a:xfrm>
            <a:off x="3778250" y="5068957"/>
            <a:ext cx="4635500" cy="707886"/>
            <a:chOff x="3778250" y="5068957"/>
            <a:chExt cx="4635500" cy="707886"/>
          </a:xfrm>
        </p:grpSpPr>
        <p:sp>
          <p:nvSpPr>
            <p:cNvPr id="6" name="文本框 5"/>
            <p:cNvSpPr txBox="1"/>
            <p:nvPr/>
          </p:nvSpPr>
          <p:spPr>
            <a:xfrm>
              <a:off x="3778250" y="5068957"/>
              <a:ext cx="4635500" cy="701040"/>
            </a:xfrm>
            <a:prstGeom prst="rect">
              <a:avLst/>
            </a:prstGeom>
            <a:noFill/>
          </p:spPr>
          <p:txBody>
            <a:bodyPr rtlCol="0" wrap="square">
              <a:spAutoFit/>
            </a:bodyPr>
            <a:lstStyle/>
            <a:p>
              <a:pPr algn="ctr"/>
              <a:r>
                <a:rPr altLang="en-US" lang="zh-CN" sz="4000"/>
                <a:t>键入这里输入标题</a:t>
              </a:r>
            </a:p>
          </p:txBody>
        </p:sp>
        <p:cxnSp>
          <p:nvCxnSpPr>
            <p:cNvPr id="11" name="直接连接符 10"/>
            <p:cNvCxnSpPr/>
            <p:nvPr/>
          </p:nvCxnSpPr>
          <p:spPr>
            <a:xfrm>
              <a:off x="4006850" y="5068957"/>
              <a:ext cx="41783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4006850" y="5776843"/>
              <a:ext cx="41783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val="3281545797"/>
      </p:ext>
    </p:extLst>
  </p:cSld>
  <p:clrMapOvr>
    <a:masterClrMapping/>
  </p:clrMapOvr>
  <p:transition/>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cxnSp>
        <p:nvCxnSpPr>
          <p:cNvPr id="8" name="直接连接符 7"/>
          <p:cNvCxnSpPr/>
          <p:nvPr/>
        </p:nvCxnSpPr>
        <p:spPr>
          <a:xfrm flipH="1">
            <a:off x="-412557" y="1511300"/>
            <a:ext cx="13017116" cy="3835400"/>
          </a:xfrm>
          <a:prstGeom prst="line">
            <a:avLst/>
          </a:prstGeom>
          <a:ln w="38100">
            <a:solidFill>
              <a:srgbClr val="198898"/>
            </a:solidFill>
          </a:ln>
        </p:spPr>
        <p:style>
          <a:lnRef idx="1">
            <a:schemeClr val="accent1"/>
          </a:lnRef>
          <a:fillRef idx="0">
            <a:schemeClr val="accent1"/>
          </a:fillRef>
          <a:effectRef idx="0">
            <a:schemeClr val="accent1"/>
          </a:effectRef>
          <a:fontRef idx="minor">
            <a:schemeClr val="tx1"/>
          </a:fontRef>
        </p:style>
      </p:cxnSp>
      <p:grpSp>
        <p:nvGrpSpPr>
          <p:cNvPr id="28" name="组合 27"/>
          <p:cNvGrpSpPr/>
          <p:nvPr/>
        </p:nvGrpSpPr>
        <p:grpSpPr>
          <a:xfrm>
            <a:off x="3440907" y="1587500"/>
            <a:ext cx="5303043" cy="3695700"/>
            <a:chOff x="3440907" y="1587500"/>
            <a:chExt cx="5303043" cy="3695700"/>
          </a:xfrm>
        </p:grpSpPr>
        <p:sp>
          <p:nvSpPr>
            <p:cNvPr id="4" name="椭圆 3"/>
            <p:cNvSpPr/>
            <p:nvPr/>
          </p:nvSpPr>
          <p:spPr>
            <a:xfrm>
              <a:off x="4248150" y="1587500"/>
              <a:ext cx="3695700" cy="3695700"/>
            </a:xfrm>
            <a:prstGeom prst="ellipse">
              <a:avLst/>
            </a:prstGeom>
            <a:solidFill>
              <a:schemeClr val="bg1">
                <a:lumMod val="95000"/>
              </a:schemeClr>
            </a:solidFill>
            <a:ln w="38100">
              <a:solidFill>
                <a:srgbClr val="198898"/>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3" name="图片 2"/>
            <p:cNvPicPr>
              <a:picLocks noChangeAspect="1"/>
            </p:cNvPicPr>
            <p:nvPr/>
          </p:nvPicPr>
          <p:blipFill>
            <a:blip r:embed="rId2">
              <a:extLst>
                <a:ext uri="{28A0092B-C50C-407E-A947-70E740481C1C}">
                  <a14:useLocalDpi val="0"/>
                </a:ext>
              </a:extLst>
            </a:blip>
            <a:srcRect l="12241" r="20907"/>
            <a:stretch>
              <a:fillRect/>
            </a:stretch>
          </p:blipFill>
          <p:spPr>
            <a:xfrm>
              <a:off x="4495800" y="1835150"/>
              <a:ext cx="3200400" cy="3200400"/>
            </a:xfrm>
            <a:prstGeom prst="ellipse">
              <a:avLst/>
            </a:prstGeom>
            <a:ln w="25400">
              <a:solidFill>
                <a:schemeClr val="bg1">
                  <a:lumMod val="85000"/>
                </a:schemeClr>
              </a:solidFill>
            </a:ln>
          </p:spPr>
        </p:pic>
        <p:sp>
          <p:nvSpPr>
            <p:cNvPr id="6" name="椭圆 5"/>
            <p:cNvSpPr/>
            <p:nvPr/>
          </p:nvSpPr>
          <p:spPr>
            <a:xfrm>
              <a:off x="3911600" y="1587500"/>
              <a:ext cx="1435100" cy="14351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mtClean="0" sz="2800">
                  <a:solidFill>
                    <a:schemeClr val="tx1"/>
                  </a:solidFill>
                </a:rPr>
                <a:t>输入描述</a:t>
              </a:r>
            </a:p>
          </p:txBody>
        </p:sp>
        <p:cxnSp>
          <p:nvCxnSpPr>
            <p:cNvPr id="9" name="直接连接符 8"/>
            <p:cNvCxnSpPr/>
            <p:nvPr/>
          </p:nvCxnSpPr>
          <p:spPr>
            <a:xfrm flipH="1">
              <a:off x="7796786" y="2437520"/>
              <a:ext cx="947164" cy="279076"/>
            </a:xfrm>
            <a:prstGeom prst="line">
              <a:avLst/>
            </a:prstGeom>
            <a:ln w="38100">
              <a:solidFill>
                <a:srgbClr val="198898"/>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flipH="1">
              <a:off x="7908425" y="2983620"/>
              <a:ext cx="333741" cy="98335"/>
            </a:xfrm>
            <a:prstGeom prst="line">
              <a:avLst/>
            </a:prstGeom>
            <a:ln w="38100">
              <a:solidFill>
                <a:srgbClr val="198898"/>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flipH="1">
              <a:off x="3440907" y="4104804"/>
              <a:ext cx="947164" cy="279076"/>
            </a:xfrm>
            <a:prstGeom prst="line">
              <a:avLst/>
            </a:prstGeom>
            <a:ln w="38100">
              <a:solidFill>
                <a:srgbClr val="198898"/>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flipH="1">
              <a:off x="3944391" y="3786753"/>
              <a:ext cx="333741" cy="98335"/>
            </a:xfrm>
            <a:prstGeom prst="line">
              <a:avLst/>
            </a:prstGeom>
            <a:ln w="38100">
              <a:solidFill>
                <a:srgbClr val="198898"/>
              </a:solidFill>
            </a:ln>
          </p:spPr>
          <p:style>
            <a:lnRef idx="1">
              <a:schemeClr val="accent1"/>
            </a:lnRef>
            <a:fillRef idx="0">
              <a:schemeClr val="accent1"/>
            </a:fillRef>
            <a:effectRef idx="0">
              <a:schemeClr val="accent1"/>
            </a:effectRef>
            <a:fontRef idx="minor">
              <a:schemeClr val="tx1"/>
            </a:fontRef>
          </p:style>
        </p:cxnSp>
        <p:grpSp>
          <p:nvGrpSpPr>
            <p:cNvPr id="27" name="组合 26"/>
            <p:cNvGrpSpPr/>
            <p:nvPr/>
          </p:nvGrpSpPr>
          <p:grpSpPr>
            <a:xfrm>
              <a:off x="7137400" y="3911600"/>
              <a:ext cx="930275" cy="930275"/>
              <a:chOff x="7137400" y="3911600"/>
              <a:chExt cx="930275" cy="930275"/>
            </a:xfrm>
          </p:grpSpPr>
          <p:sp>
            <p:nvSpPr>
              <p:cNvPr id="7" name="椭圆 6"/>
              <p:cNvSpPr/>
              <p:nvPr/>
            </p:nvSpPr>
            <p:spPr>
              <a:xfrm>
                <a:off x="7137400" y="3911600"/>
                <a:ext cx="930275" cy="930275"/>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800">
                  <a:solidFill>
                    <a:schemeClr val="tx1"/>
                  </a:solidFill>
                </a:endParaRPr>
              </a:p>
            </p:txBody>
          </p:sp>
          <p:grpSp>
            <p:nvGrpSpPr>
              <p:cNvPr id="26" name="组合 25"/>
              <p:cNvGrpSpPr/>
              <p:nvPr/>
            </p:nvGrpSpPr>
            <p:grpSpPr>
              <a:xfrm>
                <a:off x="7382399" y="4099823"/>
                <a:ext cx="440276" cy="553829"/>
                <a:chOff x="7382399" y="4083372"/>
                <a:chExt cx="440276" cy="553829"/>
              </a:xfrm>
            </p:grpSpPr>
            <p:sp>
              <p:nvSpPr>
                <p:cNvPr id="22" name="Freeform 632"/>
                <p:cNvSpPr/>
                <p:nvPr/>
              </p:nvSpPr>
              <p:spPr bwMode="auto">
                <a:xfrm>
                  <a:off x="7382399" y="4440328"/>
                  <a:ext cx="440276" cy="196873"/>
                </a:xfrm>
                <a:custGeom>
                  <a:gdLst>
                    <a:gd fmla="*/ 0 w 257" name="T0"/>
                    <a:gd fmla="*/ 0 h 115" name="T1"/>
                    <a:gd fmla="*/ 226 w 257" name="T2"/>
                    <a:gd fmla="*/ 0 h 115" name="T3"/>
                    <a:gd fmla="*/ 257 w 257" name="T4"/>
                    <a:gd fmla="*/ 36 h 115" name="T5"/>
                    <a:gd fmla="*/ 225 w 257" name="T6"/>
                    <a:gd fmla="*/ 67 h 115" name="T7"/>
                    <a:gd fmla="*/ 204 w 257" name="T8"/>
                    <a:gd fmla="*/ 52 h 115" name="T9"/>
                    <a:gd fmla="*/ 141 w 257" name="T10"/>
                    <a:gd fmla="*/ 101 h 115" name="T11"/>
                    <a:gd fmla="*/ 238 w 257" name="T12"/>
                    <a:gd fmla="*/ 101 h 115" name="T13"/>
                    <a:gd fmla="*/ 238 w 257" name="T14"/>
                    <a:gd fmla="*/ 115 h 115" name="T15"/>
                    <a:gd fmla="*/ 5 w 257" name="T16"/>
                    <a:gd fmla="*/ 115 h 115" name="T17"/>
                    <a:gd fmla="*/ 5 w 257" name="T18"/>
                    <a:gd fmla="*/ 102 h 115" name="T19"/>
                    <a:gd fmla="*/ 76 w 257" name="T20"/>
                    <a:gd fmla="*/ 101 h 115" name="T21"/>
                    <a:gd fmla="*/ 0 w 257" name="T22"/>
                    <a:gd fmla="*/ 0 h 115"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115" w="257">
                      <a:moveTo>
                        <a:pt x="0" y="0"/>
                      </a:moveTo>
                      <a:cubicBezTo>
                        <a:pt x="226" y="0"/>
                        <a:pt x="226" y="0"/>
                        <a:pt x="226" y="0"/>
                      </a:cubicBezTo>
                      <a:cubicBezTo>
                        <a:pt x="226" y="0"/>
                        <a:pt x="257" y="9"/>
                        <a:pt x="257" y="36"/>
                      </a:cubicBezTo>
                      <a:cubicBezTo>
                        <a:pt x="257" y="59"/>
                        <a:pt x="235" y="68"/>
                        <a:pt x="225" y="67"/>
                      </a:cubicBezTo>
                      <a:cubicBezTo>
                        <a:pt x="210" y="66"/>
                        <a:pt x="204" y="54"/>
                        <a:pt x="204" y="52"/>
                      </a:cubicBezTo>
                      <a:cubicBezTo>
                        <a:pt x="204" y="52"/>
                        <a:pt x="185" y="87"/>
                        <a:pt x="141" y="101"/>
                      </a:cubicBezTo>
                      <a:cubicBezTo>
                        <a:pt x="238" y="101"/>
                        <a:pt x="238" y="101"/>
                        <a:pt x="238" y="101"/>
                      </a:cubicBezTo>
                      <a:cubicBezTo>
                        <a:pt x="238" y="115"/>
                        <a:pt x="238" y="115"/>
                        <a:pt x="238" y="115"/>
                      </a:cubicBezTo>
                      <a:cubicBezTo>
                        <a:pt x="5" y="115"/>
                        <a:pt x="5" y="115"/>
                        <a:pt x="5" y="115"/>
                      </a:cubicBezTo>
                      <a:cubicBezTo>
                        <a:pt x="5" y="102"/>
                        <a:pt x="5" y="102"/>
                        <a:pt x="5" y="102"/>
                      </a:cubicBezTo>
                      <a:cubicBezTo>
                        <a:pt x="76" y="101"/>
                        <a:pt x="76" y="101"/>
                        <a:pt x="76" y="101"/>
                      </a:cubicBezTo>
                      <a:cubicBezTo>
                        <a:pt x="76" y="101"/>
                        <a:pt x="5" y="83"/>
                        <a:pt x="0" y="0"/>
                      </a:cubicBezTo>
                      <a:close/>
                    </a:path>
                  </a:pathLst>
                </a:custGeom>
                <a:solidFill>
                  <a:srgbClr val="553D43"/>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23" name="Freeform 633"/>
                <p:cNvSpPr/>
                <p:nvPr/>
              </p:nvSpPr>
              <p:spPr bwMode="auto">
                <a:xfrm>
                  <a:off x="7516024" y="4083372"/>
                  <a:ext cx="173026" cy="318419"/>
                </a:xfrm>
                <a:custGeom>
                  <a:gdLst>
                    <a:gd fmla="*/ 53 w 101" name="T0"/>
                    <a:gd fmla="*/ 2 h 186" name="T1"/>
                    <a:gd fmla="*/ 70 w 101" name="T2"/>
                    <a:gd fmla="*/ 50 h 186" name="T3"/>
                    <a:gd fmla="*/ 18 w 101" name="T4"/>
                    <a:gd fmla="*/ 103 h 186" name="T5"/>
                    <a:gd fmla="*/ 3 w 101" name="T6"/>
                    <a:gd fmla="*/ 129 h 186" name="T7"/>
                    <a:gd fmla="*/ 44 w 101" name="T8"/>
                    <a:gd fmla="*/ 134 h 186" name="T9"/>
                    <a:gd fmla="*/ 87 w 101" name="T10"/>
                    <a:gd fmla="*/ 164 h 186" name="T11"/>
                    <a:gd fmla="*/ 83 w 101" name="T12"/>
                    <a:gd fmla="*/ 186 h 186" name="T13"/>
                    <a:gd fmla="*/ 100 w 101" name="T14"/>
                    <a:gd fmla="*/ 139 h 186" name="T15"/>
                    <a:gd fmla="*/ 85 w 101" name="T16"/>
                    <a:gd fmla="*/ 108 h 186" name="T17"/>
                    <a:gd fmla="*/ 53 w 101" name="T18"/>
                    <a:gd fmla="*/ 99 h 186" name="T19"/>
                    <a:gd fmla="*/ 87 w 101" name="T20"/>
                    <a:gd fmla="*/ 35 h 186" name="T21"/>
                    <a:gd fmla="*/ 53 w 101" name="T22"/>
                    <a:gd fmla="*/ 2 h 186"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186" w="100">
                      <a:moveTo>
                        <a:pt x="53" y="2"/>
                      </a:moveTo>
                      <a:cubicBezTo>
                        <a:pt x="53" y="2"/>
                        <a:pt x="93" y="2"/>
                        <a:pt x="70" y="50"/>
                      </a:cubicBezTo>
                      <a:cubicBezTo>
                        <a:pt x="63" y="62"/>
                        <a:pt x="52" y="77"/>
                        <a:pt x="18" y="103"/>
                      </a:cubicBezTo>
                      <a:cubicBezTo>
                        <a:pt x="10" y="112"/>
                        <a:pt x="0" y="121"/>
                        <a:pt x="3" y="129"/>
                      </a:cubicBezTo>
                      <a:cubicBezTo>
                        <a:pt x="9" y="133"/>
                        <a:pt x="14" y="134"/>
                        <a:pt x="44" y="134"/>
                      </a:cubicBezTo>
                      <a:cubicBezTo>
                        <a:pt x="55" y="136"/>
                        <a:pt x="78" y="137"/>
                        <a:pt x="87" y="164"/>
                      </a:cubicBezTo>
                      <a:cubicBezTo>
                        <a:pt x="87" y="174"/>
                        <a:pt x="88" y="179"/>
                        <a:pt x="83" y="186"/>
                      </a:cubicBezTo>
                      <a:cubicBezTo>
                        <a:pt x="83" y="186"/>
                        <a:pt x="97" y="162"/>
                        <a:pt x="100" y="139"/>
                      </a:cubicBezTo>
                      <a:cubicBezTo>
                        <a:pt x="101" y="128"/>
                        <a:pt x="95" y="108"/>
                        <a:pt x="85" y="108"/>
                      </a:cubicBezTo>
                      <a:cubicBezTo>
                        <a:pt x="75" y="108"/>
                        <a:pt x="45" y="119"/>
                        <a:pt x="53" y="99"/>
                      </a:cubicBezTo>
                      <a:cubicBezTo>
                        <a:pt x="63" y="81"/>
                        <a:pt x="84" y="58"/>
                        <a:pt x="87" y="35"/>
                      </a:cubicBezTo>
                      <a:cubicBezTo>
                        <a:pt x="89" y="19"/>
                        <a:pt x="74" y="0"/>
                        <a:pt x="53" y="2"/>
                      </a:cubicBezTo>
                      <a:close/>
                    </a:path>
                  </a:pathLst>
                </a:custGeom>
                <a:solidFill>
                  <a:srgbClr val="553D43"/>
                </a:solidFill>
                <a:ln>
                  <a:noFill/>
                </a:ln>
                <a:extLst/>
              </p:spPr>
              <p:txBody>
                <a:bodyPr anchor="t" anchorCtr="0" bIns="45720" compatLnSpc="1" lIns="91440" numCol="1" rIns="91440" tIns="45720" vert="horz" wrap="square">
                  <a:prstTxWarp prst="textNoShape">
                    <a:avLst/>
                  </a:prstTxWarp>
                </a:bodyPr>
                <a:lstStyle/>
                <a:p>
                  <a:endParaRPr altLang="en-US" lang="zh-CN"/>
                </a:p>
              </p:txBody>
            </p:sp>
          </p:grpSp>
        </p:grpSp>
      </p:grpSp>
      <p:sp>
        <p:nvSpPr>
          <p:cNvPr id="24" name="矩形 23"/>
          <p:cNvSpPr/>
          <p:nvPr/>
        </p:nvSpPr>
        <p:spPr>
          <a:xfrm>
            <a:off x="420792" y="1766441"/>
            <a:ext cx="3515386" cy="1066800"/>
          </a:xfrm>
          <a:prstGeom prst="rect">
            <a:avLst/>
          </a:prstGeom>
        </p:spPr>
        <p:txBody>
          <a:bodyPr wrap="square">
            <a:spAutoFit/>
          </a:bodyPr>
          <a:lstStyle/>
          <a:p>
            <a:r>
              <a:rPr altLang="en-US" lang="zh-CN" smtClean="0" sz="3200"/>
              <a:t>键入文字键入文字键入文字键入文字</a:t>
            </a:r>
          </a:p>
        </p:txBody>
      </p:sp>
      <p:sp>
        <p:nvSpPr>
          <p:cNvPr id="25" name="矩形 24"/>
          <p:cNvSpPr/>
          <p:nvPr/>
        </p:nvSpPr>
        <p:spPr>
          <a:xfrm>
            <a:off x="8270367" y="3911600"/>
            <a:ext cx="3515386" cy="1066800"/>
          </a:xfrm>
          <a:prstGeom prst="rect">
            <a:avLst/>
          </a:prstGeom>
        </p:spPr>
        <p:txBody>
          <a:bodyPr wrap="square">
            <a:spAutoFit/>
          </a:bodyPr>
          <a:lstStyle/>
          <a:p>
            <a:r>
              <a:rPr altLang="en-US" lang="zh-CN" smtClean="0" sz="3200"/>
              <a:t>键入文字键入文字键入文字键入文字</a:t>
            </a:r>
          </a:p>
        </p:txBody>
      </p:sp>
      <p:sp>
        <p:nvSpPr>
          <p:cNvPr id="29" name="文本框 28"/>
          <p:cNvSpPr txBox="1"/>
          <p:nvPr/>
        </p:nvSpPr>
        <p:spPr>
          <a:xfrm>
            <a:off x="1665051" y="253313"/>
            <a:ext cx="5204298" cy="579120"/>
          </a:xfrm>
          <a:prstGeom prst="rect">
            <a:avLst/>
          </a:prstGeom>
          <a:noFill/>
        </p:spPr>
        <p:txBody>
          <a:bodyPr rtlCol="0" wrap="square">
            <a:spAutoFit/>
          </a:bodyPr>
          <a:lstStyle/>
          <a:p>
            <a:r>
              <a:rPr altLang="en-US" lang="zh-CN" smtClean="0" sz="3200">
                <a:solidFill>
                  <a:srgbClr val="198898"/>
                </a:solidFill>
              </a:rPr>
              <a:t>输入标题输入标题</a:t>
            </a:r>
          </a:p>
        </p:txBody>
      </p:sp>
    </p:spTree>
    <p:extLst>
      <p:ext uri="{BB962C8B-B14F-4D97-AF65-F5344CB8AC3E}">
        <p14:creationId val="1457983089"/>
      </p:ext>
    </p:extLst>
  </p:cSld>
  <p:clrMapOvr>
    <a:masterClrMapping/>
  </p:clrMapOvr>
  <p:transition/>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cxnSp>
        <p:nvCxnSpPr>
          <p:cNvPr id="2" name="直接连接符 1"/>
          <p:cNvCxnSpPr/>
          <p:nvPr/>
        </p:nvCxnSpPr>
        <p:spPr>
          <a:xfrm flipH="1">
            <a:off x="-412558" y="3022600"/>
            <a:ext cx="13017116" cy="3835400"/>
          </a:xfrm>
          <a:prstGeom prst="line">
            <a:avLst/>
          </a:prstGeom>
          <a:ln w="63500">
            <a:solidFill>
              <a:srgbClr val="198898"/>
            </a:solidFill>
          </a:ln>
        </p:spPr>
        <p:style>
          <a:lnRef idx="1">
            <a:schemeClr val="accent1"/>
          </a:lnRef>
          <a:fillRef idx="0">
            <a:schemeClr val="accent1"/>
          </a:fillRef>
          <a:effectRef idx="0">
            <a:schemeClr val="accent1"/>
          </a:effectRef>
          <a:fontRef idx="minor">
            <a:schemeClr val="tx1"/>
          </a:fontRef>
        </p:style>
      </p:cxnSp>
      <p:grpSp>
        <p:nvGrpSpPr>
          <p:cNvPr id="3" name="组合 2"/>
          <p:cNvGrpSpPr/>
          <p:nvPr/>
        </p:nvGrpSpPr>
        <p:grpSpPr>
          <a:xfrm>
            <a:off x="967464" y="2532962"/>
            <a:ext cx="2086632" cy="3674056"/>
            <a:chOff x="967464" y="2532962"/>
            <a:chExt cx="2086632" cy="3674056"/>
          </a:xfrm>
        </p:grpSpPr>
        <p:sp>
          <p:nvSpPr>
            <p:cNvPr id="4" name="圆角矩形 3"/>
            <p:cNvSpPr/>
            <p:nvPr/>
          </p:nvSpPr>
          <p:spPr>
            <a:xfrm>
              <a:off x="967464" y="2532962"/>
              <a:ext cx="2086632" cy="2947474"/>
            </a:xfrm>
            <a:prstGeom prst="roundRect">
              <a:avLst/>
            </a:prstGeom>
            <a:solidFill>
              <a:schemeClr val="bg1">
                <a:lumMod val="85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mtClean="0" sz="2800">
                  <a:solidFill>
                    <a:schemeClr val="tx1"/>
                  </a:solidFill>
                </a:rPr>
                <a:t>键入这里输入文字键入这里输入文字</a:t>
              </a:r>
            </a:p>
          </p:txBody>
        </p:sp>
        <p:sp>
          <p:nvSpPr>
            <p:cNvPr id="5" name="泪滴形 4"/>
            <p:cNvSpPr/>
            <p:nvPr/>
          </p:nvSpPr>
          <p:spPr>
            <a:xfrm rot="8100000">
              <a:off x="1710473" y="5176403"/>
              <a:ext cx="610658" cy="610658"/>
            </a:xfrm>
            <a:prstGeom prst="teardrop">
              <a:avLst>
                <a:gd fmla="val 125412" name="adj"/>
              </a:avLst>
            </a:prstGeom>
            <a:solidFill>
              <a:srgbClr val="198898"/>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椭圆 5"/>
            <p:cNvSpPr/>
            <p:nvPr/>
          </p:nvSpPr>
          <p:spPr>
            <a:xfrm rot="8100000">
              <a:off x="1852199" y="5318130"/>
              <a:ext cx="317163" cy="317163"/>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椭圆 6"/>
            <p:cNvSpPr/>
            <p:nvPr/>
          </p:nvSpPr>
          <p:spPr>
            <a:xfrm>
              <a:off x="1953647" y="6082708"/>
              <a:ext cx="124310" cy="124310"/>
            </a:xfrm>
            <a:prstGeom prst="ellipse">
              <a:avLst/>
            </a:prstGeom>
            <a:solidFill>
              <a:schemeClr val="bg1">
                <a:lumMod val="95000"/>
              </a:schemeClr>
            </a:solidFill>
            <a:ln w="38100">
              <a:solidFill>
                <a:srgbClr val="198898"/>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8" name="文本框 7"/>
          <p:cNvSpPr txBox="1"/>
          <p:nvPr/>
        </p:nvSpPr>
        <p:spPr>
          <a:xfrm>
            <a:off x="1850520" y="6207018"/>
            <a:ext cx="2428110" cy="518160"/>
          </a:xfrm>
          <a:prstGeom prst="rect">
            <a:avLst/>
          </a:prstGeom>
          <a:noFill/>
        </p:spPr>
        <p:txBody>
          <a:bodyPr rtlCol="0" wrap="square">
            <a:spAutoFit/>
          </a:bodyPr>
          <a:lstStyle/>
          <a:p>
            <a:r>
              <a:rPr altLang="zh-CN" lang="en-US" smtClean="0" sz="2800">
                <a:solidFill>
                  <a:srgbClr val="553D43"/>
                </a:solidFill>
                <a:latin charset="0" panose="04040905080b02020502" pitchFamily="82" typeface="Broadway"/>
              </a:rPr>
              <a:t>2014.5.1</a:t>
            </a:r>
          </a:p>
        </p:txBody>
      </p:sp>
      <p:sp>
        <p:nvSpPr>
          <p:cNvPr id="9" name="文本框 8"/>
          <p:cNvSpPr txBox="1"/>
          <p:nvPr/>
        </p:nvSpPr>
        <p:spPr>
          <a:xfrm>
            <a:off x="4612770" y="5394541"/>
            <a:ext cx="2428110" cy="518160"/>
          </a:xfrm>
          <a:prstGeom prst="rect">
            <a:avLst/>
          </a:prstGeom>
          <a:noFill/>
        </p:spPr>
        <p:txBody>
          <a:bodyPr rtlCol="0" wrap="square">
            <a:spAutoFit/>
          </a:bodyPr>
          <a:lstStyle/>
          <a:p>
            <a:r>
              <a:rPr altLang="zh-CN" lang="en-US" smtClean="0" sz="2800">
                <a:solidFill>
                  <a:srgbClr val="553D43"/>
                </a:solidFill>
                <a:latin charset="0" panose="04040905080b02020502" pitchFamily="82" typeface="Broadway"/>
              </a:rPr>
              <a:t>2014.10.1</a:t>
            </a:r>
          </a:p>
        </p:txBody>
      </p:sp>
      <p:sp>
        <p:nvSpPr>
          <p:cNvPr id="10" name="文本框 9"/>
          <p:cNvSpPr txBox="1"/>
          <p:nvPr/>
        </p:nvSpPr>
        <p:spPr>
          <a:xfrm>
            <a:off x="7375021" y="4582065"/>
            <a:ext cx="2428110" cy="518160"/>
          </a:xfrm>
          <a:prstGeom prst="rect">
            <a:avLst/>
          </a:prstGeom>
          <a:noFill/>
        </p:spPr>
        <p:txBody>
          <a:bodyPr rtlCol="0" wrap="square">
            <a:spAutoFit/>
          </a:bodyPr>
          <a:lstStyle/>
          <a:p>
            <a:r>
              <a:rPr altLang="zh-CN" lang="en-US" smtClean="0" sz="2800">
                <a:solidFill>
                  <a:srgbClr val="553D43"/>
                </a:solidFill>
                <a:latin charset="0" panose="04040905080b02020502" pitchFamily="82" typeface="Broadway"/>
              </a:rPr>
              <a:t>2015.3.1</a:t>
            </a:r>
          </a:p>
        </p:txBody>
      </p:sp>
      <p:sp>
        <p:nvSpPr>
          <p:cNvPr id="11" name="文本框 10"/>
          <p:cNvSpPr txBox="1"/>
          <p:nvPr/>
        </p:nvSpPr>
        <p:spPr>
          <a:xfrm>
            <a:off x="10137271" y="3769589"/>
            <a:ext cx="2428110" cy="518160"/>
          </a:xfrm>
          <a:prstGeom prst="rect">
            <a:avLst/>
          </a:prstGeom>
          <a:noFill/>
        </p:spPr>
        <p:txBody>
          <a:bodyPr rtlCol="0" wrap="square">
            <a:spAutoFit/>
          </a:bodyPr>
          <a:lstStyle/>
          <a:p>
            <a:r>
              <a:rPr altLang="zh-CN" lang="en-US" smtClean="0" sz="2800">
                <a:solidFill>
                  <a:srgbClr val="553D43"/>
                </a:solidFill>
                <a:latin charset="0" panose="04040905080b02020502" pitchFamily="82" typeface="Broadway"/>
              </a:rPr>
              <a:t>2015.6.1</a:t>
            </a:r>
          </a:p>
        </p:txBody>
      </p:sp>
      <p:grpSp>
        <p:nvGrpSpPr>
          <p:cNvPr id="12" name="组合 11"/>
          <p:cNvGrpSpPr/>
          <p:nvPr/>
        </p:nvGrpSpPr>
        <p:grpSpPr>
          <a:xfrm>
            <a:off x="9270591" y="86520"/>
            <a:ext cx="2086632" cy="3674056"/>
            <a:chOff x="967464" y="2532962"/>
            <a:chExt cx="2086632" cy="3674056"/>
          </a:xfrm>
        </p:grpSpPr>
        <p:sp>
          <p:nvSpPr>
            <p:cNvPr id="13" name="圆角矩形 12"/>
            <p:cNvSpPr/>
            <p:nvPr/>
          </p:nvSpPr>
          <p:spPr>
            <a:xfrm>
              <a:off x="967464" y="2532962"/>
              <a:ext cx="2086632" cy="2947474"/>
            </a:xfrm>
            <a:prstGeom prst="roundRect">
              <a:avLst/>
            </a:prstGeom>
            <a:solidFill>
              <a:schemeClr val="bg1">
                <a:lumMod val="85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mtClean="0" sz="2800">
                  <a:solidFill>
                    <a:schemeClr val="tx1"/>
                  </a:solidFill>
                </a:rPr>
                <a:t>键入这里输入文字键入这里输入文字</a:t>
              </a:r>
            </a:p>
          </p:txBody>
        </p:sp>
        <p:sp>
          <p:nvSpPr>
            <p:cNvPr id="14" name="泪滴形 13"/>
            <p:cNvSpPr/>
            <p:nvPr/>
          </p:nvSpPr>
          <p:spPr>
            <a:xfrm rot="8100000">
              <a:off x="1710473" y="5176403"/>
              <a:ext cx="610658" cy="610658"/>
            </a:xfrm>
            <a:prstGeom prst="teardrop">
              <a:avLst>
                <a:gd fmla="val 125412" name="adj"/>
              </a:avLst>
            </a:prstGeom>
            <a:solidFill>
              <a:srgbClr val="198898"/>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5" name="椭圆 14"/>
            <p:cNvSpPr/>
            <p:nvPr/>
          </p:nvSpPr>
          <p:spPr>
            <a:xfrm rot="8100000">
              <a:off x="1852199" y="5318130"/>
              <a:ext cx="317163" cy="317163"/>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6" name="椭圆 15"/>
            <p:cNvSpPr/>
            <p:nvPr/>
          </p:nvSpPr>
          <p:spPr>
            <a:xfrm>
              <a:off x="1953647" y="6082708"/>
              <a:ext cx="124310" cy="124310"/>
            </a:xfrm>
            <a:prstGeom prst="ellipse">
              <a:avLst/>
            </a:prstGeom>
            <a:solidFill>
              <a:schemeClr val="bg1">
                <a:lumMod val="95000"/>
              </a:schemeClr>
            </a:solidFill>
            <a:ln w="38100">
              <a:solidFill>
                <a:srgbClr val="198898"/>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17" name="组合 16"/>
          <p:cNvGrpSpPr/>
          <p:nvPr/>
        </p:nvGrpSpPr>
        <p:grpSpPr>
          <a:xfrm>
            <a:off x="6502882" y="902001"/>
            <a:ext cx="2086632" cy="3674056"/>
            <a:chOff x="967464" y="2532962"/>
            <a:chExt cx="2086632" cy="3674056"/>
          </a:xfrm>
        </p:grpSpPr>
        <p:sp>
          <p:nvSpPr>
            <p:cNvPr id="18" name="圆角矩形 17"/>
            <p:cNvSpPr/>
            <p:nvPr/>
          </p:nvSpPr>
          <p:spPr>
            <a:xfrm>
              <a:off x="967464" y="2532962"/>
              <a:ext cx="2086632" cy="2947474"/>
            </a:xfrm>
            <a:prstGeom prst="roundRect">
              <a:avLst/>
            </a:prstGeom>
            <a:solidFill>
              <a:schemeClr val="bg1">
                <a:lumMod val="85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mtClean="0" sz="2800">
                  <a:solidFill>
                    <a:schemeClr val="tx1"/>
                  </a:solidFill>
                </a:rPr>
                <a:t>键入这里输入文字键入这里输入文字</a:t>
              </a:r>
            </a:p>
          </p:txBody>
        </p:sp>
        <p:sp>
          <p:nvSpPr>
            <p:cNvPr id="19" name="泪滴形 18"/>
            <p:cNvSpPr/>
            <p:nvPr/>
          </p:nvSpPr>
          <p:spPr>
            <a:xfrm rot="8100000">
              <a:off x="1710473" y="5176403"/>
              <a:ext cx="610658" cy="610658"/>
            </a:xfrm>
            <a:prstGeom prst="teardrop">
              <a:avLst>
                <a:gd fmla="val 125412" name="adj"/>
              </a:avLst>
            </a:prstGeom>
            <a:solidFill>
              <a:srgbClr val="198898"/>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0" name="椭圆 19"/>
            <p:cNvSpPr/>
            <p:nvPr/>
          </p:nvSpPr>
          <p:spPr>
            <a:xfrm rot="8100000">
              <a:off x="1852199" y="5318130"/>
              <a:ext cx="317163" cy="317163"/>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1" name="椭圆 20"/>
            <p:cNvSpPr/>
            <p:nvPr/>
          </p:nvSpPr>
          <p:spPr>
            <a:xfrm>
              <a:off x="1953647" y="6082708"/>
              <a:ext cx="124310" cy="124310"/>
            </a:xfrm>
            <a:prstGeom prst="ellipse">
              <a:avLst/>
            </a:prstGeom>
            <a:solidFill>
              <a:schemeClr val="bg1">
                <a:lumMod val="95000"/>
              </a:schemeClr>
            </a:solidFill>
            <a:ln w="38100">
              <a:solidFill>
                <a:srgbClr val="198898"/>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22" name="组合 21"/>
          <p:cNvGrpSpPr/>
          <p:nvPr/>
        </p:nvGrpSpPr>
        <p:grpSpPr>
          <a:xfrm>
            <a:off x="3735173" y="1717482"/>
            <a:ext cx="2086632" cy="3674056"/>
            <a:chOff x="967464" y="2532962"/>
            <a:chExt cx="2086632" cy="3674056"/>
          </a:xfrm>
        </p:grpSpPr>
        <p:sp>
          <p:nvSpPr>
            <p:cNvPr id="23" name="圆角矩形 22"/>
            <p:cNvSpPr/>
            <p:nvPr/>
          </p:nvSpPr>
          <p:spPr>
            <a:xfrm>
              <a:off x="967464" y="2532962"/>
              <a:ext cx="2086632" cy="2947474"/>
            </a:xfrm>
            <a:prstGeom prst="roundRect">
              <a:avLst/>
            </a:prstGeom>
            <a:solidFill>
              <a:schemeClr val="bg1">
                <a:lumMod val="85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mtClean="0" sz="2800">
                  <a:solidFill>
                    <a:schemeClr val="tx1"/>
                  </a:solidFill>
                </a:rPr>
                <a:t>键入这里输入文字键入这里输入文字</a:t>
              </a:r>
            </a:p>
          </p:txBody>
        </p:sp>
        <p:sp>
          <p:nvSpPr>
            <p:cNvPr id="24" name="泪滴形 23"/>
            <p:cNvSpPr/>
            <p:nvPr/>
          </p:nvSpPr>
          <p:spPr>
            <a:xfrm rot="8100000">
              <a:off x="1710473" y="5176403"/>
              <a:ext cx="610658" cy="610658"/>
            </a:xfrm>
            <a:prstGeom prst="teardrop">
              <a:avLst>
                <a:gd fmla="val 125412" name="adj"/>
              </a:avLst>
            </a:prstGeom>
            <a:solidFill>
              <a:srgbClr val="198898"/>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5" name="椭圆 24"/>
            <p:cNvSpPr/>
            <p:nvPr/>
          </p:nvSpPr>
          <p:spPr>
            <a:xfrm rot="8100000">
              <a:off x="1852199" y="5318130"/>
              <a:ext cx="317163" cy="317163"/>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6" name="椭圆 25"/>
            <p:cNvSpPr/>
            <p:nvPr/>
          </p:nvSpPr>
          <p:spPr>
            <a:xfrm>
              <a:off x="1953647" y="6082708"/>
              <a:ext cx="124310" cy="124310"/>
            </a:xfrm>
            <a:prstGeom prst="ellipse">
              <a:avLst/>
            </a:prstGeom>
            <a:solidFill>
              <a:schemeClr val="bg1">
                <a:lumMod val="95000"/>
              </a:schemeClr>
            </a:solidFill>
            <a:ln w="38100">
              <a:solidFill>
                <a:srgbClr val="198898"/>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27" name="文本框 26"/>
          <p:cNvSpPr txBox="1"/>
          <p:nvPr/>
        </p:nvSpPr>
        <p:spPr>
          <a:xfrm>
            <a:off x="1665051" y="253313"/>
            <a:ext cx="5204298" cy="579120"/>
          </a:xfrm>
          <a:prstGeom prst="rect">
            <a:avLst/>
          </a:prstGeom>
          <a:noFill/>
        </p:spPr>
        <p:txBody>
          <a:bodyPr rtlCol="0" wrap="square">
            <a:spAutoFit/>
          </a:bodyPr>
          <a:lstStyle/>
          <a:p>
            <a:r>
              <a:rPr altLang="en-US" lang="zh-CN" smtClean="0" sz="3200">
                <a:solidFill>
                  <a:srgbClr val="198898"/>
                </a:solidFill>
              </a:rPr>
              <a:t>输入标题输入标题</a:t>
            </a:r>
          </a:p>
        </p:txBody>
      </p:sp>
    </p:spTree>
    <p:extLst>
      <p:ext uri="{BB962C8B-B14F-4D97-AF65-F5344CB8AC3E}">
        <p14:creationId val="1043270986"/>
      </p:ext>
    </p:extLst>
  </p:cSld>
  <p:clrMapOvr>
    <a:masterClrMapping/>
  </p:clrMapOvr>
  <p:transition/>
  <p:timing/>
</p:sld>
</file>

<file path=ppt/tags/tag1.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Lst>
</file>

<file path=ppt/theme/theme1.xml><?xml version="1.0" encoding="utf-8"?>
<a:theme xmlns:r="http://schemas.openxmlformats.org/officeDocument/2006/relationships" xmlns:a="http://schemas.openxmlformats.org/drawingml/2006/main" na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1">
      <a:majorFont>
        <a:latin typeface="Calibri Light"/>
        <a:ea typeface="微软雅黑"/>
        <a:cs typeface="Arial"/>
      </a:majorFont>
      <a:minorFont>
        <a:latin typeface="Calibri"/>
        <a:ea typeface="微软雅黑"/>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98898"/>
        </a:solidFill>
        <a:ln>
          <a:noFill/>
        </a:ln>
      </a:spPr>
      <a:bodyPr anchor="ctr" rtlCol="0"/>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Lst>
    <a:ext uri="{05A4C25C-085E-4340-85A3-A5531E510DB2}">
      <thm15:themeFamily xmlns:thm15="http://schemas.microsoft.com/office/thememl/2012/main" id="{62F939B6-93AF-4DB8-9C6B-D6C7DFDC589F}" name="Office Theme" vid="{4A3C46E8-61CC-4603-A589-7422A47A8E4A}"/>
    </a:ext>
  </a:extLst>
</a:theme>
</file>

<file path=ppt/theme/theme2.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Override1.xml><?xml version="1.0" encoding="utf-8"?>
<a:themeOverride xmlns:r="http://schemas.openxmlformats.org/officeDocument/2006/relationships" xmlns:a="http://schemas.openxmlformats.org/drawingml/2006/main">
  <a:clrScheme name="视点">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自定义 1">
    <a:majorFont>
      <a:latin typeface="Impact"/>
      <a:ea typeface="微软雅黑"/>
      <a:cs typeface="Arial"/>
    </a:majorFont>
    <a:minorFont>
      <a:latin typeface="Impact"/>
      <a:ea typeface="微软雅黑"/>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vt="http://schemas.openxmlformats.org/officeDocument/2006/docPropsVTypes" xmlns="http://schemas.openxmlformats.org/officeDocument/2006/extended-properties">
  <Company/>
  <Paragraphs>80</Paragraphs>
  <Slides>18</Slides>
  <Notes>0</Notes>
  <TotalTime>0</TotalTime>
  <HiddenSlides>0</HiddenSlides>
  <MMClips>0</MMClips>
  <ScaleCrop>0</ScaleCrop>
  <HeadingPairs>
    <vt:vector baseType="variant" size="6">
      <vt:variant>
        <vt:lpstr>Fonts used</vt:lpstr>
      </vt:variant>
      <vt:variant>
        <vt:i4>7</vt:i4>
      </vt:variant>
      <vt:variant>
        <vt:lpstr>Theme</vt:lpstr>
      </vt:variant>
      <vt:variant>
        <vt:i4>1</vt:i4>
      </vt:variant>
      <vt:variant>
        <vt:lpstr>Slide Titles</vt:lpstr>
      </vt:variant>
      <vt:variant>
        <vt:i4>18</vt:i4>
      </vt:variant>
    </vt:vector>
  </HeadingPairs>
  <TitlesOfParts>
    <vt:vector baseType="lpstr" size="26">
      <vt:lpstr>Arial</vt:lpstr>
      <vt:lpstr>Calibri Light</vt:lpstr>
      <vt:lpstr>微软雅黑</vt:lpstr>
      <vt:lpstr>Calibri</vt:lpstr>
      <vt:lpstr>Broadway</vt:lpstr>
      <vt:lpstr>Agency FB</vt:lpstr>
      <vt:lpstr>Impact</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2021-08-22T12:04:37Z</dcterms:created>
  <cp:lastPrinted>2021-08-22T12:04:37Z</cp:lastPrinted>
  <dcterms:modified xsi:type="dcterms:W3CDTF">2021-08-22T05:51:26Z</dcterms:modified>
  <cp:revision>1</cp:revision>
</cp:coreProperties>
</file>