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themeOverride+xml" PartName="/ppt/theme/themeOverride3.xml"/>
  <Override ContentType="application/vnd.openxmlformats-officedocument.themeOverride+xml" PartName="/ppt/theme/themeOverride4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7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427" r:id="rId4"/>
    <p:sldId id="428" r:id="rId5"/>
    <p:sldId id="395" r:id="rId6"/>
    <p:sldId id="449" r:id="rId7"/>
    <p:sldId id="446" r:id="rId8"/>
    <p:sldId id="447" r:id="rId9"/>
    <p:sldId id="450" r:id="rId10"/>
    <p:sldId id="448" r:id="rId11"/>
    <p:sldId id="396" r:id="rId12"/>
    <p:sldId id="451" r:id="rId13"/>
    <p:sldId id="452" r:id="rId14"/>
    <p:sldId id="453" r:id="rId15"/>
    <p:sldId id="454" r:id="rId16"/>
    <p:sldId id="397" r:id="rId17"/>
    <p:sldId id="455" r:id="rId18"/>
    <p:sldId id="456" r:id="rId19"/>
    <p:sldId id="457" r:id="rId20"/>
    <p:sldId id="458" r:id="rId21"/>
    <p:sldId id="398" r:id="rId22"/>
    <p:sldId id="459" r:id="rId23"/>
    <p:sldId id="460" r:id="rId24"/>
    <p:sldId id="461" r:id="rId25"/>
    <p:sldId id="463" r:id="rId26"/>
    <p:sldId id="464" r:id="rId27"/>
    <p:sldId id="341" r:id="rId28"/>
  </p:sldIdLst>
  <p:sldSz cx="9144000" cy="5143500" type="screen16x9"/>
  <p:notesSz cx="6858000" cy="9144000"/>
  <p:custDataLst>
    <p:tags r:id="rId29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6" autoAdjust="0"/>
    <p:restoredTop sz="94660"/>
  </p:normalViewPr>
  <p:slideViewPr>
    <p:cSldViewPr>
      <p:cViewPr>
        <p:scale>
          <a:sx n="100" d="100"/>
          <a:sy n="100" d="100"/>
        </p:scale>
        <p:origin x="858" y="264"/>
      </p:cViewPr>
      <p:guideLst>
        <p:guide orient="horz" pos="441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20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35" Target="revisionInfo.xml" Type="http://schemas.microsoft.com/office/2015/10/relationships/revisionInfo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  <a:t>2017/11/3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94111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7516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30340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31125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59208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3567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74669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428822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../media/image3.png" Type="http://schemas.openxmlformats.org/officeDocument/2006/relationships/image"/><Relationship Id="rId3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Pr>
        <a:blipFill dpi="0"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67021280"/>
      </p:ext>
    </p:extLst>
  </p:cSld>
  <p:clrMapOvr>
    <a:masterClrMapping/>
  </p:clrMapOvr>
  <mc:AlternateContent>
    <mc:Choice Requires="p15">
      <p:transition spd="slow" p14:dur="1250">
        <p15:prstTrans prst="pageCurlDouble"/>
      </p:transition>
    </mc:Choice>
    <mc:Fallback>
      <p:transition spd="slow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6083582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1438263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996890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7401283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0663256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0001669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854048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A41C39D6-205B-4669-BB7E-2CEAD212E880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rcRect l="31472" t="82305" r="30635"/>
          <a:stretch>
            <a:fillRect/>
          </a:stretch>
        </p:blipFill>
        <p:spPr>
          <a:xfrm>
            <a:off x="6516216" y="-92546"/>
            <a:ext cx="2627784" cy="63181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E7906FF5-26AF-49DB-8AB4-954EFD8E7A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40556" t="14003" r="-243" b="56581"/>
          <a:stretch>
            <a:fillRect/>
          </a:stretch>
        </p:blipFill>
        <p:spPr>
          <a:xfrm>
            <a:off x="-1" y="4001225"/>
            <a:ext cx="3562835" cy="1142276"/>
          </a:xfrm>
          <a:prstGeom prst="rect">
            <a:avLst/>
          </a:prstGeom>
        </p:spPr>
      </p:pic>
    </p:spTree>
    <p:extLst>
      <p:ext uri="{BB962C8B-B14F-4D97-AF65-F5344CB8AC3E}">
        <p14:creationId val="1609210182"/>
      </p:ext>
    </p:extLst>
  </p:cSld>
  <p:clrMapOvr>
    <a:masterClrMapping/>
  </p:clrMapOvr>
  <mc:AlternateContent>
    <mc:Choice Requires="p15">
      <p:transition spd="slow" p14:dur="1250">
        <p15:prstTrans prst="pageCurlDouble"/>
      </p:transition>
    </mc:Choice>
    <mc:Fallback>
      <p:transition spd="slow">
        <p:fade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30300140"/>
      </p:ext>
    </p:extLst>
  </p:cSld>
  <p:clrMapOvr>
    <a:masterClrMapping/>
  </p:clrMapOvr>
  <mc:AlternateContent>
    <mc:Choice Requires="p15">
      <p:transition spd="slow" p14:dur="1250">
        <p15:prstTrans prst="pageCurlDouble"/>
      </p:transition>
    </mc:Choice>
    <mc:Fallback>
      <p:transition spd="slow">
        <p:fade/>
      </p:transition>
    </mc:Fallback>
  </mc:AlternateContent>
  <p:timing/>
  <p:extLst mod="1">
    <p:ext uri="{DCECCB84-F9BA-43D5-87BE-67443E8EF086}">
      <p15:sldGuideLst>
        <p15:guide id="1" orient="horz" pos="1620">
          <p15:clr>
            <a:srgbClr val="FBAE40"/>
          </p15:clr>
        </p15:guide>
        <p15:guide id="2" pos="4967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pos="662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val="2033521475"/>
      </p:ext>
    </p:extLst>
  </p:cSld>
  <p:clrMapOvr>
    <a:masterClrMapping/>
  </p:clrMapOvr>
  <mc:AlternateContent>
    <mc:Choice Requires="p15">
      <p:transition spd="slow" p14:dur="1250">
        <p15:prstTrans prst="pageCurlDouble"/>
      </p:transition>
    </mc:Choice>
    <mc:Fallback>
      <p:transition spd="slow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43002473"/>
      </p:ext>
    </p:extLst>
  </p:cSld>
  <p:clrMapOvr>
    <a:masterClrMapping/>
  </p:clrMapOvr>
  <mc:AlternateContent>
    <mc:Choice Requires="p15">
      <p:transition spd="slow" p14:dur="1250">
        <p15:prstTrans prst="pageCurlDouble"/>
      </p:transition>
    </mc:Choice>
    <mc:Fallback>
      <p:transition spd="slow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6096627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6160164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8424918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0840615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media/image4.jpeg" Type="http://schemas.openxmlformats.org/officeDocument/2006/relationships/image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slideLayouts/slideLayout15.xml" Type="http://schemas.openxmlformats.org/officeDocument/2006/relationships/slideLayout"/><Relationship Id="rId11" Target="../slideLayouts/slideLayout16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7.xml" Type="http://schemas.openxmlformats.org/officeDocument/2006/relationships/slideLayout"/><Relationship Id="rId3" Target="../slideLayouts/slideLayout8.xml" Type="http://schemas.openxmlformats.org/officeDocument/2006/relationships/slideLayout"/><Relationship Id="rId4" Target="../slideLayouts/slideLayout9.xml" Type="http://schemas.openxmlformats.org/officeDocument/2006/relationships/slideLayout"/><Relationship Id="rId5" Target="../slideLayouts/slideLayout10.xml" Type="http://schemas.openxmlformats.org/officeDocument/2006/relationships/slideLayout"/><Relationship Id="rId6" Target="../slideLayouts/slideLayout11.xml" Type="http://schemas.openxmlformats.org/officeDocument/2006/relationships/slideLayout"/><Relationship Id="rId7" Target="../slideLayouts/slideLayout12.xml" Type="http://schemas.openxmlformats.org/officeDocument/2006/relationships/slideLayout"/><Relationship Id="rId8" Target="../slideLayouts/slideLayout13.xml" Type="http://schemas.openxmlformats.org/officeDocument/2006/relationships/slideLayout"/><Relationship Id="rId9" Target="../slideLayouts/slideLayout1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588CAD3A-CD69-42F3-A04C-5E985530E63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77737A8-5C17-4355-A870-7CAF4D88964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7133" y="0"/>
            <a:ext cx="9151133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7" r:id="rId3"/>
    <p:sldLayoutId id="2147483658" r:id="rId4"/>
    <p:sldLayoutId id="2147483659" r:id="rId5"/>
  </p:sldLayoutIdLst>
  <mc:AlternateContent>
    <mc:Choice Requires="p15">
      <p:transition spd="slow" p14:dur="1250">
        <p15:prstTrans prst="pageCurlDouble"/>
      </p:transition>
    </mc:Choice>
    <mc:Fallback>
      <p:transition spd="slow">
        <p:fade/>
      </p:transition>
    </mc:Fallback>
  </mc:AlternateContent>
  <p:timing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/>
        <a:buChar char="•"/>
        <a:defRPr sz="32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/>
        <a:buChar char="–"/>
        <a:defRPr sz="28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/>
        <a:buChar char="•"/>
        <a:defRPr sz="24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/>
        <a:buChar char="–"/>
        <a:defRPr sz="20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/>
        <a:buChar char="»"/>
        <a:defRPr sz="2000" kern="1200">
          <a:solidFill>
            <a:schemeClr val="tx1"/>
          </a:solidFill>
          <a:latin typeface="+mn-lt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2017/11/3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fontAlgn="auto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val="359807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notesSlides/notesSlide1.xml" Type="http://schemas.openxmlformats.org/officeDocument/2006/relationships/notesSlide"/><Relationship Id="rId4" Target="../media/image2.png" Type="http://schemas.openxmlformats.org/officeDocument/2006/relationships/image"/><Relationship Id="rId5" Target="../media/image3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6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7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8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9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5.xml" Type="http://schemas.openxmlformats.org/officeDocument/2006/relationships/themeOverride"/><Relationship Id="rId3" Target="../notesSlides/notesSlide5.xml" Type="http://schemas.openxmlformats.org/officeDocument/2006/relationships/notesSlid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5.emf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0.xml" Type="http://schemas.openxmlformats.org/officeDocument/2006/relationships/tags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1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2.xml" Type="http://schemas.openxmlformats.org/officeDocument/2006/relationships/tags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3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6.xml" Type="http://schemas.openxmlformats.org/officeDocument/2006/relationships/themeOverride"/><Relationship Id="rId3" Target="../notesSlides/notesSlide6.xml" Type="http://schemas.openxmlformats.org/officeDocument/2006/relationships/notesSlid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5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Override2.xml" Type="http://schemas.openxmlformats.org/officeDocument/2006/relationships/themeOverride"/><Relationship Id="rId3" Target="../notesSlides/notesSlide2.xml" Type="http://schemas.openxmlformats.org/officeDocument/2006/relationships/notesSlide"/><Relationship Id="rId4" Target="../media/image2.png" Type="http://schemas.openxmlformats.org/officeDocument/2006/relationships/image"/><Relationship Id="rId5" Target="../media/image5.emf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4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5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6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7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8.xml" Type="http://schemas.openxmlformats.org/officeDocument/2006/relationships/tags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7.xml" Type="http://schemas.openxmlformats.org/officeDocument/2006/relationships/themeOverride"/><Relationship Id="rId3" Target="../notesSlides/notesSlide7.xml" Type="http://schemas.openxmlformats.org/officeDocument/2006/relationships/notesSlid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tags/tag19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3.xml" Type="http://schemas.openxmlformats.org/officeDocument/2006/relationships/themeOverride"/><Relationship Id="rId3" Target="../notesSlides/notesSlide3.xml" Type="http://schemas.openxmlformats.org/officeDocument/2006/relationships/notesSlid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5.emf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1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2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3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4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ags/tag5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Override4.xml" Type="http://schemas.openxmlformats.org/officeDocument/2006/relationships/themeOverride"/><Relationship Id="rId3" Target="../notesSlides/notesSlide4.xml" Type="http://schemas.openxmlformats.org/officeDocument/2006/relationships/notesSlid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5.emf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TextBox 7">
            <a:extLst>
              <a:ext uri="{FF2B5EF4-FFF2-40B4-BE49-F238E27FC236}">
                <a16:creationId xmlns:a16="http://schemas.microsoft.com/office/drawing/2014/main" id="{4C2AD60F-CF12-4B26-A4D4-78500E598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3273" y="2886204"/>
            <a:ext cx="5337119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zh-CN" b="1" lang="en-US" sz="3200">
                <a:solidFill>
                  <a:srgbClr val="205DA1"/>
                </a:solidFill>
                <a:latin typeface="+mn-lt"/>
                <a:ea typeface="+mn-ea"/>
                <a:cs typeface="+mn-ea"/>
                <a:sym typeface="+mn-lt"/>
              </a:rPr>
              <a:t>lowpoly风格工作汇报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725A9957-58D7-4B7A-A774-9635C3413CAF}"/>
              </a:ext>
            </a:extLst>
          </p:cNvPr>
          <p:cNvGrpSpPr/>
          <p:nvPr/>
        </p:nvGrpSpPr>
        <p:grpSpPr>
          <a:xfrm>
            <a:off x="5697013" y="3365042"/>
            <a:ext cx="1827315" cy="286828"/>
            <a:chOff x="5677613" y="3895930"/>
            <a:chExt cx="1827315" cy="286828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52217F0F-6D43-411E-8968-077F85F611FD}"/>
                </a:ext>
              </a:extLst>
            </p:cNvPr>
            <p:cNvSpPr/>
            <p:nvPr/>
          </p:nvSpPr>
          <p:spPr>
            <a:xfrm>
              <a:off x="5677614" y="3909380"/>
              <a:ext cx="1827314" cy="273378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1" name="TextBox 84">
              <a:extLst>
                <a:ext uri="{FF2B5EF4-FFF2-40B4-BE49-F238E27FC236}">
                  <a16:creationId xmlns:a16="http://schemas.microsoft.com/office/drawing/2014/main" id="{0376F357-1011-4014-8F8B-E72D2ACF5B04}"/>
                </a:ext>
              </a:extLst>
            </p:cNvPr>
            <p:cNvSpPr txBox="1"/>
            <p:nvPr/>
          </p:nvSpPr>
          <p:spPr>
            <a:xfrm>
              <a:off x="5677613" y="3895930"/>
              <a:ext cx="1765617" cy="259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205DA1"/>
                  </a:solidFill>
                  <a:latin typeface="+mn-lt"/>
                  <a:ea typeface="+mn-ea"/>
                  <a:cs typeface="+mn-ea"/>
                  <a:sym typeface="+mn-lt"/>
                </a:rPr>
                <a:t>部门：XXX   汇报人：xxx</a:t>
              </a:r>
            </a:p>
          </p:txBody>
        </p:sp>
      </p:grpSp>
      <p:sp>
        <p:nvSpPr>
          <p:cNvPr id="16" name="矩形 15">
            <a:extLst>
              <a:ext uri="{FF2B5EF4-FFF2-40B4-BE49-F238E27FC236}">
                <a16:creationId xmlns:a16="http://schemas.microsoft.com/office/drawing/2014/main" id="{67ACDE0C-79AC-4EF2-BE25-7FDC13479A51}"/>
              </a:ext>
            </a:extLst>
          </p:cNvPr>
          <p:cNvSpPr/>
          <p:nvPr/>
        </p:nvSpPr>
        <p:spPr>
          <a:xfrm>
            <a:off x="2904566" y="1275606"/>
            <a:ext cx="5123818" cy="1844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mtClean="0" spc="300" sz="11500">
                <a:solidFill>
                  <a:srgbClr val="0796A5"/>
                </a:solidFill>
                <a:latin charset="0" panose="020b0503020202020204" pitchFamily="34" typeface="Agency FB"/>
                <a:ea typeface="+mn-ea"/>
                <a:cs typeface="+mn-ea"/>
                <a:sym typeface="+mn-lt"/>
              </a:rPr>
              <a:t>2017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61475DA-E991-4B43-885F-8E00B4D9AF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r="13763" t="46006"/>
          <a:stretch>
            <a:fillRect/>
          </a:stretch>
        </p:blipFill>
        <p:spPr>
          <a:xfrm>
            <a:off x="3163621" y="-1"/>
            <a:ext cx="5980379" cy="192795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02503F6-DADC-4486-A8E6-3F05A3FF47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27165" l="5554" r="-243" t="14003"/>
          <a:stretch>
            <a:fillRect/>
          </a:stretch>
        </p:blipFill>
        <p:spPr>
          <a:xfrm>
            <a:off x="0" y="2858949"/>
            <a:ext cx="5652120" cy="2284551"/>
          </a:xfrm>
          <a:prstGeom prst="rect">
            <a:avLst/>
          </a:prstGeom>
        </p:spPr>
      </p:pic>
    </p:spTree>
    <p:extLst>
      <p:ext uri="{BB962C8B-B14F-4D97-AF65-F5344CB8AC3E}">
        <p14:creationId val="28311814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1" spid="17"/>
      <p:bldP grpId="0" spid="16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5" name="组合 34">
            <a:extLst>
              <a:ext uri="{FF2B5EF4-FFF2-40B4-BE49-F238E27FC236}">
                <a16:creationId xmlns:a16="http://schemas.microsoft.com/office/drawing/2014/main" id="{15A9BD0E-D3FF-4C2D-B34A-909D07705845}"/>
              </a:ext>
            </a:extLst>
          </p:cNvPr>
          <p:cNvGrpSpPr/>
          <p:nvPr/>
        </p:nvGrpSpPr>
        <p:grpSpPr>
          <a:xfrm>
            <a:off x="720100" y="951017"/>
            <a:ext cx="7720758" cy="3520634"/>
            <a:chOff x="720100" y="951017"/>
            <a:chExt cx="7720758" cy="3520634"/>
          </a:xfrm>
        </p:grpSpPr>
        <p:grpSp>
          <p:nvGrpSpPr>
            <p:cNvPr id="13" name="Group 19">
              <a:extLst>
                <a:ext uri="{FF2B5EF4-FFF2-40B4-BE49-F238E27FC236}">
                  <a16:creationId xmlns:a16="http://schemas.microsoft.com/office/drawing/2014/main" id="{76CF0957-8438-4AD9-8EB5-0B9284A77BDA}"/>
                </a:ext>
              </a:extLst>
            </p:cNvPr>
            <p:cNvGrpSpPr/>
            <p:nvPr/>
          </p:nvGrpSpPr>
          <p:grpSpPr>
            <a:xfrm>
              <a:off x="720100" y="2466562"/>
              <a:ext cx="1805711" cy="626833"/>
              <a:chOff x="609599" y="3139323"/>
              <a:chExt cx="2407615" cy="835777"/>
            </a:xfrm>
          </p:grpSpPr>
          <p:sp>
            <p:nvSpPr>
              <p:cNvPr id="31" name="íṩľíḍè-TextBox 20">
                <a:extLst>
                  <a:ext uri="{FF2B5EF4-FFF2-40B4-BE49-F238E27FC236}">
                    <a16:creationId xmlns:a16="http://schemas.microsoft.com/office/drawing/2014/main" id="{61B6DFE2-0A46-4605-9D6C-16C4FDEBB989}"/>
                  </a:ext>
                </a:extLst>
              </p:cNvPr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anchor="ctr" anchorCtr="0" bIns="0" lIns="72000" rIns="72000" tIns="0" wrap="square">
                <a:normAutofit fontScale="92500" lnSpcReduction="20000"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32" name="íṩľíḍè-Rectangle 21">
                <a:extLst>
                  <a:ext uri="{FF2B5EF4-FFF2-40B4-BE49-F238E27FC236}">
                    <a16:creationId xmlns:a16="http://schemas.microsoft.com/office/drawing/2014/main" id="{8319F9EB-2F19-413B-970C-20B55A793756}"/>
                  </a:ext>
                </a:extLst>
              </p:cNvPr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bIns="0" lIns="72000" rIns="72000" tIns="0" wrap="none">
                <a:normAutofit fontScale="92500" lnSpcReduction="20000"/>
              </a:bodyPr>
              <a:lstStyle/>
              <a:p>
                <a:pPr algn="r" defTabSz="914378" lvl="0">
                  <a:defRPr/>
                </a:pPr>
                <a:r>
                  <a:rPr altLang="en-US" b="1" lang="zh-CN" sz="1600">
                    <a:solidFill>
                      <a:schemeClr val="accent1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14" name="Group 22">
              <a:extLst>
                <a:ext uri="{FF2B5EF4-FFF2-40B4-BE49-F238E27FC236}">
                  <a16:creationId xmlns:a16="http://schemas.microsoft.com/office/drawing/2014/main" id="{F5F590BC-A943-48AC-A195-4DE11DB6AF54}"/>
                </a:ext>
              </a:extLst>
            </p:cNvPr>
            <p:cNvGrpSpPr/>
            <p:nvPr/>
          </p:nvGrpSpPr>
          <p:grpSpPr>
            <a:xfrm>
              <a:off x="6597861" y="2466562"/>
              <a:ext cx="1842997" cy="626833"/>
              <a:chOff x="9029821" y="3139323"/>
              <a:chExt cx="2457329" cy="835777"/>
            </a:xfrm>
          </p:grpSpPr>
          <p:sp>
            <p:nvSpPr>
              <p:cNvPr id="29" name="íṩľíḍè-TextBox 23">
                <a:extLst>
                  <a:ext uri="{FF2B5EF4-FFF2-40B4-BE49-F238E27FC236}">
                    <a16:creationId xmlns:a16="http://schemas.microsoft.com/office/drawing/2014/main" id="{63CDF082-1630-419E-B28D-579204369C83}"/>
                  </a:ext>
                </a:extLst>
              </p:cNvPr>
              <p:cNvSpPr txBox="1"/>
              <p:nvPr/>
            </p:nvSpPr>
            <p:spPr>
              <a:xfrm>
                <a:off x="9029821" y="3385544"/>
                <a:ext cx="2457329" cy="589556"/>
              </a:xfrm>
              <a:prstGeom prst="rect">
                <a:avLst/>
              </a:prstGeom>
              <a:noFill/>
            </p:spPr>
            <p:txBody>
              <a:bodyPr anchor="ctr" anchorCtr="0" bIns="0" lIns="72000" rIns="72000" tIns="0" wrap="square">
                <a:normAutofit fontScale="92500" lnSpcReduction="20000"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30" name="íṩľíḍè-Rectangle 24">
                <a:extLst>
                  <a:ext uri="{FF2B5EF4-FFF2-40B4-BE49-F238E27FC236}">
                    <a16:creationId xmlns:a16="http://schemas.microsoft.com/office/drawing/2014/main" id="{2DB8CC0E-50AB-450E-B372-525220A96FFF}"/>
                  </a:ext>
                </a:extLst>
              </p:cNvPr>
              <p:cNvSpPr/>
              <p:nvPr/>
            </p:nvSpPr>
            <p:spPr>
              <a:xfrm>
                <a:off x="9029821" y="3139323"/>
                <a:ext cx="2457329" cy="246221"/>
              </a:xfrm>
              <a:prstGeom prst="rect">
                <a:avLst/>
              </a:prstGeom>
            </p:spPr>
            <p:txBody>
              <a:bodyPr bIns="0" lIns="72000" rIns="72000" tIns="0" wrap="none">
                <a:normAutofit fontScale="92500" lnSpcReduction="20000"/>
              </a:bodyPr>
              <a:lstStyle/>
              <a:p>
                <a:pPr defTabSz="914378" lvl="0">
                  <a:defRPr/>
                </a:pPr>
                <a:r>
                  <a:rPr altLang="en-US" b="1" lang="zh-CN" sz="1600">
                    <a:solidFill>
                      <a:schemeClr val="accent6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15" name="Group 25">
              <a:extLst>
                <a:ext uri="{FF2B5EF4-FFF2-40B4-BE49-F238E27FC236}">
                  <a16:creationId xmlns:a16="http://schemas.microsoft.com/office/drawing/2014/main" id="{BC09C4B8-E635-43AA-A6F5-51AA1F3C060D}"/>
                </a:ext>
              </a:extLst>
            </p:cNvPr>
            <p:cNvGrpSpPr/>
            <p:nvPr/>
          </p:nvGrpSpPr>
          <p:grpSpPr>
            <a:xfrm>
              <a:off x="3814134" y="951017"/>
              <a:ext cx="1515732" cy="695805"/>
              <a:chOff x="5122025" y="525814"/>
              <a:chExt cx="2020976" cy="927740"/>
            </a:xfrm>
          </p:grpSpPr>
          <p:sp>
            <p:nvSpPr>
              <p:cNvPr id="27" name="íṩľíḍè-TextBox 26">
                <a:extLst>
                  <a:ext uri="{FF2B5EF4-FFF2-40B4-BE49-F238E27FC236}">
                    <a16:creationId xmlns:a16="http://schemas.microsoft.com/office/drawing/2014/main" id="{461137CF-47EC-44BA-8B4E-51D7529CC20B}"/>
                  </a:ext>
                </a:extLst>
              </p:cNvPr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anchor="ctr" anchorCtr="1" bIns="0" lIns="0" rIns="0" tIns="0" wrap="square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8" name="íṩľíḍè-Rectangle 27">
                <a:extLst>
                  <a:ext uri="{FF2B5EF4-FFF2-40B4-BE49-F238E27FC236}">
                    <a16:creationId xmlns:a16="http://schemas.microsoft.com/office/drawing/2014/main" id="{4BF96C38-06C2-41C2-8ADE-5B9B5F2D55EC}"/>
                  </a:ext>
                </a:extLst>
              </p:cNvPr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anchor="ctr" anchorCtr="1" bIns="0" lIns="0" rIns="0" tIns="0" wrap="none">
                <a:normAutofit fontScale="92500" lnSpcReduction="10000"/>
              </a:bodyPr>
              <a:lstStyle/>
              <a:p>
                <a:pPr algn="ctr" defTabSz="914378" lvl="0">
                  <a:spcBef>
                    <a:spcPct val="0"/>
                  </a:spcBef>
                  <a:defRPr/>
                </a:pPr>
                <a:r>
                  <a:rPr altLang="en-US" b="1" lang="zh-CN">
                    <a:solidFill>
                      <a:schemeClr val="accent3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16" name="Group 28">
              <a:extLst>
                <a:ext uri="{FF2B5EF4-FFF2-40B4-BE49-F238E27FC236}">
                  <a16:creationId xmlns:a16="http://schemas.microsoft.com/office/drawing/2014/main" id="{26A3F302-AA79-493C-8A19-E36CAFAA6204}"/>
                </a:ext>
              </a:extLst>
            </p:cNvPr>
            <p:cNvGrpSpPr/>
            <p:nvPr/>
          </p:nvGrpSpPr>
          <p:grpSpPr>
            <a:xfrm>
              <a:off x="4991100" y="3844818"/>
              <a:ext cx="1842997" cy="626833"/>
              <a:chOff x="9029821" y="3139323"/>
              <a:chExt cx="2457329" cy="835777"/>
            </a:xfrm>
          </p:grpSpPr>
          <p:sp>
            <p:nvSpPr>
              <p:cNvPr id="25" name="íṩľíḍè-TextBox 29">
                <a:extLst>
                  <a:ext uri="{FF2B5EF4-FFF2-40B4-BE49-F238E27FC236}">
                    <a16:creationId xmlns:a16="http://schemas.microsoft.com/office/drawing/2014/main" id="{8ABD848D-1C03-47EC-BFD5-61745A2A5E41}"/>
                  </a:ext>
                </a:extLst>
              </p:cNvPr>
              <p:cNvSpPr txBox="1"/>
              <p:nvPr/>
            </p:nvSpPr>
            <p:spPr>
              <a:xfrm>
                <a:off x="9029821" y="3385544"/>
                <a:ext cx="2457329" cy="589556"/>
              </a:xfrm>
              <a:prstGeom prst="rect">
                <a:avLst/>
              </a:prstGeom>
              <a:noFill/>
            </p:spPr>
            <p:txBody>
              <a:bodyPr anchor="ctr" anchorCtr="0" bIns="0" lIns="72000" rIns="72000" tIns="0" wrap="square">
                <a:normAutofit fontScale="92500" lnSpcReduction="20000"/>
              </a:bodyPr>
              <a:lstStyle/>
              <a:p>
                <a:pPr defTabSz="914378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26" name="íṩľíḍè-Rectangle 30">
                <a:extLst>
                  <a:ext uri="{FF2B5EF4-FFF2-40B4-BE49-F238E27FC236}">
                    <a16:creationId xmlns:a16="http://schemas.microsoft.com/office/drawing/2014/main" id="{22854E4A-95CB-43AB-823E-CEF44ADE9B9C}"/>
                  </a:ext>
                </a:extLst>
              </p:cNvPr>
              <p:cNvSpPr/>
              <p:nvPr/>
            </p:nvSpPr>
            <p:spPr>
              <a:xfrm>
                <a:off x="9029821" y="3139323"/>
                <a:ext cx="2457329" cy="246221"/>
              </a:xfrm>
              <a:prstGeom prst="rect">
                <a:avLst/>
              </a:prstGeom>
            </p:spPr>
            <p:txBody>
              <a:bodyPr bIns="0" lIns="72000" rIns="72000" tIns="0" wrap="none">
                <a:normAutofit fontScale="92500" lnSpcReduction="20000"/>
              </a:bodyPr>
              <a:lstStyle/>
              <a:p>
                <a:pPr defTabSz="914378" lvl="0">
                  <a:defRPr/>
                </a:pPr>
                <a:r>
                  <a:rPr altLang="en-US" b="1" lang="zh-CN" sz="1600">
                    <a:solidFill>
                      <a:schemeClr val="accent4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17" name="Group 31">
              <a:extLst>
                <a:ext uri="{FF2B5EF4-FFF2-40B4-BE49-F238E27FC236}">
                  <a16:creationId xmlns:a16="http://schemas.microsoft.com/office/drawing/2014/main" id="{406D2E29-D4FC-4AE0-ABC6-4C090924C107}"/>
                </a:ext>
              </a:extLst>
            </p:cNvPr>
            <p:cNvGrpSpPr/>
            <p:nvPr/>
          </p:nvGrpSpPr>
          <p:grpSpPr>
            <a:xfrm>
              <a:off x="2347189" y="3844818"/>
              <a:ext cx="1805711" cy="626833"/>
              <a:chOff x="609599" y="3139323"/>
              <a:chExt cx="2407615" cy="835777"/>
            </a:xfrm>
          </p:grpSpPr>
          <p:sp>
            <p:nvSpPr>
              <p:cNvPr id="23" name="íṩľíḍè-TextBox 32">
                <a:extLst>
                  <a:ext uri="{FF2B5EF4-FFF2-40B4-BE49-F238E27FC236}">
                    <a16:creationId xmlns:a16="http://schemas.microsoft.com/office/drawing/2014/main" id="{760E885C-441D-4B6D-8B0D-FFAFA38131FA}"/>
                  </a:ext>
                </a:extLst>
              </p:cNvPr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anchor="ctr" anchorCtr="0" bIns="0" lIns="72000" rIns="72000" tIns="0" wrap="square">
                <a:normAutofit fontScale="92500" lnSpcReduction="20000"/>
              </a:bodyPr>
              <a:lstStyle/>
              <a:p>
                <a:pPr algn="r" defTabSz="914378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24" name="íṩľíḍè-Rectangle 33">
                <a:extLst>
                  <a:ext uri="{FF2B5EF4-FFF2-40B4-BE49-F238E27FC236}">
                    <a16:creationId xmlns:a16="http://schemas.microsoft.com/office/drawing/2014/main" id="{0D2274C2-025B-462A-8908-D55127A1F173}"/>
                  </a:ext>
                </a:extLst>
              </p:cNvPr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bIns="0" lIns="72000" rIns="72000" tIns="0" wrap="none">
                <a:normAutofit fontScale="92500" lnSpcReduction="20000"/>
              </a:bodyPr>
              <a:lstStyle/>
              <a:p>
                <a:pPr algn="r" defTabSz="914378" lvl="0">
                  <a:defRPr/>
                </a:pPr>
                <a:r>
                  <a:rPr altLang="en-US" b="1" lang="zh-CN" sz="1600">
                    <a:solidFill>
                      <a:schemeClr val="accent2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D1BB7CD7-FBF8-42CC-9774-8A397A2E79D0}"/>
              </a:ext>
            </a:extLst>
          </p:cNvPr>
          <p:cNvGrpSpPr/>
          <p:nvPr/>
        </p:nvGrpSpPr>
        <p:grpSpPr>
          <a:xfrm>
            <a:off x="2695194" y="1676361"/>
            <a:ext cx="3753612" cy="2276420"/>
            <a:chOff x="2695194" y="1676361"/>
            <a:chExt cx="3753612" cy="2276420"/>
          </a:xfrm>
        </p:grpSpPr>
        <p:sp>
          <p:nvSpPr>
            <p:cNvPr id="3" name="íṩľíḍè-Trapezoid 1">
              <a:extLst>
                <a:ext uri="{FF2B5EF4-FFF2-40B4-BE49-F238E27FC236}">
                  <a16:creationId xmlns:a16="http://schemas.microsoft.com/office/drawing/2014/main" id="{F5C8DFE2-D17A-437F-85EB-448D674872F2}"/>
                </a:ext>
              </a:extLst>
            </p:cNvPr>
            <p:cNvSpPr/>
            <p:nvPr/>
          </p:nvSpPr>
          <p:spPr>
            <a:xfrm>
              <a:off x="4152900" y="1999096"/>
              <a:ext cx="838200" cy="699107"/>
            </a:xfrm>
            <a:prstGeom prst="trapezoid">
              <a:avLst/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zh-CN" b="1" lang="en-US" sz="2400">
                  <a:solidFill>
                    <a:schemeClr val="accent3">
                      <a:lumMod val="7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4" name="íṩľíḍè-Trapezoid 2">
              <a:extLst>
                <a:ext uri="{FF2B5EF4-FFF2-40B4-BE49-F238E27FC236}">
                  <a16:creationId xmlns:a16="http://schemas.microsoft.com/office/drawing/2014/main" id="{76CD1EDA-0590-438D-B28D-F893C4AE992A}"/>
                </a:ext>
              </a:extLst>
            </p:cNvPr>
            <p:cNvSpPr/>
            <p:nvPr/>
          </p:nvSpPr>
          <p:spPr>
            <a:xfrm flipV="1">
              <a:off x="4152900" y="2698203"/>
              <a:ext cx="838200" cy="1254578"/>
            </a:xfrm>
            <a:prstGeom prst="trapezoid">
              <a:avLst/>
            </a:prstGeom>
            <a:solidFill>
              <a:schemeClr val="accent3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íṩľíḍè-Parallelogram 3">
              <a:extLst>
                <a:ext uri="{FF2B5EF4-FFF2-40B4-BE49-F238E27FC236}">
                  <a16:creationId xmlns:a16="http://schemas.microsoft.com/office/drawing/2014/main" id="{8DC10A5E-E70F-4899-B9D1-4F22F2C9CE83}"/>
                </a:ext>
              </a:extLst>
            </p:cNvPr>
            <p:cNvSpPr/>
            <p:nvPr/>
          </p:nvSpPr>
          <p:spPr>
            <a:xfrm>
              <a:off x="3424047" y="1676361"/>
              <a:ext cx="692658" cy="1021842"/>
            </a:xfrm>
            <a:prstGeom prst="parallelogram">
              <a:avLst>
                <a:gd fmla="val 32216" name="adj"/>
              </a:avLst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zh-CN" b="1" lang="en-US" sz="2000">
                  <a:solidFill>
                    <a:schemeClr val="accent2">
                      <a:lumMod val="50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6" name="íṩľíḍè-Parallelogram 4">
              <a:extLst>
                <a:ext uri="{FF2B5EF4-FFF2-40B4-BE49-F238E27FC236}">
                  <a16:creationId xmlns:a16="http://schemas.microsoft.com/office/drawing/2014/main" id="{CFF1ABB8-6BD2-4D4F-9B85-00E9263B27C6}"/>
                </a:ext>
              </a:extLst>
            </p:cNvPr>
            <p:cNvSpPr/>
            <p:nvPr/>
          </p:nvSpPr>
          <p:spPr>
            <a:xfrm flipV="1">
              <a:off x="3424047" y="2698203"/>
              <a:ext cx="692658" cy="1021842"/>
            </a:xfrm>
            <a:prstGeom prst="parallelogram">
              <a:avLst>
                <a:gd fmla="val 32216" name="adj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íṩľíḍè-Parallelogram 5">
              <a:extLst>
                <a:ext uri="{FF2B5EF4-FFF2-40B4-BE49-F238E27FC236}">
                  <a16:creationId xmlns:a16="http://schemas.microsoft.com/office/drawing/2014/main" id="{01569189-4381-4BDC-AE85-2F872A1313DD}"/>
                </a:ext>
              </a:extLst>
            </p:cNvPr>
            <p:cNvSpPr/>
            <p:nvPr/>
          </p:nvSpPr>
          <p:spPr>
            <a:xfrm>
              <a:off x="2695194" y="1950681"/>
              <a:ext cx="692658" cy="747522"/>
            </a:xfrm>
            <a:prstGeom prst="parallelogram">
              <a:avLst>
                <a:gd fmla="val 32216" name="adj"/>
              </a:avLst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zh-CN" b="1" lang="en-US">
                  <a:solidFill>
                    <a:schemeClr val="accent1">
                      <a:lumMod val="50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8" name="íṩľíḍè-Parallelogram 6">
              <a:extLst>
                <a:ext uri="{FF2B5EF4-FFF2-40B4-BE49-F238E27FC236}">
                  <a16:creationId xmlns:a16="http://schemas.microsoft.com/office/drawing/2014/main" id="{DE5C99FB-23D8-47FB-B42F-FC87111AF25E}"/>
                </a:ext>
              </a:extLst>
            </p:cNvPr>
            <p:cNvSpPr/>
            <p:nvPr/>
          </p:nvSpPr>
          <p:spPr>
            <a:xfrm flipV="1">
              <a:off x="2695194" y="2698203"/>
              <a:ext cx="692658" cy="747522"/>
            </a:xfrm>
            <a:prstGeom prst="parallelogram">
              <a:avLst>
                <a:gd fmla="val 32216" name="adj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íṩľíḍè-Parallelogram 8">
              <a:extLst>
                <a:ext uri="{FF2B5EF4-FFF2-40B4-BE49-F238E27FC236}">
                  <a16:creationId xmlns:a16="http://schemas.microsoft.com/office/drawing/2014/main" id="{21F1E0D2-B7BF-4325-8E07-C0A51F890052}"/>
                </a:ext>
              </a:extLst>
            </p:cNvPr>
            <p:cNvSpPr/>
            <p:nvPr/>
          </p:nvSpPr>
          <p:spPr>
            <a:xfrm flipH="1">
              <a:off x="5027295" y="1676361"/>
              <a:ext cx="692658" cy="1021842"/>
            </a:xfrm>
            <a:prstGeom prst="parallelogram">
              <a:avLst>
                <a:gd fmla="val 32216" name="adj"/>
              </a:avLst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zh-CN" b="1" lang="en-US" sz="2000">
                  <a:solidFill>
                    <a:schemeClr val="accent4">
                      <a:lumMod val="50000"/>
                    </a:schemeClr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10" name="íṩľíḍè-Parallelogram 9">
              <a:extLst>
                <a:ext uri="{FF2B5EF4-FFF2-40B4-BE49-F238E27FC236}">
                  <a16:creationId xmlns:a16="http://schemas.microsoft.com/office/drawing/2014/main" id="{41678C91-74EC-402E-869C-C0F71F9730BB}"/>
                </a:ext>
              </a:extLst>
            </p:cNvPr>
            <p:cNvSpPr/>
            <p:nvPr/>
          </p:nvSpPr>
          <p:spPr>
            <a:xfrm flipH="1" flipV="1">
              <a:off x="5027295" y="2698203"/>
              <a:ext cx="692658" cy="1021842"/>
            </a:xfrm>
            <a:prstGeom prst="parallelogram">
              <a:avLst>
                <a:gd fmla="val 32216" name="adj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íṩľíḍè-Parallelogram 10">
              <a:extLst>
                <a:ext uri="{FF2B5EF4-FFF2-40B4-BE49-F238E27FC236}">
                  <a16:creationId xmlns:a16="http://schemas.microsoft.com/office/drawing/2014/main" id="{5BCD864E-A18F-4F10-8A97-9085199F91EA}"/>
                </a:ext>
              </a:extLst>
            </p:cNvPr>
            <p:cNvSpPr/>
            <p:nvPr/>
          </p:nvSpPr>
          <p:spPr>
            <a:xfrm flipH="1">
              <a:off x="5756148" y="1950681"/>
              <a:ext cx="692658" cy="747522"/>
            </a:xfrm>
            <a:prstGeom prst="parallelogram">
              <a:avLst>
                <a:gd fmla="val 32216" name="adj"/>
              </a:avLst>
            </a:prstGeom>
            <a:solidFill>
              <a:schemeClr val="tx2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none">
              <a:normAutofit/>
            </a:bodyPr>
            <a:lstStyle/>
            <a:p>
              <a:pPr algn="ctr"/>
              <a:r>
                <a:rPr altLang="zh-CN" b="1" lang="en-US">
                  <a:solidFill>
                    <a:schemeClr val="accent6">
                      <a:lumMod val="75000"/>
                    </a:schemeClr>
                  </a:solidFill>
                  <a:cs typeface="+mn-ea"/>
                  <a:sym typeface="+mn-lt"/>
                </a:rPr>
                <a:t>5</a:t>
              </a:r>
            </a:p>
          </p:txBody>
        </p:sp>
        <p:sp>
          <p:nvSpPr>
            <p:cNvPr id="12" name="íṩľíḍè-Parallelogram 11">
              <a:extLst>
                <a:ext uri="{FF2B5EF4-FFF2-40B4-BE49-F238E27FC236}">
                  <a16:creationId xmlns:a16="http://schemas.microsoft.com/office/drawing/2014/main" id="{ADC7BB0D-68E0-4901-8F65-6D4AAF6EF562}"/>
                </a:ext>
              </a:extLst>
            </p:cNvPr>
            <p:cNvSpPr/>
            <p:nvPr/>
          </p:nvSpPr>
          <p:spPr>
            <a:xfrm flipH="1" flipV="1">
              <a:off x="5756148" y="2698203"/>
              <a:ext cx="692658" cy="747522"/>
            </a:xfrm>
            <a:prstGeom prst="parallelogram">
              <a:avLst>
                <a:gd fmla="val 32216" name="adj"/>
              </a:avLst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íṩľíḍè-Freeform: Shape 34">
              <a:extLst>
                <a:ext uri="{FF2B5EF4-FFF2-40B4-BE49-F238E27FC236}">
                  <a16:creationId xmlns:a16="http://schemas.microsoft.com/office/drawing/2014/main" id="{C6731424-177D-4DE2-96BA-10BE65252309}"/>
                </a:ext>
              </a:extLst>
            </p:cNvPr>
            <p:cNvSpPr/>
            <p:nvPr/>
          </p:nvSpPr>
          <p:spPr bwMode="auto">
            <a:xfrm>
              <a:off x="5182272" y="3232793"/>
              <a:ext cx="318050" cy="317460"/>
            </a:xfrm>
            <a:custGeom>
              <a:gdLst>
                <a:gd fmla="*/ 164 w 204" name="T0"/>
                <a:gd fmla="*/ 0 h 204" name="T1"/>
                <a:gd fmla="*/ 39 w 204" name="T2"/>
                <a:gd fmla="*/ 0 h 204" name="T3"/>
                <a:gd fmla="*/ 0 w 204" name="T4"/>
                <a:gd fmla="*/ 39 h 204" name="T5"/>
                <a:gd fmla="*/ 0 w 204" name="T6"/>
                <a:gd fmla="*/ 81 h 204" name="T7"/>
                <a:gd fmla="*/ 0 w 204" name="T8"/>
                <a:gd fmla="*/ 164 h 204" name="T9"/>
                <a:gd fmla="*/ 39 w 204" name="T10"/>
                <a:gd fmla="*/ 204 h 204" name="T11"/>
                <a:gd fmla="*/ 164 w 204" name="T12"/>
                <a:gd fmla="*/ 204 h 204" name="T13"/>
                <a:gd fmla="*/ 204 w 204" name="T14"/>
                <a:gd fmla="*/ 164 h 204" name="T15"/>
                <a:gd fmla="*/ 204 w 204" name="T16"/>
                <a:gd fmla="*/ 81 h 204" name="T17"/>
                <a:gd fmla="*/ 204 w 204" name="T18"/>
                <a:gd fmla="*/ 39 h 204" name="T19"/>
                <a:gd fmla="*/ 164 w 204" name="T20"/>
                <a:gd fmla="*/ 0 h 204" name="T21"/>
                <a:gd fmla="*/ 176 w 204" name="T22"/>
                <a:gd fmla="*/ 23 h 204" name="T23"/>
                <a:gd fmla="*/ 180 w 204" name="T24"/>
                <a:gd fmla="*/ 23 h 204" name="T25"/>
                <a:gd fmla="*/ 180 w 204" name="T26"/>
                <a:gd fmla="*/ 28 h 204" name="T27"/>
                <a:gd fmla="*/ 180 w 204" name="T28"/>
                <a:gd fmla="*/ 58 h 204" name="T29"/>
                <a:gd fmla="*/ 146 w 204" name="T30"/>
                <a:gd fmla="*/ 58 h 204" name="T31"/>
                <a:gd fmla="*/ 146 w 204" name="T32"/>
                <a:gd fmla="*/ 24 h 204" name="T33"/>
                <a:gd fmla="*/ 176 w 204" name="T34"/>
                <a:gd fmla="*/ 23 h 204" name="T35"/>
                <a:gd fmla="*/ 73 w 204" name="T36"/>
                <a:gd fmla="*/ 81 h 204" name="T37"/>
                <a:gd fmla="*/ 102 w 204" name="T38"/>
                <a:gd fmla="*/ 66 h 204" name="T39"/>
                <a:gd fmla="*/ 131 w 204" name="T40"/>
                <a:gd fmla="*/ 81 h 204" name="T41"/>
                <a:gd fmla="*/ 138 w 204" name="T42"/>
                <a:gd fmla="*/ 102 h 204" name="T43"/>
                <a:gd fmla="*/ 102 w 204" name="T44"/>
                <a:gd fmla="*/ 138 h 204" name="T45"/>
                <a:gd fmla="*/ 66 w 204" name="T46"/>
                <a:gd fmla="*/ 102 h 204" name="T47"/>
                <a:gd fmla="*/ 73 w 204" name="T48"/>
                <a:gd fmla="*/ 81 h 204" name="T49"/>
                <a:gd fmla="*/ 184 w 204" name="T50"/>
                <a:gd fmla="*/ 164 h 204" name="T51"/>
                <a:gd fmla="*/ 164 w 204" name="T52"/>
                <a:gd fmla="*/ 184 h 204" name="T53"/>
                <a:gd fmla="*/ 39 w 204" name="T54"/>
                <a:gd fmla="*/ 184 h 204" name="T55"/>
                <a:gd fmla="*/ 20 w 204" name="T56"/>
                <a:gd fmla="*/ 164 h 204" name="T57"/>
                <a:gd fmla="*/ 20 w 204" name="T58"/>
                <a:gd fmla="*/ 81 h 204" name="T59"/>
                <a:gd fmla="*/ 50 w 204" name="T60"/>
                <a:gd fmla="*/ 81 h 204" name="T61"/>
                <a:gd fmla="*/ 46 w 204" name="T62"/>
                <a:gd fmla="*/ 102 h 204" name="T63"/>
                <a:gd fmla="*/ 102 w 204" name="T64"/>
                <a:gd fmla="*/ 158 h 204" name="T65"/>
                <a:gd fmla="*/ 157 w 204" name="T66"/>
                <a:gd fmla="*/ 102 h 204" name="T67"/>
                <a:gd fmla="*/ 153 w 204" name="T68"/>
                <a:gd fmla="*/ 81 h 204" name="T69"/>
                <a:gd fmla="*/ 184 w 204" name="T70"/>
                <a:gd fmla="*/ 81 h 204" name="T71"/>
                <a:gd fmla="*/ 184 w 204" name="T72"/>
                <a:gd fmla="*/ 164 h 20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04" w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" name="íṩľíḍè-Freeform: Shape 35">
              <a:extLst>
                <a:ext uri="{FF2B5EF4-FFF2-40B4-BE49-F238E27FC236}">
                  <a16:creationId xmlns:a16="http://schemas.microsoft.com/office/drawing/2014/main" id="{8CC4278B-96DD-4E76-BE60-96105B8EE8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18595" y="3180718"/>
              <a:ext cx="369924" cy="369536"/>
            </a:xfrm>
            <a:custGeom>
              <a:gdLst>
                <a:gd fmla="*/ 374 w 400" name="T0"/>
                <a:gd fmla="*/ 100 h 400" name="T1"/>
                <a:gd fmla="*/ 301 w 400" name="T2"/>
                <a:gd fmla="*/ 27 h 400" name="T3"/>
                <a:gd fmla="*/ 200 w 400" name="T4"/>
                <a:gd fmla="*/ 0 h 400" name="T5"/>
                <a:gd fmla="*/ 100 w 400" name="T6"/>
                <a:gd fmla="*/ 27 h 400" name="T7"/>
                <a:gd fmla="*/ 27 w 400" name="T8"/>
                <a:gd fmla="*/ 100 h 400" name="T9"/>
                <a:gd fmla="*/ 0 w 400" name="T10"/>
                <a:gd fmla="*/ 200 h 400" name="T11"/>
                <a:gd fmla="*/ 27 w 400" name="T12"/>
                <a:gd fmla="*/ 301 h 400" name="T13"/>
                <a:gd fmla="*/ 100 w 400" name="T14"/>
                <a:gd fmla="*/ 374 h 400" name="T15"/>
                <a:gd fmla="*/ 200 w 400" name="T16"/>
                <a:gd fmla="*/ 400 h 400" name="T17"/>
                <a:gd fmla="*/ 301 w 400" name="T18"/>
                <a:gd fmla="*/ 374 h 400" name="T19"/>
                <a:gd fmla="*/ 374 w 400" name="T20"/>
                <a:gd fmla="*/ 301 h 400" name="T21"/>
                <a:gd fmla="*/ 400 w 400" name="T22"/>
                <a:gd fmla="*/ 200 h 400" name="T23"/>
                <a:gd fmla="*/ 374 w 400" name="T24"/>
                <a:gd fmla="*/ 100 h 400" name="T25"/>
                <a:gd fmla="*/ 330 w 400" name="T26"/>
                <a:gd fmla="*/ 170 h 400" name="T27"/>
                <a:gd fmla="*/ 188 w 400" name="T28"/>
                <a:gd fmla="*/ 311 h 400" name="T29"/>
                <a:gd fmla="*/ 176 w 400" name="T30"/>
                <a:gd fmla="*/ 316 h 400" name="T31"/>
                <a:gd fmla="*/ 165 w 400" name="T32"/>
                <a:gd fmla="*/ 311 h 400" name="T33"/>
                <a:gd fmla="*/ 70 w 400" name="T34"/>
                <a:gd fmla="*/ 217 h 400" name="T35"/>
                <a:gd fmla="*/ 66 w 400" name="T36"/>
                <a:gd fmla="*/ 205 h 400" name="T37"/>
                <a:gd fmla="*/ 70 w 400" name="T38"/>
                <a:gd fmla="*/ 193 h 400" name="T39"/>
                <a:gd fmla="*/ 94 w 400" name="T40"/>
                <a:gd fmla="*/ 170 h 400" name="T41"/>
                <a:gd fmla="*/ 106 w 400" name="T42"/>
                <a:gd fmla="*/ 165 h 400" name="T43"/>
                <a:gd fmla="*/ 118 w 400" name="T44"/>
                <a:gd fmla="*/ 170 h 400" name="T45"/>
                <a:gd fmla="*/ 176 w 400" name="T46"/>
                <a:gd fmla="*/ 229 h 400" name="T47"/>
                <a:gd fmla="*/ 283 w 400" name="T48"/>
                <a:gd fmla="*/ 123 h 400" name="T49"/>
                <a:gd fmla="*/ 295 w 400" name="T50"/>
                <a:gd fmla="*/ 118 h 400" name="T51"/>
                <a:gd fmla="*/ 306 w 400" name="T52"/>
                <a:gd fmla="*/ 123 h 400" name="T53"/>
                <a:gd fmla="*/ 330 w 400" name="T54"/>
                <a:gd fmla="*/ 146 h 400" name="T55"/>
                <a:gd fmla="*/ 335 w 400" name="T56"/>
                <a:gd fmla="*/ 158 h 400" name="T57"/>
                <a:gd fmla="*/ 330 w 400" name="T58"/>
                <a:gd fmla="*/ 170 h 400" name="T59"/>
                <a:gd fmla="*/ 330 w 400" name="T60"/>
                <a:gd fmla="*/ 170 h 400" name="T61"/>
                <a:gd fmla="*/ 330 w 400" name="T62"/>
                <a:gd fmla="*/ 170 h 40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400" w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íṩľíḍè-Freeform: Shape 36">
              <a:extLst>
                <a:ext uri="{FF2B5EF4-FFF2-40B4-BE49-F238E27FC236}">
                  <a16:creationId xmlns:a16="http://schemas.microsoft.com/office/drawing/2014/main" id="{9EEF3047-3740-41D5-9EA8-EF6B83AFF6BE}"/>
                </a:ext>
              </a:extLst>
            </p:cNvPr>
            <p:cNvSpPr/>
            <p:nvPr/>
          </p:nvSpPr>
          <p:spPr bwMode="auto">
            <a:xfrm>
              <a:off x="2910443" y="3006209"/>
              <a:ext cx="321099" cy="263916"/>
            </a:xfrm>
            <a:custGeom>
              <a:gdLst>
                <a:gd fmla="*/ 285 w 293" name="T0"/>
                <a:gd fmla="*/ 32 h 238" name="T1"/>
                <a:gd fmla="*/ 259 w 293" name="T2"/>
                <a:gd fmla="*/ 38 h 238" name="T3"/>
                <a:gd fmla="*/ 275 w 293" name="T4"/>
                <a:gd fmla="*/ 24 h 238" name="T5"/>
                <a:gd fmla="*/ 285 w 293" name="T6"/>
                <a:gd fmla="*/ 4 h 238" name="T7"/>
                <a:gd fmla="*/ 257 w 293" name="T8"/>
                <a:gd fmla="*/ 16 h 238" name="T9"/>
                <a:gd fmla="*/ 237 w 293" name="T10"/>
                <a:gd fmla="*/ 11 h 238" name="T11"/>
                <a:gd fmla="*/ 216 w 293" name="T12"/>
                <a:gd fmla="*/ 1 h 238" name="T13"/>
                <a:gd fmla="*/ 203 w 293" name="T14"/>
                <a:gd fmla="*/ 0 h 238" name="T15"/>
                <a:gd fmla="*/ 179 w 293" name="T16"/>
                <a:gd fmla="*/ 5 h 238" name="T17"/>
                <a:gd fmla="*/ 154 w 293" name="T18"/>
                <a:gd fmla="*/ 27 h 238" name="T19"/>
                <a:gd fmla="*/ 143 w 293" name="T20"/>
                <a:gd fmla="*/ 54 h 238" name="T21"/>
                <a:gd fmla="*/ 143 w 293" name="T22"/>
                <a:gd fmla="*/ 67 h 238" name="T23"/>
                <a:gd fmla="*/ 126 w 293" name="T24"/>
                <a:gd fmla="*/ 72 h 238" name="T25"/>
                <a:gd fmla="*/ 75 w 293" name="T26"/>
                <a:gd fmla="*/ 55 h 238" name="T27"/>
                <a:gd fmla="*/ 33 w 293" name="T28"/>
                <a:gd fmla="*/ 24 h 238" name="T29"/>
                <a:gd fmla="*/ 17 w 293" name="T30"/>
                <a:gd fmla="*/ 17 h 238" name="T31"/>
                <a:gd fmla="*/ 12 w 293" name="T32"/>
                <a:gd fmla="*/ 41 h 238" name="T33"/>
                <a:gd fmla="*/ 14 w 293" name="T34"/>
                <a:gd fmla="*/ 57 h 238" name="T35"/>
                <a:gd fmla="*/ 23 w 293" name="T36"/>
                <a:gd fmla="*/ 76 h 238" name="T37"/>
                <a:gd fmla="*/ 39 w 293" name="T38"/>
                <a:gd fmla="*/ 91 h 238" name="T39"/>
                <a:gd fmla="*/ 25 w 293" name="T40"/>
                <a:gd fmla="*/ 89 h 238" name="T41"/>
                <a:gd fmla="*/ 12 w 293" name="T42"/>
                <a:gd fmla="*/ 84 h 238" name="T43"/>
                <a:gd fmla="*/ 13 w 293" name="T44"/>
                <a:gd fmla="*/ 95 h 238" name="T45"/>
                <a:gd fmla="*/ 25 w 293" name="T46"/>
                <a:gd fmla="*/ 123 h 238" name="T47"/>
                <a:gd fmla="*/ 50 w 293" name="T48"/>
                <a:gd fmla="*/ 140 h 238" name="T49"/>
                <a:gd fmla="*/ 52 w 293" name="T50"/>
                <a:gd fmla="*/ 145 h 238" name="T51"/>
                <a:gd fmla="*/ 33 w 293" name="T52"/>
                <a:gd fmla="*/ 145 h 238" name="T53"/>
                <a:gd fmla="*/ 41 w 293" name="T54"/>
                <a:gd fmla="*/ 161 h 238" name="T55"/>
                <a:gd fmla="*/ 62 w 293" name="T56"/>
                <a:gd fmla="*/ 179 h 238" name="T57"/>
                <a:gd fmla="*/ 89 w 293" name="T58"/>
                <a:gd fmla="*/ 186 h 238" name="T59"/>
                <a:gd fmla="*/ 73 w 293" name="T60"/>
                <a:gd fmla="*/ 197 h 238" name="T61"/>
                <a:gd fmla="*/ 45 w 293" name="T62"/>
                <a:gd fmla="*/ 208 h 238" name="T63"/>
                <a:gd fmla="*/ 14 w 293" name="T64"/>
                <a:gd fmla="*/ 212 h 238" name="T65"/>
                <a:gd fmla="*/ 0 w 293" name="T66"/>
                <a:gd fmla="*/ 211 h 238" name="T67"/>
                <a:gd fmla="*/ 32 w 293" name="T68"/>
                <a:gd fmla="*/ 227 h 238" name="T69"/>
                <a:gd fmla="*/ 68 w 293" name="T70"/>
                <a:gd fmla="*/ 237 h 238" name="T71"/>
                <a:gd fmla="*/ 93 w 293" name="T72"/>
                <a:gd fmla="*/ 238 h 238" name="T73"/>
                <a:gd fmla="*/ 149 w 293" name="T74"/>
                <a:gd fmla="*/ 229 h 238" name="T75"/>
                <a:gd fmla="*/ 195 w 293" name="T76"/>
                <a:gd fmla="*/ 205 h 238" name="T77"/>
                <a:gd fmla="*/ 229 w 293" name="T78"/>
                <a:gd fmla="*/ 169 h 238" name="T79"/>
                <a:gd fmla="*/ 252 w 293" name="T80"/>
                <a:gd fmla="*/ 127 h 238" name="T81"/>
                <a:gd fmla="*/ 262 w 293" name="T82"/>
                <a:gd fmla="*/ 82 h 238" name="T83"/>
                <a:gd fmla="*/ 263 w 293" name="T84"/>
                <a:gd fmla="*/ 59 h 238" name="T85"/>
                <a:gd fmla="*/ 280 w 293" name="T86"/>
                <a:gd fmla="*/ 45 h 238" name="T87"/>
                <a:gd fmla="*/ 293 w 293" name="T88"/>
                <a:gd fmla="*/ 28 h 238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38" w="293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íṩľíḍè-Freeform: Shape 37">
              <a:extLst>
                <a:ext uri="{FF2B5EF4-FFF2-40B4-BE49-F238E27FC236}">
                  <a16:creationId xmlns:a16="http://schemas.microsoft.com/office/drawing/2014/main" id="{4C379E7F-8890-4D13-AEB6-70FCC4100046}"/>
                </a:ext>
              </a:extLst>
            </p:cNvPr>
            <p:cNvSpPr/>
            <p:nvPr/>
          </p:nvSpPr>
          <p:spPr bwMode="auto">
            <a:xfrm>
              <a:off x="5926367" y="2940249"/>
              <a:ext cx="342326" cy="329876"/>
            </a:xfrm>
            <a:custGeom>
              <a:gdLst>
                <a:gd fmla="*/ 0 w 208" name="T0"/>
                <a:gd fmla="*/ 68 h 201" name="T1"/>
                <a:gd fmla="*/ 8 w 208" name="T2"/>
                <a:gd fmla="*/ 78 h 201" name="T3"/>
                <a:gd fmla="*/ 31 w 208" name="T4"/>
                <a:gd fmla="*/ 72 h 201" name="T5"/>
                <a:gd fmla="*/ 64 w 208" name="T6"/>
                <a:gd fmla="*/ 172 h 201" name="T7"/>
                <a:gd fmla="*/ 106 w 208" name="T8"/>
                <a:gd fmla="*/ 189 h 201" name="T9"/>
                <a:gd fmla="*/ 197 w 208" name="T10"/>
                <a:gd fmla="*/ 62 h 201" name="T11"/>
                <a:gd fmla="*/ 114 w 208" name="T12"/>
                <a:gd fmla="*/ 67 h 201" name="T13"/>
                <a:gd fmla="*/ 137 w 208" name="T14"/>
                <a:gd fmla="*/ 94 h 201" name="T15"/>
                <a:gd fmla="*/ 109 w 208" name="T16"/>
                <a:gd fmla="*/ 130 h 201" name="T17"/>
                <a:gd fmla="*/ 93 w 208" name="T18"/>
                <a:gd fmla="*/ 90 h 201" name="T19"/>
                <a:gd fmla="*/ 60 w 208" name="T20"/>
                <a:gd fmla="*/ 22 h 201" name="T21"/>
                <a:gd fmla="*/ 0 w 208" name="T22"/>
                <a:gd fmla="*/ 68 h 20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01" w="208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2" name="íṩľíḍè-Freeform: Shape 38">
              <a:extLst>
                <a:ext uri="{FF2B5EF4-FFF2-40B4-BE49-F238E27FC236}">
                  <a16:creationId xmlns:a16="http://schemas.microsoft.com/office/drawing/2014/main" id="{15EDD89F-C005-41CC-81F2-AD034BA013B2}"/>
                </a:ext>
              </a:extLst>
            </p:cNvPr>
            <p:cNvSpPr/>
            <p:nvPr/>
          </p:nvSpPr>
          <p:spPr bwMode="auto">
            <a:xfrm>
              <a:off x="4321969" y="3151538"/>
              <a:ext cx="500063" cy="462639"/>
            </a:xfrm>
            <a:custGeom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b="b" l="0" r="r" t="0"/>
              <a:pathLst>
                <a:path h="62" w="68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3" name="íṡľíḍè-TextBox 81">
            <a:extLst>
              <a:ext uri="{FF2B5EF4-FFF2-40B4-BE49-F238E27FC236}">
                <a16:creationId xmlns:a16="http://schemas.microsoft.com/office/drawing/2014/main" id="{F054DF59-62DE-4443-BBF2-614E6C39D756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1932226646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1">
            <a:extLst>
              <a:ext uri="{FF2B5EF4-FFF2-40B4-BE49-F238E27FC236}">
                <a16:creationId xmlns:a16="http://schemas.microsoft.com/office/drawing/2014/main" id="{5D5D1594-8434-4BC6-AE19-B2C49EFC3875}"/>
              </a:ext>
            </a:extLst>
          </p:cNvPr>
          <p:cNvGrpSpPr/>
          <p:nvPr/>
        </p:nvGrpSpPr>
        <p:grpSpPr>
          <a:xfrm>
            <a:off x="605893" y="951267"/>
            <a:ext cx="3430035" cy="3483690"/>
            <a:chOff x="3302000" y="787400"/>
            <a:chExt cx="5581650" cy="5668963"/>
          </a:xfrm>
        </p:grpSpPr>
        <p:sp>
          <p:nvSpPr>
            <p:cNvPr id="34" name="i$liḋe-Freeform: Shape 2">
              <a:extLst>
                <a:ext uri="{FF2B5EF4-FFF2-40B4-BE49-F238E27FC236}">
                  <a16:creationId xmlns:a16="http://schemas.microsoft.com/office/drawing/2014/main" id="{715836D0-27BE-43FD-BD79-4D3C673ED36B}"/>
                </a:ext>
              </a:extLst>
            </p:cNvPr>
            <p:cNvSpPr/>
            <p:nvPr/>
          </p:nvSpPr>
          <p:spPr bwMode="auto">
            <a:xfrm>
              <a:off x="3302000" y="787400"/>
              <a:ext cx="2790825" cy="5022850"/>
            </a:xfrm>
            <a:custGeom>
              <a:gdLst>
                <a:gd fmla="*/ 0 w 1758" name="T0"/>
                <a:gd fmla="*/ 2758 h 3164" name="T1"/>
                <a:gd fmla="*/ 1758 w 1758" name="T2"/>
                <a:gd fmla="*/ 0 h 3164" name="T3"/>
                <a:gd fmla="*/ 879 w 1758" name="T4"/>
                <a:gd fmla="*/ 3164 h 3164" name="T5"/>
                <a:gd fmla="*/ 0 w 1758" name="T6"/>
                <a:gd fmla="*/ 2758 h 316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164" w="1758">
                  <a:moveTo>
                    <a:pt x="0" y="2758"/>
                  </a:moveTo>
                  <a:lnTo>
                    <a:pt x="1758" y="0"/>
                  </a:lnTo>
                  <a:lnTo>
                    <a:pt x="879" y="3164"/>
                  </a:lnTo>
                  <a:lnTo>
                    <a:pt x="0" y="27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5" name="i$liḋe-Freeform: Shape 3">
              <a:extLst>
                <a:ext uri="{FF2B5EF4-FFF2-40B4-BE49-F238E27FC236}">
                  <a16:creationId xmlns:a16="http://schemas.microsoft.com/office/drawing/2014/main" id="{CEA4F49C-3A58-472E-9C39-23F46D925235}"/>
                </a:ext>
              </a:extLst>
            </p:cNvPr>
            <p:cNvSpPr/>
            <p:nvPr/>
          </p:nvSpPr>
          <p:spPr bwMode="auto">
            <a:xfrm>
              <a:off x="3302000" y="787400"/>
              <a:ext cx="2790825" cy="5022850"/>
            </a:xfrm>
            <a:custGeom>
              <a:gdLst>
                <a:gd fmla="*/ 0 w 1758" name="T0"/>
                <a:gd fmla="*/ 2758 h 3164" name="T1"/>
                <a:gd fmla="*/ 1758 w 1758" name="T2"/>
                <a:gd fmla="*/ 0 h 3164" name="T3"/>
                <a:gd fmla="*/ 879 w 1758" name="T4"/>
                <a:gd fmla="*/ 3164 h 3164" name="T5"/>
                <a:gd fmla="*/ 0 w 1758" name="T6"/>
                <a:gd fmla="*/ 2758 h 316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164" w="1758">
                  <a:moveTo>
                    <a:pt x="0" y="2758"/>
                  </a:moveTo>
                  <a:lnTo>
                    <a:pt x="1758" y="0"/>
                  </a:lnTo>
                  <a:lnTo>
                    <a:pt x="879" y="3164"/>
                  </a:lnTo>
                  <a:lnTo>
                    <a:pt x="0" y="27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6" name="i$liḋe-Freeform: Shape 4">
              <a:extLst>
                <a:ext uri="{FF2B5EF4-FFF2-40B4-BE49-F238E27FC236}">
                  <a16:creationId xmlns:a16="http://schemas.microsoft.com/office/drawing/2014/main" id="{E2D4A80F-B9B0-46E5-B3D6-9F1167F1C2EF}"/>
                </a:ext>
              </a:extLst>
            </p:cNvPr>
            <p:cNvSpPr/>
            <p:nvPr/>
          </p:nvSpPr>
          <p:spPr bwMode="auto">
            <a:xfrm>
              <a:off x="5014913" y="787400"/>
              <a:ext cx="1077913" cy="3884613"/>
            </a:xfrm>
            <a:custGeom>
              <a:gdLst>
                <a:gd fmla="*/ 0 w 679" name="T0"/>
                <a:gd fmla="*/ 2447 h 2447" name="T1"/>
                <a:gd fmla="*/ 679 w 679" name="T2"/>
                <a:gd fmla="*/ 2134 h 2447" name="T3"/>
                <a:gd fmla="*/ 679 w 679" name="T4"/>
                <a:gd fmla="*/ 0 h 2447" name="T5"/>
                <a:gd fmla="*/ 0 w 679" name="T6"/>
                <a:gd fmla="*/ 2447 h 244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447" w="679">
                  <a:moveTo>
                    <a:pt x="0" y="2447"/>
                  </a:moveTo>
                  <a:lnTo>
                    <a:pt x="679" y="2134"/>
                  </a:lnTo>
                  <a:lnTo>
                    <a:pt x="679" y="0"/>
                  </a:lnTo>
                  <a:lnTo>
                    <a:pt x="0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7" name="i$liḋe-Freeform: Shape 5">
              <a:extLst>
                <a:ext uri="{FF2B5EF4-FFF2-40B4-BE49-F238E27FC236}">
                  <a16:creationId xmlns:a16="http://schemas.microsoft.com/office/drawing/2014/main" id="{8A4A95A4-4009-4F1B-B0FE-C88D2B471B39}"/>
                </a:ext>
              </a:extLst>
            </p:cNvPr>
            <p:cNvSpPr/>
            <p:nvPr/>
          </p:nvSpPr>
          <p:spPr bwMode="auto">
            <a:xfrm>
              <a:off x="5014913" y="787400"/>
              <a:ext cx="1077913" cy="3884613"/>
            </a:xfrm>
            <a:custGeom>
              <a:gdLst>
                <a:gd fmla="*/ 0 w 679" name="T0"/>
                <a:gd fmla="*/ 2447 h 2447" name="T1"/>
                <a:gd fmla="*/ 679 w 679" name="T2"/>
                <a:gd fmla="*/ 2134 h 2447" name="T3"/>
                <a:gd fmla="*/ 679 w 679" name="T4"/>
                <a:gd fmla="*/ 0 h 2447" name="T5"/>
                <a:gd fmla="*/ 0 w 679" name="T6"/>
                <a:gd fmla="*/ 2447 h 244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447" w="679">
                  <a:moveTo>
                    <a:pt x="0" y="2447"/>
                  </a:moveTo>
                  <a:lnTo>
                    <a:pt x="679" y="2134"/>
                  </a:lnTo>
                  <a:lnTo>
                    <a:pt x="679" y="0"/>
                  </a:lnTo>
                  <a:lnTo>
                    <a:pt x="0" y="24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i$liḋe-Freeform: Shape 6">
              <a:extLst>
                <a:ext uri="{FF2B5EF4-FFF2-40B4-BE49-F238E27FC236}">
                  <a16:creationId xmlns:a16="http://schemas.microsoft.com/office/drawing/2014/main" id="{E3445987-7F67-48CA-90F8-285021F60057}"/>
                </a:ext>
              </a:extLst>
            </p:cNvPr>
            <p:cNvSpPr/>
            <p:nvPr/>
          </p:nvSpPr>
          <p:spPr bwMode="auto">
            <a:xfrm>
              <a:off x="4697413" y="4672013"/>
              <a:ext cx="1395413" cy="1784350"/>
            </a:xfrm>
            <a:custGeom>
              <a:gdLst>
                <a:gd fmla="*/ 879 w 879" name="T0"/>
                <a:gd fmla="*/ 1124 h 1124" name="T1"/>
                <a:gd fmla="*/ 879 w 879" name="T2"/>
                <a:gd fmla="*/ 316 h 1124" name="T3"/>
                <a:gd fmla="*/ 200 w 879" name="T4"/>
                <a:gd fmla="*/ 0 h 1124" name="T5"/>
                <a:gd fmla="*/ 0 w 879" name="T6"/>
                <a:gd fmla="*/ 717 h 1124" name="T7"/>
                <a:gd fmla="*/ 879 w 879" name="T8"/>
                <a:gd fmla="*/ 1124 h 112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24" w="879">
                  <a:moveTo>
                    <a:pt x="879" y="1124"/>
                  </a:moveTo>
                  <a:lnTo>
                    <a:pt x="879" y="316"/>
                  </a:lnTo>
                  <a:lnTo>
                    <a:pt x="200" y="0"/>
                  </a:lnTo>
                  <a:lnTo>
                    <a:pt x="0" y="717"/>
                  </a:lnTo>
                  <a:lnTo>
                    <a:pt x="879" y="112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9" name="i$liḋe-Freeform: Shape 7">
              <a:extLst>
                <a:ext uri="{FF2B5EF4-FFF2-40B4-BE49-F238E27FC236}">
                  <a16:creationId xmlns:a16="http://schemas.microsoft.com/office/drawing/2014/main" id="{AF1CC67F-B156-44EC-A0D8-CC880EAEF29A}"/>
                </a:ext>
              </a:extLst>
            </p:cNvPr>
            <p:cNvSpPr/>
            <p:nvPr/>
          </p:nvSpPr>
          <p:spPr bwMode="auto">
            <a:xfrm>
              <a:off x="4697413" y="4672013"/>
              <a:ext cx="1395413" cy="1784350"/>
            </a:xfrm>
            <a:custGeom>
              <a:gdLst>
                <a:gd fmla="*/ 879 w 879" name="T0"/>
                <a:gd fmla="*/ 1124 h 1124" name="T1"/>
                <a:gd fmla="*/ 879 w 879" name="T2"/>
                <a:gd fmla="*/ 316 h 1124" name="T3"/>
                <a:gd fmla="*/ 200 w 879" name="T4"/>
                <a:gd fmla="*/ 0 h 1124" name="T5"/>
                <a:gd fmla="*/ 0 w 879" name="T6"/>
                <a:gd fmla="*/ 717 h 1124" name="T7"/>
                <a:gd fmla="*/ 879 w 879" name="T8"/>
                <a:gd fmla="*/ 1124 h 112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24" w="879">
                  <a:moveTo>
                    <a:pt x="879" y="1124"/>
                  </a:moveTo>
                  <a:lnTo>
                    <a:pt x="879" y="316"/>
                  </a:lnTo>
                  <a:lnTo>
                    <a:pt x="200" y="0"/>
                  </a:lnTo>
                  <a:lnTo>
                    <a:pt x="0" y="717"/>
                  </a:lnTo>
                  <a:lnTo>
                    <a:pt x="879" y="112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0" name="i$liḋe-Freeform: Shape 8">
              <a:extLst>
                <a:ext uri="{FF2B5EF4-FFF2-40B4-BE49-F238E27FC236}">
                  <a16:creationId xmlns:a16="http://schemas.microsoft.com/office/drawing/2014/main" id="{67536BBD-289C-4361-9008-63E10BC7D36B}"/>
                </a:ext>
              </a:extLst>
            </p:cNvPr>
            <p:cNvSpPr/>
            <p:nvPr/>
          </p:nvSpPr>
          <p:spPr bwMode="auto">
            <a:xfrm>
              <a:off x="6092825" y="4175125"/>
              <a:ext cx="2790825" cy="2281238"/>
            </a:xfrm>
            <a:custGeom>
              <a:gdLst>
                <a:gd fmla="*/ 0 w 1758" name="T0"/>
                <a:gd fmla="*/ 629 h 1437" name="T1"/>
                <a:gd fmla="*/ 1360 w 1758" name="T2"/>
                <a:gd fmla="*/ 0 h 1437" name="T3"/>
                <a:gd fmla="*/ 1758 w 1758" name="T4"/>
                <a:gd fmla="*/ 624 h 1437" name="T5"/>
                <a:gd fmla="*/ 0 w 1758" name="T6"/>
                <a:gd fmla="*/ 1437 h 1437" name="T7"/>
                <a:gd fmla="*/ 0 w 1758" name="T8"/>
                <a:gd fmla="*/ 629 h 14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37" w="1758">
                  <a:moveTo>
                    <a:pt x="0" y="629"/>
                  </a:moveTo>
                  <a:lnTo>
                    <a:pt x="1360" y="0"/>
                  </a:lnTo>
                  <a:lnTo>
                    <a:pt x="1758" y="624"/>
                  </a:lnTo>
                  <a:lnTo>
                    <a:pt x="0" y="1437"/>
                  </a:lnTo>
                  <a:lnTo>
                    <a:pt x="0" y="629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1" name="i$liḋe-Freeform: Shape 9">
              <a:extLst>
                <a:ext uri="{FF2B5EF4-FFF2-40B4-BE49-F238E27FC236}">
                  <a16:creationId xmlns:a16="http://schemas.microsoft.com/office/drawing/2014/main" id="{E51484E0-E13E-4CDC-AA87-CAF0B23F520E}"/>
                </a:ext>
              </a:extLst>
            </p:cNvPr>
            <p:cNvSpPr/>
            <p:nvPr/>
          </p:nvSpPr>
          <p:spPr bwMode="auto">
            <a:xfrm>
              <a:off x="6092825" y="4175125"/>
              <a:ext cx="2790825" cy="2281238"/>
            </a:xfrm>
            <a:custGeom>
              <a:gdLst>
                <a:gd fmla="*/ 0 w 1758" name="T0"/>
                <a:gd fmla="*/ 629 h 1437" name="T1"/>
                <a:gd fmla="*/ 1360 w 1758" name="T2"/>
                <a:gd fmla="*/ 0 h 1437" name="T3"/>
                <a:gd fmla="*/ 1758 w 1758" name="T4"/>
                <a:gd fmla="*/ 624 h 1437" name="T5"/>
                <a:gd fmla="*/ 0 w 1758" name="T6"/>
                <a:gd fmla="*/ 1437 h 1437" name="T7"/>
                <a:gd fmla="*/ 0 w 1758" name="T8"/>
                <a:gd fmla="*/ 629 h 14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37" w="1758">
                  <a:moveTo>
                    <a:pt x="0" y="629"/>
                  </a:moveTo>
                  <a:lnTo>
                    <a:pt x="1360" y="0"/>
                  </a:lnTo>
                  <a:lnTo>
                    <a:pt x="1758" y="624"/>
                  </a:lnTo>
                  <a:lnTo>
                    <a:pt x="0" y="1437"/>
                  </a:lnTo>
                  <a:lnTo>
                    <a:pt x="0" y="6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i$liḋe-Freeform: Shape 10">
              <a:extLst>
                <a:ext uri="{FF2B5EF4-FFF2-40B4-BE49-F238E27FC236}">
                  <a16:creationId xmlns:a16="http://schemas.microsoft.com/office/drawing/2014/main" id="{981B2388-7CC8-4579-86B4-655616723F3A}"/>
                </a:ext>
              </a:extLst>
            </p:cNvPr>
            <p:cNvSpPr/>
            <p:nvPr/>
          </p:nvSpPr>
          <p:spPr bwMode="auto">
            <a:xfrm>
              <a:off x="5014913" y="4175125"/>
              <a:ext cx="2155825" cy="998538"/>
            </a:xfrm>
            <a:custGeom>
              <a:gdLst>
                <a:gd fmla="*/ 679 w 1358" name="T0"/>
                <a:gd fmla="*/ 629 h 629" name="T1"/>
                <a:gd fmla="*/ 0 w 1358" name="T2"/>
                <a:gd fmla="*/ 313 h 629" name="T3"/>
                <a:gd fmla="*/ 679 w 1358" name="T4"/>
                <a:gd fmla="*/ 0 h 629" name="T5"/>
                <a:gd fmla="*/ 1358 w 1358" name="T6"/>
                <a:gd fmla="*/ 313 h 629" name="T7"/>
                <a:gd fmla="*/ 679 w 1358" name="T8"/>
                <a:gd fmla="*/ 629 h 62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9" w="1358">
                  <a:moveTo>
                    <a:pt x="679" y="629"/>
                  </a:moveTo>
                  <a:lnTo>
                    <a:pt x="0" y="313"/>
                  </a:lnTo>
                  <a:lnTo>
                    <a:pt x="679" y="0"/>
                  </a:lnTo>
                  <a:lnTo>
                    <a:pt x="1358" y="313"/>
                  </a:lnTo>
                  <a:lnTo>
                    <a:pt x="679" y="629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3" name="i$liḋe-Freeform: Shape 11">
              <a:extLst>
                <a:ext uri="{FF2B5EF4-FFF2-40B4-BE49-F238E27FC236}">
                  <a16:creationId xmlns:a16="http://schemas.microsoft.com/office/drawing/2014/main" id="{FC2A09A0-09C8-49A2-887D-CD938C1A1FBF}"/>
                </a:ext>
              </a:extLst>
            </p:cNvPr>
            <p:cNvSpPr/>
            <p:nvPr/>
          </p:nvSpPr>
          <p:spPr bwMode="auto">
            <a:xfrm>
              <a:off x="5014913" y="4175125"/>
              <a:ext cx="2155825" cy="998538"/>
            </a:xfrm>
            <a:custGeom>
              <a:gdLst>
                <a:gd fmla="*/ 679 w 1358" name="T0"/>
                <a:gd fmla="*/ 629 h 629" name="T1"/>
                <a:gd fmla="*/ 0 w 1358" name="T2"/>
                <a:gd fmla="*/ 313 h 629" name="T3"/>
                <a:gd fmla="*/ 679 w 1358" name="T4"/>
                <a:gd fmla="*/ 0 h 629" name="T5"/>
                <a:gd fmla="*/ 1358 w 1358" name="T6"/>
                <a:gd fmla="*/ 313 h 629" name="T7"/>
                <a:gd fmla="*/ 679 w 1358" name="T8"/>
                <a:gd fmla="*/ 629 h 62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29" w="1358">
                  <a:moveTo>
                    <a:pt x="679" y="629"/>
                  </a:moveTo>
                  <a:lnTo>
                    <a:pt x="0" y="313"/>
                  </a:lnTo>
                  <a:lnTo>
                    <a:pt x="679" y="0"/>
                  </a:lnTo>
                  <a:lnTo>
                    <a:pt x="1358" y="313"/>
                  </a:lnTo>
                  <a:lnTo>
                    <a:pt x="679" y="6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" name="i$liḋe-Freeform: Shape 12">
              <a:extLst>
                <a:ext uri="{FF2B5EF4-FFF2-40B4-BE49-F238E27FC236}">
                  <a16:creationId xmlns:a16="http://schemas.microsoft.com/office/drawing/2014/main" id="{6B349162-3AAE-4DF7-BFC1-F5959C28054B}"/>
                </a:ext>
              </a:extLst>
            </p:cNvPr>
            <p:cNvSpPr/>
            <p:nvPr/>
          </p:nvSpPr>
          <p:spPr bwMode="auto">
            <a:xfrm>
              <a:off x="6092825" y="787400"/>
              <a:ext cx="2159000" cy="3884613"/>
            </a:xfrm>
            <a:custGeom>
              <a:gdLst>
                <a:gd fmla="*/ 679 w 1360" name="T0"/>
                <a:gd fmla="*/ 2447 h 2447" name="T1"/>
                <a:gd fmla="*/ 0 w 1360" name="T2"/>
                <a:gd fmla="*/ 0 h 2447" name="T3"/>
                <a:gd fmla="*/ 1360 w 1360" name="T4"/>
                <a:gd fmla="*/ 2134 h 2447" name="T5"/>
                <a:gd fmla="*/ 679 w 1360" name="T6"/>
                <a:gd fmla="*/ 2447 h 244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447" w="1360">
                  <a:moveTo>
                    <a:pt x="679" y="2447"/>
                  </a:moveTo>
                  <a:lnTo>
                    <a:pt x="0" y="0"/>
                  </a:lnTo>
                  <a:lnTo>
                    <a:pt x="1360" y="2134"/>
                  </a:lnTo>
                  <a:lnTo>
                    <a:pt x="679" y="244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5" name="i$liḋe-Freeform: Shape 13">
              <a:extLst>
                <a:ext uri="{FF2B5EF4-FFF2-40B4-BE49-F238E27FC236}">
                  <a16:creationId xmlns:a16="http://schemas.microsoft.com/office/drawing/2014/main" id="{5CD5A3C1-A2E4-41A1-9345-39720238EB4A}"/>
                </a:ext>
              </a:extLst>
            </p:cNvPr>
            <p:cNvSpPr/>
            <p:nvPr/>
          </p:nvSpPr>
          <p:spPr bwMode="auto">
            <a:xfrm>
              <a:off x="6092825" y="787400"/>
              <a:ext cx="2159000" cy="3884613"/>
            </a:xfrm>
            <a:custGeom>
              <a:gdLst>
                <a:gd fmla="*/ 679 w 1360" name="T0"/>
                <a:gd fmla="*/ 2447 h 2447" name="T1"/>
                <a:gd fmla="*/ 0 w 1360" name="T2"/>
                <a:gd fmla="*/ 0 h 2447" name="T3"/>
                <a:gd fmla="*/ 1360 w 1360" name="T4"/>
                <a:gd fmla="*/ 2134 h 2447" name="T5"/>
                <a:gd fmla="*/ 679 w 1360" name="T6"/>
                <a:gd fmla="*/ 2447 h 244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447" w="1360">
                  <a:moveTo>
                    <a:pt x="679" y="2447"/>
                  </a:moveTo>
                  <a:lnTo>
                    <a:pt x="0" y="0"/>
                  </a:lnTo>
                  <a:lnTo>
                    <a:pt x="1360" y="2134"/>
                  </a:lnTo>
                  <a:lnTo>
                    <a:pt x="679" y="24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6" name="i$liḋe-Freeform: Shape 14">
              <a:extLst>
                <a:ext uri="{FF2B5EF4-FFF2-40B4-BE49-F238E27FC236}">
                  <a16:creationId xmlns:a16="http://schemas.microsoft.com/office/drawing/2014/main" id="{85646E78-ADF4-4533-B874-796A6647E395}"/>
                </a:ext>
              </a:extLst>
            </p:cNvPr>
            <p:cNvSpPr/>
            <p:nvPr/>
          </p:nvSpPr>
          <p:spPr bwMode="auto">
            <a:xfrm>
              <a:off x="6092825" y="787400"/>
              <a:ext cx="1077913" cy="3884613"/>
            </a:xfrm>
            <a:custGeom>
              <a:gdLst>
                <a:gd fmla="*/ 679 w 679" name="T0"/>
                <a:gd fmla="*/ 2447 h 2447" name="T1"/>
                <a:gd fmla="*/ 0 w 679" name="T2"/>
                <a:gd fmla="*/ 2134 h 2447" name="T3"/>
                <a:gd fmla="*/ 0 w 679" name="T4"/>
                <a:gd fmla="*/ 0 h 2447" name="T5"/>
                <a:gd fmla="*/ 679 w 679" name="T6"/>
                <a:gd fmla="*/ 2447 h 244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447" w="679">
                  <a:moveTo>
                    <a:pt x="679" y="2447"/>
                  </a:moveTo>
                  <a:lnTo>
                    <a:pt x="0" y="2134"/>
                  </a:lnTo>
                  <a:lnTo>
                    <a:pt x="0" y="0"/>
                  </a:lnTo>
                  <a:lnTo>
                    <a:pt x="679" y="244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7" name="i$liḋe-Freeform: Shape 15">
              <a:extLst>
                <a:ext uri="{FF2B5EF4-FFF2-40B4-BE49-F238E27FC236}">
                  <a16:creationId xmlns:a16="http://schemas.microsoft.com/office/drawing/2014/main" id="{72F01C87-13A6-49E7-9EAF-490383240EB4}"/>
                </a:ext>
              </a:extLst>
            </p:cNvPr>
            <p:cNvSpPr/>
            <p:nvPr/>
          </p:nvSpPr>
          <p:spPr bwMode="auto">
            <a:xfrm>
              <a:off x="6092825" y="2165350"/>
              <a:ext cx="641350" cy="2600325"/>
            </a:xfrm>
            <a:custGeom>
              <a:gdLst>
                <a:gd fmla="*/ 404 w 404" name="T0"/>
                <a:gd fmla="*/ 1452 h 1638" name="T1"/>
                <a:gd fmla="*/ 0 w 404" name="T2"/>
                <a:gd fmla="*/ 0 h 1638" name="T3"/>
                <a:gd fmla="*/ 0 w 404" name="T4"/>
                <a:gd fmla="*/ 1638 h 1638" name="T5"/>
                <a:gd fmla="*/ 404 w 404" name="T6"/>
                <a:gd fmla="*/ 1452 h 163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638" w="403">
                  <a:moveTo>
                    <a:pt x="404" y="1452"/>
                  </a:moveTo>
                  <a:lnTo>
                    <a:pt x="0" y="0"/>
                  </a:lnTo>
                  <a:lnTo>
                    <a:pt x="0" y="1638"/>
                  </a:lnTo>
                  <a:lnTo>
                    <a:pt x="404" y="1452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8" name="i$liḋe-Freeform: Shape 16">
              <a:extLst>
                <a:ext uri="{FF2B5EF4-FFF2-40B4-BE49-F238E27FC236}">
                  <a16:creationId xmlns:a16="http://schemas.microsoft.com/office/drawing/2014/main" id="{0F3DBF3E-172F-4396-A0DD-79850636BCB7}"/>
                </a:ext>
              </a:extLst>
            </p:cNvPr>
            <p:cNvSpPr/>
            <p:nvPr/>
          </p:nvSpPr>
          <p:spPr bwMode="auto">
            <a:xfrm>
              <a:off x="5453063" y="2165350"/>
              <a:ext cx="639763" cy="2600325"/>
            </a:xfrm>
            <a:custGeom>
              <a:gdLst>
                <a:gd fmla="*/ 403 w 403" name="T0"/>
                <a:gd fmla="*/ 1638 h 1638" name="T1"/>
                <a:gd fmla="*/ 0 w 403" name="T2"/>
                <a:gd fmla="*/ 1452 h 1638" name="T3"/>
                <a:gd fmla="*/ 403 w 403" name="T4"/>
                <a:gd fmla="*/ 0 h 1638" name="T5"/>
                <a:gd fmla="*/ 403 w 403" name="T6"/>
                <a:gd fmla="*/ 1638 h 163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638" w="402">
                  <a:moveTo>
                    <a:pt x="403" y="1638"/>
                  </a:moveTo>
                  <a:lnTo>
                    <a:pt x="0" y="1452"/>
                  </a:lnTo>
                  <a:lnTo>
                    <a:pt x="403" y="0"/>
                  </a:lnTo>
                  <a:lnTo>
                    <a:pt x="403" y="163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4" name="i$liḋe-Straight Connector 19">
            <a:extLst>
              <a:ext uri="{FF2B5EF4-FFF2-40B4-BE49-F238E27FC236}">
                <a16:creationId xmlns:a16="http://schemas.microsoft.com/office/drawing/2014/main" id="{7D6D6029-0834-4A6C-9926-B0F122AB8C4F}"/>
              </a:ext>
            </a:extLst>
          </p:cNvPr>
          <p:cNvCxnSpPr/>
          <p:nvPr/>
        </p:nvCxnSpPr>
        <p:spPr>
          <a:xfrm>
            <a:off x="2151666" y="1535098"/>
            <a:ext cx="2294271" cy="0"/>
          </a:xfrm>
          <a:prstGeom prst="line">
            <a:avLst/>
          </a:prstGeom>
          <a:ln w="28575">
            <a:solidFill>
              <a:schemeClr val="accent1"/>
            </a:solidFill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i$liḋe-Straight Connector 20">
            <a:extLst>
              <a:ext uri="{FF2B5EF4-FFF2-40B4-BE49-F238E27FC236}">
                <a16:creationId xmlns:a16="http://schemas.microsoft.com/office/drawing/2014/main" id="{37F1CCBB-7830-4A45-B014-85FAD5D132F1}"/>
              </a:ext>
            </a:extLst>
          </p:cNvPr>
          <p:cNvCxnSpPr/>
          <p:nvPr/>
        </p:nvCxnSpPr>
        <p:spPr>
          <a:xfrm>
            <a:off x="2715032" y="2345036"/>
            <a:ext cx="1730906" cy="0"/>
          </a:xfrm>
          <a:prstGeom prst="line">
            <a:avLst/>
          </a:prstGeom>
          <a:ln w="28575">
            <a:solidFill>
              <a:schemeClr val="accent1"/>
            </a:solidFill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i$liḋe-Straight Connector 21">
            <a:extLst>
              <a:ext uri="{FF2B5EF4-FFF2-40B4-BE49-F238E27FC236}">
                <a16:creationId xmlns:a16="http://schemas.microsoft.com/office/drawing/2014/main" id="{36331590-4EDB-4E14-9EF7-E774CE1F13AC}"/>
              </a:ext>
            </a:extLst>
          </p:cNvPr>
          <p:cNvCxnSpPr/>
          <p:nvPr/>
        </p:nvCxnSpPr>
        <p:spPr>
          <a:xfrm>
            <a:off x="2320910" y="3087919"/>
            <a:ext cx="2125028" cy="0"/>
          </a:xfrm>
          <a:prstGeom prst="line">
            <a:avLst/>
          </a:prstGeom>
          <a:ln w="28575">
            <a:solidFill>
              <a:schemeClr val="accent1"/>
            </a:solidFill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i$liḋe-Straight Connector 22">
            <a:extLst>
              <a:ext uri="{FF2B5EF4-FFF2-40B4-BE49-F238E27FC236}">
                <a16:creationId xmlns:a16="http://schemas.microsoft.com/office/drawing/2014/main" id="{0A0A9FA8-5307-4AD9-A51B-AB593F2029E1}"/>
              </a:ext>
            </a:extLst>
          </p:cNvPr>
          <p:cNvCxnSpPr/>
          <p:nvPr/>
        </p:nvCxnSpPr>
        <p:spPr>
          <a:xfrm>
            <a:off x="3230293" y="3881361"/>
            <a:ext cx="1215644" cy="0"/>
          </a:xfrm>
          <a:prstGeom prst="line">
            <a:avLst/>
          </a:prstGeom>
          <a:ln w="28575">
            <a:solidFill>
              <a:schemeClr val="accent1"/>
            </a:solidFill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F5814954-B558-4E09-B84D-07DF616E4CBF}"/>
              </a:ext>
            </a:extLst>
          </p:cNvPr>
          <p:cNvGrpSpPr/>
          <p:nvPr/>
        </p:nvGrpSpPr>
        <p:grpSpPr>
          <a:xfrm>
            <a:off x="4645040" y="1287887"/>
            <a:ext cx="3343035" cy="2812805"/>
            <a:chOff x="4645040" y="1287887"/>
            <a:chExt cx="3343035" cy="2812805"/>
          </a:xfrm>
        </p:grpSpPr>
        <p:sp>
          <p:nvSpPr>
            <p:cNvPr id="8" name="i$liḋe-Freeform: Shape 29">
              <a:extLst>
                <a:ext uri="{FF2B5EF4-FFF2-40B4-BE49-F238E27FC236}">
                  <a16:creationId xmlns:a16="http://schemas.microsoft.com/office/drawing/2014/main" id="{C78F81A9-CC87-4D7D-ABFB-5C8930F99C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78996" y="3646712"/>
              <a:ext cx="288996" cy="453980"/>
            </a:xfrm>
            <a:custGeom>
              <a:gdLst>
                <a:gd fmla="*/ 406 w 657" name="T0"/>
                <a:gd fmla="*/ 947 h 1032" name="T1"/>
                <a:gd fmla="*/ 333 w 657" name="T2"/>
                <a:gd fmla="*/ 1031 h 1032" name="T3"/>
                <a:gd fmla="*/ 250 w 657" name="T4"/>
                <a:gd fmla="*/ 947 h 1032" name="T5"/>
                <a:gd fmla="*/ 448 w 657" name="T6"/>
                <a:gd fmla="*/ 916 h 1032" name="T7"/>
                <a:gd fmla="*/ 198 w 657" name="T8"/>
                <a:gd fmla="*/ 833 h 1032" name="T9"/>
                <a:gd fmla="*/ 656 w 657" name="T10"/>
                <a:gd fmla="*/ 333 h 1032" name="T11"/>
                <a:gd fmla="*/ 562 w 657" name="T12"/>
                <a:gd fmla="*/ 562 h 1032" name="T13"/>
                <a:gd fmla="*/ 531 w 657" name="T14"/>
                <a:gd fmla="*/ 635 h 1032" name="T15"/>
                <a:gd fmla="*/ 500 w 657" name="T16"/>
                <a:gd fmla="*/ 708 h 1032" name="T17"/>
                <a:gd fmla="*/ 500 w 657" name="T18"/>
                <a:gd fmla="*/ 729 h 1032" name="T19"/>
                <a:gd fmla="*/ 166 w 657" name="T20"/>
                <a:gd fmla="*/ 791 h 1032" name="T21"/>
                <a:gd fmla="*/ 156 w 657" name="T22"/>
                <a:gd fmla="*/ 708 h 1032" name="T23"/>
                <a:gd fmla="*/ 135 w 657" name="T24"/>
                <a:gd fmla="*/ 635 h 1032" name="T25"/>
                <a:gd fmla="*/ 93 w 657" name="T26"/>
                <a:gd fmla="*/ 552 h 1032" name="T27"/>
                <a:gd fmla="*/ 0 w 657" name="T28"/>
                <a:gd fmla="*/ 333 h 1032" name="T29"/>
                <a:gd fmla="*/ 333 w 657" name="T30"/>
                <a:gd fmla="*/ 0 h 1032" name="T31"/>
                <a:gd fmla="*/ 656 w 657" name="T32"/>
                <a:gd fmla="*/ 333 h 1032" name="T33"/>
                <a:gd fmla="*/ 510 w 657" name="T34"/>
                <a:gd fmla="*/ 156 h 1032" name="T35"/>
                <a:gd fmla="*/ 156 w 657" name="T36"/>
                <a:gd fmla="*/ 156 h 1032" name="T37"/>
                <a:gd fmla="*/ 146 w 657" name="T38"/>
                <a:gd fmla="*/ 499 h 1032" name="T39"/>
                <a:gd fmla="*/ 166 w 657" name="T40"/>
                <a:gd fmla="*/ 541 h 1032" name="T41"/>
                <a:gd fmla="*/ 229 w 657" name="T42"/>
                <a:gd fmla="*/ 666 h 1032" name="T43"/>
                <a:gd fmla="*/ 427 w 657" name="T44"/>
                <a:gd fmla="*/ 718 h 1032" name="T45"/>
                <a:gd fmla="*/ 458 w 657" name="T46"/>
                <a:gd fmla="*/ 604 h 1032" name="T47"/>
                <a:gd fmla="*/ 510 w 657" name="T48"/>
                <a:gd fmla="*/ 520 h 1032" name="T49"/>
                <a:gd fmla="*/ 583 w 657" name="T50"/>
                <a:gd fmla="*/ 333 h 1032" name="T51"/>
                <a:gd fmla="*/ 354 w 657" name="T52"/>
                <a:gd fmla="*/ 354 h 1032" name="T53"/>
                <a:gd fmla="*/ 302 w 657" name="T54"/>
                <a:gd fmla="*/ 354 h 1032" name="T55"/>
                <a:gd fmla="*/ 239 w 657" name="T56"/>
                <a:gd fmla="*/ 354 h 1032" name="T57"/>
                <a:gd fmla="*/ 250 w 657" name="T58"/>
                <a:gd fmla="*/ 499 h 1032" name="T59"/>
                <a:gd fmla="*/ 302 w 657" name="T60"/>
                <a:gd fmla="*/ 499 h 1032" name="T61"/>
                <a:gd fmla="*/ 364 w 657" name="T62"/>
                <a:gd fmla="*/ 499 h 1032" name="T63"/>
                <a:gd fmla="*/ 416 w 657" name="T64"/>
                <a:gd fmla="*/ 499 h 1032" name="T65"/>
                <a:gd fmla="*/ 427 w 657" name="T66"/>
                <a:gd fmla="*/ 354 h 1032" name="T67"/>
                <a:gd fmla="*/ 385 w 657" name="T68"/>
                <a:gd fmla="*/ 416 h 1032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032" w="657">
                  <a:moveTo>
                    <a:pt x="250" y="947"/>
                  </a:moveTo>
                  <a:cubicBezTo>
                    <a:pt x="406" y="947"/>
                    <a:pt x="406" y="947"/>
                    <a:pt x="406" y="947"/>
                  </a:cubicBezTo>
                  <a:cubicBezTo>
                    <a:pt x="406" y="968"/>
                    <a:pt x="396" y="989"/>
                    <a:pt x="385" y="1010"/>
                  </a:cubicBezTo>
                  <a:cubicBezTo>
                    <a:pt x="364" y="1020"/>
                    <a:pt x="354" y="1031"/>
                    <a:pt x="333" y="1031"/>
                  </a:cubicBezTo>
                  <a:cubicBezTo>
                    <a:pt x="312" y="1031"/>
                    <a:pt x="291" y="1020"/>
                    <a:pt x="281" y="1010"/>
                  </a:cubicBezTo>
                  <a:cubicBezTo>
                    <a:pt x="260" y="989"/>
                    <a:pt x="250" y="968"/>
                    <a:pt x="250" y="947"/>
                  </a:cubicBezTo>
                  <a:close/>
                  <a:moveTo>
                    <a:pt x="208" y="916"/>
                  </a:moveTo>
                  <a:cubicBezTo>
                    <a:pt x="448" y="916"/>
                    <a:pt x="448" y="916"/>
                    <a:pt x="448" y="916"/>
                  </a:cubicBezTo>
                  <a:cubicBezTo>
                    <a:pt x="458" y="833"/>
                    <a:pt x="458" y="833"/>
                    <a:pt x="458" y="833"/>
                  </a:cubicBezTo>
                  <a:cubicBezTo>
                    <a:pt x="198" y="833"/>
                    <a:pt x="198" y="833"/>
                    <a:pt x="198" y="833"/>
                  </a:cubicBezTo>
                  <a:lnTo>
                    <a:pt x="208" y="916"/>
                  </a:lnTo>
                  <a:close/>
                  <a:moveTo>
                    <a:pt x="656" y="333"/>
                  </a:moveTo>
                  <a:cubicBezTo>
                    <a:pt x="656" y="416"/>
                    <a:pt x="625" y="489"/>
                    <a:pt x="573" y="552"/>
                  </a:cubicBezTo>
                  <a:lnTo>
                    <a:pt x="562" y="562"/>
                  </a:lnTo>
                  <a:cubicBezTo>
                    <a:pt x="562" y="562"/>
                    <a:pt x="562" y="572"/>
                    <a:pt x="552" y="572"/>
                  </a:cubicBezTo>
                  <a:cubicBezTo>
                    <a:pt x="541" y="593"/>
                    <a:pt x="541" y="614"/>
                    <a:pt x="531" y="635"/>
                  </a:cubicBezTo>
                  <a:cubicBezTo>
                    <a:pt x="521" y="656"/>
                    <a:pt x="510" y="677"/>
                    <a:pt x="510" y="697"/>
                  </a:cubicBezTo>
                  <a:cubicBezTo>
                    <a:pt x="500" y="697"/>
                    <a:pt x="500" y="697"/>
                    <a:pt x="500" y="708"/>
                  </a:cubicBezTo>
                  <a:lnTo>
                    <a:pt x="500" y="718"/>
                  </a:lnTo>
                  <a:cubicBezTo>
                    <a:pt x="500" y="729"/>
                    <a:pt x="500" y="729"/>
                    <a:pt x="500" y="729"/>
                  </a:cubicBezTo>
                  <a:cubicBezTo>
                    <a:pt x="500" y="791"/>
                    <a:pt x="500" y="791"/>
                    <a:pt x="500" y="791"/>
                  </a:cubicBezTo>
                  <a:cubicBezTo>
                    <a:pt x="166" y="791"/>
                    <a:pt x="166" y="791"/>
                    <a:pt x="166" y="791"/>
                  </a:cubicBezTo>
                  <a:cubicBezTo>
                    <a:pt x="166" y="729"/>
                    <a:pt x="166" y="729"/>
                    <a:pt x="166" y="729"/>
                  </a:cubicBezTo>
                  <a:cubicBezTo>
                    <a:pt x="166" y="718"/>
                    <a:pt x="156" y="718"/>
                    <a:pt x="156" y="708"/>
                  </a:cubicBezTo>
                  <a:lnTo>
                    <a:pt x="156" y="697"/>
                  </a:lnTo>
                  <a:cubicBezTo>
                    <a:pt x="146" y="677"/>
                    <a:pt x="146" y="656"/>
                    <a:pt x="135" y="635"/>
                  </a:cubicBezTo>
                  <a:cubicBezTo>
                    <a:pt x="125" y="614"/>
                    <a:pt x="114" y="593"/>
                    <a:pt x="104" y="572"/>
                  </a:cubicBezTo>
                  <a:cubicBezTo>
                    <a:pt x="93" y="562"/>
                    <a:pt x="93" y="562"/>
                    <a:pt x="93" y="552"/>
                  </a:cubicBezTo>
                  <a:lnTo>
                    <a:pt x="83" y="552"/>
                  </a:lnTo>
                  <a:cubicBezTo>
                    <a:pt x="31" y="489"/>
                    <a:pt x="0" y="416"/>
                    <a:pt x="0" y="333"/>
                  </a:cubicBezTo>
                  <a:cubicBezTo>
                    <a:pt x="0" y="239"/>
                    <a:pt x="31" y="166"/>
                    <a:pt x="104" y="104"/>
                  </a:cubicBezTo>
                  <a:cubicBezTo>
                    <a:pt x="166" y="31"/>
                    <a:pt x="239" y="0"/>
                    <a:pt x="333" y="0"/>
                  </a:cubicBezTo>
                  <a:cubicBezTo>
                    <a:pt x="416" y="0"/>
                    <a:pt x="500" y="31"/>
                    <a:pt x="562" y="104"/>
                  </a:cubicBezTo>
                  <a:cubicBezTo>
                    <a:pt x="625" y="166"/>
                    <a:pt x="656" y="239"/>
                    <a:pt x="656" y="333"/>
                  </a:cubicBezTo>
                  <a:close/>
                  <a:moveTo>
                    <a:pt x="583" y="333"/>
                  </a:moveTo>
                  <a:cubicBezTo>
                    <a:pt x="583" y="260"/>
                    <a:pt x="562" y="198"/>
                    <a:pt x="510" y="156"/>
                  </a:cubicBezTo>
                  <a:cubicBezTo>
                    <a:pt x="458" y="104"/>
                    <a:pt x="396" y="83"/>
                    <a:pt x="333" y="83"/>
                  </a:cubicBezTo>
                  <a:cubicBezTo>
                    <a:pt x="260" y="83"/>
                    <a:pt x="198" y="104"/>
                    <a:pt x="156" y="156"/>
                  </a:cubicBezTo>
                  <a:cubicBezTo>
                    <a:pt x="104" y="198"/>
                    <a:pt x="73" y="260"/>
                    <a:pt x="73" y="333"/>
                  </a:cubicBezTo>
                  <a:cubicBezTo>
                    <a:pt x="73" y="396"/>
                    <a:pt x="93" y="448"/>
                    <a:pt x="146" y="499"/>
                  </a:cubicBezTo>
                  <a:cubicBezTo>
                    <a:pt x="146" y="499"/>
                    <a:pt x="146" y="510"/>
                    <a:pt x="156" y="510"/>
                  </a:cubicBezTo>
                  <a:cubicBezTo>
                    <a:pt x="156" y="520"/>
                    <a:pt x="166" y="531"/>
                    <a:pt x="166" y="541"/>
                  </a:cubicBezTo>
                  <a:cubicBezTo>
                    <a:pt x="177" y="562"/>
                    <a:pt x="187" y="583"/>
                    <a:pt x="198" y="604"/>
                  </a:cubicBezTo>
                  <a:cubicBezTo>
                    <a:pt x="208" y="624"/>
                    <a:pt x="218" y="645"/>
                    <a:pt x="229" y="666"/>
                  </a:cubicBezTo>
                  <a:cubicBezTo>
                    <a:pt x="229" y="697"/>
                    <a:pt x="239" y="708"/>
                    <a:pt x="239" y="718"/>
                  </a:cubicBezTo>
                  <a:cubicBezTo>
                    <a:pt x="427" y="718"/>
                    <a:pt x="427" y="718"/>
                    <a:pt x="427" y="718"/>
                  </a:cubicBezTo>
                  <a:cubicBezTo>
                    <a:pt x="427" y="708"/>
                    <a:pt x="427" y="697"/>
                    <a:pt x="437" y="666"/>
                  </a:cubicBezTo>
                  <a:cubicBezTo>
                    <a:pt x="437" y="645"/>
                    <a:pt x="448" y="624"/>
                    <a:pt x="458" y="604"/>
                  </a:cubicBezTo>
                  <a:cubicBezTo>
                    <a:pt x="468" y="583"/>
                    <a:pt x="479" y="562"/>
                    <a:pt x="489" y="541"/>
                  </a:cubicBezTo>
                  <a:cubicBezTo>
                    <a:pt x="489" y="531"/>
                    <a:pt x="500" y="520"/>
                    <a:pt x="510" y="520"/>
                  </a:cubicBezTo>
                  <a:cubicBezTo>
                    <a:pt x="510" y="510"/>
                    <a:pt x="510" y="499"/>
                    <a:pt x="521" y="499"/>
                  </a:cubicBezTo>
                  <a:cubicBezTo>
                    <a:pt x="562" y="448"/>
                    <a:pt x="583" y="396"/>
                    <a:pt x="583" y="333"/>
                  </a:cubicBezTo>
                  <a:close/>
                  <a:moveTo>
                    <a:pt x="385" y="416"/>
                  </a:moveTo>
                  <a:cubicBezTo>
                    <a:pt x="354" y="354"/>
                    <a:pt x="354" y="354"/>
                    <a:pt x="354" y="354"/>
                  </a:cubicBezTo>
                  <a:cubicBezTo>
                    <a:pt x="333" y="302"/>
                    <a:pt x="333" y="302"/>
                    <a:pt x="333" y="302"/>
                  </a:cubicBezTo>
                  <a:cubicBezTo>
                    <a:pt x="302" y="354"/>
                    <a:pt x="302" y="354"/>
                    <a:pt x="302" y="354"/>
                  </a:cubicBezTo>
                  <a:cubicBezTo>
                    <a:pt x="271" y="416"/>
                    <a:pt x="271" y="416"/>
                    <a:pt x="271" y="416"/>
                  </a:cubicBezTo>
                  <a:cubicBezTo>
                    <a:pt x="239" y="354"/>
                    <a:pt x="239" y="354"/>
                    <a:pt x="239" y="354"/>
                  </a:cubicBezTo>
                  <a:cubicBezTo>
                    <a:pt x="187" y="385"/>
                    <a:pt x="187" y="385"/>
                    <a:pt x="187" y="385"/>
                  </a:cubicBezTo>
                  <a:cubicBezTo>
                    <a:pt x="250" y="499"/>
                    <a:pt x="250" y="499"/>
                    <a:pt x="250" y="499"/>
                  </a:cubicBezTo>
                  <a:cubicBezTo>
                    <a:pt x="271" y="552"/>
                    <a:pt x="271" y="552"/>
                    <a:pt x="271" y="552"/>
                  </a:cubicBezTo>
                  <a:cubicBezTo>
                    <a:pt x="302" y="499"/>
                    <a:pt x="302" y="499"/>
                    <a:pt x="302" y="499"/>
                  </a:cubicBezTo>
                  <a:cubicBezTo>
                    <a:pt x="333" y="437"/>
                    <a:pt x="333" y="437"/>
                    <a:pt x="333" y="437"/>
                  </a:cubicBezTo>
                  <a:cubicBezTo>
                    <a:pt x="364" y="499"/>
                    <a:pt x="364" y="499"/>
                    <a:pt x="364" y="499"/>
                  </a:cubicBezTo>
                  <a:cubicBezTo>
                    <a:pt x="385" y="552"/>
                    <a:pt x="385" y="552"/>
                    <a:pt x="385" y="552"/>
                  </a:cubicBezTo>
                  <a:cubicBezTo>
                    <a:pt x="416" y="499"/>
                    <a:pt x="416" y="499"/>
                    <a:pt x="416" y="499"/>
                  </a:cubicBezTo>
                  <a:cubicBezTo>
                    <a:pt x="479" y="385"/>
                    <a:pt x="479" y="385"/>
                    <a:pt x="479" y="385"/>
                  </a:cubicBezTo>
                  <a:cubicBezTo>
                    <a:pt x="427" y="354"/>
                    <a:pt x="427" y="354"/>
                    <a:pt x="427" y="354"/>
                  </a:cubicBezTo>
                  <a:lnTo>
                    <a:pt x="385" y="416"/>
                  </a:lnTo>
                  <a:close/>
                  <a:moveTo>
                    <a:pt x="385" y="416"/>
                  </a:moveTo>
                  <a:lnTo>
                    <a:pt x="385" y="41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9" name="i$liḋe-Freeform: Shape 30">
              <a:extLst>
                <a:ext uri="{FF2B5EF4-FFF2-40B4-BE49-F238E27FC236}">
                  <a16:creationId xmlns:a16="http://schemas.microsoft.com/office/drawing/2014/main" id="{94708418-04B4-4A23-8FFF-2F01514AA36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51353" y="2139216"/>
              <a:ext cx="344282" cy="378809"/>
            </a:xfrm>
            <a:custGeom>
              <a:gdLst>
                <a:gd fmla="+- 0 10802 114" name="T0"/>
                <a:gd fmla="*/ T0 w 21376" name="T1"/>
                <a:gd fmla="*/ 10800 h 21600" name="T2"/>
                <a:gd fmla="+- 0 10802 114" name="T3"/>
                <a:gd fmla="*/ T3 w 21376" name="T4"/>
                <a:gd fmla="*/ 10800 h 21600" name="T5"/>
                <a:gd fmla="+- 0 10802 114" name="T6"/>
                <a:gd fmla="*/ T6 w 21376" name="T7"/>
                <a:gd fmla="*/ 10800 h 21600" name="T8"/>
                <a:gd fmla="+- 0 10802 114" name="T9"/>
                <a:gd fmla="*/ T9 w 21376" name="T10"/>
                <a:gd fmla="*/ 10800 h 21600" name="T11"/>
              </a:gdLst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b="b" l="0" r="r" t="0"/>
              <a:pathLst>
                <a:path h="21600" w="21376">
                  <a:moveTo>
                    <a:pt x="21036" y="18604"/>
                  </a:moveTo>
                  <a:cubicBezTo>
                    <a:pt x="21454" y="19261"/>
                    <a:pt x="21486" y="19922"/>
                    <a:pt x="21134" y="20586"/>
                  </a:cubicBezTo>
                  <a:cubicBezTo>
                    <a:pt x="20969" y="20915"/>
                    <a:pt x="20731" y="21168"/>
                    <a:pt x="20427" y="21338"/>
                  </a:cubicBezTo>
                  <a:cubicBezTo>
                    <a:pt x="20122" y="21514"/>
                    <a:pt x="19797" y="21599"/>
                    <a:pt x="19455" y="21599"/>
                  </a:cubicBezTo>
                  <a:lnTo>
                    <a:pt x="1928" y="21599"/>
                  </a:lnTo>
                  <a:cubicBezTo>
                    <a:pt x="1585" y="21599"/>
                    <a:pt x="1263" y="21514"/>
                    <a:pt x="965" y="21338"/>
                  </a:cubicBezTo>
                  <a:cubicBezTo>
                    <a:pt x="663" y="21168"/>
                    <a:pt x="425" y="20915"/>
                    <a:pt x="248" y="20586"/>
                  </a:cubicBezTo>
                  <a:cubicBezTo>
                    <a:pt x="-114" y="19914"/>
                    <a:pt x="-80" y="19250"/>
                    <a:pt x="344" y="18604"/>
                  </a:cubicBezTo>
                  <a:lnTo>
                    <a:pt x="7509" y="7313"/>
                  </a:lnTo>
                  <a:lnTo>
                    <a:pt x="7509" y="2167"/>
                  </a:lnTo>
                  <a:lnTo>
                    <a:pt x="6427" y="2167"/>
                  </a:lnTo>
                  <a:cubicBezTo>
                    <a:pt x="6122" y="2167"/>
                    <a:pt x="5870" y="2061"/>
                    <a:pt x="5670" y="1850"/>
                  </a:cubicBezTo>
                  <a:cubicBezTo>
                    <a:pt x="5473" y="1638"/>
                    <a:pt x="5371" y="1380"/>
                    <a:pt x="5371" y="1072"/>
                  </a:cubicBezTo>
                  <a:cubicBezTo>
                    <a:pt x="5371" y="778"/>
                    <a:pt x="5473" y="528"/>
                    <a:pt x="5670" y="320"/>
                  </a:cubicBezTo>
                  <a:cubicBezTo>
                    <a:pt x="5870" y="108"/>
                    <a:pt x="6122" y="0"/>
                    <a:pt x="6427" y="0"/>
                  </a:cubicBezTo>
                  <a:lnTo>
                    <a:pt x="14953" y="0"/>
                  </a:lnTo>
                  <a:cubicBezTo>
                    <a:pt x="15260" y="0"/>
                    <a:pt x="15515" y="108"/>
                    <a:pt x="15724" y="320"/>
                  </a:cubicBezTo>
                  <a:cubicBezTo>
                    <a:pt x="15933" y="528"/>
                    <a:pt x="16038" y="778"/>
                    <a:pt x="16038" y="1072"/>
                  </a:cubicBezTo>
                  <a:cubicBezTo>
                    <a:pt x="16038" y="1380"/>
                    <a:pt x="15933" y="1638"/>
                    <a:pt x="15724" y="1850"/>
                  </a:cubicBezTo>
                  <a:cubicBezTo>
                    <a:pt x="15515" y="2061"/>
                    <a:pt x="15260" y="2167"/>
                    <a:pt x="14953" y="2167"/>
                  </a:cubicBezTo>
                  <a:lnTo>
                    <a:pt x="13900" y="2167"/>
                  </a:lnTo>
                  <a:lnTo>
                    <a:pt x="13900" y="7339"/>
                  </a:lnTo>
                  <a:lnTo>
                    <a:pt x="21036" y="18604"/>
                  </a:lnTo>
                  <a:close/>
                  <a:moveTo>
                    <a:pt x="5261" y="14865"/>
                  </a:moveTo>
                  <a:lnTo>
                    <a:pt x="16122" y="14865"/>
                  </a:lnTo>
                  <a:lnTo>
                    <a:pt x="11773" y="7974"/>
                  </a:lnTo>
                  <a:lnTo>
                    <a:pt x="11773" y="2167"/>
                  </a:lnTo>
                  <a:lnTo>
                    <a:pt x="9635" y="2167"/>
                  </a:lnTo>
                  <a:lnTo>
                    <a:pt x="9635" y="7947"/>
                  </a:lnTo>
                  <a:lnTo>
                    <a:pt x="5261" y="1486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0" name="Group 31">
              <a:extLst>
                <a:ext uri="{FF2B5EF4-FFF2-40B4-BE49-F238E27FC236}">
                  <a16:creationId xmlns:a16="http://schemas.microsoft.com/office/drawing/2014/main" id="{E36317A6-8506-4C9F-9FA8-77C80C93F8A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645040" y="1287887"/>
              <a:ext cx="356882" cy="467762"/>
              <a:chOff x="4576763" y="2300287"/>
              <a:chExt cx="276225" cy="361950"/>
            </a:xfrm>
            <a:solidFill>
              <a:schemeClr val="accent1"/>
            </a:solidFill>
          </p:grpSpPr>
          <p:sp>
            <p:nvSpPr>
              <p:cNvPr id="24" name="i$liḋe-Freeform: Shape 32">
                <a:extLst>
                  <a:ext uri="{FF2B5EF4-FFF2-40B4-BE49-F238E27FC236}">
                    <a16:creationId xmlns:a16="http://schemas.microsoft.com/office/drawing/2014/main" id="{F90119AE-067F-43FA-9299-F841534DB4FD}"/>
                  </a:ext>
                </a:extLst>
              </p:cNvPr>
              <p:cNvSpPr/>
              <p:nvPr/>
            </p:nvSpPr>
            <p:spPr bwMode="auto">
              <a:xfrm>
                <a:off x="4576763" y="2541587"/>
                <a:ext cx="120650" cy="120650"/>
              </a:xfrm>
              <a:custGeom>
                <a:gdLst>
                  <a:gd fmla="*/ 92 w 336" name="T0"/>
                  <a:gd fmla="*/ 0 h 336" name="T1"/>
                  <a:gd fmla="*/ 0 w 336" name="T2"/>
                  <a:gd fmla="*/ 243 h 336" name="T3"/>
                  <a:gd fmla="*/ 159 w 336" name="T4"/>
                  <a:gd fmla="*/ 193 h 336" name="T5"/>
                  <a:gd fmla="*/ 251 w 336" name="T6"/>
                  <a:gd fmla="*/ 335 h 336" name="T7"/>
                  <a:gd fmla="*/ 335 w 336" name="T8"/>
                  <a:gd fmla="*/ 84 h 336" name="T9"/>
                  <a:gd fmla="*/ 251 w 336" name="T10"/>
                  <a:gd fmla="*/ 9 h 336" name="T11"/>
                  <a:gd fmla="*/ 92 w 336" name="T12"/>
                  <a:gd fmla="*/ 0 h 336" name="T13"/>
                  <a:gd fmla="*/ 92 w 336" name="T14"/>
                  <a:gd fmla="*/ 0 h 336" name="T15"/>
                  <a:gd fmla="*/ 92 w 336" name="T16"/>
                  <a:gd fmla="*/ 0 h 33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36" w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  <a:close/>
                    <a:moveTo>
                      <a:pt x="92" y="0"/>
                    </a:moveTo>
                    <a:lnTo>
                      <a:pt x="92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5" name="îṥļîḑé-Freeform: Shape 33">
                <a:extLst>
                  <a:ext uri="{FF2B5EF4-FFF2-40B4-BE49-F238E27FC236}">
                    <a16:creationId xmlns:a16="http://schemas.microsoft.com/office/drawing/2014/main" id="{000B0993-1DDC-46A2-8252-818402600B09}"/>
                  </a:ext>
                </a:extLst>
              </p:cNvPr>
              <p:cNvSpPr/>
              <p:nvPr/>
            </p:nvSpPr>
            <p:spPr bwMode="auto">
              <a:xfrm>
                <a:off x="4576763" y="2541587"/>
                <a:ext cx="120650" cy="120650"/>
              </a:xfrm>
              <a:custGeom>
                <a:gdLst>
                  <a:gd fmla="*/ 92 w 336" name="T0"/>
                  <a:gd fmla="*/ 0 h 336" name="T1"/>
                  <a:gd fmla="*/ 0 w 336" name="T2"/>
                  <a:gd fmla="*/ 243 h 336" name="T3"/>
                  <a:gd fmla="*/ 159 w 336" name="T4"/>
                  <a:gd fmla="*/ 193 h 336" name="T5"/>
                  <a:gd fmla="*/ 251 w 336" name="T6"/>
                  <a:gd fmla="*/ 335 h 336" name="T7"/>
                  <a:gd fmla="*/ 335 w 336" name="T8"/>
                  <a:gd fmla="*/ 84 h 336" name="T9"/>
                  <a:gd fmla="*/ 251 w 336" name="T10"/>
                  <a:gd fmla="*/ 9 h 336" name="T11"/>
                  <a:gd fmla="*/ 92 w 336" name="T12"/>
                  <a:gd fmla="*/ 0 h 3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6" w="336">
                    <a:moveTo>
                      <a:pt x="92" y="0"/>
                    </a:moveTo>
                    <a:lnTo>
                      <a:pt x="0" y="243"/>
                    </a:lnTo>
                    <a:lnTo>
                      <a:pt x="159" y="193"/>
                    </a:lnTo>
                    <a:lnTo>
                      <a:pt x="251" y="335"/>
                    </a:lnTo>
                    <a:lnTo>
                      <a:pt x="335" y="84"/>
                    </a:lnTo>
                    <a:lnTo>
                      <a:pt x="251" y="9"/>
                    </a:lnTo>
                    <a:lnTo>
                      <a:pt x="92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6" name="îṥļîḑé-Freeform: Shape 34">
                <a:extLst>
                  <a:ext uri="{FF2B5EF4-FFF2-40B4-BE49-F238E27FC236}">
                    <a16:creationId xmlns:a16="http://schemas.microsoft.com/office/drawing/2014/main" id="{9A608942-8601-4AAD-999C-1507BE1443C2}"/>
                  </a:ext>
                </a:extLst>
              </p:cNvPr>
              <p:cNvSpPr/>
              <p:nvPr/>
            </p:nvSpPr>
            <p:spPr bwMode="auto">
              <a:xfrm>
                <a:off x="4610100" y="2541587"/>
                <a:ext cx="1588" cy="1587"/>
              </a:xfrm>
              <a:custGeom>
                <a:gdLst>
                  <a:gd fmla="*/ 0 w 1" name="T0"/>
                  <a:gd fmla="*/ 0 h 1" name="T1"/>
                  <a:gd fmla="*/ 0 w 1" name="T2"/>
                  <a:gd fmla="*/ 0 h 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" w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îṥļîḑé-Freeform: Shape 35">
                <a:extLst>
                  <a:ext uri="{FF2B5EF4-FFF2-40B4-BE49-F238E27FC236}">
                    <a16:creationId xmlns:a16="http://schemas.microsoft.com/office/drawing/2014/main" id="{4468B519-9646-42E5-AE1E-13CAD65B5DA1}"/>
                  </a:ext>
                </a:extLst>
              </p:cNvPr>
              <p:cNvSpPr/>
              <p:nvPr/>
            </p:nvSpPr>
            <p:spPr bwMode="auto">
              <a:xfrm>
                <a:off x="4732338" y="2541587"/>
                <a:ext cx="120650" cy="120650"/>
              </a:xfrm>
              <a:custGeom>
                <a:gdLst>
                  <a:gd fmla="*/ 251 w 336" name="T0"/>
                  <a:gd fmla="*/ 0 h 336" name="T1"/>
                  <a:gd fmla="*/ 84 w 336" name="T2"/>
                  <a:gd fmla="*/ 9 h 336" name="T3"/>
                  <a:gd fmla="*/ 0 w 336" name="T4"/>
                  <a:gd fmla="*/ 84 h 336" name="T5"/>
                  <a:gd fmla="*/ 92 w 336" name="T6"/>
                  <a:gd fmla="*/ 335 h 336" name="T7"/>
                  <a:gd fmla="*/ 176 w 336" name="T8"/>
                  <a:gd fmla="*/ 193 h 336" name="T9"/>
                  <a:gd fmla="*/ 335 w 336" name="T10"/>
                  <a:gd fmla="*/ 243 h 336" name="T11"/>
                  <a:gd fmla="*/ 251 w 336" name="T12"/>
                  <a:gd fmla="*/ 0 h 336" name="T13"/>
                  <a:gd fmla="*/ 251 w 336" name="T14"/>
                  <a:gd fmla="*/ 0 h 336" name="T15"/>
                  <a:gd fmla="*/ 251 w 336" name="T16"/>
                  <a:gd fmla="*/ 0 h 336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336" w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  <a:close/>
                    <a:moveTo>
                      <a:pt x="251" y="0"/>
                    </a:moveTo>
                    <a:lnTo>
                      <a:pt x="251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îṥļîḑé-Freeform: Shape 36">
                <a:extLst>
                  <a:ext uri="{FF2B5EF4-FFF2-40B4-BE49-F238E27FC236}">
                    <a16:creationId xmlns:a16="http://schemas.microsoft.com/office/drawing/2014/main" id="{4BCCF739-F2DA-4ACB-8554-E6EE06FA596A}"/>
                  </a:ext>
                </a:extLst>
              </p:cNvPr>
              <p:cNvSpPr/>
              <p:nvPr/>
            </p:nvSpPr>
            <p:spPr bwMode="auto">
              <a:xfrm>
                <a:off x="4732338" y="2541587"/>
                <a:ext cx="120650" cy="120650"/>
              </a:xfrm>
              <a:custGeom>
                <a:gdLst>
                  <a:gd fmla="*/ 251 w 336" name="T0"/>
                  <a:gd fmla="*/ 0 h 336" name="T1"/>
                  <a:gd fmla="*/ 84 w 336" name="T2"/>
                  <a:gd fmla="*/ 9 h 336" name="T3"/>
                  <a:gd fmla="*/ 0 w 336" name="T4"/>
                  <a:gd fmla="*/ 84 h 336" name="T5"/>
                  <a:gd fmla="*/ 92 w 336" name="T6"/>
                  <a:gd fmla="*/ 335 h 336" name="T7"/>
                  <a:gd fmla="*/ 176 w 336" name="T8"/>
                  <a:gd fmla="*/ 193 h 336" name="T9"/>
                  <a:gd fmla="*/ 335 w 336" name="T10"/>
                  <a:gd fmla="*/ 243 h 336" name="T11"/>
                  <a:gd fmla="*/ 251 w 336" name="T12"/>
                  <a:gd fmla="*/ 0 h 33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36" w="336">
                    <a:moveTo>
                      <a:pt x="251" y="0"/>
                    </a:moveTo>
                    <a:lnTo>
                      <a:pt x="84" y="9"/>
                    </a:lnTo>
                    <a:lnTo>
                      <a:pt x="0" y="84"/>
                    </a:lnTo>
                    <a:lnTo>
                      <a:pt x="92" y="335"/>
                    </a:lnTo>
                    <a:lnTo>
                      <a:pt x="176" y="193"/>
                    </a:lnTo>
                    <a:lnTo>
                      <a:pt x="335" y="243"/>
                    </a:lnTo>
                    <a:lnTo>
                      <a:pt x="251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îṥļîḑé-Freeform: Shape 37">
                <a:extLst>
                  <a:ext uri="{FF2B5EF4-FFF2-40B4-BE49-F238E27FC236}">
                    <a16:creationId xmlns:a16="http://schemas.microsoft.com/office/drawing/2014/main" id="{B8D3F103-A2D5-49F1-B8F5-DFCFE74EF8FC}"/>
                  </a:ext>
                </a:extLst>
              </p:cNvPr>
              <p:cNvSpPr/>
              <p:nvPr/>
            </p:nvSpPr>
            <p:spPr bwMode="auto">
              <a:xfrm>
                <a:off x="4822825" y="2541587"/>
                <a:ext cx="1588" cy="1587"/>
              </a:xfrm>
              <a:custGeom>
                <a:gdLst>
                  <a:gd fmla="*/ 0 w 1" name="T0"/>
                  <a:gd fmla="*/ 0 h 1" name="T1"/>
                  <a:gd fmla="*/ 0 w 1" name="T2"/>
                  <a:gd fmla="*/ 0 h 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" w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0" name="îṥļîḑé-Freeform: Shape 38">
                <a:extLst>
                  <a:ext uri="{FF2B5EF4-FFF2-40B4-BE49-F238E27FC236}">
                    <a16:creationId xmlns:a16="http://schemas.microsoft.com/office/drawing/2014/main" id="{EAC98838-07EC-4778-B02F-E18F84000AE2}"/>
                  </a:ext>
                </a:extLst>
              </p:cNvPr>
              <p:cNvSpPr/>
              <p:nvPr/>
            </p:nvSpPr>
            <p:spPr bwMode="auto">
              <a:xfrm>
                <a:off x="4586288" y="2300287"/>
                <a:ext cx="261937" cy="258762"/>
              </a:xfrm>
              <a:custGeom>
                <a:gdLst>
                  <a:gd fmla="*/ 618 w 728" name="T0"/>
                  <a:gd fmla="*/ 619 h 720" name="T1"/>
                  <a:gd fmla="*/ 627 w 728" name="T2"/>
                  <a:gd fmla="*/ 469 h 720" name="T3"/>
                  <a:gd fmla="*/ 727 w 728" name="T4"/>
                  <a:gd fmla="*/ 360 h 720" name="T5"/>
                  <a:gd fmla="*/ 627 w 728" name="T6"/>
                  <a:gd fmla="*/ 251 h 720" name="T7"/>
                  <a:gd fmla="*/ 618 w 728" name="T8"/>
                  <a:gd fmla="*/ 101 h 720" name="T9"/>
                  <a:gd fmla="*/ 468 w 728" name="T10"/>
                  <a:gd fmla="*/ 92 h 720" name="T11"/>
                  <a:gd fmla="*/ 359 w 728" name="T12"/>
                  <a:gd fmla="*/ 0 h 720" name="T13"/>
                  <a:gd fmla="*/ 250 w 728" name="T14"/>
                  <a:gd fmla="*/ 92 h 720" name="T15"/>
                  <a:gd fmla="*/ 100 w 728" name="T16"/>
                  <a:gd fmla="*/ 101 h 720" name="T17"/>
                  <a:gd fmla="*/ 92 w 728" name="T18"/>
                  <a:gd fmla="*/ 251 h 720" name="T19"/>
                  <a:gd fmla="*/ 0 w 728" name="T20"/>
                  <a:gd fmla="*/ 360 h 720" name="T21"/>
                  <a:gd fmla="*/ 92 w 728" name="T22"/>
                  <a:gd fmla="*/ 469 h 720" name="T23"/>
                  <a:gd fmla="*/ 100 w 728" name="T24"/>
                  <a:gd fmla="*/ 619 h 720" name="T25"/>
                  <a:gd fmla="*/ 250 w 728" name="T26"/>
                  <a:gd fmla="*/ 628 h 720" name="T27"/>
                  <a:gd fmla="*/ 359 w 728" name="T28"/>
                  <a:gd fmla="*/ 719 h 720" name="T29"/>
                  <a:gd fmla="*/ 468 w 728" name="T30"/>
                  <a:gd fmla="*/ 628 h 720" name="T31"/>
                  <a:gd fmla="*/ 618 w 728" name="T32"/>
                  <a:gd fmla="*/ 619 h 720" name="T33"/>
                  <a:gd fmla="*/ 359 w 728" name="T34"/>
                  <a:gd fmla="*/ 561 h 720" name="T35"/>
                  <a:gd fmla="*/ 159 w 728" name="T36"/>
                  <a:gd fmla="*/ 360 h 720" name="T37"/>
                  <a:gd fmla="*/ 359 w 728" name="T38"/>
                  <a:gd fmla="*/ 159 h 720" name="T39"/>
                  <a:gd fmla="*/ 560 w 728" name="T40"/>
                  <a:gd fmla="*/ 360 h 720" name="T41"/>
                  <a:gd fmla="*/ 359 w 728" name="T42"/>
                  <a:gd fmla="*/ 561 h 720" name="T43"/>
                  <a:gd fmla="*/ 359 w 728" name="T44"/>
                  <a:gd fmla="*/ 561 h 720" name="T45"/>
                  <a:gd fmla="*/ 359 w 728" name="T46"/>
                  <a:gd fmla="*/ 561 h 720" name="T4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b="b" l="0" r="r" t="0"/>
                <a:pathLst>
                  <a:path h="720" w="728">
                    <a:moveTo>
                      <a:pt x="618" y="619"/>
                    </a:moveTo>
                    <a:cubicBezTo>
                      <a:pt x="627" y="469"/>
                      <a:pt x="627" y="469"/>
                      <a:pt x="627" y="469"/>
                    </a:cubicBezTo>
                    <a:cubicBezTo>
                      <a:pt x="727" y="360"/>
                      <a:pt x="727" y="360"/>
                      <a:pt x="727" y="360"/>
                    </a:cubicBezTo>
                    <a:cubicBezTo>
                      <a:pt x="627" y="251"/>
                      <a:pt x="627" y="251"/>
                      <a:pt x="627" y="251"/>
                    </a:cubicBezTo>
                    <a:cubicBezTo>
                      <a:pt x="618" y="101"/>
                      <a:pt x="618" y="101"/>
                      <a:pt x="618" y="101"/>
                    </a:cubicBezTo>
                    <a:cubicBezTo>
                      <a:pt x="468" y="92"/>
                      <a:pt x="468" y="92"/>
                      <a:pt x="468" y="92"/>
                    </a:cubicBezTo>
                    <a:cubicBezTo>
                      <a:pt x="359" y="0"/>
                      <a:pt x="359" y="0"/>
                      <a:pt x="359" y="0"/>
                    </a:cubicBezTo>
                    <a:cubicBezTo>
                      <a:pt x="250" y="92"/>
                      <a:pt x="250" y="92"/>
                      <a:pt x="250" y="92"/>
                    </a:cubicBezTo>
                    <a:cubicBezTo>
                      <a:pt x="100" y="101"/>
                      <a:pt x="100" y="101"/>
                      <a:pt x="100" y="101"/>
                    </a:cubicBezTo>
                    <a:cubicBezTo>
                      <a:pt x="92" y="251"/>
                      <a:pt x="92" y="251"/>
                      <a:pt x="92" y="251"/>
                    </a:cubicBezTo>
                    <a:cubicBezTo>
                      <a:pt x="0" y="360"/>
                      <a:pt x="0" y="360"/>
                      <a:pt x="0" y="360"/>
                    </a:cubicBezTo>
                    <a:cubicBezTo>
                      <a:pt x="92" y="469"/>
                      <a:pt x="92" y="469"/>
                      <a:pt x="92" y="469"/>
                    </a:cubicBezTo>
                    <a:cubicBezTo>
                      <a:pt x="100" y="619"/>
                      <a:pt x="100" y="619"/>
                      <a:pt x="100" y="619"/>
                    </a:cubicBezTo>
                    <a:cubicBezTo>
                      <a:pt x="250" y="628"/>
                      <a:pt x="250" y="628"/>
                      <a:pt x="250" y="628"/>
                    </a:cubicBezTo>
                    <a:cubicBezTo>
                      <a:pt x="359" y="719"/>
                      <a:pt x="359" y="719"/>
                      <a:pt x="359" y="719"/>
                    </a:cubicBezTo>
                    <a:cubicBezTo>
                      <a:pt x="468" y="628"/>
                      <a:pt x="468" y="628"/>
                      <a:pt x="468" y="628"/>
                    </a:cubicBezTo>
                    <a:lnTo>
                      <a:pt x="618" y="619"/>
                    </a:lnTo>
                    <a:close/>
                    <a:moveTo>
                      <a:pt x="359" y="561"/>
                    </a:moveTo>
                    <a:cubicBezTo>
                      <a:pt x="250" y="561"/>
                      <a:pt x="159" y="469"/>
                      <a:pt x="159" y="360"/>
                    </a:cubicBezTo>
                    <a:cubicBezTo>
                      <a:pt x="159" y="243"/>
                      <a:pt x="250" y="159"/>
                      <a:pt x="359" y="159"/>
                    </a:cubicBezTo>
                    <a:cubicBezTo>
                      <a:pt x="468" y="159"/>
                      <a:pt x="560" y="243"/>
                      <a:pt x="560" y="360"/>
                    </a:cubicBezTo>
                    <a:cubicBezTo>
                      <a:pt x="560" y="469"/>
                      <a:pt x="468" y="561"/>
                      <a:pt x="359" y="561"/>
                    </a:cubicBezTo>
                    <a:close/>
                    <a:moveTo>
                      <a:pt x="359" y="561"/>
                    </a:moveTo>
                    <a:lnTo>
                      <a:pt x="359" y="561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1" name="îṥļîḑé-Freeform: Shape 39">
                <a:extLst>
                  <a:ext uri="{FF2B5EF4-FFF2-40B4-BE49-F238E27FC236}">
                    <a16:creationId xmlns:a16="http://schemas.microsoft.com/office/drawing/2014/main" id="{5BB8A9D4-396D-49B2-BF05-0DF090105F1F}"/>
                  </a:ext>
                </a:extLst>
              </p:cNvPr>
              <p:cNvSpPr/>
              <p:nvPr/>
            </p:nvSpPr>
            <p:spPr bwMode="auto">
              <a:xfrm>
                <a:off x="4691063" y="2387599"/>
                <a:ext cx="36512" cy="80963"/>
              </a:xfrm>
              <a:custGeom>
                <a:gdLst>
                  <a:gd fmla="*/ 0 w 102" name="T0"/>
                  <a:gd fmla="*/ 33 h 227" name="T1"/>
                  <a:gd fmla="*/ 9 w 102" name="T2"/>
                  <a:gd fmla="*/ 67 h 227" name="T3"/>
                  <a:gd fmla="*/ 50 w 102" name="T4"/>
                  <a:gd fmla="*/ 50 h 227" name="T5"/>
                  <a:gd fmla="*/ 50 w 102" name="T6"/>
                  <a:gd fmla="*/ 226 h 227" name="T7"/>
                  <a:gd fmla="*/ 101 w 102" name="T8"/>
                  <a:gd fmla="*/ 226 h 227" name="T9"/>
                  <a:gd fmla="*/ 101 w 102" name="T10"/>
                  <a:gd fmla="*/ 0 h 227" name="T11"/>
                  <a:gd fmla="*/ 59 w 102" name="T12"/>
                  <a:gd fmla="*/ 0 h 227" name="T13"/>
                  <a:gd fmla="*/ 0 w 102" name="T14"/>
                  <a:gd fmla="*/ 33 h 227" name="T15"/>
                  <a:gd fmla="*/ 0 w 102" name="T16"/>
                  <a:gd fmla="*/ 33 h 227" name="T17"/>
                  <a:gd fmla="*/ 0 w 102" name="T18"/>
                  <a:gd fmla="*/ 33 h 227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26" w="102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  <a:close/>
                    <a:moveTo>
                      <a:pt x="0" y="33"/>
                    </a:moveTo>
                    <a:lnTo>
                      <a:pt x="0" y="33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2" name="îṥļîḑé-Freeform: Shape 40">
                <a:extLst>
                  <a:ext uri="{FF2B5EF4-FFF2-40B4-BE49-F238E27FC236}">
                    <a16:creationId xmlns:a16="http://schemas.microsoft.com/office/drawing/2014/main" id="{1A2A293A-00F2-4BE1-8F00-F04FB02D35A7}"/>
                  </a:ext>
                </a:extLst>
              </p:cNvPr>
              <p:cNvSpPr/>
              <p:nvPr/>
            </p:nvSpPr>
            <p:spPr bwMode="auto">
              <a:xfrm>
                <a:off x="4691063" y="2387599"/>
                <a:ext cx="36512" cy="80963"/>
              </a:xfrm>
              <a:custGeom>
                <a:gdLst>
                  <a:gd fmla="*/ 0 w 102" name="T0"/>
                  <a:gd fmla="*/ 33 h 227" name="T1"/>
                  <a:gd fmla="*/ 9 w 102" name="T2"/>
                  <a:gd fmla="*/ 67 h 227" name="T3"/>
                  <a:gd fmla="*/ 50 w 102" name="T4"/>
                  <a:gd fmla="*/ 50 h 227" name="T5"/>
                  <a:gd fmla="*/ 50 w 102" name="T6"/>
                  <a:gd fmla="*/ 50 h 227" name="T7"/>
                  <a:gd fmla="*/ 50 w 102" name="T8"/>
                  <a:gd fmla="*/ 226 h 227" name="T9"/>
                  <a:gd fmla="*/ 101 w 102" name="T10"/>
                  <a:gd fmla="*/ 226 h 227" name="T11"/>
                  <a:gd fmla="*/ 101 w 102" name="T12"/>
                  <a:gd fmla="*/ 0 h 227" name="T13"/>
                  <a:gd fmla="*/ 59 w 102" name="T14"/>
                  <a:gd fmla="*/ 0 h 227" name="T15"/>
                  <a:gd fmla="*/ 0 w 102" name="T16"/>
                  <a:gd fmla="*/ 33 h 22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26" w="102">
                    <a:moveTo>
                      <a:pt x="0" y="33"/>
                    </a:moveTo>
                    <a:lnTo>
                      <a:pt x="9" y="67"/>
                    </a:lnTo>
                    <a:lnTo>
                      <a:pt x="50" y="50"/>
                    </a:lnTo>
                    <a:lnTo>
                      <a:pt x="50" y="50"/>
                    </a:lnTo>
                    <a:lnTo>
                      <a:pt x="50" y="226"/>
                    </a:lnTo>
                    <a:lnTo>
                      <a:pt x="101" y="226"/>
                    </a:lnTo>
                    <a:lnTo>
                      <a:pt x="101" y="0"/>
                    </a:lnTo>
                    <a:lnTo>
                      <a:pt x="59" y="0"/>
                    </a:lnTo>
                    <a:lnTo>
                      <a:pt x="0" y="33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3" name="îṥļîḑé-Freeform: Shape 41">
                <a:extLst>
                  <a:ext uri="{FF2B5EF4-FFF2-40B4-BE49-F238E27FC236}">
                    <a16:creationId xmlns:a16="http://schemas.microsoft.com/office/drawing/2014/main" id="{F5E49BD1-3BB1-4F63-A018-CEB02A03F6FA}"/>
                  </a:ext>
                </a:extLst>
              </p:cNvPr>
              <p:cNvSpPr/>
              <p:nvPr/>
            </p:nvSpPr>
            <p:spPr bwMode="auto">
              <a:xfrm>
                <a:off x="4691063" y="2400299"/>
                <a:ext cx="1587" cy="1588"/>
              </a:xfrm>
              <a:custGeom>
                <a:gdLst>
                  <a:gd fmla="*/ 0 w 1" name="T0"/>
                  <a:gd fmla="*/ 0 h 1" name="T1"/>
                  <a:gd fmla="*/ 0 w 1" name="T2"/>
                  <a:gd fmla="*/ 0 h 1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1" w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lc="http://schemas.openxmlformats.org/drawingml/2006/lockedCanvas" cap="flat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1" name="îṥļîḑé-Freeform: Shape 42">
              <a:extLst>
                <a:ext uri="{FF2B5EF4-FFF2-40B4-BE49-F238E27FC236}">
                  <a16:creationId xmlns:a16="http://schemas.microsoft.com/office/drawing/2014/main" id="{2F9BA408-B925-4CDB-B30D-1E0ADCBE1D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657087" y="2918759"/>
              <a:ext cx="332814" cy="398328"/>
            </a:xfrm>
            <a:custGeom>
              <a:gdLst>
                <a:gd fmla="*/ 206367 w 449768" name="connsiteX0"/>
                <a:gd fmla="*/ 423375 h 538305" name="connsiteY0"/>
                <a:gd fmla="*/ 208536 w 449768" name="connsiteX1"/>
                <a:gd fmla="*/ 434347 h 538305" name="connsiteY1"/>
                <a:gd fmla="*/ 136133 w 449768" name="connsiteX2"/>
                <a:gd fmla="*/ 527584 h 538305" name="connsiteY2"/>
                <a:gd fmla="*/ 120760 w 449768" name="connsiteX3"/>
                <a:gd fmla="*/ 517169 h 538305" name="connsiteY3"/>
                <a:gd fmla="*/ 192667 w 449768" name="connsiteX4"/>
                <a:gd fmla="*/ 423933 h 538305" name="connsiteY4"/>
                <a:gd fmla="*/ 206367 w 449768" name="connsiteX5"/>
                <a:gd fmla="*/ 423375 h 538305" name="connsiteY5"/>
                <a:gd fmla="*/ 158371 w 449768" name="connsiteX6"/>
                <a:gd fmla="*/ 386315 h 538305" name="connsiteY6"/>
                <a:gd fmla="*/ 160292 w 449768" name="connsiteX7"/>
                <a:gd fmla="*/ 397002 h 538305" name="connsiteY7"/>
                <a:gd fmla="*/ 51725 w 449768" name="connsiteX8"/>
                <a:gd fmla="*/ 536376 h 538305" name="connsiteY8"/>
                <a:gd fmla="*/ 41315 w 449768" name="connsiteX9"/>
                <a:gd fmla="*/ 525997 h 538305" name="connsiteY9"/>
                <a:gd fmla="*/ 144924 w 449768" name="connsiteX10"/>
                <a:gd fmla="*/ 387118 h 538305" name="connsiteY10"/>
                <a:gd fmla="*/ 158371 w 449768" name="connsiteX11"/>
                <a:gd fmla="*/ 386315 h 538305" name="connsiteY11"/>
                <a:gd fmla="*/ 112005 w 449768" name="connsiteX12"/>
                <a:gd fmla="*/ 349971 h 538305" name="connsiteY12"/>
                <a:gd fmla="*/ 113740 w 449768" name="connsiteX13"/>
                <a:gd fmla="*/ 362927 h 538305" name="connsiteY13"/>
                <a:gd fmla="*/ 41338 w 449768" name="connsiteX14"/>
                <a:gd fmla="*/ 455221 h 538305" name="connsiteY14"/>
                <a:gd fmla="*/ 25965 w 449768" name="connsiteX15"/>
                <a:gd fmla="*/ 444857 h 538305" name="connsiteY15"/>
                <a:gd fmla="*/ 98367 w 449768" name="connsiteX16"/>
                <a:gd fmla="*/ 352562 h 538305" name="connsiteY16"/>
                <a:gd fmla="*/ 112005 w 449768" name="connsiteX17"/>
                <a:gd fmla="*/ 349971 h 538305" name="connsiteY17"/>
                <a:gd fmla="*/ 287508 w 449768" name="connsiteX18"/>
                <a:gd fmla="*/ 153269 h 538305" name="connsiteY18"/>
                <a:gd fmla="*/ 261020 w 449768" name="connsiteX19"/>
                <a:gd fmla="*/ 165441 h 538305" name="connsiteY19"/>
                <a:gd fmla="*/ 255548 w 449768" name="connsiteX20"/>
                <a:gd fmla="*/ 175874 h 538305" name="connsiteY20"/>
                <a:gd fmla="*/ 276441 w 449768" name="connsiteX21"/>
                <a:gd fmla="*/ 232511 h 538305" name="connsiteY21"/>
                <a:gd fmla="*/ 328174 w 449768" name="connsiteX22"/>
                <a:gd fmla="*/ 227543 h 538305" name="connsiteY22"/>
                <a:gd fmla="*/ 333645 w 449768" name="connsiteX23"/>
                <a:gd fmla="*/ 217110 h 538305" name="connsiteY23"/>
                <a:gd fmla="*/ 317727 w 449768" name="connsiteX24"/>
                <a:gd fmla="*/ 160472 h 538305" name="connsiteY24"/>
                <a:gd fmla="*/ 287508 w 449768" name="connsiteX25"/>
                <a:gd fmla="*/ 153269 h 538305" name="connsiteY25"/>
                <a:gd fmla="*/ 437111 w 449768" name="connsiteX26"/>
                <a:gd fmla="*/ 0 h 538305" name="connsiteY26"/>
                <a:gd fmla="*/ 442086 w 449768" name="connsiteX27"/>
                <a:gd fmla="*/ 0 h 538305" name="connsiteY27"/>
                <a:gd fmla="*/ 447557 w 449768" name="connsiteX28"/>
                <a:gd fmla="*/ 4968 h 538305" name="connsiteY28"/>
                <a:gd fmla="*/ 447557 w 449768" name="connsiteX29"/>
                <a:gd fmla="*/ 9937 h 538305" name="connsiteY29"/>
                <a:gd fmla="*/ 447557 w 449768" name="connsiteX30"/>
                <a:gd fmla="*/ 20370 h 538305" name="connsiteY30"/>
                <a:gd fmla="*/ 447557 w 449768" name="connsiteX31"/>
                <a:gd fmla="*/ 46204 h 538305" name="connsiteY31"/>
                <a:gd fmla="*/ 442086 w 449768" name="connsiteX32"/>
                <a:gd fmla="*/ 103338 h 538305" name="connsiteY32"/>
                <a:gd fmla="*/ 442086 w 449768" name="connsiteX33"/>
                <a:gd fmla="*/ 113771 h 538305" name="connsiteY33"/>
                <a:gd fmla="*/ 437111 w 449768" name="connsiteX34"/>
                <a:gd fmla="*/ 134141 h 538305" name="connsiteY34"/>
                <a:gd fmla="*/ 421194 w 449768" name="connsiteX35"/>
                <a:gd fmla="*/ 175874 h 538305" name="connsiteY35"/>
                <a:gd fmla="*/ 354040 w 449768" name="connsiteX36"/>
                <a:gd fmla="*/ 289645 h 538305" name="connsiteY36"/>
                <a:gd fmla="*/ 344091 w 449768" name="connsiteX37"/>
                <a:gd fmla="*/ 325913 h 538305" name="connsiteY37"/>
                <a:gd fmla="*/ 276441 w 449768" name="connsiteX38"/>
                <a:gd fmla="*/ 506754 h 538305" name="connsiteY38"/>
                <a:gd fmla="*/ 261020 w 449768" name="connsiteX39"/>
                <a:gd fmla="*/ 496321 h 538305" name="connsiteY39"/>
                <a:gd fmla="*/ 17278 w 449768" name="connsiteX40"/>
                <a:gd fmla="*/ 310511 h 538305" name="connsiteY40"/>
                <a:gd fmla="*/ 1858 w 449768" name="connsiteX41"/>
                <a:gd fmla="*/ 289645 h 538305" name="connsiteY41"/>
                <a:gd fmla="*/ 162528 w 449768" name="connsiteX42"/>
                <a:gd fmla="*/ 186307 h 538305" name="connsiteY42"/>
                <a:gd fmla="*/ 193369 w 449768" name="connsiteX43"/>
                <a:gd fmla="*/ 165441 h 538305" name="connsiteY43"/>
                <a:gd fmla="*/ 312753 w 449768" name="connsiteX44"/>
                <a:gd fmla="*/ 51669 h 538305" name="connsiteY44"/>
                <a:gd fmla="*/ 400799 w 449768" name="connsiteX45"/>
                <a:gd fmla="*/ 9937 h 538305" name="connsiteY45"/>
                <a:gd fmla="*/ 426665 w 449768" name="connsiteX46"/>
                <a:gd fmla="*/ 4968 h 538305" name="connsiteY46"/>
                <a:gd fmla="*/ 437111 w 449768" name="connsiteX47"/>
                <a:gd fmla="*/ 0 h 538305" name="connsiteY4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b="b" l="l" r="r" t="t"/>
              <a:pathLst>
                <a:path h="538305" w="449768">
                  <a:moveTo>
                    <a:pt x="206367" y="423375"/>
                  </a:moveTo>
                  <a:cubicBezTo>
                    <a:pt x="209652" y="425297"/>
                    <a:pt x="211016" y="429140"/>
                    <a:pt x="208536" y="434347"/>
                  </a:cubicBezTo>
                  <a:cubicBezTo>
                    <a:pt x="198122" y="460136"/>
                    <a:pt x="172335" y="506754"/>
                    <a:pt x="136133" y="527584"/>
                  </a:cubicBezTo>
                  <a:cubicBezTo>
                    <a:pt x="125719" y="532543"/>
                    <a:pt x="115305" y="527584"/>
                    <a:pt x="120760" y="517169"/>
                  </a:cubicBezTo>
                  <a:cubicBezTo>
                    <a:pt x="130678" y="491380"/>
                    <a:pt x="151507" y="450217"/>
                    <a:pt x="192667" y="423933"/>
                  </a:cubicBezTo>
                  <a:cubicBezTo>
                    <a:pt x="197874" y="421453"/>
                    <a:pt x="203081" y="421453"/>
                    <a:pt x="206367" y="423375"/>
                  </a:cubicBezTo>
                  <a:close/>
                  <a:moveTo>
                    <a:pt x="158371" y="386315"/>
                  </a:moveTo>
                  <a:cubicBezTo>
                    <a:pt x="161532" y="388230"/>
                    <a:pt x="162771" y="392060"/>
                    <a:pt x="160292" y="397002"/>
                  </a:cubicBezTo>
                  <a:cubicBezTo>
                    <a:pt x="144924" y="433081"/>
                    <a:pt x="113693" y="500297"/>
                    <a:pt x="51725" y="536376"/>
                  </a:cubicBezTo>
                  <a:cubicBezTo>
                    <a:pt x="41315" y="541318"/>
                    <a:pt x="36357" y="536376"/>
                    <a:pt x="41315" y="525997"/>
                  </a:cubicBezTo>
                  <a:cubicBezTo>
                    <a:pt x="51725" y="489918"/>
                    <a:pt x="82957" y="422702"/>
                    <a:pt x="144924" y="387118"/>
                  </a:cubicBezTo>
                  <a:cubicBezTo>
                    <a:pt x="150130" y="384399"/>
                    <a:pt x="155211" y="384399"/>
                    <a:pt x="158371" y="386315"/>
                  </a:cubicBezTo>
                  <a:close/>
                  <a:moveTo>
                    <a:pt x="112005" y="349971"/>
                  </a:moveTo>
                  <a:cubicBezTo>
                    <a:pt x="115228" y="352562"/>
                    <a:pt x="116468" y="357744"/>
                    <a:pt x="113740" y="362927"/>
                  </a:cubicBezTo>
                  <a:cubicBezTo>
                    <a:pt x="103326" y="388591"/>
                    <a:pt x="77539" y="429556"/>
                    <a:pt x="41338" y="455221"/>
                  </a:cubicBezTo>
                  <a:cubicBezTo>
                    <a:pt x="25965" y="460157"/>
                    <a:pt x="21006" y="455221"/>
                    <a:pt x="25965" y="444857"/>
                  </a:cubicBezTo>
                  <a:cubicBezTo>
                    <a:pt x="36379" y="419192"/>
                    <a:pt x="57207" y="378227"/>
                    <a:pt x="98367" y="352562"/>
                  </a:cubicBezTo>
                  <a:cubicBezTo>
                    <a:pt x="103574" y="347380"/>
                    <a:pt x="108781" y="347380"/>
                    <a:pt x="112005" y="349971"/>
                  </a:cubicBezTo>
                  <a:close/>
                  <a:moveTo>
                    <a:pt x="287508" y="153269"/>
                  </a:moveTo>
                  <a:cubicBezTo>
                    <a:pt x="277809" y="153890"/>
                    <a:pt x="268730" y="157740"/>
                    <a:pt x="261020" y="165441"/>
                  </a:cubicBezTo>
                  <a:cubicBezTo>
                    <a:pt x="261020" y="170409"/>
                    <a:pt x="261020" y="170409"/>
                    <a:pt x="255548" y="175874"/>
                  </a:cubicBezTo>
                  <a:cubicBezTo>
                    <a:pt x="245600" y="196243"/>
                    <a:pt x="250574" y="222575"/>
                    <a:pt x="276441" y="232511"/>
                  </a:cubicBezTo>
                  <a:cubicBezTo>
                    <a:pt x="291861" y="242944"/>
                    <a:pt x="317727" y="242944"/>
                    <a:pt x="328174" y="227543"/>
                  </a:cubicBezTo>
                  <a:cubicBezTo>
                    <a:pt x="333645" y="222575"/>
                    <a:pt x="333645" y="222575"/>
                    <a:pt x="333645" y="217110"/>
                  </a:cubicBezTo>
                  <a:cubicBezTo>
                    <a:pt x="349066" y="196243"/>
                    <a:pt x="338620" y="170409"/>
                    <a:pt x="317727" y="160472"/>
                  </a:cubicBezTo>
                  <a:cubicBezTo>
                    <a:pt x="307530" y="155256"/>
                    <a:pt x="297208" y="152648"/>
                    <a:pt x="287508" y="153269"/>
                  </a:cubicBezTo>
                  <a:close/>
                  <a:moveTo>
                    <a:pt x="437111" y="0"/>
                  </a:moveTo>
                  <a:lnTo>
                    <a:pt x="442086" y="0"/>
                  </a:lnTo>
                  <a:cubicBezTo>
                    <a:pt x="447557" y="0"/>
                    <a:pt x="452532" y="0"/>
                    <a:pt x="447557" y="4968"/>
                  </a:cubicBezTo>
                  <a:lnTo>
                    <a:pt x="447557" y="9937"/>
                  </a:lnTo>
                  <a:cubicBezTo>
                    <a:pt x="452532" y="15402"/>
                    <a:pt x="447557" y="15402"/>
                    <a:pt x="447557" y="20370"/>
                  </a:cubicBezTo>
                  <a:cubicBezTo>
                    <a:pt x="447557" y="25835"/>
                    <a:pt x="447557" y="36268"/>
                    <a:pt x="447557" y="46204"/>
                  </a:cubicBezTo>
                  <a:cubicBezTo>
                    <a:pt x="447557" y="62102"/>
                    <a:pt x="447557" y="82472"/>
                    <a:pt x="442086" y="103338"/>
                  </a:cubicBezTo>
                  <a:cubicBezTo>
                    <a:pt x="442086" y="108306"/>
                    <a:pt x="442086" y="108306"/>
                    <a:pt x="442086" y="113771"/>
                  </a:cubicBezTo>
                  <a:cubicBezTo>
                    <a:pt x="437111" y="124205"/>
                    <a:pt x="437111" y="129173"/>
                    <a:pt x="437111" y="134141"/>
                  </a:cubicBezTo>
                  <a:cubicBezTo>
                    <a:pt x="431640" y="150039"/>
                    <a:pt x="426665" y="165441"/>
                    <a:pt x="421194" y="175874"/>
                  </a:cubicBezTo>
                  <a:cubicBezTo>
                    <a:pt x="406271" y="212141"/>
                    <a:pt x="385378" y="248409"/>
                    <a:pt x="354040" y="289645"/>
                  </a:cubicBezTo>
                  <a:cubicBezTo>
                    <a:pt x="349066" y="294613"/>
                    <a:pt x="344091" y="315479"/>
                    <a:pt x="344091" y="325913"/>
                  </a:cubicBezTo>
                  <a:cubicBezTo>
                    <a:pt x="354040" y="367148"/>
                    <a:pt x="359512" y="460053"/>
                    <a:pt x="276441" y="506754"/>
                  </a:cubicBezTo>
                  <a:cubicBezTo>
                    <a:pt x="265994" y="517187"/>
                    <a:pt x="255548" y="512219"/>
                    <a:pt x="261020" y="496321"/>
                  </a:cubicBezTo>
                  <a:cubicBezTo>
                    <a:pt x="261020" y="439684"/>
                    <a:pt x="240128" y="305046"/>
                    <a:pt x="17278" y="310511"/>
                  </a:cubicBezTo>
                  <a:cubicBezTo>
                    <a:pt x="1858" y="310511"/>
                    <a:pt x="-3117" y="300078"/>
                    <a:pt x="1858" y="289645"/>
                  </a:cubicBezTo>
                  <a:cubicBezTo>
                    <a:pt x="17278" y="253377"/>
                    <a:pt x="59062" y="180842"/>
                    <a:pt x="162528" y="186307"/>
                  </a:cubicBezTo>
                  <a:cubicBezTo>
                    <a:pt x="172975" y="186307"/>
                    <a:pt x="188395" y="175874"/>
                    <a:pt x="193369" y="165441"/>
                  </a:cubicBezTo>
                  <a:cubicBezTo>
                    <a:pt x="214261" y="139606"/>
                    <a:pt x="250574" y="87937"/>
                    <a:pt x="312753" y="51669"/>
                  </a:cubicBezTo>
                  <a:cubicBezTo>
                    <a:pt x="349066" y="25835"/>
                    <a:pt x="379907" y="15402"/>
                    <a:pt x="400799" y="9937"/>
                  </a:cubicBezTo>
                  <a:cubicBezTo>
                    <a:pt x="416219" y="9937"/>
                    <a:pt x="426665" y="9937"/>
                    <a:pt x="426665" y="4968"/>
                  </a:cubicBezTo>
                  <a:cubicBezTo>
                    <a:pt x="431640" y="4968"/>
                    <a:pt x="431640" y="0"/>
                    <a:pt x="4371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lc="http://schemas.openxmlformats.org/drawingml/2006/lockedCanvas"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lc="http://schemas.openxmlformats.org/drawingml/2006/lockedCanvas"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2" name="Group 46">
              <a:extLst>
                <a:ext uri="{FF2B5EF4-FFF2-40B4-BE49-F238E27FC236}">
                  <a16:creationId xmlns:a16="http://schemas.microsoft.com/office/drawing/2014/main" id="{06143AB6-0178-4961-9CBA-94EECB86E44F}"/>
                </a:ext>
              </a:extLst>
            </p:cNvPr>
            <p:cNvGrpSpPr/>
            <p:nvPr/>
          </p:nvGrpSpPr>
          <p:grpSpPr>
            <a:xfrm>
              <a:off x="5006366" y="3641649"/>
              <a:ext cx="2971931" cy="422424"/>
              <a:chOff x="6444107" y="1469392"/>
              <a:chExt cx="4232109" cy="563232"/>
            </a:xfrm>
          </p:grpSpPr>
          <p:sp>
            <p:nvSpPr>
              <p:cNvPr id="22" name="îṥļîḑé-TextBox 47">
                <a:extLst>
                  <a:ext uri="{FF2B5EF4-FFF2-40B4-BE49-F238E27FC236}">
                    <a16:creationId xmlns:a16="http://schemas.microsoft.com/office/drawing/2014/main" id="{5B37EA03-69D4-47BD-A680-CE8504F3E628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3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3" name="îṥļîḑé-TextBox 48">
                <a:extLst>
                  <a:ext uri="{FF2B5EF4-FFF2-40B4-BE49-F238E27FC236}">
                    <a16:creationId xmlns:a16="http://schemas.microsoft.com/office/drawing/2014/main" id="{45987319-DD56-4A7A-BEE1-12838E3EC11D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3" name="Group 49">
              <a:extLst>
                <a:ext uri="{FF2B5EF4-FFF2-40B4-BE49-F238E27FC236}">
                  <a16:creationId xmlns:a16="http://schemas.microsoft.com/office/drawing/2014/main" id="{2DCA1FC1-244C-4F0A-8178-B46B19647115}"/>
                </a:ext>
              </a:extLst>
            </p:cNvPr>
            <p:cNvGrpSpPr/>
            <p:nvPr/>
          </p:nvGrpSpPr>
          <p:grpSpPr>
            <a:xfrm>
              <a:off x="4963659" y="2906711"/>
              <a:ext cx="2971931" cy="422424"/>
              <a:chOff x="6444107" y="1469392"/>
              <a:chExt cx="4232109" cy="563232"/>
            </a:xfrm>
          </p:grpSpPr>
          <p:sp>
            <p:nvSpPr>
              <p:cNvPr id="20" name="îṥļîḑé-TextBox 50">
                <a:extLst>
                  <a:ext uri="{FF2B5EF4-FFF2-40B4-BE49-F238E27FC236}">
                    <a16:creationId xmlns:a16="http://schemas.microsoft.com/office/drawing/2014/main" id="{225CED9A-3D7A-4D38-ABF5-8982AECCA1AB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4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1" name="îṥļîḑé-TextBox 51">
                <a:extLst>
                  <a:ext uri="{FF2B5EF4-FFF2-40B4-BE49-F238E27FC236}">
                    <a16:creationId xmlns:a16="http://schemas.microsoft.com/office/drawing/2014/main" id="{5CB3F76B-D4F0-47A9-8A8D-2069EE3704D6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4" name="Group 52">
              <a:extLst>
                <a:ext uri="{FF2B5EF4-FFF2-40B4-BE49-F238E27FC236}">
                  <a16:creationId xmlns:a16="http://schemas.microsoft.com/office/drawing/2014/main" id="{E4A147FE-C6DE-4A17-B7D3-97C8309A6142}"/>
                </a:ext>
              </a:extLst>
            </p:cNvPr>
            <p:cNvGrpSpPr/>
            <p:nvPr/>
          </p:nvGrpSpPr>
          <p:grpSpPr>
            <a:xfrm>
              <a:off x="5016144" y="2105582"/>
              <a:ext cx="2971931" cy="422424"/>
              <a:chOff x="6444107" y="1469392"/>
              <a:chExt cx="4232109" cy="563232"/>
            </a:xfrm>
          </p:grpSpPr>
          <p:sp>
            <p:nvSpPr>
              <p:cNvPr id="18" name="îṥļîḑé-TextBox 53">
                <a:extLst>
                  <a:ext uri="{FF2B5EF4-FFF2-40B4-BE49-F238E27FC236}">
                    <a16:creationId xmlns:a16="http://schemas.microsoft.com/office/drawing/2014/main" id="{1C986B09-B5FB-47EC-B290-3C3FC3A39617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2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9" name="îṥļîḑé-TextBox 54">
                <a:extLst>
                  <a:ext uri="{FF2B5EF4-FFF2-40B4-BE49-F238E27FC236}">
                    <a16:creationId xmlns:a16="http://schemas.microsoft.com/office/drawing/2014/main" id="{9577024F-0FEA-4A07-8B0F-AC0A1CE18252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grpSp>
          <p:nvGrpSpPr>
            <p:cNvPr id="15" name="Group 55">
              <a:extLst>
                <a:ext uri="{FF2B5EF4-FFF2-40B4-BE49-F238E27FC236}">
                  <a16:creationId xmlns:a16="http://schemas.microsoft.com/office/drawing/2014/main" id="{0948FB16-CF05-4849-B9FC-C630003BEB68}"/>
                </a:ext>
              </a:extLst>
            </p:cNvPr>
            <p:cNvGrpSpPr/>
            <p:nvPr/>
          </p:nvGrpSpPr>
          <p:grpSpPr>
            <a:xfrm>
              <a:off x="5001017" y="1316363"/>
              <a:ext cx="2971931" cy="422424"/>
              <a:chOff x="6444107" y="1469392"/>
              <a:chExt cx="4232109" cy="563232"/>
            </a:xfrm>
          </p:grpSpPr>
          <p:sp>
            <p:nvSpPr>
              <p:cNvPr id="16" name="îṥļîḑé-TextBox 56">
                <a:extLst>
                  <a:ext uri="{FF2B5EF4-FFF2-40B4-BE49-F238E27FC236}">
                    <a16:creationId xmlns:a16="http://schemas.microsoft.com/office/drawing/2014/main" id="{F02E5048-F60C-4D69-AA26-C4EB71FDA54B}"/>
                  </a:ext>
                </a:extLst>
              </p:cNvPr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anchor="b" anchorCtr="0" bIns="0" lIns="360000" rIns="0" tIns="0" wrap="none">
                <a:normAutofit fontScale="85000" lnSpcReduction="20000"/>
              </a:bodyPr>
              <a:lstStyle/>
              <a:p>
                <a:r>
                  <a:rPr altLang="en-US" b="1" lang="zh-CN" sz="1600">
                    <a:solidFill>
                      <a:schemeClr val="accent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7" name="îṥļîḑé-TextBox 57">
                <a:extLst>
                  <a:ext uri="{FF2B5EF4-FFF2-40B4-BE49-F238E27FC236}">
                    <a16:creationId xmlns:a16="http://schemas.microsoft.com/office/drawing/2014/main" id="{7BF10927-CDE3-4D42-ACDF-7D7E7978D095}"/>
                  </a:ext>
                </a:extLst>
              </p:cNvPr>
              <p:cNvSpPr txBox="1"/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anchor="ctr" anchorCtr="0" bIns="0" lIns="360000" rIns="0" tIns="0" vert="horz" wrap="square">
                <a:normAutofit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</p:grpSp>
      <p:sp>
        <p:nvSpPr>
          <p:cNvPr id="49" name="íṡľíḍè-TextBox 81">
            <a:extLst>
              <a:ext uri="{FF2B5EF4-FFF2-40B4-BE49-F238E27FC236}">
                <a16:creationId xmlns:a16="http://schemas.microsoft.com/office/drawing/2014/main" id="{B3709AE3-FD17-46B3-96BD-683BFEE5B57E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1272298403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5" name="组合 44">
            <a:extLst>
              <a:ext uri="{FF2B5EF4-FFF2-40B4-BE49-F238E27FC236}">
                <a16:creationId xmlns:a16="http://schemas.microsoft.com/office/drawing/2014/main" id="{91B92D9D-8600-4AA0-8AE3-9C891211992C}"/>
              </a:ext>
            </a:extLst>
          </p:cNvPr>
          <p:cNvGrpSpPr/>
          <p:nvPr/>
        </p:nvGrpSpPr>
        <p:grpSpPr>
          <a:xfrm>
            <a:off x="3784479" y="941411"/>
            <a:ext cx="1760338" cy="3563314"/>
            <a:chOff x="3784479" y="941411"/>
            <a:chExt cx="1760338" cy="3563314"/>
          </a:xfrm>
        </p:grpSpPr>
        <p:sp>
          <p:nvSpPr>
            <p:cNvPr id="3" name="îṥļîḑé-Freeform: Shape 3">
              <a:extLst>
                <a:ext uri="{FF2B5EF4-FFF2-40B4-BE49-F238E27FC236}">
                  <a16:creationId xmlns:a16="http://schemas.microsoft.com/office/drawing/2014/main" id="{6FEB8075-03F9-496F-835C-4D20080CEA7D}"/>
                </a:ext>
              </a:extLst>
            </p:cNvPr>
            <p:cNvSpPr/>
            <p:nvPr/>
          </p:nvSpPr>
          <p:spPr bwMode="auto">
            <a:xfrm>
              <a:off x="4406040" y="3631848"/>
              <a:ext cx="126781" cy="488048"/>
            </a:xfrm>
            <a:custGeom>
              <a:gdLst>
                <a:gd fmla="*/ 32 w 65" name="T0"/>
                <a:gd fmla="*/ 0 h 251" name="T1"/>
                <a:gd fmla="*/ 0 w 65" name="T2"/>
                <a:gd fmla="*/ 33 h 251" name="T3"/>
                <a:gd fmla="*/ 32 w 65" name="T4"/>
                <a:gd fmla="*/ 251 h 251" name="T5"/>
                <a:gd fmla="*/ 65 w 65" name="T6"/>
                <a:gd fmla="*/ 33 h 251" name="T7"/>
                <a:gd fmla="*/ 32 w 65" name="T8"/>
                <a:gd fmla="*/ 0 h 2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1" w="65">
                  <a:moveTo>
                    <a:pt x="32" y="0"/>
                  </a:moveTo>
                  <a:cubicBezTo>
                    <a:pt x="14" y="0"/>
                    <a:pt x="0" y="15"/>
                    <a:pt x="0" y="33"/>
                  </a:cubicBezTo>
                  <a:cubicBezTo>
                    <a:pt x="0" y="51"/>
                    <a:pt x="32" y="251"/>
                    <a:pt x="32" y="251"/>
                  </a:cubicBezTo>
                  <a:cubicBezTo>
                    <a:pt x="32" y="251"/>
                    <a:pt x="65" y="51"/>
                    <a:pt x="65" y="33"/>
                  </a:cubicBezTo>
                  <a:cubicBezTo>
                    <a:pt x="65" y="15"/>
                    <a:pt x="50" y="0"/>
                    <a:pt x="32" y="0"/>
                  </a:cubicBez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" name="îṥļîḑé-Freeform: Shape 4">
              <a:extLst>
                <a:ext uri="{FF2B5EF4-FFF2-40B4-BE49-F238E27FC236}">
                  <a16:creationId xmlns:a16="http://schemas.microsoft.com/office/drawing/2014/main" id="{78BFBDF7-57CA-4356-B02B-98F6CB9C5B32}"/>
                </a:ext>
              </a:extLst>
            </p:cNvPr>
            <p:cNvSpPr/>
            <p:nvPr/>
          </p:nvSpPr>
          <p:spPr bwMode="auto">
            <a:xfrm>
              <a:off x="4599014" y="4016677"/>
              <a:ext cx="125658" cy="488048"/>
            </a:xfrm>
            <a:custGeom>
              <a:gdLst>
                <a:gd fmla="*/ 33 w 65" name="T0"/>
                <a:gd fmla="*/ 0 h 251" name="T1"/>
                <a:gd fmla="*/ 0 w 65" name="T2"/>
                <a:gd fmla="*/ 33 h 251" name="T3"/>
                <a:gd fmla="*/ 33 w 65" name="T4"/>
                <a:gd fmla="*/ 251 h 251" name="T5"/>
                <a:gd fmla="*/ 65 w 65" name="T6"/>
                <a:gd fmla="*/ 33 h 251" name="T7"/>
                <a:gd fmla="*/ 33 w 65" name="T8"/>
                <a:gd fmla="*/ 0 h 2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1" w="65">
                  <a:moveTo>
                    <a:pt x="33" y="0"/>
                  </a:moveTo>
                  <a:cubicBezTo>
                    <a:pt x="15" y="0"/>
                    <a:pt x="0" y="15"/>
                    <a:pt x="0" y="33"/>
                  </a:cubicBezTo>
                  <a:cubicBezTo>
                    <a:pt x="0" y="51"/>
                    <a:pt x="33" y="251"/>
                    <a:pt x="33" y="251"/>
                  </a:cubicBezTo>
                  <a:cubicBezTo>
                    <a:pt x="33" y="251"/>
                    <a:pt x="65" y="51"/>
                    <a:pt x="65" y="33"/>
                  </a:cubicBezTo>
                  <a:cubicBezTo>
                    <a:pt x="65" y="15"/>
                    <a:pt x="51" y="0"/>
                    <a:pt x="3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" name="îṥļîḑé-Freeform: Shape 5">
              <a:extLst>
                <a:ext uri="{FF2B5EF4-FFF2-40B4-BE49-F238E27FC236}">
                  <a16:creationId xmlns:a16="http://schemas.microsoft.com/office/drawing/2014/main" id="{E2DF07EB-C110-42D1-83D6-21BC9EDA72E8}"/>
                </a:ext>
              </a:extLst>
            </p:cNvPr>
            <p:cNvSpPr/>
            <p:nvPr/>
          </p:nvSpPr>
          <p:spPr bwMode="auto">
            <a:xfrm>
              <a:off x="4800967" y="3695799"/>
              <a:ext cx="126781" cy="485804"/>
            </a:xfrm>
            <a:custGeom>
              <a:gdLst>
                <a:gd fmla="*/ 33 w 65" name="T0"/>
                <a:gd fmla="*/ 0 h 250" name="T1"/>
                <a:gd fmla="*/ 0 w 65" name="T2"/>
                <a:gd fmla="*/ 32 h 250" name="T3"/>
                <a:gd fmla="*/ 33 w 65" name="T4"/>
                <a:gd fmla="*/ 250 h 250" name="T5"/>
                <a:gd fmla="*/ 65 w 65" name="T6"/>
                <a:gd fmla="*/ 32 h 250" name="T7"/>
                <a:gd fmla="*/ 33 w 65" name="T8"/>
                <a:gd fmla="*/ 0 h 2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50" w="65">
                  <a:moveTo>
                    <a:pt x="33" y="0"/>
                  </a:moveTo>
                  <a:cubicBezTo>
                    <a:pt x="15" y="0"/>
                    <a:pt x="0" y="14"/>
                    <a:pt x="0" y="32"/>
                  </a:cubicBezTo>
                  <a:cubicBezTo>
                    <a:pt x="0" y="50"/>
                    <a:pt x="33" y="250"/>
                    <a:pt x="33" y="250"/>
                  </a:cubicBezTo>
                  <a:cubicBezTo>
                    <a:pt x="33" y="250"/>
                    <a:pt x="65" y="50"/>
                    <a:pt x="65" y="32"/>
                  </a:cubicBezTo>
                  <a:cubicBezTo>
                    <a:pt x="65" y="14"/>
                    <a:pt x="51" y="0"/>
                    <a:pt x="33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0210373-B189-4FC9-9E19-21496DF90D13}"/>
                </a:ext>
              </a:extLst>
            </p:cNvPr>
            <p:cNvGrpSpPr/>
            <p:nvPr/>
          </p:nvGrpSpPr>
          <p:grpSpPr>
            <a:xfrm>
              <a:off x="3784479" y="941411"/>
              <a:ext cx="1760338" cy="2991111"/>
              <a:chOff x="4892675" y="1532964"/>
              <a:chExt cx="2490788" cy="4232276"/>
            </a:xfrm>
          </p:grpSpPr>
          <p:sp>
            <p:nvSpPr>
              <p:cNvPr id="30" name="îṥļîḑé-Rectangle 7">
                <a:extLst>
                  <a:ext uri="{FF2B5EF4-FFF2-40B4-BE49-F238E27FC236}">
                    <a16:creationId xmlns:a16="http://schemas.microsoft.com/office/drawing/2014/main" id="{00CB8D4C-09D3-4763-ADB5-E5C0AADFDD24}"/>
                  </a:ext>
                </a:extLst>
              </p:cNvPr>
              <p:cNvSpPr/>
              <p:nvPr/>
            </p:nvSpPr>
            <p:spPr bwMode="auto">
              <a:xfrm>
                <a:off x="5783263" y="5054039"/>
                <a:ext cx="709613" cy="23653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1" name="îṥļîḑé-Rectangle 8">
                <a:extLst>
                  <a:ext uri="{FF2B5EF4-FFF2-40B4-BE49-F238E27FC236}">
                    <a16:creationId xmlns:a16="http://schemas.microsoft.com/office/drawing/2014/main" id="{5176046D-E06E-40E5-BF4D-4EDEE263C5EE}"/>
                  </a:ext>
                </a:extLst>
              </p:cNvPr>
              <p:cNvSpPr/>
              <p:nvPr/>
            </p:nvSpPr>
            <p:spPr bwMode="auto">
              <a:xfrm>
                <a:off x="5783263" y="5054039"/>
                <a:ext cx="355600" cy="23653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2" name="îṥļîḑé-Freeform: Shape 9">
                <a:extLst>
                  <a:ext uri="{FF2B5EF4-FFF2-40B4-BE49-F238E27FC236}">
                    <a16:creationId xmlns:a16="http://schemas.microsoft.com/office/drawing/2014/main" id="{9D1243E8-34B5-45DB-BC74-4C5F298112AF}"/>
                  </a:ext>
                </a:extLst>
              </p:cNvPr>
              <p:cNvSpPr/>
              <p:nvPr/>
            </p:nvSpPr>
            <p:spPr bwMode="auto">
              <a:xfrm>
                <a:off x="4892675" y="4066614"/>
                <a:ext cx="2490788" cy="1693863"/>
              </a:xfrm>
              <a:custGeom>
                <a:gdLst>
                  <a:gd fmla="*/ 452 w 904" name="T0"/>
                  <a:gd fmla="*/ 329 h 616" name="T1"/>
                  <a:gd fmla="*/ 873 w 904" name="T2"/>
                  <a:gd fmla="*/ 616 h 616" name="T3"/>
                  <a:gd fmla="*/ 904 w 904" name="T4"/>
                  <a:gd fmla="*/ 452 h 616" name="T5"/>
                  <a:gd fmla="*/ 452 w 904" name="T6"/>
                  <a:gd fmla="*/ 0 h 616" name="T7"/>
                  <a:gd fmla="*/ 0 w 904" name="T8"/>
                  <a:gd fmla="*/ 452 h 616" name="T9"/>
                  <a:gd fmla="*/ 31 w 904" name="T10"/>
                  <a:gd fmla="*/ 616 h 616" name="T11"/>
                  <a:gd fmla="*/ 452 w 904" name="T12"/>
                  <a:gd fmla="*/ 329 h 6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616" w="904">
                    <a:moveTo>
                      <a:pt x="452" y="329"/>
                    </a:moveTo>
                    <a:cubicBezTo>
                      <a:pt x="644" y="329"/>
                      <a:pt x="807" y="448"/>
                      <a:pt x="873" y="616"/>
                    </a:cubicBezTo>
                    <a:cubicBezTo>
                      <a:pt x="893" y="566"/>
                      <a:pt x="904" y="510"/>
                      <a:pt x="904" y="452"/>
                    </a:cubicBezTo>
                    <a:cubicBezTo>
                      <a:pt x="904" y="203"/>
                      <a:pt x="702" y="0"/>
                      <a:pt x="452" y="0"/>
                    </a:cubicBezTo>
                    <a:cubicBezTo>
                      <a:pt x="203" y="0"/>
                      <a:pt x="0" y="203"/>
                      <a:pt x="0" y="452"/>
                    </a:cubicBezTo>
                    <a:cubicBezTo>
                      <a:pt x="0" y="510"/>
                      <a:pt x="11" y="566"/>
                      <a:pt x="31" y="616"/>
                    </a:cubicBezTo>
                    <a:cubicBezTo>
                      <a:pt x="97" y="448"/>
                      <a:pt x="260" y="329"/>
                      <a:pt x="452" y="32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3" name="îṥļîḑé-Freeform: Shape 10">
                <a:extLst>
                  <a:ext uri="{FF2B5EF4-FFF2-40B4-BE49-F238E27FC236}">
                    <a16:creationId xmlns:a16="http://schemas.microsoft.com/office/drawing/2014/main" id="{79C5BC00-DF19-481F-AD43-3A09F0B9505A}"/>
                  </a:ext>
                </a:extLst>
              </p:cNvPr>
              <p:cNvSpPr/>
              <p:nvPr/>
            </p:nvSpPr>
            <p:spPr bwMode="auto">
              <a:xfrm>
                <a:off x="6454775" y="4107889"/>
                <a:ext cx="928688" cy="1652588"/>
              </a:xfrm>
              <a:custGeom>
                <a:gdLst>
                  <a:gd fmla="*/ 0 w 337" name="T0"/>
                  <a:gd fmla="*/ 0 h 601" name="T1"/>
                  <a:gd fmla="*/ 0 w 337" name="T2"/>
                  <a:gd fmla="*/ 329 h 601" name="T3"/>
                  <a:gd fmla="*/ 306 w 337" name="T4"/>
                  <a:gd fmla="*/ 601 h 601" name="T5"/>
                  <a:gd fmla="*/ 337 w 337" name="T6"/>
                  <a:gd fmla="*/ 437 h 601" name="T7"/>
                  <a:gd fmla="*/ 0 w 337" name="T8"/>
                  <a:gd fmla="*/ 0 h 60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01" w="337">
                    <a:moveTo>
                      <a:pt x="0" y="0"/>
                    </a:moveTo>
                    <a:cubicBezTo>
                      <a:pt x="0" y="329"/>
                      <a:pt x="0" y="329"/>
                      <a:pt x="0" y="329"/>
                    </a:cubicBezTo>
                    <a:cubicBezTo>
                      <a:pt x="140" y="366"/>
                      <a:pt x="254" y="468"/>
                      <a:pt x="306" y="601"/>
                    </a:cubicBezTo>
                    <a:cubicBezTo>
                      <a:pt x="326" y="551"/>
                      <a:pt x="337" y="495"/>
                      <a:pt x="337" y="437"/>
                    </a:cubicBezTo>
                    <a:cubicBezTo>
                      <a:pt x="337" y="228"/>
                      <a:pt x="194" y="51"/>
                      <a:pt x="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4" name="îṥļîḑé-Freeform: Shape 11">
                <a:extLst>
                  <a:ext uri="{FF2B5EF4-FFF2-40B4-BE49-F238E27FC236}">
                    <a16:creationId xmlns:a16="http://schemas.microsoft.com/office/drawing/2014/main" id="{AFD65399-7AF7-46D9-BF4A-444C4F575CB9}"/>
                  </a:ext>
                </a:extLst>
              </p:cNvPr>
              <p:cNvSpPr/>
              <p:nvPr/>
            </p:nvSpPr>
            <p:spPr bwMode="auto">
              <a:xfrm>
                <a:off x="5368925" y="1532964"/>
                <a:ext cx="1538288" cy="3667125"/>
              </a:xfrm>
              <a:custGeom>
                <a:gdLst>
                  <a:gd fmla="*/ 279 w 558" name="T0"/>
                  <a:gd fmla="*/ 1309 h 1333" name="T1"/>
                  <a:gd fmla="*/ 438 w 558" name="T2"/>
                  <a:gd fmla="*/ 1333 h 1333" name="T3"/>
                  <a:gd fmla="*/ 558 w 558" name="T4"/>
                  <a:gd fmla="*/ 774 h 1333" name="T5"/>
                  <a:gd fmla="*/ 279 w 558" name="T6"/>
                  <a:gd fmla="*/ 0 h 1333" name="T7"/>
                  <a:gd fmla="*/ 0 w 558" name="T8"/>
                  <a:gd fmla="*/ 774 h 1333" name="T9"/>
                  <a:gd fmla="*/ 120 w 558" name="T10"/>
                  <a:gd fmla="*/ 1333 h 1333" name="T11"/>
                  <a:gd fmla="*/ 279 w 558" name="T12"/>
                  <a:gd fmla="*/ 1309 h 13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33" w="558">
                    <a:moveTo>
                      <a:pt x="279" y="1309"/>
                    </a:moveTo>
                    <a:cubicBezTo>
                      <a:pt x="335" y="1309"/>
                      <a:pt x="388" y="1317"/>
                      <a:pt x="438" y="1333"/>
                    </a:cubicBezTo>
                    <a:cubicBezTo>
                      <a:pt x="513" y="1182"/>
                      <a:pt x="558" y="987"/>
                      <a:pt x="558" y="774"/>
                    </a:cubicBezTo>
                    <a:cubicBezTo>
                      <a:pt x="558" y="436"/>
                      <a:pt x="445" y="143"/>
                      <a:pt x="279" y="0"/>
                    </a:cubicBezTo>
                    <a:cubicBezTo>
                      <a:pt x="113" y="143"/>
                      <a:pt x="0" y="436"/>
                      <a:pt x="0" y="774"/>
                    </a:cubicBezTo>
                    <a:cubicBezTo>
                      <a:pt x="0" y="987"/>
                      <a:pt x="45" y="1182"/>
                      <a:pt x="120" y="1333"/>
                    </a:cubicBezTo>
                    <a:cubicBezTo>
                      <a:pt x="170" y="1317"/>
                      <a:pt x="223" y="1309"/>
                      <a:pt x="279" y="1309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5" name="îṥļîḑé-Freeform: Shape 12">
                <a:extLst>
                  <a:ext uri="{FF2B5EF4-FFF2-40B4-BE49-F238E27FC236}">
                    <a16:creationId xmlns:a16="http://schemas.microsoft.com/office/drawing/2014/main" id="{2C037778-8149-4BAE-BEE1-D67703C613A5}"/>
                  </a:ext>
                </a:extLst>
              </p:cNvPr>
              <p:cNvSpPr/>
              <p:nvPr/>
            </p:nvSpPr>
            <p:spPr bwMode="auto">
              <a:xfrm>
                <a:off x="6132513" y="1532964"/>
                <a:ext cx="774700" cy="3667125"/>
              </a:xfrm>
              <a:custGeom>
                <a:gdLst>
                  <a:gd fmla="*/ 2 w 281" name="T0"/>
                  <a:gd fmla="*/ 0 h 1333" name="T1"/>
                  <a:gd fmla="*/ 0 w 281" name="T2"/>
                  <a:gd fmla="*/ 1 h 1333" name="T3"/>
                  <a:gd fmla="*/ 0 w 281" name="T4"/>
                  <a:gd fmla="*/ 1309 h 1333" name="T5"/>
                  <a:gd fmla="*/ 2 w 281" name="T6"/>
                  <a:gd fmla="*/ 1309 h 1333" name="T7"/>
                  <a:gd fmla="*/ 161 w 281" name="T8"/>
                  <a:gd fmla="*/ 1333 h 1333" name="T9"/>
                  <a:gd fmla="*/ 281 w 281" name="T10"/>
                  <a:gd fmla="*/ 774 h 1333" name="T11"/>
                  <a:gd fmla="*/ 2 w 281" name="T12"/>
                  <a:gd fmla="*/ 0 h 13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333" w="281">
                    <a:moveTo>
                      <a:pt x="2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309"/>
                      <a:pt x="0" y="1309"/>
                      <a:pt x="0" y="1309"/>
                    </a:cubicBezTo>
                    <a:cubicBezTo>
                      <a:pt x="1" y="1309"/>
                      <a:pt x="1" y="1309"/>
                      <a:pt x="2" y="1309"/>
                    </a:cubicBezTo>
                    <a:cubicBezTo>
                      <a:pt x="58" y="1309"/>
                      <a:pt x="111" y="1317"/>
                      <a:pt x="161" y="1333"/>
                    </a:cubicBezTo>
                    <a:cubicBezTo>
                      <a:pt x="236" y="1182"/>
                      <a:pt x="281" y="987"/>
                      <a:pt x="281" y="774"/>
                    </a:cubicBezTo>
                    <a:cubicBezTo>
                      <a:pt x="281" y="436"/>
                      <a:pt x="168" y="143"/>
                      <a:pt x="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6" name="îṥļîḑé-Freeform: Shape 13">
                <a:extLst>
                  <a:ext uri="{FF2B5EF4-FFF2-40B4-BE49-F238E27FC236}">
                    <a16:creationId xmlns:a16="http://schemas.microsoft.com/office/drawing/2014/main" id="{02547A2C-3FFE-4BFD-8C02-9F5CA0F5C417}"/>
                  </a:ext>
                </a:extLst>
              </p:cNvPr>
              <p:cNvSpPr/>
              <p:nvPr/>
            </p:nvSpPr>
            <p:spPr bwMode="auto">
              <a:xfrm>
                <a:off x="5570538" y="1532964"/>
                <a:ext cx="1135063" cy="900113"/>
              </a:xfrm>
              <a:custGeom>
                <a:gdLst>
                  <a:gd fmla="*/ 206 w 412" name="T0"/>
                  <a:gd fmla="*/ 320 h 327" name="T1"/>
                  <a:gd fmla="*/ 412 w 412" name="T2"/>
                  <a:gd fmla="*/ 327 h 327" name="T3"/>
                  <a:gd fmla="*/ 206 w 412" name="T4"/>
                  <a:gd fmla="*/ 0 h 327" name="T5"/>
                  <a:gd fmla="*/ 0 w 412" name="T6"/>
                  <a:gd fmla="*/ 327 h 327" name="T7"/>
                  <a:gd fmla="*/ 206 w 412" name="T8"/>
                  <a:gd fmla="*/ 320 h 3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27" w="412">
                    <a:moveTo>
                      <a:pt x="206" y="320"/>
                    </a:moveTo>
                    <a:cubicBezTo>
                      <a:pt x="276" y="320"/>
                      <a:pt x="345" y="322"/>
                      <a:pt x="412" y="327"/>
                    </a:cubicBezTo>
                    <a:cubicBezTo>
                      <a:pt x="363" y="188"/>
                      <a:pt x="291" y="74"/>
                      <a:pt x="206" y="0"/>
                    </a:cubicBezTo>
                    <a:cubicBezTo>
                      <a:pt x="121" y="74"/>
                      <a:pt x="49" y="188"/>
                      <a:pt x="0" y="327"/>
                    </a:cubicBezTo>
                    <a:cubicBezTo>
                      <a:pt x="67" y="322"/>
                      <a:pt x="136" y="320"/>
                      <a:pt x="206" y="320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7" name="îṥļîḑé-Freeform: Shape 14">
                <a:extLst>
                  <a:ext uri="{FF2B5EF4-FFF2-40B4-BE49-F238E27FC236}">
                    <a16:creationId xmlns:a16="http://schemas.microsoft.com/office/drawing/2014/main" id="{5093706E-410D-4E33-9C34-96B3BD4C12CE}"/>
                  </a:ext>
                </a:extLst>
              </p:cNvPr>
              <p:cNvSpPr/>
              <p:nvPr/>
            </p:nvSpPr>
            <p:spPr bwMode="auto">
              <a:xfrm>
                <a:off x="6132513" y="1532964"/>
                <a:ext cx="573088" cy="900113"/>
              </a:xfrm>
              <a:custGeom>
                <a:gdLst>
                  <a:gd fmla="*/ 0 w 208" name="T0"/>
                  <a:gd fmla="*/ 1 h 327" name="T1"/>
                  <a:gd fmla="*/ 0 w 208" name="T2"/>
                  <a:gd fmla="*/ 320 h 327" name="T3"/>
                  <a:gd fmla="*/ 2 w 208" name="T4"/>
                  <a:gd fmla="*/ 320 h 327" name="T5"/>
                  <a:gd fmla="*/ 208 w 208" name="T6"/>
                  <a:gd fmla="*/ 327 h 327" name="T7"/>
                  <a:gd fmla="*/ 2 w 208" name="T8"/>
                  <a:gd fmla="*/ 0 h 327" name="T9"/>
                  <a:gd fmla="*/ 0 w 208" name="T10"/>
                  <a:gd fmla="*/ 1 h 32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327" w="208">
                    <a:moveTo>
                      <a:pt x="0" y="1"/>
                    </a:moveTo>
                    <a:cubicBezTo>
                      <a:pt x="0" y="320"/>
                      <a:pt x="0" y="320"/>
                      <a:pt x="0" y="320"/>
                    </a:cubicBezTo>
                    <a:cubicBezTo>
                      <a:pt x="1" y="320"/>
                      <a:pt x="1" y="320"/>
                      <a:pt x="2" y="320"/>
                    </a:cubicBezTo>
                    <a:cubicBezTo>
                      <a:pt x="72" y="320"/>
                      <a:pt x="141" y="322"/>
                      <a:pt x="208" y="327"/>
                    </a:cubicBezTo>
                    <a:cubicBezTo>
                      <a:pt x="159" y="188"/>
                      <a:pt x="87" y="74"/>
                      <a:pt x="2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8" name="îṥļîḑé-Freeform: Shape 15">
                <a:extLst>
                  <a:ext uri="{FF2B5EF4-FFF2-40B4-BE49-F238E27FC236}">
                    <a16:creationId xmlns:a16="http://schemas.microsoft.com/office/drawing/2014/main" id="{33D744BB-C7F9-4BB3-95BF-B366BACEA6FC}"/>
                  </a:ext>
                </a:extLst>
              </p:cNvPr>
              <p:cNvSpPr/>
              <p:nvPr/>
            </p:nvSpPr>
            <p:spPr bwMode="auto">
              <a:xfrm>
                <a:off x="5972175" y="3992002"/>
                <a:ext cx="331788" cy="1773238"/>
              </a:xfrm>
              <a:custGeom>
                <a:gdLst>
                  <a:gd fmla="*/ 60 w 120" name="T0"/>
                  <a:gd fmla="*/ 0 h 645" name="T1"/>
                  <a:gd fmla="*/ 0 w 120" name="T2"/>
                  <a:gd fmla="*/ 322 h 645" name="T3"/>
                  <a:gd fmla="*/ 60 w 120" name="T4"/>
                  <a:gd fmla="*/ 645 h 645" name="T5"/>
                  <a:gd fmla="*/ 120 w 120" name="T6"/>
                  <a:gd fmla="*/ 322 h 645" name="T7"/>
                  <a:gd fmla="*/ 60 w 120" name="T8"/>
                  <a:gd fmla="*/ 0 h 64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45" w="120">
                    <a:moveTo>
                      <a:pt x="60" y="0"/>
                    </a:moveTo>
                    <a:cubicBezTo>
                      <a:pt x="24" y="60"/>
                      <a:pt x="0" y="182"/>
                      <a:pt x="0" y="322"/>
                    </a:cubicBezTo>
                    <a:cubicBezTo>
                      <a:pt x="0" y="463"/>
                      <a:pt x="24" y="585"/>
                      <a:pt x="60" y="645"/>
                    </a:cubicBezTo>
                    <a:cubicBezTo>
                      <a:pt x="96" y="585"/>
                      <a:pt x="120" y="463"/>
                      <a:pt x="120" y="322"/>
                    </a:cubicBezTo>
                    <a:cubicBezTo>
                      <a:pt x="120" y="182"/>
                      <a:pt x="96" y="60"/>
                      <a:pt x="60" y="0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9" name="îṥļîḑé-Freeform: Shape 16">
                <a:extLst>
                  <a:ext uri="{FF2B5EF4-FFF2-40B4-BE49-F238E27FC236}">
                    <a16:creationId xmlns:a16="http://schemas.microsoft.com/office/drawing/2014/main" id="{447EE556-83E3-4805-A075-DAB965ED9B07}"/>
                  </a:ext>
                </a:extLst>
              </p:cNvPr>
              <p:cNvSpPr/>
              <p:nvPr/>
            </p:nvSpPr>
            <p:spPr bwMode="auto">
              <a:xfrm>
                <a:off x="6132513" y="3992002"/>
                <a:ext cx="171450" cy="1773238"/>
              </a:xfrm>
              <a:custGeom>
                <a:gdLst>
                  <a:gd fmla="*/ 0 w 62" name="T0"/>
                  <a:gd fmla="*/ 3 h 645" name="T1"/>
                  <a:gd fmla="*/ 0 w 62" name="T2"/>
                  <a:gd fmla="*/ 642 h 645" name="T3"/>
                  <a:gd fmla="*/ 2 w 62" name="T4"/>
                  <a:gd fmla="*/ 645 h 645" name="T5"/>
                  <a:gd fmla="*/ 62 w 62" name="T6"/>
                  <a:gd fmla="*/ 322 h 645" name="T7"/>
                  <a:gd fmla="*/ 2 w 62" name="T8"/>
                  <a:gd fmla="*/ 0 h 645" name="T9"/>
                  <a:gd fmla="*/ 0 w 62" name="T10"/>
                  <a:gd fmla="*/ 3 h 64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645" w="62">
                    <a:moveTo>
                      <a:pt x="0" y="3"/>
                    </a:moveTo>
                    <a:cubicBezTo>
                      <a:pt x="0" y="642"/>
                      <a:pt x="0" y="642"/>
                      <a:pt x="0" y="642"/>
                    </a:cubicBezTo>
                    <a:cubicBezTo>
                      <a:pt x="1" y="643"/>
                      <a:pt x="1" y="644"/>
                      <a:pt x="2" y="645"/>
                    </a:cubicBezTo>
                    <a:cubicBezTo>
                      <a:pt x="38" y="585"/>
                      <a:pt x="62" y="463"/>
                      <a:pt x="62" y="322"/>
                    </a:cubicBezTo>
                    <a:cubicBezTo>
                      <a:pt x="62" y="182"/>
                      <a:pt x="38" y="60"/>
                      <a:pt x="2" y="0"/>
                    </a:cubicBezTo>
                    <a:cubicBezTo>
                      <a:pt x="1" y="1"/>
                      <a:pt x="1" y="2"/>
                      <a:pt x="0" y="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0" name="îṥļîḑé-Oval 17">
                <a:extLst>
                  <a:ext uri="{FF2B5EF4-FFF2-40B4-BE49-F238E27FC236}">
                    <a16:creationId xmlns:a16="http://schemas.microsoft.com/office/drawing/2014/main" id="{D2E514DB-93F2-4038-B83F-F278A7FA35D6}"/>
                  </a:ext>
                </a:extLst>
              </p:cNvPr>
              <p:cNvSpPr/>
              <p:nvPr/>
            </p:nvSpPr>
            <p:spPr bwMode="auto">
              <a:xfrm>
                <a:off x="5705475" y="2801377"/>
                <a:ext cx="865188" cy="860425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1" name="îṥļîḑé-Oval 18">
                <a:extLst>
                  <a:ext uri="{FF2B5EF4-FFF2-40B4-BE49-F238E27FC236}">
                    <a16:creationId xmlns:a16="http://schemas.microsoft.com/office/drawing/2014/main" id="{8676D8E8-482B-4D19-A7FB-E06F0D81A854}"/>
                  </a:ext>
                </a:extLst>
              </p:cNvPr>
              <p:cNvSpPr/>
              <p:nvPr/>
            </p:nvSpPr>
            <p:spPr bwMode="auto">
              <a:xfrm>
                <a:off x="5837238" y="2933139"/>
                <a:ext cx="601663" cy="60007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2" name="îṥļîḑé-Freeform: Shape 19">
                <a:extLst>
                  <a:ext uri="{FF2B5EF4-FFF2-40B4-BE49-F238E27FC236}">
                    <a16:creationId xmlns:a16="http://schemas.microsoft.com/office/drawing/2014/main" id="{3E18E731-1B93-4F9F-9370-4A71EFA51267}"/>
                  </a:ext>
                </a:extLst>
              </p:cNvPr>
              <p:cNvSpPr/>
              <p:nvPr/>
            </p:nvSpPr>
            <p:spPr bwMode="auto">
              <a:xfrm>
                <a:off x="6132513" y="2801377"/>
                <a:ext cx="438150" cy="860425"/>
              </a:xfrm>
              <a:custGeom>
                <a:gdLst>
                  <a:gd fmla="*/ 2 w 159" name="T0"/>
                  <a:gd fmla="*/ 0 h 313" name="T1"/>
                  <a:gd fmla="*/ 0 w 159" name="T2"/>
                  <a:gd fmla="*/ 0 h 313" name="T3"/>
                  <a:gd fmla="*/ 0 w 159" name="T4"/>
                  <a:gd fmla="*/ 48 h 313" name="T5"/>
                  <a:gd fmla="*/ 2 w 159" name="T6"/>
                  <a:gd fmla="*/ 48 h 313" name="T7"/>
                  <a:gd fmla="*/ 111 w 159" name="T8"/>
                  <a:gd fmla="*/ 157 h 313" name="T9"/>
                  <a:gd fmla="*/ 2 w 159" name="T10"/>
                  <a:gd fmla="*/ 266 h 313" name="T11"/>
                  <a:gd fmla="*/ 0 w 159" name="T12"/>
                  <a:gd fmla="*/ 265 h 313" name="T13"/>
                  <a:gd fmla="*/ 0 w 159" name="T14"/>
                  <a:gd fmla="*/ 313 h 313" name="T15"/>
                  <a:gd fmla="*/ 2 w 159" name="T16"/>
                  <a:gd fmla="*/ 313 h 313" name="T17"/>
                  <a:gd fmla="*/ 159 w 159" name="T18"/>
                  <a:gd fmla="*/ 157 h 313" name="T19"/>
                  <a:gd fmla="*/ 2 w 159" name="T20"/>
                  <a:gd fmla="*/ 0 h 31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13" w="159">
                    <a:moveTo>
                      <a:pt x="2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" y="48"/>
                      <a:pt x="1" y="48"/>
                      <a:pt x="2" y="48"/>
                    </a:cubicBezTo>
                    <a:cubicBezTo>
                      <a:pt x="62" y="48"/>
                      <a:pt x="111" y="96"/>
                      <a:pt x="111" y="157"/>
                    </a:cubicBezTo>
                    <a:cubicBezTo>
                      <a:pt x="111" y="217"/>
                      <a:pt x="62" y="266"/>
                      <a:pt x="2" y="266"/>
                    </a:cubicBezTo>
                    <a:cubicBezTo>
                      <a:pt x="1" y="266"/>
                      <a:pt x="1" y="265"/>
                      <a:pt x="0" y="265"/>
                    </a:cubicBezTo>
                    <a:cubicBezTo>
                      <a:pt x="0" y="313"/>
                      <a:pt x="0" y="313"/>
                      <a:pt x="0" y="313"/>
                    </a:cubicBezTo>
                    <a:cubicBezTo>
                      <a:pt x="1" y="313"/>
                      <a:pt x="1" y="313"/>
                      <a:pt x="2" y="313"/>
                    </a:cubicBezTo>
                    <a:cubicBezTo>
                      <a:pt x="88" y="313"/>
                      <a:pt x="159" y="243"/>
                      <a:pt x="159" y="157"/>
                    </a:cubicBezTo>
                    <a:cubicBezTo>
                      <a:pt x="159" y="70"/>
                      <a:pt x="88" y="0"/>
                      <a:pt x="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3" name="îṥļîḑé-Freeform: Shape 20">
                <a:extLst>
                  <a:ext uri="{FF2B5EF4-FFF2-40B4-BE49-F238E27FC236}">
                    <a16:creationId xmlns:a16="http://schemas.microsoft.com/office/drawing/2014/main" id="{37034F2A-D572-4342-8C00-8A8541EFC208}"/>
                  </a:ext>
                </a:extLst>
              </p:cNvPr>
              <p:cNvSpPr/>
              <p:nvPr/>
            </p:nvSpPr>
            <p:spPr bwMode="auto">
              <a:xfrm>
                <a:off x="6132513" y="2933139"/>
                <a:ext cx="306388" cy="600075"/>
              </a:xfrm>
              <a:custGeom>
                <a:gdLst>
                  <a:gd fmla="*/ 111 w 111" name="T0"/>
                  <a:gd fmla="*/ 109 h 218" name="T1"/>
                  <a:gd fmla="*/ 2 w 111" name="T2"/>
                  <a:gd fmla="*/ 0 h 218" name="T3"/>
                  <a:gd fmla="*/ 0 w 111" name="T4"/>
                  <a:gd fmla="*/ 0 h 218" name="T5"/>
                  <a:gd fmla="*/ 0 w 111" name="T6"/>
                  <a:gd fmla="*/ 217 h 218" name="T7"/>
                  <a:gd fmla="*/ 2 w 111" name="T8"/>
                  <a:gd fmla="*/ 218 h 218" name="T9"/>
                  <a:gd fmla="*/ 111 w 111" name="T10"/>
                  <a:gd fmla="*/ 109 h 218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18" w="110">
                    <a:moveTo>
                      <a:pt x="111" y="109"/>
                    </a:moveTo>
                    <a:cubicBezTo>
                      <a:pt x="111" y="48"/>
                      <a:pt x="62" y="0"/>
                      <a:pt x="2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217"/>
                      <a:pt x="0" y="217"/>
                      <a:pt x="0" y="217"/>
                    </a:cubicBezTo>
                    <a:cubicBezTo>
                      <a:pt x="1" y="217"/>
                      <a:pt x="1" y="218"/>
                      <a:pt x="2" y="218"/>
                    </a:cubicBezTo>
                    <a:cubicBezTo>
                      <a:pt x="62" y="218"/>
                      <a:pt x="111" y="169"/>
                      <a:pt x="111" y="109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7" name="îṥļîḑé-Straight Connector 21">
            <a:extLst>
              <a:ext uri="{FF2B5EF4-FFF2-40B4-BE49-F238E27FC236}">
                <a16:creationId xmlns:a16="http://schemas.microsoft.com/office/drawing/2014/main" id="{61034102-80D8-4E5F-8E28-B575296668D8}"/>
              </a:ext>
            </a:extLst>
          </p:cNvPr>
          <p:cNvCxnSpPr/>
          <p:nvPr/>
        </p:nvCxnSpPr>
        <p:spPr>
          <a:xfrm>
            <a:off x="4851454" y="2136167"/>
            <a:ext cx="1266020" cy="0"/>
          </a:xfrm>
          <a:prstGeom prst="line">
            <a:avLst/>
          </a:prstGeom>
          <a:ln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22">
            <a:extLst>
              <a:ext uri="{FF2B5EF4-FFF2-40B4-BE49-F238E27FC236}">
                <a16:creationId xmlns:a16="http://schemas.microsoft.com/office/drawing/2014/main" id="{43286A13-4A25-485C-A2BB-1CF7C2C96DAA}"/>
              </a:ext>
            </a:extLst>
          </p:cNvPr>
          <p:cNvGrpSpPr/>
          <p:nvPr/>
        </p:nvGrpSpPr>
        <p:grpSpPr>
          <a:xfrm>
            <a:off x="5208235" y="3438078"/>
            <a:ext cx="909241" cy="368323"/>
            <a:chOff x="6907213" y="4773425"/>
            <a:chExt cx="1631576" cy="491098"/>
          </a:xfrm>
        </p:grpSpPr>
        <p:cxnSp>
          <p:nvCxnSpPr>
            <p:cNvPr id="28" name="îṥļîḑé-Straight Connector 23">
              <a:extLst>
                <a:ext uri="{FF2B5EF4-FFF2-40B4-BE49-F238E27FC236}">
                  <a16:creationId xmlns:a16="http://schemas.microsoft.com/office/drawing/2014/main" id="{184AA1AF-1EC2-498A-AF37-E1A9CDC419C6}"/>
                </a:ext>
              </a:extLst>
            </p:cNvPr>
            <p:cNvCxnSpPr/>
            <p:nvPr/>
          </p:nvCxnSpPr>
          <p:spPr>
            <a:xfrm>
              <a:off x="6907213" y="4773425"/>
              <a:ext cx="1613647" cy="0"/>
            </a:xfrm>
            <a:prstGeom prst="line">
              <a:avLst/>
            </a:prstGeom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îṥļîḑé-Straight Connector 24">
              <a:extLst>
                <a:ext uri="{FF2B5EF4-FFF2-40B4-BE49-F238E27FC236}">
                  <a16:creationId xmlns:a16="http://schemas.microsoft.com/office/drawing/2014/main" id="{3DCB1250-B277-4FA6-9FC9-ABD1A73DF58D}"/>
                </a:ext>
              </a:extLst>
            </p:cNvPr>
            <p:cNvCxnSpPr/>
            <p:nvPr/>
          </p:nvCxnSpPr>
          <p:spPr>
            <a:xfrm flipH="1">
              <a:off x="8538789" y="4773425"/>
              <a:ext cx="0" cy="491098"/>
            </a:xfrm>
            <a:prstGeom prst="line">
              <a:avLst/>
            </a:prstGeom>
            <a:ln>
              <a:solidFill>
                <a:schemeClr val="accent5"/>
              </a:solidFill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îṥļîḑé-Straight Connector 25">
            <a:extLst>
              <a:ext uri="{FF2B5EF4-FFF2-40B4-BE49-F238E27FC236}">
                <a16:creationId xmlns:a16="http://schemas.microsoft.com/office/drawing/2014/main" id="{CD418FF9-D836-474D-977E-04996D9CD97E}"/>
              </a:ext>
            </a:extLst>
          </p:cNvPr>
          <p:cNvCxnSpPr/>
          <p:nvPr/>
        </p:nvCxnSpPr>
        <p:spPr>
          <a:xfrm>
            <a:off x="3194541" y="2940334"/>
            <a:ext cx="1164376" cy="0"/>
          </a:xfrm>
          <a:prstGeom prst="line">
            <a:avLst/>
          </a:prstGeom>
          <a:ln>
            <a:solidFill>
              <a:schemeClr val="accent4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26">
            <a:extLst>
              <a:ext uri="{FF2B5EF4-FFF2-40B4-BE49-F238E27FC236}">
                <a16:creationId xmlns:a16="http://schemas.microsoft.com/office/drawing/2014/main" id="{8F484999-B105-41F8-9F3C-0D18BCA47936}"/>
              </a:ext>
            </a:extLst>
          </p:cNvPr>
          <p:cNvGrpSpPr/>
          <p:nvPr/>
        </p:nvGrpSpPr>
        <p:grpSpPr>
          <a:xfrm flipH="1">
            <a:off x="3179648" y="1323578"/>
            <a:ext cx="1424417" cy="368323"/>
            <a:chOff x="6907212" y="4773425"/>
            <a:chExt cx="1631577" cy="491098"/>
          </a:xfrm>
        </p:grpSpPr>
        <p:cxnSp>
          <p:nvCxnSpPr>
            <p:cNvPr id="26" name="îṥļîḑé-Straight Connector 27">
              <a:extLst>
                <a:ext uri="{FF2B5EF4-FFF2-40B4-BE49-F238E27FC236}">
                  <a16:creationId xmlns:a16="http://schemas.microsoft.com/office/drawing/2014/main" id="{BE0546B8-8A74-4637-B61D-A1307EE5172A}"/>
                </a:ext>
              </a:extLst>
            </p:cNvPr>
            <p:cNvCxnSpPr/>
            <p:nvPr/>
          </p:nvCxnSpPr>
          <p:spPr>
            <a:xfrm>
              <a:off x="6907212" y="4773425"/>
              <a:ext cx="1631577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îṥļîḑé-Straight Connector 28">
              <a:extLst>
                <a:ext uri="{FF2B5EF4-FFF2-40B4-BE49-F238E27FC236}">
                  <a16:creationId xmlns:a16="http://schemas.microsoft.com/office/drawing/2014/main" id="{A16BB85A-455E-4DC5-BC40-57E0773609B2}"/>
                </a:ext>
              </a:extLst>
            </p:cNvPr>
            <p:cNvCxnSpPr/>
            <p:nvPr/>
          </p:nvCxnSpPr>
          <p:spPr>
            <a:xfrm flipH="1">
              <a:off x="8538789" y="4773425"/>
              <a:ext cx="0" cy="491098"/>
            </a:xfrm>
            <a:prstGeom prst="line">
              <a:avLst/>
            </a:prstGeom>
            <a:ln>
              <a:solidFill>
                <a:schemeClr val="accent2"/>
              </a:solidFill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îṥļîḑé-Oval 29">
            <a:extLst>
              <a:ext uri="{FF2B5EF4-FFF2-40B4-BE49-F238E27FC236}">
                <a16:creationId xmlns:a16="http://schemas.microsoft.com/office/drawing/2014/main" id="{1D9F09E9-F50B-4451-B794-2A3611832B65}"/>
              </a:ext>
            </a:extLst>
          </p:cNvPr>
          <p:cNvSpPr/>
          <p:nvPr/>
        </p:nvSpPr>
        <p:spPr>
          <a:xfrm>
            <a:off x="6261283" y="1930973"/>
            <a:ext cx="437930" cy="437929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 fontScale="92500" lnSpcReduction="10000"/>
          </a:bodyPr>
          <a:lstStyle/>
          <a:p>
            <a:pPr algn="ctr"/>
            <a:r>
              <a:rPr lang="en-US" sz="2400">
                <a:cs typeface="+mn-ea"/>
                <a:sym typeface="+mn-lt"/>
              </a:rPr>
              <a:t>02</a:t>
            </a:r>
          </a:p>
        </p:txBody>
      </p:sp>
      <p:sp>
        <p:nvSpPr>
          <p:cNvPr id="13" name="îṥļîḑé-Oval 32">
            <a:extLst>
              <a:ext uri="{FF2B5EF4-FFF2-40B4-BE49-F238E27FC236}">
                <a16:creationId xmlns:a16="http://schemas.microsoft.com/office/drawing/2014/main" id="{91E28908-78F9-4936-9749-5E8129ECB77F}"/>
              </a:ext>
            </a:extLst>
          </p:cNvPr>
          <p:cNvSpPr/>
          <p:nvPr/>
        </p:nvSpPr>
        <p:spPr>
          <a:xfrm>
            <a:off x="5971159" y="3779609"/>
            <a:ext cx="437930" cy="437929"/>
          </a:xfrm>
          <a:prstGeom prst="ellipse">
            <a:avLst/>
          </a:prstGeom>
          <a:solidFill>
            <a:schemeClr val="accent5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 fontScale="92500" lnSpcReduction="10000"/>
          </a:bodyPr>
          <a:lstStyle/>
          <a:p>
            <a:pPr algn="ctr"/>
            <a:r>
              <a:rPr lang="en-US" sz="2400">
                <a:cs typeface="+mn-ea"/>
                <a:sym typeface="+mn-lt"/>
              </a:rPr>
              <a:t>04</a:t>
            </a:r>
          </a:p>
        </p:txBody>
      </p: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AE803A2E-6183-4231-9E48-6CED5419475F}"/>
              </a:ext>
            </a:extLst>
          </p:cNvPr>
          <p:cNvGrpSpPr/>
          <p:nvPr/>
        </p:nvGrpSpPr>
        <p:grpSpPr>
          <a:xfrm>
            <a:off x="6409089" y="1894350"/>
            <a:ext cx="2195559" cy="2402636"/>
            <a:chOff x="6409089" y="1894350"/>
            <a:chExt cx="2195559" cy="2402636"/>
          </a:xfrm>
        </p:grpSpPr>
        <p:grpSp>
          <p:nvGrpSpPr>
            <p:cNvPr id="12" name="Group 43">
              <a:extLst>
                <a:ext uri="{FF2B5EF4-FFF2-40B4-BE49-F238E27FC236}">
                  <a16:creationId xmlns:a16="http://schemas.microsoft.com/office/drawing/2014/main" id="{86FAC924-861B-4D9C-9ED4-8B22BAD45337}"/>
                </a:ext>
              </a:extLst>
            </p:cNvPr>
            <p:cNvGrpSpPr/>
            <p:nvPr/>
          </p:nvGrpSpPr>
          <p:grpSpPr>
            <a:xfrm>
              <a:off x="6699214" y="1894350"/>
              <a:ext cx="1905434" cy="553998"/>
              <a:chOff x="8932284" y="2525798"/>
              <a:chExt cx="2202133" cy="738664"/>
            </a:xfrm>
          </p:grpSpPr>
          <p:sp>
            <p:nvSpPr>
              <p:cNvPr id="24" name="îṥļîḑé-TextBox 30">
                <a:extLst>
                  <a:ext uri="{FF2B5EF4-FFF2-40B4-BE49-F238E27FC236}">
                    <a16:creationId xmlns:a16="http://schemas.microsoft.com/office/drawing/2014/main" id="{B7BEDD00-B2C8-402F-B9E6-A67F3953C558}"/>
                  </a:ext>
                </a:extLst>
              </p:cNvPr>
              <p:cNvSpPr txBox="1"/>
              <p:nvPr/>
            </p:nvSpPr>
            <p:spPr>
              <a:xfrm>
                <a:off x="8932284" y="2525798"/>
                <a:ext cx="2202133" cy="276999"/>
              </a:xfrm>
              <a:prstGeom prst="rect">
                <a:avLst/>
              </a:prstGeom>
              <a:noFill/>
            </p:spPr>
            <p:txBody>
              <a:bodyPr anchor="ctr" anchorCtr="0" bIns="0" lIns="144000" rIns="0" tIns="0" wrap="none">
                <a:normAutofit fontScale="92500" lnSpcReduction="20000"/>
              </a:bodyPr>
              <a:lstStyle/>
              <a:p>
                <a:r>
                  <a:rPr altLang="en-US" b="1" lang="zh-CN">
                    <a:solidFill>
                      <a:schemeClr val="accent1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5" name="îṥļîḑé-Rectangle 31">
                <a:extLst>
                  <a:ext uri="{FF2B5EF4-FFF2-40B4-BE49-F238E27FC236}">
                    <a16:creationId xmlns:a16="http://schemas.microsoft.com/office/drawing/2014/main" id="{B7C360D2-704A-465E-B16C-67677337E18A}"/>
                  </a:ext>
                </a:extLst>
              </p:cNvPr>
              <p:cNvSpPr/>
              <p:nvPr/>
            </p:nvSpPr>
            <p:spPr>
              <a:xfrm>
                <a:off x="8932284" y="2802797"/>
                <a:ext cx="2202133" cy="461665"/>
              </a:xfrm>
              <a:prstGeom prst="rect">
                <a:avLst/>
              </a:prstGeom>
            </p:spPr>
            <p:txBody>
              <a:bodyPr anchor="ctr" anchorCtr="0" bIns="0" lIns="144000" rIns="0" tIns="0" wrap="square">
                <a:normAutofit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b="1" lang="zh-CN" sz="1000">
                    <a:solidFill>
                      <a:sysClr lastClr="000000" val="windowText"/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</p:grpSp>
        <p:sp>
          <p:nvSpPr>
            <p:cNvPr id="14" name="îṥļîḑé-TextBox 33">
              <a:extLst>
                <a:ext uri="{FF2B5EF4-FFF2-40B4-BE49-F238E27FC236}">
                  <a16:creationId xmlns:a16="http://schemas.microsoft.com/office/drawing/2014/main" id="{6EDAB042-9E66-49B2-BE54-80A9B3AF542F}"/>
                </a:ext>
              </a:extLst>
            </p:cNvPr>
            <p:cNvSpPr txBox="1"/>
            <p:nvPr/>
          </p:nvSpPr>
          <p:spPr>
            <a:xfrm>
              <a:off x="6409089" y="3742988"/>
              <a:ext cx="1651600" cy="207749"/>
            </a:xfrm>
            <a:prstGeom prst="rect">
              <a:avLst/>
            </a:prstGeom>
            <a:noFill/>
          </p:spPr>
          <p:txBody>
            <a:bodyPr anchor="ctr" anchorCtr="0" bIns="0" lIns="144000" rIns="0" tIns="0" wrap="none">
              <a:normAutofit fontScale="92500" lnSpcReduction="20000"/>
            </a:bodyPr>
            <a:lstStyle/>
            <a:p>
              <a:r>
                <a:rPr altLang="en-US" b="1" lang="zh-CN">
                  <a:solidFill>
                    <a:schemeClr val="accent5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5" name="îṥļîḑé-Rectangle 34">
              <a:extLst>
                <a:ext uri="{FF2B5EF4-FFF2-40B4-BE49-F238E27FC236}">
                  <a16:creationId xmlns:a16="http://schemas.microsoft.com/office/drawing/2014/main" id="{2CAFBF48-A192-40AA-9595-4C4C894D7EFB}"/>
                </a:ext>
              </a:extLst>
            </p:cNvPr>
            <p:cNvSpPr/>
            <p:nvPr/>
          </p:nvSpPr>
          <p:spPr>
            <a:xfrm>
              <a:off x="6409089" y="3950737"/>
              <a:ext cx="1651600" cy="346249"/>
            </a:xfrm>
            <a:prstGeom prst="rect">
              <a:avLst/>
            </a:prstGeom>
          </p:spPr>
          <p:txBody>
            <a:bodyPr anchor="ctr" anchorCtr="0" bIns="0" lIns="144000" rIns="0" tIns="0" wrap="square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 （建议使用主题字体）</a:t>
              </a:r>
            </a:p>
          </p:txBody>
        </p:sp>
      </p:grpSp>
      <p:sp>
        <p:nvSpPr>
          <p:cNvPr id="16" name="îṥļîḑé-Oval 35">
            <a:extLst>
              <a:ext uri="{FF2B5EF4-FFF2-40B4-BE49-F238E27FC236}">
                <a16:creationId xmlns:a16="http://schemas.microsoft.com/office/drawing/2014/main" id="{0B62F79B-D4C1-42E4-8417-67315E732368}"/>
              </a:ext>
            </a:extLst>
          </p:cNvPr>
          <p:cNvSpPr/>
          <p:nvPr/>
        </p:nvSpPr>
        <p:spPr>
          <a:xfrm>
            <a:off x="3020393" y="1578231"/>
            <a:ext cx="437930" cy="437929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 fontScale="92500" lnSpcReduction="10000"/>
          </a:bodyPr>
          <a:lstStyle/>
          <a:p>
            <a:pPr algn="ctr"/>
            <a:r>
              <a:rPr lang="en-US" sz="2400">
                <a:cs typeface="+mn-ea"/>
                <a:sym typeface="+mn-lt"/>
              </a:rPr>
              <a:t>01</a:t>
            </a:r>
          </a:p>
        </p:txBody>
      </p:sp>
      <p:grpSp>
        <p:nvGrpSpPr>
          <p:cNvPr id="17" name="Group 1">
            <a:extLst>
              <a:ext uri="{FF2B5EF4-FFF2-40B4-BE49-F238E27FC236}">
                <a16:creationId xmlns:a16="http://schemas.microsoft.com/office/drawing/2014/main" id="{7F406380-2F78-48CF-B414-6F60F37AC1D5}"/>
              </a:ext>
            </a:extLst>
          </p:cNvPr>
          <p:cNvGrpSpPr/>
          <p:nvPr/>
        </p:nvGrpSpPr>
        <p:grpSpPr>
          <a:xfrm>
            <a:off x="539752" y="1541607"/>
            <a:ext cx="2480643" cy="553998"/>
            <a:chOff x="1825058" y="2055475"/>
            <a:chExt cx="2202133" cy="738664"/>
          </a:xfrm>
        </p:grpSpPr>
        <p:sp>
          <p:nvSpPr>
            <p:cNvPr id="22" name="îṥļîḑé-TextBox 36">
              <a:extLst>
                <a:ext uri="{FF2B5EF4-FFF2-40B4-BE49-F238E27FC236}">
                  <a16:creationId xmlns:a16="http://schemas.microsoft.com/office/drawing/2014/main" id="{102F0CBB-43FB-4F44-9785-85ECEA723B11}"/>
                </a:ext>
              </a:extLst>
            </p:cNvPr>
            <p:cNvSpPr txBox="1"/>
            <p:nvPr/>
          </p:nvSpPr>
          <p:spPr>
            <a:xfrm>
              <a:off x="1825058" y="2055475"/>
              <a:ext cx="2202133" cy="276999"/>
            </a:xfrm>
            <a:prstGeom prst="rect">
              <a:avLst/>
            </a:prstGeom>
            <a:noFill/>
          </p:spPr>
          <p:txBody>
            <a:bodyPr anchor="ctr" anchorCtr="0" bIns="0" lIns="0" rIns="144000" tIns="0" wrap="none">
              <a:normAutofit fontScale="92500" lnSpcReduction="20000"/>
            </a:bodyPr>
            <a:lstStyle/>
            <a:p>
              <a:pPr algn="r"/>
              <a:r>
                <a:rPr altLang="en-US" b="1" lang="zh-CN">
                  <a:solidFill>
                    <a:schemeClr val="accent2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3" name="îṥļîḑé-Rectangle 37">
              <a:extLst>
                <a:ext uri="{FF2B5EF4-FFF2-40B4-BE49-F238E27FC236}">
                  <a16:creationId xmlns:a16="http://schemas.microsoft.com/office/drawing/2014/main" id="{07C70A7E-AC1E-4B7D-B0A9-8B460B29A15B}"/>
                </a:ext>
              </a:extLst>
            </p:cNvPr>
            <p:cNvSpPr/>
            <p:nvPr/>
          </p:nvSpPr>
          <p:spPr>
            <a:xfrm>
              <a:off x="1825058" y="2332474"/>
              <a:ext cx="2202133" cy="461665"/>
            </a:xfrm>
            <a:prstGeom prst="rect">
              <a:avLst/>
            </a:prstGeom>
          </p:spPr>
          <p:txBody>
            <a:bodyPr anchor="ctr" anchorCtr="0" bIns="0" lIns="0" rIns="144000" tIns="0" wrap="square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18" name="îṥļîḑé-Oval 38">
            <a:extLst>
              <a:ext uri="{FF2B5EF4-FFF2-40B4-BE49-F238E27FC236}">
                <a16:creationId xmlns:a16="http://schemas.microsoft.com/office/drawing/2014/main" id="{BD4838C3-BEC3-4EE0-8A9B-1F5863386125}"/>
              </a:ext>
            </a:extLst>
          </p:cNvPr>
          <p:cNvSpPr/>
          <p:nvPr/>
        </p:nvSpPr>
        <p:spPr>
          <a:xfrm>
            <a:off x="2540153" y="2751575"/>
            <a:ext cx="437930" cy="437929"/>
          </a:xfrm>
          <a:prstGeom prst="ellipse">
            <a:avLst/>
          </a:prstGeom>
          <a:solidFill>
            <a:schemeClr val="accent4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 fontScale="92500" lnSpcReduction="10000"/>
          </a:bodyPr>
          <a:lstStyle/>
          <a:p>
            <a:pPr algn="ctr"/>
            <a:r>
              <a:rPr lang="en-US" sz="2400">
                <a:cs typeface="+mn-ea"/>
                <a:sym typeface="+mn-lt"/>
              </a:rPr>
              <a:t>03</a:t>
            </a:r>
          </a:p>
        </p:txBody>
      </p:sp>
      <p:grpSp>
        <p:nvGrpSpPr>
          <p:cNvPr id="19" name="Group 42">
            <a:extLst>
              <a:ext uri="{FF2B5EF4-FFF2-40B4-BE49-F238E27FC236}">
                <a16:creationId xmlns:a16="http://schemas.microsoft.com/office/drawing/2014/main" id="{7A97490E-7BBF-4280-9F24-FAC18DF94F84}"/>
              </a:ext>
            </a:extLst>
          </p:cNvPr>
          <p:cNvGrpSpPr/>
          <p:nvPr/>
        </p:nvGrpSpPr>
        <p:grpSpPr>
          <a:xfrm>
            <a:off x="539752" y="2714951"/>
            <a:ext cx="2000403" cy="553998"/>
            <a:chOff x="1184738" y="3619933"/>
            <a:chExt cx="2202133" cy="738664"/>
          </a:xfrm>
        </p:grpSpPr>
        <p:sp>
          <p:nvSpPr>
            <p:cNvPr id="20" name="îṥļîḑé-TextBox 39">
              <a:extLst>
                <a:ext uri="{FF2B5EF4-FFF2-40B4-BE49-F238E27FC236}">
                  <a16:creationId xmlns:a16="http://schemas.microsoft.com/office/drawing/2014/main" id="{7D78D0F6-52FC-434A-A840-DF76AA34C589}"/>
                </a:ext>
              </a:extLst>
            </p:cNvPr>
            <p:cNvSpPr txBox="1"/>
            <p:nvPr/>
          </p:nvSpPr>
          <p:spPr>
            <a:xfrm>
              <a:off x="1184738" y="3619933"/>
              <a:ext cx="2202133" cy="276999"/>
            </a:xfrm>
            <a:prstGeom prst="rect">
              <a:avLst/>
            </a:prstGeom>
            <a:noFill/>
          </p:spPr>
          <p:txBody>
            <a:bodyPr anchor="ctr" anchorCtr="0" bIns="0" lIns="0" rIns="144000" tIns="0" wrap="none">
              <a:normAutofit fontScale="92500" lnSpcReduction="20000"/>
            </a:bodyPr>
            <a:lstStyle/>
            <a:p>
              <a:pPr algn="r"/>
              <a:r>
                <a:rPr altLang="en-US" b="1" lang="zh-CN">
                  <a:solidFill>
                    <a:schemeClr val="accent4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îṥļîḑé-Rectangle 40">
              <a:extLst>
                <a:ext uri="{FF2B5EF4-FFF2-40B4-BE49-F238E27FC236}">
                  <a16:creationId xmlns:a16="http://schemas.microsoft.com/office/drawing/2014/main" id="{87E5C0AB-D595-42FA-81B1-237AFEB36D28}"/>
                </a:ext>
              </a:extLst>
            </p:cNvPr>
            <p:cNvSpPr/>
            <p:nvPr/>
          </p:nvSpPr>
          <p:spPr>
            <a:xfrm>
              <a:off x="1184738" y="3896932"/>
              <a:ext cx="2202133" cy="461665"/>
            </a:xfrm>
            <a:prstGeom prst="rect">
              <a:avLst/>
            </a:prstGeom>
          </p:spPr>
          <p:txBody>
            <a:bodyPr anchor="ctr" anchorCtr="0" bIns="0" lIns="0" rIns="144000" tIns="0" wrap="square">
              <a:normAutofit fontScale="925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44" name="íṡľíḍè-TextBox 81">
            <a:extLst>
              <a:ext uri="{FF2B5EF4-FFF2-40B4-BE49-F238E27FC236}">
                <a16:creationId xmlns:a16="http://schemas.microsoft.com/office/drawing/2014/main" id="{BE230A13-4EA1-4E2D-B4F8-30D04E3B6020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2314764085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7" nodeType="clickPar">
                      <p:stCondLst>
                        <p:cond delay="indefinite"/>
                      </p:stCondLst>
                      <p:childTnLst>
                        <p:par>
                          <p:cTn fill="hold" id="5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3"/>
      <p:bldP grpId="0" spid="16"/>
      <p:bldP grpId="0" spid="18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5" name="组合 24">
            <a:extLst>
              <a:ext uri="{FF2B5EF4-FFF2-40B4-BE49-F238E27FC236}">
                <a16:creationId xmlns:a16="http://schemas.microsoft.com/office/drawing/2014/main" id="{EA147D5C-5879-4F78-A88B-AB98785E6482}"/>
              </a:ext>
            </a:extLst>
          </p:cNvPr>
          <p:cNvGrpSpPr/>
          <p:nvPr/>
        </p:nvGrpSpPr>
        <p:grpSpPr>
          <a:xfrm>
            <a:off x="691270" y="1851545"/>
            <a:ext cx="2115403" cy="1432790"/>
            <a:chOff x="691270" y="1851545"/>
            <a:chExt cx="2115403" cy="1432790"/>
          </a:xfrm>
        </p:grpSpPr>
        <p:sp>
          <p:nvSpPr>
            <p:cNvPr id="3" name="îŝḷîḓé-Isosceles Triangle 118">
              <a:extLst>
                <a:ext uri="{FF2B5EF4-FFF2-40B4-BE49-F238E27FC236}">
                  <a16:creationId xmlns:a16="http://schemas.microsoft.com/office/drawing/2014/main" id="{C278D343-3648-45B5-A466-8DA47BF37573}"/>
                </a:ext>
              </a:extLst>
            </p:cNvPr>
            <p:cNvSpPr/>
            <p:nvPr/>
          </p:nvSpPr>
          <p:spPr>
            <a:xfrm rot="5400000">
              <a:off x="1719827" y="2659851"/>
              <a:ext cx="550592" cy="698376"/>
            </a:xfrm>
            <a:prstGeom prst="triangle">
              <a:avLst>
                <a:gd fmla="val 67564" name="adj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" name="îŝḷîḓé-Rectangle 119">
              <a:extLst>
                <a:ext uri="{FF2B5EF4-FFF2-40B4-BE49-F238E27FC236}">
                  <a16:creationId xmlns:a16="http://schemas.microsoft.com/office/drawing/2014/main" id="{D6AFACD7-44C0-48C7-BCFD-164D02A37EF6}"/>
                </a:ext>
              </a:extLst>
            </p:cNvPr>
            <p:cNvSpPr/>
            <p:nvPr/>
          </p:nvSpPr>
          <p:spPr>
            <a:xfrm>
              <a:off x="691270" y="1851545"/>
              <a:ext cx="2115403" cy="495609"/>
            </a:xfrm>
            <a:prstGeom prst="rect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 fontScale="85000" lnSpcReduction="10000"/>
            </a:bodyPr>
            <a:lstStyle/>
            <a:p>
              <a:pPr algn="ctr" defTabSz="914378">
                <a:lnSpc>
                  <a:spcPct val="120000"/>
                </a:lnSpc>
                <a:defRPr/>
              </a:pPr>
              <a:r>
                <a:rPr altLang="en-US" lang="zh-CN" sz="1200"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5" name="îŝḷîḓé-Right Triangle 120">
              <a:extLst>
                <a:ext uri="{FF2B5EF4-FFF2-40B4-BE49-F238E27FC236}">
                  <a16:creationId xmlns:a16="http://schemas.microsoft.com/office/drawing/2014/main" id="{DD09895A-6EFC-4600-A54E-72FA86099D34}"/>
                </a:ext>
              </a:extLst>
            </p:cNvPr>
            <p:cNvSpPr/>
            <p:nvPr/>
          </p:nvSpPr>
          <p:spPr>
            <a:xfrm flipH="1" flipV="1">
              <a:off x="691270" y="2347153"/>
              <a:ext cx="1782983" cy="331689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îŝḷîḓé-Isosceles Triangle 121">
              <a:extLst>
                <a:ext uri="{FF2B5EF4-FFF2-40B4-BE49-F238E27FC236}">
                  <a16:creationId xmlns:a16="http://schemas.microsoft.com/office/drawing/2014/main" id="{E5F5FA47-FBCD-4C8D-B7F9-BD841A7EE2B5}"/>
                </a:ext>
              </a:extLst>
            </p:cNvPr>
            <p:cNvSpPr/>
            <p:nvPr/>
          </p:nvSpPr>
          <p:spPr>
            <a:xfrm rot="5400000">
              <a:off x="1512248" y="1921051"/>
              <a:ext cx="473447" cy="1450562"/>
            </a:xfrm>
            <a:prstGeom prst="triangle">
              <a:avLst>
                <a:gd fmla="val 56702" name="adj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îŝḷîḓé-Isosceles Triangle 122">
              <a:extLst>
                <a:ext uri="{FF2B5EF4-FFF2-40B4-BE49-F238E27FC236}">
                  <a16:creationId xmlns:a16="http://schemas.microsoft.com/office/drawing/2014/main" id="{F14A9686-DFA3-478E-A501-F9F07B810B4C}"/>
                </a:ext>
              </a:extLst>
            </p:cNvPr>
            <p:cNvSpPr/>
            <p:nvPr/>
          </p:nvSpPr>
          <p:spPr>
            <a:xfrm flipH="1" rot="16200000">
              <a:off x="1475737" y="2241131"/>
              <a:ext cx="414516" cy="1318605"/>
            </a:xfrm>
            <a:prstGeom prst="triangle">
              <a:avLst>
                <a:gd fmla="val 45027" name="adj"/>
              </a:avLst>
            </a:prstGeom>
            <a:solidFill>
              <a:schemeClr val="accent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9D82208E-8389-4038-B81A-52A56B623AC8}"/>
              </a:ext>
            </a:extLst>
          </p:cNvPr>
          <p:cNvGrpSpPr/>
          <p:nvPr/>
        </p:nvGrpSpPr>
        <p:grpSpPr>
          <a:xfrm>
            <a:off x="3514298" y="1851545"/>
            <a:ext cx="2115403" cy="1432790"/>
            <a:chOff x="3514298" y="1851545"/>
            <a:chExt cx="2115403" cy="1432790"/>
          </a:xfrm>
        </p:grpSpPr>
        <p:sp>
          <p:nvSpPr>
            <p:cNvPr id="8" name="îŝḷîḓé-Isosceles Triangle 123">
              <a:extLst>
                <a:ext uri="{FF2B5EF4-FFF2-40B4-BE49-F238E27FC236}">
                  <a16:creationId xmlns:a16="http://schemas.microsoft.com/office/drawing/2014/main" id="{6793E42E-5B34-499B-AD52-DA0268F37505}"/>
                </a:ext>
              </a:extLst>
            </p:cNvPr>
            <p:cNvSpPr/>
            <p:nvPr/>
          </p:nvSpPr>
          <p:spPr>
            <a:xfrm rot="5400000">
              <a:off x="4542855" y="2659851"/>
              <a:ext cx="550592" cy="698376"/>
            </a:xfrm>
            <a:prstGeom prst="triangle">
              <a:avLst>
                <a:gd fmla="val 67564" name="adj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îŝḷîḓé-Rectangle 124">
              <a:extLst>
                <a:ext uri="{FF2B5EF4-FFF2-40B4-BE49-F238E27FC236}">
                  <a16:creationId xmlns:a16="http://schemas.microsoft.com/office/drawing/2014/main" id="{E54705C2-1071-423D-86F4-ACE3B3B68091}"/>
                </a:ext>
              </a:extLst>
            </p:cNvPr>
            <p:cNvSpPr/>
            <p:nvPr/>
          </p:nvSpPr>
          <p:spPr>
            <a:xfrm>
              <a:off x="3514298" y="1851545"/>
              <a:ext cx="2115403" cy="495609"/>
            </a:xfrm>
            <a:prstGeom prst="rect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 fontScale="85000" lnSpcReduction="10000"/>
            </a:bodyPr>
            <a:lstStyle/>
            <a:p>
              <a:pPr algn="ctr" defTabSz="914378">
                <a:lnSpc>
                  <a:spcPct val="120000"/>
                </a:lnSpc>
                <a:defRPr/>
              </a:pPr>
              <a:r>
                <a:rPr altLang="en-US" lang="zh-CN" sz="1200"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10" name="îŝḷîḓé-Right Triangle 125">
              <a:extLst>
                <a:ext uri="{FF2B5EF4-FFF2-40B4-BE49-F238E27FC236}">
                  <a16:creationId xmlns:a16="http://schemas.microsoft.com/office/drawing/2014/main" id="{956E6EC9-6BC5-4073-A45B-37796DEB2FF5}"/>
                </a:ext>
              </a:extLst>
            </p:cNvPr>
            <p:cNvSpPr/>
            <p:nvPr/>
          </p:nvSpPr>
          <p:spPr>
            <a:xfrm flipH="1" flipV="1">
              <a:off x="3514298" y="2347153"/>
              <a:ext cx="1782983" cy="331689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îŝḷîḓé-Isosceles Triangle 126">
              <a:extLst>
                <a:ext uri="{FF2B5EF4-FFF2-40B4-BE49-F238E27FC236}">
                  <a16:creationId xmlns:a16="http://schemas.microsoft.com/office/drawing/2014/main" id="{ECAF23A8-2155-4D3E-A32F-D09A14487010}"/>
                </a:ext>
              </a:extLst>
            </p:cNvPr>
            <p:cNvSpPr/>
            <p:nvPr/>
          </p:nvSpPr>
          <p:spPr>
            <a:xfrm rot="5400000">
              <a:off x="4335276" y="1921051"/>
              <a:ext cx="473447" cy="1450562"/>
            </a:xfrm>
            <a:prstGeom prst="triangle">
              <a:avLst>
                <a:gd fmla="val 56702" name="adj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îŝḷîḓé-Isosceles Triangle 127">
              <a:extLst>
                <a:ext uri="{FF2B5EF4-FFF2-40B4-BE49-F238E27FC236}">
                  <a16:creationId xmlns:a16="http://schemas.microsoft.com/office/drawing/2014/main" id="{8FDDB7EA-6096-49C6-86C0-6C41ECC74A30}"/>
                </a:ext>
              </a:extLst>
            </p:cNvPr>
            <p:cNvSpPr/>
            <p:nvPr/>
          </p:nvSpPr>
          <p:spPr>
            <a:xfrm flipH="1" rot="16200000">
              <a:off x="4298766" y="2241131"/>
              <a:ext cx="414516" cy="1318605"/>
            </a:xfrm>
            <a:prstGeom prst="triangle">
              <a:avLst>
                <a:gd fmla="val 45027" name="adj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8529D30F-3867-4395-8CF3-C3BC33D24E49}"/>
              </a:ext>
            </a:extLst>
          </p:cNvPr>
          <p:cNvGrpSpPr/>
          <p:nvPr/>
        </p:nvGrpSpPr>
        <p:grpSpPr>
          <a:xfrm>
            <a:off x="6337327" y="1851545"/>
            <a:ext cx="2115403" cy="1432790"/>
            <a:chOff x="6337327" y="1851545"/>
            <a:chExt cx="2115403" cy="1432790"/>
          </a:xfrm>
        </p:grpSpPr>
        <p:sp>
          <p:nvSpPr>
            <p:cNvPr id="13" name="îŝḷîḓé-Isosceles Triangle 128">
              <a:extLst>
                <a:ext uri="{FF2B5EF4-FFF2-40B4-BE49-F238E27FC236}">
                  <a16:creationId xmlns:a16="http://schemas.microsoft.com/office/drawing/2014/main" id="{B530A19F-FF85-4860-AC11-10D6D6A2D7F0}"/>
                </a:ext>
              </a:extLst>
            </p:cNvPr>
            <p:cNvSpPr/>
            <p:nvPr/>
          </p:nvSpPr>
          <p:spPr>
            <a:xfrm rot="5400000">
              <a:off x="7365884" y="2659851"/>
              <a:ext cx="550592" cy="698376"/>
            </a:xfrm>
            <a:prstGeom prst="triangle">
              <a:avLst>
                <a:gd fmla="val 67564" name="adj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îŝḷîḓé-Rectangle 129">
              <a:extLst>
                <a:ext uri="{FF2B5EF4-FFF2-40B4-BE49-F238E27FC236}">
                  <a16:creationId xmlns:a16="http://schemas.microsoft.com/office/drawing/2014/main" id="{57D18A1D-E04B-424B-A4B2-D8B8E2B55FC4}"/>
                </a:ext>
              </a:extLst>
            </p:cNvPr>
            <p:cNvSpPr/>
            <p:nvPr/>
          </p:nvSpPr>
          <p:spPr>
            <a:xfrm>
              <a:off x="6337327" y="1851545"/>
              <a:ext cx="2115403" cy="495609"/>
            </a:xfrm>
            <a:prstGeom prst="rect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wrap="square">
              <a:normAutofit fontScale="85000" lnSpcReduction="10000"/>
            </a:bodyPr>
            <a:lstStyle/>
            <a:p>
              <a:pPr algn="ctr" defTabSz="914378">
                <a:lnSpc>
                  <a:spcPct val="120000"/>
                </a:lnSpc>
                <a:defRPr/>
              </a:pPr>
              <a:r>
                <a:rPr altLang="en-US" lang="zh-CN" sz="1200"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200">
                  <a:cs typeface="+mn-ea"/>
                  <a:sym typeface="+mn-lt"/>
                </a:rPr>
              </a:br>
              <a:r>
                <a:rPr altLang="en-US" lang="zh-CN" sz="12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15" name="îŝḷîḓé-Right Triangle 130">
              <a:extLst>
                <a:ext uri="{FF2B5EF4-FFF2-40B4-BE49-F238E27FC236}">
                  <a16:creationId xmlns:a16="http://schemas.microsoft.com/office/drawing/2014/main" id="{FFFCA438-4BF9-4915-A6F3-AFE81F4F4E91}"/>
                </a:ext>
              </a:extLst>
            </p:cNvPr>
            <p:cNvSpPr/>
            <p:nvPr/>
          </p:nvSpPr>
          <p:spPr>
            <a:xfrm flipH="1" flipV="1">
              <a:off x="6337327" y="2347153"/>
              <a:ext cx="1782983" cy="331689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îŝḷîḓé-Isosceles Triangle 131">
              <a:extLst>
                <a:ext uri="{FF2B5EF4-FFF2-40B4-BE49-F238E27FC236}">
                  <a16:creationId xmlns:a16="http://schemas.microsoft.com/office/drawing/2014/main" id="{39D680CE-EFBC-422A-9D52-8446171144A9}"/>
                </a:ext>
              </a:extLst>
            </p:cNvPr>
            <p:cNvSpPr/>
            <p:nvPr/>
          </p:nvSpPr>
          <p:spPr>
            <a:xfrm rot="5400000">
              <a:off x="7158305" y="1921051"/>
              <a:ext cx="473447" cy="1450562"/>
            </a:xfrm>
            <a:prstGeom prst="triangle">
              <a:avLst>
                <a:gd fmla="val 56702" name="adj"/>
              </a:avLst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îŝḷîḓé-Isosceles Triangle 132">
              <a:extLst>
                <a:ext uri="{FF2B5EF4-FFF2-40B4-BE49-F238E27FC236}">
                  <a16:creationId xmlns:a16="http://schemas.microsoft.com/office/drawing/2014/main" id="{805B7AEB-502B-48B1-A62C-F2359695A279}"/>
                </a:ext>
              </a:extLst>
            </p:cNvPr>
            <p:cNvSpPr/>
            <p:nvPr/>
          </p:nvSpPr>
          <p:spPr>
            <a:xfrm flipH="1" rot="16200000">
              <a:off x="7121794" y="2241131"/>
              <a:ext cx="414516" cy="1318605"/>
            </a:xfrm>
            <a:prstGeom prst="triangle">
              <a:avLst>
                <a:gd fmla="val 45027" name="adj"/>
              </a:avLst>
            </a:prstGeom>
            <a:solidFill>
              <a:schemeClr val="accent4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8" name="îŝḷîḓé-Rectangle 133">
            <a:extLst>
              <a:ext uri="{FF2B5EF4-FFF2-40B4-BE49-F238E27FC236}">
                <a16:creationId xmlns:a16="http://schemas.microsoft.com/office/drawing/2014/main" id="{44A64EC1-0898-4BD3-AD7A-3CF290B3E6C8}"/>
              </a:ext>
            </a:extLst>
          </p:cNvPr>
          <p:cNvSpPr/>
          <p:nvPr/>
        </p:nvSpPr>
        <p:spPr>
          <a:xfrm>
            <a:off x="843119" y="1450265"/>
            <a:ext cx="1811705" cy="401281"/>
          </a:xfrm>
          <a:prstGeom prst="rect">
            <a:avLst/>
          </a:prstGeom>
        </p:spPr>
        <p:txBody>
          <a:bodyPr anchor="ctr" anchorCtr="1" bIns="0" lIns="72000" rIns="72000" tIns="0" wrap="none">
            <a:normAutofit/>
          </a:bodyPr>
          <a:lstStyle/>
          <a:p>
            <a:pPr algn="ctr" defTabSz="914378" lvl="0">
              <a:defRPr/>
            </a:pPr>
            <a:r>
              <a:rPr altLang="en-US" b="1" lang="zh-CN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9" name="îŝḷîḓé-Rectangle 134">
            <a:extLst>
              <a:ext uri="{FF2B5EF4-FFF2-40B4-BE49-F238E27FC236}">
                <a16:creationId xmlns:a16="http://schemas.microsoft.com/office/drawing/2014/main" id="{CC3BF659-4FB7-47F1-88C4-E8DA5F428228}"/>
              </a:ext>
            </a:extLst>
          </p:cNvPr>
          <p:cNvSpPr/>
          <p:nvPr/>
        </p:nvSpPr>
        <p:spPr>
          <a:xfrm>
            <a:off x="6489175" y="1450211"/>
            <a:ext cx="1811705" cy="401281"/>
          </a:xfrm>
          <a:prstGeom prst="rect">
            <a:avLst/>
          </a:prstGeom>
        </p:spPr>
        <p:txBody>
          <a:bodyPr anchor="ctr" anchorCtr="1" bIns="0" lIns="72000" rIns="72000" tIns="0" wrap="none">
            <a:normAutofit/>
          </a:bodyPr>
          <a:lstStyle/>
          <a:p>
            <a:pPr algn="ctr" defTabSz="914378" lvl="0">
              <a:defRPr/>
            </a:pPr>
            <a:r>
              <a:rPr altLang="en-US" b="1" lang="zh-CN">
                <a:solidFill>
                  <a:schemeClr val="accent4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20" name="îŝḷîḓé-Rectangle 135">
            <a:extLst>
              <a:ext uri="{FF2B5EF4-FFF2-40B4-BE49-F238E27FC236}">
                <a16:creationId xmlns:a16="http://schemas.microsoft.com/office/drawing/2014/main" id="{6B522CF6-1988-44BD-B935-159115CBB41B}"/>
              </a:ext>
            </a:extLst>
          </p:cNvPr>
          <p:cNvSpPr/>
          <p:nvPr/>
        </p:nvSpPr>
        <p:spPr>
          <a:xfrm>
            <a:off x="3666147" y="1450265"/>
            <a:ext cx="1811705" cy="401281"/>
          </a:xfrm>
          <a:prstGeom prst="rect">
            <a:avLst/>
          </a:prstGeom>
        </p:spPr>
        <p:txBody>
          <a:bodyPr anchor="ctr" anchorCtr="1" bIns="0" lIns="72000" rIns="72000" tIns="0" wrap="none">
            <a:normAutofit/>
          </a:bodyPr>
          <a:lstStyle/>
          <a:p>
            <a:pPr algn="ctr" defTabSz="914378" lvl="0">
              <a:defRPr/>
            </a:pPr>
            <a:r>
              <a:rPr altLang="en-US" b="1" lang="zh-CN">
                <a:solidFill>
                  <a:schemeClr val="accent2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21" name="îŝḷîḓé-Freeform: Shape 136" title="DnHH3qdgWa">
            <a:extLst>
              <a:ext uri="{FF2B5EF4-FFF2-40B4-BE49-F238E27FC236}">
                <a16:creationId xmlns:a16="http://schemas.microsoft.com/office/drawing/2014/main" id="{6FA5AEB9-9D33-4020-8651-E24D97278FE0}"/>
              </a:ext>
            </a:extLst>
          </p:cNvPr>
          <p:cNvSpPr/>
          <p:nvPr/>
        </p:nvSpPr>
        <p:spPr bwMode="auto">
          <a:xfrm>
            <a:off x="1608803" y="3415169"/>
            <a:ext cx="282184" cy="443132"/>
          </a:xfrm>
          <a:custGeom>
            <a:gdLst>
              <a:gd fmla="*/ 107157 w 214313" name="connsiteX0"/>
              <a:gd fmla="*/ 288925 h 336550" name="connsiteY0"/>
              <a:gd fmla="*/ 92075 w 214313" name="connsiteX1"/>
              <a:gd fmla="*/ 303213 h 336550" name="connsiteY1"/>
              <a:gd fmla="*/ 107157 w 214313" name="connsiteX2"/>
              <a:gd fmla="*/ 317501 h 336550" name="connsiteY2"/>
              <a:gd fmla="*/ 122239 w 214313" name="connsiteX3"/>
              <a:gd fmla="*/ 303213 h 336550" name="connsiteY3"/>
              <a:gd fmla="*/ 107157 w 214313" name="connsiteX4"/>
              <a:gd fmla="*/ 288925 h 336550" name="connsiteY4"/>
              <a:gd fmla="*/ 30187 w 214313" name="connsiteX5"/>
              <a:gd fmla="*/ 41275 h 336550" name="connsiteY5"/>
              <a:gd fmla="*/ 22225 w 214313" name="connsiteX6"/>
              <a:gd fmla="*/ 50461 h 336550" name="connsiteY6"/>
              <a:gd fmla="*/ 22225 w 214313" name="connsiteX7"/>
              <a:gd fmla="*/ 259103 h 336550" name="connsiteY7"/>
              <a:gd fmla="*/ 30187 w 214313" name="connsiteX8"/>
              <a:gd fmla="*/ 268288 h 336550" name="connsiteY8"/>
              <a:gd fmla="*/ 184126 w 214313" name="connsiteX9"/>
              <a:gd fmla="*/ 268288 h 336550" name="connsiteY9"/>
              <a:gd fmla="*/ 192088 w 214313" name="connsiteX10"/>
              <a:gd fmla="*/ 259103 h 336550" name="connsiteY10"/>
              <a:gd fmla="*/ 192088 w 214313" name="connsiteX11"/>
              <a:gd fmla="*/ 50461 h 336550" name="connsiteY11"/>
              <a:gd fmla="*/ 184126 w 214313" name="connsiteX12"/>
              <a:gd fmla="*/ 41275 h 336550" name="connsiteY12"/>
              <a:gd fmla="*/ 30187 w 214313" name="connsiteX13"/>
              <a:gd fmla="*/ 41275 h 336550" name="connsiteY13"/>
              <a:gd fmla="*/ 92812 w 214313" name="connsiteX14"/>
              <a:gd fmla="*/ 15875 h 336550" name="connsiteY14"/>
              <a:gd fmla="*/ 88900 w 214313" name="connsiteX15"/>
              <a:gd fmla="*/ 21318 h 336550" name="connsiteY15"/>
              <a:gd fmla="*/ 92812 w 214313" name="connsiteX16"/>
              <a:gd fmla="*/ 25400 h 336550" name="connsiteY16"/>
              <a:gd fmla="*/ 121501 w 214313" name="connsiteX17"/>
              <a:gd fmla="*/ 25400 h 336550" name="connsiteY17"/>
              <a:gd fmla="*/ 125413 w 214313" name="connsiteX18"/>
              <a:gd fmla="*/ 21318 h 336550" name="connsiteY18"/>
              <a:gd fmla="*/ 121501 w 214313" name="connsiteX19"/>
              <a:gd fmla="*/ 15875 h 336550" name="connsiteY19"/>
              <a:gd fmla="*/ 92812 w 214313" name="connsiteX20"/>
              <a:gd fmla="*/ 15875 h 336550" name="connsiteY20"/>
              <a:gd fmla="*/ 48948 w 214313" name="connsiteX21"/>
              <a:gd fmla="*/ 0 h 336550" name="connsiteY21"/>
              <a:gd fmla="*/ 165365 w 214313" name="connsiteX22"/>
              <a:gd fmla="*/ 0 h 336550" name="connsiteY22"/>
              <a:gd fmla="*/ 214313 w 214313" name="connsiteX23"/>
              <a:gd fmla="*/ 48642 h 336550" name="connsiteY23"/>
              <a:gd fmla="*/ 214313 w 214313" name="connsiteX24"/>
              <a:gd fmla="*/ 287908 h 336550" name="connsiteY24"/>
              <a:gd fmla="*/ 165365 w 214313" name="connsiteX25"/>
              <a:gd fmla="*/ 336550 h 336550" name="connsiteY25"/>
              <a:gd fmla="*/ 48948 w 214313" name="connsiteX26"/>
              <a:gd fmla="*/ 336550 h 336550" name="connsiteY26"/>
              <a:gd fmla="*/ 0 w 214313" name="connsiteX27"/>
              <a:gd fmla="*/ 287908 h 336550" name="connsiteY27"/>
              <a:gd fmla="*/ 0 w 214313" name="connsiteX28"/>
              <a:gd fmla="*/ 48642 h 336550" name="connsiteY28"/>
              <a:gd fmla="*/ 48948 w 214313" name="connsiteX29"/>
              <a:gd fmla="*/ 0 h 336550" name="connsiteY2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b="b" l="l" r="r" t="t"/>
            <a:pathLst>
              <a:path h="336550" w="214312">
                <a:moveTo>
                  <a:pt x="107157" y="288925"/>
                </a:moveTo>
                <a:cubicBezTo>
                  <a:pt x="98827" y="288925"/>
                  <a:pt x="92075" y="295322"/>
                  <a:pt x="92075" y="303213"/>
                </a:cubicBezTo>
                <a:cubicBezTo>
                  <a:pt x="92075" y="311104"/>
                  <a:pt x="98827" y="317501"/>
                  <a:pt x="107157" y="317501"/>
                </a:cubicBezTo>
                <a:cubicBezTo>
                  <a:pt x="115487" y="317501"/>
                  <a:pt x="122239" y="311104"/>
                  <a:pt x="122239" y="303213"/>
                </a:cubicBezTo>
                <a:cubicBezTo>
                  <a:pt x="122239" y="295322"/>
                  <a:pt x="115487" y="288925"/>
                  <a:pt x="107157" y="288925"/>
                </a:cubicBezTo>
                <a:close/>
                <a:moveTo>
                  <a:pt x="30187" y="41275"/>
                </a:moveTo>
                <a:cubicBezTo>
                  <a:pt x="26206" y="41275"/>
                  <a:pt x="22225" y="45212"/>
                  <a:pt x="22225" y="50461"/>
                </a:cubicBezTo>
                <a:cubicBezTo>
                  <a:pt x="22225" y="50461"/>
                  <a:pt x="22225" y="50461"/>
                  <a:pt x="22225" y="259103"/>
                </a:cubicBezTo>
                <a:cubicBezTo>
                  <a:pt x="22225" y="264352"/>
                  <a:pt x="26206" y="268288"/>
                  <a:pt x="30187" y="268288"/>
                </a:cubicBezTo>
                <a:cubicBezTo>
                  <a:pt x="30187" y="268288"/>
                  <a:pt x="30187" y="268288"/>
                  <a:pt x="184126" y="268288"/>
                </a:cubicBezTo>
                <a:cubicBezTo>
                  <a:pt x="188107" y="268288"/>
                  <a:pt x="192088" y="264352"/>
                  <a:pt x="192088" y="259103"/>
                </a:cubicBezTo>
                <a:lnTo>
                  <a:pt x="192088" y="50461"/>
                </a:lnTo>
                <a:cubicBezTo>
                  <a:pt x="192088" y="45212"/>
                  <a:pt x="188107" y="41275"/>
                  <a:pt x="184126" y="41275"/>
                </a:cubicBezTo>
                <a:cubicBezTo>
                  <a:pt x="184126" y="41275"/>
                  <a:pt x="184126" y="41275"/>
                  <a:pt x="30187" y="41275"/>
                </a:cubicBezTo>
                <a:close/>
                <a:moveTo>
                  <a:pt x="92812" y="15875"/>
                </a:moveTo>
                <a:cubicBezTo>
                  <a:pt x="90204" y="15875"/>
                  <a:pt x="88900" y="18596"/>
                  <a:pt x="88900" y="21318"/>
                </a:cubicBezTo>
                <a:cubicBezTo>
                  <a:pt x="88900" y="24039"/>
                  <a:pt x="90204" y="25400"/>
                  <a:pt x="92812" y="25400"/>
                </a:cubicBezTo>
                <a:cubicBezTo>
                  <a:pt x="92812" y="25400"/>
                  <a:pt x="92812" y="25400"/>
                  <a:pt x="121501" y="25400"/>
                </a:cubicBezTo>
                <a:cubicBezTo>
                  <a:pt x="124109" y="25400"/>
                  <a:pt x="125413" y="24039"/>
                  <a:pt x="125413" y="21318"/>
                </a:cubicBezTo>
                <a:cubicBezTo>
                  <a:pt x="125413" y="18596"/>
                  <a:pt x="124109" y="15875"/>
                  <a:pt x="121501" y="15875"/>
                </a:cubicBezTo>
                <a:cubicBezTo>
                  <a:pt x="121501" y="15875"/>
                  <a:pt x="121501" y="15875"/>
                  <a:pt x="92812" y="15875"/>
                </a:cubicBezTo>
                <a:close/>
                <a:moveTo>
                  <a:pt x="48948" y="0"/>
                </a:moveTo>
                <a:cubicBezTo>
                  <a:pt x="48948" y="0"/>
                  <a:pt x="48948" y="0"/>
                  <a:pt x="165365" y="0"/>
                </a:cubicBezTo>
                <a:cubicBezTo>
                  <a:pt x="193146" y="0"/>
                  <a:pt x="214313" y="22349"/>
                  <a:pt x="214313" y="48642"/>
                </a:cubicBezTo>
                <a:cubicBezTo>
                  <a:pt x="214313" y="48642"/>
                  <a:pt x="214313" y="48642"/>
                  <a:pt x="214313" y="287908"/>
                </a:cubicBezTo>
                <a:cubicBezTo>
                  <a:pt x="214313" y="314201"/>
                  <a:pt x="193146" y="336550"/>
                  <a:pt x="165365" y="336550"/>
                </a:cubicBezTo>
                <a:cubicBezTo>
                  <a:pt x="165365" y="336550"/>
                  <a:pt x="165365" y="336550"/>
                  <a:pt x="48948" y="336550"/>
                </a:cubicBezTo>
                <a:cubicBezTo>
                  <a:pt x="21167" y="336550"/>
                  <a:pt x="0" y="314201"/>
                  <a:pt x="0" y="287908"/>
                </a:cubicBezTo>
                <a:cubicBezTo>
                  <a:pt x="0" y="287908"/>
                  <a:pt x="0" y="287908"/>
                  <a:pt x="0" y="48642"/>
                </a:cubicBezTo>
                <a:cubicBezTo>
                  <a:pt x="0" y="22349"/>
                  <a:pt x="21167" y="0"/>
                  <a:pt x="489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îŝḷîḓé-Freeform: Shape 137" title="BjMffpTKar">
            <a:extLst>
              <a:ext uri="{FF2B5EF4-FFF2-40B4-BE49-F238E27FC236}">
                <a16:creationId xmlns:a16="http://schemas.microsoft.com/office/drawing/2014/main" id="{753C573F-5630-4887-9028-99C2E733A18B}"/>
              </a:ext>
            </a:extLst>
          </p:cNvPr>
          <p:cNvSpPr>
            <a:spLocks noChangeAspect="1"/>
          </p:cNvSpPr>
          <p:nvPr/>
        </p:nvSpPr>
        <p:spPr bwMode="auto">
          <a:xfrm>
            <a:off x="4389573" y="3416130"/>
            <a:ext cx="364852" cy="398531"/>
          </a:xfrm>
          <a:custGeom>
            <a:gdLst>
              <a:gd fmla="*/ 96838 w 309563" name="connsiteX0"/>
              <a:gd fmla="*/ 300038 h 338138" name="connsiteY0"/>
              <a:gd fmla="*/ 85725 w 309563" name="connsiteX1"/>
              <a:gd fmla="*/ 310357 h 338138" name="connsiteY1"/>
              <a:gd fmla="*/ 96838 w 309563" name="connsiteX2"/>
              <a:gd fmla="*/ 320676 h 338138" name="connsiteY2"/>
              <a:gd fmla="*/ 107951 w 309563" name="connsiteX3"/>
              <a:gd fmla="*/ 310357 h 338138" name="connsiteY3"/>
              <a:gd fmla="*/ 96838 w 309563" name="connsiteX4"/>
              <a:gd fmla="*/ 300038 h 338138" name="connsiteY4"/>
              <a:gd fmla="*/ 206375 w 309563" name="connsiteX5"/>
              <a:gd fmla="*/ 68263 h 338138" name="connsiteY5"/>
              <a:gd fmla="*/ 206375 w 309563" name="connsiteX6"/>
              <a:gd fmla="*/ 112713 h 338138" name="connsiteY6"/>
              <a:gd fmla="*/ 214312 w 309563" name="connsiteX7"/>
              <a:gd fmla="*/ 112713 h 338138" name="connsiteY7"/>
              <a:gd fmla="*/ 214312 w 309563" name="connsiteX8"/>
              <a:gd fmla="*/ 85726 h 338138" name="connsiteY8"/>
              <a:gd fmla="*/ 225425 w 309563" name="connsiteX9"/>
              <a:gd fmla="*/ 107951 h 338138" name="connsiteY9"/>
              <a:gd fmla="*/ 230188 w 309563" name="connsiteX10"/>
              <a:gd fmla="*/ 107951 h 338138" name="connsiteY10"/>
              <a:gd fmla="*/ 241300 w 309563" name="connsiteX11"/>
              <a:gd fmla="*/ 85726 h 338138" name="connsiteY11"/>
              <a:gd fmla="*/ 241300 w 309563" name="connsiteX12"/>
              <a:gd fmla="*/ 112713 h 338138" name="connsiteY12"/>
              <a:gd fmla="*/ 249238 w 309563" name="connsiteX13"/>
              <a:gd fmla="*/ 112713 h 338138" name="connsiteY13"/>
              <a:gd fmla="*/ 249238 w 309563" name="connsiteX14"/>
              <a:gd fmla="*/ 103562 h 338138" name="connsiteY14"/>
              <a:gd fmla="*/ 251925 w 309563" name="connsiteX15"/>
              <a:gd fmla="*/ 106176 h 338138" name="connsiteY15"/>
              <a:gd fmla="*/ 266701 w 309563" name="connsiteX16"/>
              <a:gd fmla="*/ 112713 h 338138" name="connsiteY16"/>
              <a:gd fmla="*/ 284163 w 309563" name="connsiteX17"/>
              <a:gd fmla="*/ 99640 h 338138" name="connsiteY17"/>
              <a:gd fmla="*/ 269387 w 309563" name="connsiteX18"/>
              <a:gd fmla="*/ 85259 h 338138" name="connsiteY18"/>
              <a:gd fmla="*/ 261328 w 309563" name="connsiteX19"/>
              <a:gd fmla="*/ 80029 h 338138" name="connsiteY19"/>
              <a:gd fmla="*/ 268044 w 309563" name="connsiteX20"/>
              <a:gd fmla="*/ 76107 h 338138" name="connsiteY20"/>
              <a:gd fmla="*/ 276104 w 309563" name="connsiteX21"/>
              <a:gd fmla="*/ 77415 h 338138" name="connsiteY21"/>
              <a:gd fmla="*/ 278790 w 309563" name="connsiteX22"/>
              <a:gd fmla="*/ 80029 h 338138" name="connsiteY22"/>
              <a:gd fmla="*/ 284163 w 309563" name="connsiteX23"/>
              <a:gd fmla="*/ 73493 h 338138" name="connsiteY23"/>
              <a:gd fmla="*/ 280133 w 309563" name="connsiteX24"/>
              <a:gd fmla="*/ 70878 h 338138" name="connsiteY24"/>
              <a:gd fmla="*/ 268044 w 309563" name="connsiteX25"/>
              <a:gd fmla="*/ 68263 h 338138" name="connsiteY25"/>
              <a:gd fmla="*/ 251925 w 309563" name="connsiteX26"/>
              <a:gd fmla="*/ 80029 h 338138" name="connsiteY26"/>
              <a:gd fmla="*/ 266701 w 309563" name="connsiteX27"/>
              <a:gd fmla="*/ 93103 h 338138" name="connsiteY27"/>
              <a:gd fmla="*/ 276104 w 309563" name="connsiteX28"/>
              <a:gd fmla="*/ 99640 h 338138" name="connsiteY28"/>
              <a:gd fmla="*/ 266701 w 309563" name="connsiteX29"/>
              <a:gd fmla="*/ 103562 h 338138" name="connsiteY29"/>
              <a:gd fmla="*/ 257298 w 309563" name="connsiteX30"/>
              <a:gd fmla="*/ 100947 h 338138" name="connsiteY30"/>
              <a:gd fmla="*/ 254611 w 309563" name="connsiteX31"/>
              <a:gd fmla="*/ 97025 h 338138" name="connsiteY31"/>
              <a:gd fmla="*/ 249238 w 309563" name="connsiteX32"/>
              <a:gd fmla="*/ 103562 h 338138" name="connsiteY32"/>
              <a:gd fmla="*/ 249238 w 309563" name="connsiteX33"/>
              <a:gd fmla="*/ 68263 h 338138" name="connsiteY33"/>
              <a:gd fmla="*/ 241300 w 309563" name="connsiteX34"/>
              <a:gd fmla="*/ 68263 h 338138" name="connsiteY34"/>
              <a:gd fmla="*/ 227012 w 309563" name="connsiteX35"/>
              <a:gd fmla="*/ 93663 h 338138" name="connsiteY35"/>
              <a:gd fmla="*/ 214312 w 309563" name="connsiteX36"/>
              <a:gd fmla="*/ 68263 h 338138" name="connsiteY36"/>
              <a:gd fmla="*/ 157163 w 309563" name="connsiteX37"/>
              <a:gd fmla="*/ 68263 h 338138" name="connsiteY37"/>
              <a:gd fmla="*/ 157163 w 309563" name="connsiteX38"/>
              <a:gd fmla="*/ 112713 h 338138" name="connsiteY38"/>
              <a:gd fmla="*/ 165100 w 309563" name="connsiteX39"/>
              <a:gd fmla="*/ 112713 h 338138" name="connsiteY39"/>
              <a:gd fmla="*/ 165100 w 309563" name="connsiteX40"/>
              <a:gd fmla="*/ 85726 h 338138" name="connsiteY40"/>
              <a:gd fmla="*/ 176213 w 309563" name="connsiteX41"/>
              <a:gd fmla="*/ 107951 h 338138" name="connsiteY41"/>
              <a:gd fmla="*/ 180976 w 309563" name="connsiteX42"/>
              <a:gd fmla="*/ 107951 h 338138" name="connsiteY42"/>
              <a:gd fmla="*/ 192088 w 309563" name="connsiteX43"/>
              <a:gd fmla="*/ 85726 h 338138" name="connsiteY43"/>
              <a:gd fmla="*/ 192088 w 309563" name="connsiteX44"/>
              <a:gd fmla="*/ 112713 h 338138" name="connsiteY44"/>
              <a:gd fmla="*/ 200026 w 309563" name="connsiteX45"/>
              <a:gd fmla="*/ 112713 h 338138" name="connsiteY45"/>
              <a:gd fmla="*/ 200026 w 309563" name="connsiteX46"/>
              <a:gd fmla="*/ 68263 h 338138" name="connsiteY46"/>
              <a:gd fmla="*/ 192088 w 309563" name="connsiteX47"/>
              <a:gd fmla="*/ 68263 h 338138" name="connsiteY47"/>
              <a:gd fmla="*/ 179388 w 309563" name="connsiteX48"/>
              <a:gd fmla="*/ 93663 h 338138" name="connsiteY48"/>
              <a:gd fmla="*/ 163513 w 309563" name="connsiteX49"/>
              <a:gd fmla="*/ 68263 h 338138" name="connsiteY49"/>
              <a:gd fmla="*/ 221456 w 309563" name="connsiteX50"/>
              <a:gd fmla="*/ 20638 h 338138" name="connsiteY50"/>
              <a:gd fmla="*/ 309563 w 309563" name="connsiteX51"/>
              <a:gd fmla="*/ 89928 h 338138" name="connsiteY51"/>
              <a:gd fmla="*/ 221456 w 309563" name="connsiteX52"/>
              <a:gd fmla="*/ 160525 h 338138" name="connsiteY52"/>
              <a:gd fmla="*/ 216196 w 309563" name="connsiteX53"/>
              <a:gd fmla="*/ 160525 h 338138" name="connsiteY53"/>
              <a:gd fmla="*/ 159650 w 309563" name="connsiteX54"/>
              <a:gd fmla="*/ 176213 h 338138" name="connsiteY54"/>
              <a:gd fmla="*/ 153075 w 309563" name="connsiteX55"/>
              <a:gd fmla="*/ 174906 h 338138" name="connsiteY55"/>
              <a:gd fmla="*/ 150445 w 309563" name="connsiteX56"/>
              <a:gd fmla="*/ 172291 h 338138" name="connsiteY56"/>
              <a:gd fmla="*/ 151760 w 309563" name="connsiteX57"/>
              <a:gd fmla="*/ 168369 h 338138" name="connsiteY57"/>
              <a:gd fmla="*/ 167540 w 309563" name="connsiteX58"/>
              <a:gd fmla="*/ 146144 h 338138" name="connsiteY58"/>
              <a:gd fmla="*/ 133350 w 309563" name="connsiteX59"/>
              <a:gd fmla="*/ 89928 h 338138" name="connsiteY59"/>
              <a:gd fmla="*/ 221456 w 309563" name="connsiteX60"/>
              <a:gd fmla="*/ 20638 h 338138" name="connsiteY60"/>
              <a:gd fmla="*/ 66675 w 309563" name="connsiteX61"/>
              <a:gd fmla="*/ 19050 h 338138" name="connsiteY61"/>
              <a:gd fmla="*/ 66675 w 309563" name="connsiteX62"/>
              <a:gd fmla="*/ 30163 h 338138" name="connsiteY62"/>
              <a:gd fmla="*/ 127000 w 309563" name="connsiteX63"/>
              <a:gd fmla="*/ 30163 h 338138" name="connsiteY63"/>
              <a:gd fmla="*/ 127000 w 309563" name="connsiteX64"/>
              <a:gd fmla="*/ 19050 h 338138" name="connsiteY64"/>
              <a:gd fmla="*/ 26531 w 309563" name="connsiteX65"/>
              <a:gd fmla="*/ 0 h 338138" name="connsiteY65"/>
              <a:gd fmla="*/ 45102 w 309563" name="connsiteX66"/>
              <a:gd fmla="*/ 0 h 338138" name="connsiteY66"/>
              <a:gd fmla="*/ 50408 w 309563" name="connsiteX67"/>
              <a:gd fmla="*/ 5283 h 338138" name="connsiteY67"/>
              <a:gd fmla="*/ 184389 w 309563" name="connsiteX68"/>
              <a:gd fmla="*/ 5283 h 338138" name="connsiteY68"/>
              <a:gd fmla="*/ 193675 w 309563" name="connsiteX69"/>
              <a:gd fmla="*/ 13208 h 338138" name="connsiteY69"/>
              <a:gd fmla="*/ 148572 w 309563" name="connsiteX70"/>
              <a:gd fmla="*/ 33021 h 338138" name="connsiteY70"/>
              <a:gd fmla="*/ 135307 w 309563" name="connsiteX71"/>
              <a:gd fmla="*/ 44909 h 338138" name="connsiteY71"/>
              <a:gd fmla="*/ 30510 w 309563" name="connsiteX72"/>
              <a:gd fmla="*/ 44909 h 338138" name="connsiteY72"/>
              <a:gd fmla="*/ 30510 w 309563" name="connsiteX73"/>
              <a:gd fmla="*/ 283983 h 338138" name="connsiteY73"/>
              <a:gd fmla="*/ 163164 w 309563" name="connsiteX74"/>
              <a:gd fmla="*/ 283983 h 338138" name="connsiteY74"/>
              <a:gd fmla="*/ 163164 w 309563" name="connsiteX75"/>
              <a:gd fmla="*/ 187561 h 338138" name="connsiteY75"/>
              <a:gd fmla="*/ 193675 w 309563" name="connsiteX76"/>
              <a:gd fmla="*/ 180957 h 338138" name="connsiteY76"/>
              <a:gd fmla="*/ 193675 w 309563" name="connsiteX77"/>
              <a:gd fmla="*/ 328892 h 338138" name="connsiteY77"/>
              <a:gd fmla="*/ 184389 w 309563" name="connsiteX78"/>
              <a:gd fmla="*/ 338138 h 338138" name="connsiteY78"/>
              <a:gd fmla="*/ 9286 w 309563" name="connsiteX79"/>
              <a:gd fmla="*/ 338138 h 338138" name="connsiteY79"/>
              <a:gd fmla="*/ 0 w 309563" name="connsiteX80"/>
              <a:gd fmla="*/ 328892 h 338138" name="connsiteY80"/>
              <a:gd fmla="*/ 0 w 309563" name="connsiteX81"/>
              <a:gd fmla="*/ 14529 h 338138" name="connsiteY81"/>
              <a:gd fmla="*/ 9286 w 309563" name="connsiteX82"/>
              <a:gd fmla="*/ 5283 h 338138" name="connsiteY82"/>
              <a:gd fmla="*/ 21224 w 309563" name="connsiteX83"/>
              <a:gd fmla="*/ 5283 h 338138" name="connsiteY83"/>
              <a:gd fmla="*/ 26531 w 309563" name="connsiteX84"/>
              <a:gd fmla="*/ 0 h 338138" name="connsiteY8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b="b" l="l" r="r" t="t"/>
            <a:pathLst>
              <a:path h="338138" w="309563">
                <a:moveTo>
                  <a:pt x="96838" y="300038"/>
                </a:moveTo>
                <a:cubicBezTo>
                  <a:pt x="90700" y="300038"/>
                  <a:pt x="85725" y="304658"/>
                  <a:pt x="85725" y="310357"/>
                </a:cubicBezTo>
                <a:cubicBezTo>
                  <a:pt x="85725" y="316056"/>
                  <a:pt x="90700" y="320676"/>
                  <a:pt x="96838" y="320676"/>
                </a:cubicBezTo>
                <a:cubicBezTo>
                  <a:pt x="102976" y="320676"/>
                  <a:pt x="107951" y="316056"/>
                  <a:pt x="107951" y="310357"/>
                </a:cubicBezTo>
                <a:cubicBezTo>
                  <a:pt x="107951" y="304658"/>
                  <a:pt x="102976" y="300038"/>
                  <a:pt x="96838" y="300038"/>
                </a:cubicBezTo>
                <a:close/>
                <a:moveTo>
                  <a:pt x="206375" y="68263"/>
                </a:moveTo>
                <a:lnTo>
                  <a:pt x="206375" y="112713"/>
                </a:lnTo>
                <a:lnTo>
                  <a:pt x="214312" y="112713"/>
                </a:lnTo>
                <a:lnTo>
                  <a:pt x="214312" y="85726"/>
                </a:lnTo>
                <a:lnTo>
                  <a:pt x="225425" y="107951"/>
                </a:lnTo>
                <a:lnTo>
                  <a:pt x="230188" y="107951"/>
                </a:lnTo>
                <a:lnTo>
                  <a:pt x="241300" y="85726"/>
                </a:lnTo>
                <a:lnTo>
                  <a:pt x="241300" y="112713"/>
                </a:lnTo>
                <a:lnTo>
                  <a:pt x="249238" y="112713"/>
                </a:lnTo>
                <a:lnTo>
                  <a:pt x="249238" y="103562"/>
                </a:lnTo>
                <a:cubicBezTo>
                  <a:pt x="249238" y="103562"/>
                  <a:pt x="249238" y="103562"/>
                  <a:pt x="251925" y="106176"/>
                </a:cubicBezTo>
                <a:cubicBezTo>
                  <a:pt x="255955" y="110099"/>
                  <a:pt x="261328" y="112713"/>
                  <a:pt x="266701" y="112713"/>
                </a:cubicBezTo>
                <a:cubicBezTo>
                  <a:pt x="277447" y="112713"/>
                  <a:pt x="284163" y="107484"/>
                  <a:pt x="284163" y="99640"/>
                </a:cubicBezTo>
                <a:cubicBezTo>
                  <a:pt x="284163" y="90488"/>
                  <a:pt x="276104" y="87874"/>
                  <a:pt x="269387" y="85259"/>
                </a:cubicBezTo>
                <a:cubicBezTo>
                  <a:pt x="262671" y="83951"/>
                  <a:pt x="261328" y="82644"/>
                  <a:pt x="261328" y="80029"/>
                </a:cubicBezTo>
                <a:cubicBezTo>
                  <a:pt x="261328" y="77415"/>
                  <a:pt x="265357" y="76107"/>
                  <a:pt x="268044" y="76107"/>
                </a:cubicBezTo>
                <a:cubicBezTo>
                  <a:pt x="270731" y="76107"/>
                  <a:pt x="274760" y="76107"/>
                  <a:pt x="276104" y="77415"/>
                </a:cubicBezTo>
                <a:cubicBezTo>
                  <a:pt x="276104" y="77415"/>
                  <a:pt x="276104" y="77415"/>
                  <a:pt x="278790" y="80029"/>
                </a:cubicBezTo>
                <a:cubicBezTo>
                  <a:pt x="278790" y="80029"/>
                  <a:pt x="278790" y="80029"/>
                  <a:pt x="284163" y="73493"/>
                </a:cubicBezTo>
                <a:cubicBezTo>
                  <a:pt x="284163" y="73493"/>
                  <a:pt x="284163" y="73493"/>
                  <a:pt x="280133" y="70878"/>
                </a:cubicBezTo>
                <a:cubicBezTo>
                  <a:pt x="277447" y="69571"/>
                  <a:pt x="273417" y="68263"/>
                  <a:pt x="268044" y="68263"/>
                </a:cubicBezTo>
                <a:cubicBezTo>
                  <a:pt x="258641" y="68263"/>
                  <a:pt x="251925" y="72185"/>
                  <a:pt x="251925" y="80029"/>
                </a:cubicBezTo>
                <a:cubicBezTo>
                  <a:pt x="251925" y="89181"/>
                  <a:pt x="261328" y="91796"/>
                  <a:pt x="266701" y="93103"/>
                </a:cubicBezTo>
                <a:cubicBezTo>
                  <a:pt x="273417" y="95718"/>
                  <a:pt x="276104" y="97025"/>
                  <a:pt x="276104" y="99640"/>
                </a:cubicBezTo>
                <a:cubicBezTo>
                  <a:pt x="276104" y="103562"/>
                  <a:pt x="270731" y="103562"/>
                  <a:pt x="266701" y="103562"/>
                </a:cubicBezTo>
                <a:cubicBezTo>
                  <a:pt x="264014" y="103562"/>
                  <a:pt x="259984" y="102254"/>
                  <a:pt x="257298" y="100947"/>
                </a:cubicBezTo>
                <a:cubicBezTo>
                  <a:pt x="257298" y="100947"/>
                  <a:pt x="257298" y="100947"/>
                  <a:pt x="254611" y="97025"/>
                </a:cubicBezTo>
                <a:cubicBezTo>
                  <a:pt x="254611" y="97025"/>
                  <a:pt x="254611" y="97025"/>
                  <a:pt x="249238" y="103562"/>
                </a:cubicBezTo>
                <a:lnTo>
                  <a:pt x="249238" y="68263"/>
                </a:lnTo>
                <a:lnTo>
                  <a:pt x="241300" y="68263"/>
                </a:lnTo>
                <a:lnTo>
                  <a:pt x="227012" y="93663"/>
                </a:lnTo>
                <a:lnTo>
                  <a:pt x="214312" y="68263"/>
                </a:lnTo>
                <a:close/>
                <a:moveTo>
                  <a:pt x="157163" y="68263"/>
                </a:moveTo>
                <a:lnTo>
                  <a:pt x="157163" y="112713"/>
                </a:lnTo>
                <a:lnTo>
                  <a:pt x="165100" y="112713"/>
                </a:lnTo>
                <a:lnTo>
                  <a:pt x="165100" y="85726"/>
                </a:lnTo>
                <a:lnTo>
                  <a:pt x="176213" y="107951"/>
                </a:lnTo>
                <a:lnTo>
                  <a:pt x="180976" y="107951"/>
                </a:lnTo>
                <a:lnTo>
                  <a:pt x="192088" y="85726"/>
                </a:lnTo>
                <a:lnTo>
                  <a:pt x="192088" y="112713"/>
                </a:lnTo>
                <a:lnTo>
                  <a:pt x="200026" y="112713"/>
                </a:lnTo>
                <a:lnTo>
                  <a:pt x="200026" y="68263"/>
                </a:lnTo>
                <a:lnTo>
                  <a:pt x="192088" y="68263"/>
                </a:lnTo>
                <a:lnTo>
                  <a:pt x="179388" y="93663"/>
                </a:lnTo>
                <a:lnTo>
                  <a:pt x="163513" y="68263"/>
                </a:lnTo>
                <a:close/>
                <a:moveTo>
                  <a:pt x="221456" y="20638"/>
                </a:moveTo>
                <a:cubicBezTo>
                  <a:pt x="270113" y="20638"/>
                  <a:pt x="309563" y="52014"/>
                  <a:pt x="309563" y="89928"/>
                </a:cubicBezTo>
                <a:cubicBezTo>
                  <a:pt x="309563" y="129149"/>
                  <a:pt x="270113" y="160525"/>
                  <a:pt x="221456" y="160525"/>
                </a:cubicBezTo>
                <a:cubicBezTo>
                  <a:pt x="218826" y="160525"/>
                  <a:pt x="217511" y="160525"/>
                  <a:pt x="216196" y="160525"/>
                </a:cubicBezTo>
                <a:cubicBezTo>
                  <a:pt x="189896" y="173599"/>
                  <a:pt x="170170" y="176213"/>
                  <a:pt x="159650" y="176213"/>
                </a:cubicBezTo>
                <a:cubicBezTo>
                  <a:pt x="155705" y="176213"/>
                  <a:pt x="154390" y="174906"/>
                  <a:pt x="153075" y="174906"/>
                </a:cubicBezTo>
                <a:cubicBezTo>
                  <a:pt x="151760" y="174906"/>
                  <a:pt x="150445" y="173599"/>
                  <a:pt x="150445" y="172291"/>
                </a:cubicBezTo>
                <a:cubicBezTo>
                  <a:pt x="149130" y="170984"/>
                  <a:pt x="150445" y="169676"/>
                  <a:pt x="151760" y="168369"/>
                </a:cubicBezTo>
                <a:cubicBezTo>
                  <a:pt x="163595" y="157910"/>
                  <a:pt x="166225" y="150066"/>
                  <a:pt x="167540" y="146144"/>
                </a:cubicBezTo>
                <a:cubicBezTo>
                  <a:pt x="145185" y="133071"/>
                  <a:pt x="133350" y="112153"/>
                  <a:pt x="133350" y="89928"/>
                </a:cubicBezTo>
                <a:cubicBezTo>
                  <a:pt x="133350" y="52014"/>
                  <a:pt x="172800" y="20638"/>
                  <a:pt x="221456" y="20638"/>
                </a:cubicBezTo>
                <a:close/>
                <a:moveTo>
                  <a:pt x="66675" y="19050"/>
                </a:moveTo>
                <a:lnTo>
                  <a:pt x="66675" y="30163"/>
                </a:lnTo>
                <a:lnTo>
                  <a:pt x="127000" y="30163"/>
                </a:lnTo>
                <a:lnTo>
                  <a:pt x="127000" y="19050"/>
                </a:lnTo>
                <a:close/>
                <a:moveTo>
                  <a:pt x="26531" y="0"/>
                </a:moveTo>
                <a:cubicBezTo>
                  <a:pt x="26531" y="0"/>
                  <a:pt x="26531" y="0"/>
                  <a:pt x="45102" y="0"/>
                </a:cubicBezTo>
                <a:cubicBezTo>
                  <a:pt x="47755" y="0"/>
                  <a:pt x="50408" y="2641"/>
                  <a:pt x="50408" y="5283"/>
                </a:cubicBezTo>
                <a:cubicBezTo>
                  <a:pt x="50408" y="5283"/>
                  <a:pt x="50408" y="5283"/>
                  <a:pt x="184389" y="5283"/>
                </a:cubicBezTo>
                <a:cubicBezTo>
                  <a:pt x="188369" y="5283"/>
                  <a:pt x="192348" y="9246"/>
                  <a:pt x="193675" y="13208"/>
                </a:cubicBezTo>
                <a:cubicBezTo>
                  <a:pt x="176430" y="17171"/>
                  <a:pt x="160511" y="23775"/>
                  <a:pt x="148572" y="33021"/>
                </a:cubicBezTo>
                <a:cubicBezTo>
                  <a:pt x="143266" y="36984"/>
                  <a:pt x="139287" y="40946"/>
                  <a:pt x="135307" y="44909"/>
                </a:cubicBezTo>
                <a:cubicBezTo>
                  <a:pt x="135307" y="44909"/>
                  <a:pt x="135307" y="44909"/>
                  <a:pt x="30510" y="44909"/>
                </a:cubicBezTo>
                <a:cubicBezTo>
                  <a:pt x="30510" y="44909"/>
                  <a:pt x="30510" y="44909"/>
                  <a:pt x="30510" y="283983"/>
                </a:cubicBezTo>
                <a:cubicBezTo>
                  <a:pt x="30510" y="283983"/>
                  <a:pt x="30510" y="283983"/>
                  <a:pt x="163164" y="283983"/>
                </a:cubicBezTo>
                <a:lnTo>
                  <a:pt x="163164" y="187561"/>
                </a:lnTo>
                <a:cubicBezTo>
                  <a:pt x="172450" y="187561"/>
                  <a:pt x="181736" y="184919"/>
                  <a:pt x="193675" y="180957"/>
                </a:cubicBezTo>
                <a:cubicBezTo>
                  <a:pt x="193675" y="180957"/>
                  <a:pt x="193675" y="180957"/>
                  <a:pt x="193675" y="328892"/>
                </a:cubicBezTo>
                <a:cubicBezTo>
                  <a:pt x="193675" y="334176"/>
                  <a:pt x="189695" y="338138"/>
                  <a:pt x="184389" y="338138"/>
                </a:cubicBezTo>
                <a:cubicBezTo>
                  <a:pt x="184389" y="338138"/>
                  <a:pt x="184389" y="338138"/>
                  <a:pt x="9286" y="338138"/>
                </a:cubicBezTo>
                <a:cubicBezTo>
                  <a:pt x="3979" y="338138"/>
                  <a:pt x="0" y="334176"/>
                  <a:pt x="0" y="328892"/>
                </a:cubicBezTo>
                <a:cubicBezTo>
                  <a:pt x="0" y="328892"/>
                  <a:pt x="0" y="328892"/>
                  <a:pt x="0" y="14529"/>
                </a:cubicBezTo>
                <a:cubicBezTo>
                  <a:pt x="0" y="9246"/>
                  <a:pt x="3979" y="5283"/>
                  <a:pt x="9286" y="5283"/>
                </a:cubicBezTo>
                <a:cubicBezTo>
                  <a:pt x="9286" y="5283"/>
                  <a:pt x="9286" y="5283"/>
                  <a:pt x="21224" y="5283"/>
                </a:cubicBezTo>
                <a:cubicBezTo>
                  <a:pt x="21224" y="2641"/>
                  <a:pt x="23877" y="0"/>
                  <a:pt x="2653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îŝḷîḓé-Freeform: Shape 138" title="VkYCAt982YLRkOmGB3Um">
            <a:extLst>
              <a:ext uri="{FF2B5EF4-FFF2-40B4-BE49-F238E27FC236}">
                <a16:creationId xmlns:a16="http://schemas.microsoft.com/office/drawing/2014/main" id="{94009631-63A3-41E4-8381-40FECCB7F9F9}"/>
              </a:ext>
            </a:extLst>
          </p:cNvPr>
          <p:cNvSpPr/>
          <p:nvPr/>
        </p:nvSpPr>
        <p:spPr bwMode="auto">
          <a:xfrm>
            <a:off x="7281977" y="3488536"/>
            <a:ext cx="359202" cy="303551"/>
          </a:xfrm>
          <a:custGeom>
            <a:gdLst>
              <a:gd fmla="*/ 46038 w 338138" name="connsiteX0"/>
              <a:gd fmla="*/ 261938 h 285751" name="connsiteY0"/>
              <a:gd fmla="*/ 38100 w 338138" name="connsiteX1"/>
              <a:gd fmla="*/ 270670 h 285751" name="connsiteY1"/>
              <a:gd fmla="*/ 46038 w 338138" name="connsiteX2"/>
              <a:gd fmla="*/ 279402 h 285751" name="connsiteY2"/>
              <a:gd fmla="*/ 53976 w 338138" name="connsiteX3"/>
              <a:gd fmla="*/ 270670 h 285751" name="connsiteY3"/>
              <a:gd fmla="*/ 46038 w 338138" name="connsiteX4"/>
              <a:gd fmla="*/ 261938 h 285751" name="connsiteY4"/>
              <a:gd fmla="*/ 288131 w 338138" name="connsiteX5"/>
              <a:gd fmla="*/ 184150 h 285751" name="connsiteY5"/>
              <a:gd fmla="*/ 277812 w 338138" name="connsiteX6"/>
              <a:gd fmla="*/ 194469 h 285751" name="connsiteY6"/>
              <a:gd fmla="*/ 288131 w 338138" name="connsiteX7"/>
              <a:gd fmla="*/ 204788 h 285751" name="connsiteY7"/>
              <a:gd fmla="*/ 298450 w 338138" name="connsiteX8"/>
              <a:gd fmla="*/ 194469 h 285751" name="connsiteY8"/>
              <a:gd fmla="*/ 288131 w 338138" name="connsiteX9"/>
              <a:gd fmla="*/ 184150 h 285751" name="connsiteY9"/>
              <a:gd fmla="*/ 19050 w 338138" name="connsiteX10"/>
              <a:gd fmla="*/ 165100 h 285751" name="connsiteY10"/>
              <a:gd fmla="*/ 19050 w 338138" name="connsiteX11"/>
              <a:gd fmla="*/ 242888 h 285751" name="connsiteY11"/>
              <a:gd fmla="*/ 73025 w 338138" name="connsiteX12"/>
              <a:gd fmla="*/ 242888 h 285751" name="connsiteY12"/>
              <a:gd fmla="*/ 73025 w 338138" name="connsiteX13"/>
              <a:gd fmla="*/ 165100 h 285751" name="connsiteY13"/>
              <a:gd fmla="*/ 12010 w 338138" name="connsiteX14"/>
              <a:gd fmla="*/ 141288 h 285751" name="connsiteY14"/>
              <a:gd fmla="*/ 81400 w 338138" name="connsiteX15"/>
              <a:gd fmla="*/ 141288 h 285751" name="connsiteY15"/>
              <a:gd fmla="*/ 92075 w 338138" name="connsiteX16"/>
              <a:gd fmla="*/ 153107 h 285751" name="connsiteY16"/>
              <a:gd fmla="*/ 92075 w 338138" name="connsiteX17"/>
              <a:gd fmla="*/ 273932 h 285751" name="connsiteY17"/>
              <a:gd fmla="*/ 81400 w 338138" name="connsiteX18"/>
              <a:gd fmla="*/ 285751 h 285751" name="connsiteY18"/>
              <a:gd fmla="*/ 12010 w 338138" name="connsiteX19"/>
              <a:gd fmla="*/ 285751 h 285751" name="connsiteY19"/>
              <a:gd fmla="*/ 0 w 338138" name="connsiteX20"/>
              <a:gd fmla="*/ 273932 h 285751" name="connsiteY20"/>
              <a:gd fmla="*/ 0 w 338138" name="connsiteX21"/>
              <a:gd fmla="*/ 153107 h 285751" name="connsiteY21"/>
              <a:gd fmla="*/ 12010 w 338138" name="connsiteX22"/>
              <a:gd fmla="*/ 141288 h 285751" name="connsiteY22"/>
              <a:gd fmla="*/ 55002 w 338138" name="connsiteX23"/>
              <a:gd fmla="*/ 82550 h 285751" name="connsiteY23"/>
              <a:gd fmla="*/ 175185 w 338138" name="connsiteX24"/>
              <a:gd fmla="*/ 82550 h 285751" name="connsiteY24"/>
              <a:gd fmla="*/ 193675 w 338138" name="connsiteX25"/>
              <a:gd fmla="*/ 99703 h 285751" name="connsiteY25"/>
              <a:gd fmla="*/ 193675 w 338138" name="connsiteX26"/>
              <a:gd fmla="*/ 268597 h 285751" name="connsiteY26"/>
              <a:gd fmla="*/ 175185 w 338138" name="connsiteX27"/>
              <a:gd fmla="*/ 285750 h 285751" name="connsiteY27"/>
              <a:gd fmla="*/ 107830 w 338138" name="connsiteX28"/>
              <a:gd fmla="*/ 285750 h 285751" name="connsiteY28"/>
              <a:gd fmla="*/ 109151 w 338138" name="connsiteX29"/>
              <a:gd fmla="*/ 276514 h 285751" name="connsiteY29"/>
              <a:gd fmla="*/ 109151 w 338138" name="connsiteX30"/>
              <a:gd fmla="*/ 273875 h 285751" name="connsiteY30"/>
              <a:gd fmla="*/ 115754 w 338138" name="connsiteX31"/>
              <a:gd fmla="*/ 275194 h 285751" name="connsiteY31"/>
              <a:gd fmla="*/ 124999 w 338138" name="connsiteX32"/>
              <a:gd fmla="*/ 264639 h 285751" name="connsiteY32"/>
              <a:gd fmla="*/ 115754 w 338138" name="connsiteX33"/>
              <a:gd fmla="*/ 254083 h 285751" name="connsiteY33"/>
              <a:gd fmla="*/ 109151 w 338138" name="connsiteX34"/>
              <a:gd fmla="*/ 256722 h 285751" name="connsiteY34"/>
              <a:gd fmla="*/ 109151 w 338138" name="connsiteX35"/>
              <a:gd fmla="*/ 235610 h 285751" name="connsiteY35"/>
              <a:gd fmla="*/ 168582 w 338138" name="connsiteX36"/>
              <a:gd fmla="*/ 235610 h 285751" name="connsiteY36"/>
              <a:gd fmla="*/ 168582 w 338138" name="connsiteX37"/>
              <a:gd fmla="*/ 110259 h 285751" name="connsiteY37"/>
              <a:gd fmla="*/ 61606 w 338138" name="connsiteX38"/>
              <a:gd fmla="*/ 110259 h 285751" name="connsiteY38"/>
              <a:gd fmla="*/ 61606 w 338138" name="connsiteX39"/>
              <a:gd fmla="*/ 126093 h 285751" name="connsiteY39"/>
              <a:gd fmla="*/ 36512 w 338138" name="connsiteX40"/>
              <a:gd fmla="*/ 126093 h 285751" name="connsiteY40"/>
              <a:gd fmla="*/ 36512 w 338138" name="connsiteX41"/>
              <a:gd fmla="*/ 99703 h 285751" name="connsiteY41"/>
              <a:gd fmla="*/ 55002 w 338138" name="connsiteX42"/>
              <a:gd fmla="*/ 82550 h 285751" name="connsiteY42"/>
              <a:gd fmla="*/ 102729 w 338138" name="connsiteX43"/>
              <a:gd fmla="*/ 0 h 285751" name="connsiteY43"/>
              <a:gd fmla="*/ 305260 w 338138" name="connsiteX44"/>
              <a:gd fmla="*/ 0 h 285751" name="connsiteY44"/>
              <a:gd fmla="*/ 338138 w 338138" name="connsiteX45"/>
              <a:gd fmla="*/ 34237 h 285751" name="connsiteY45"/>
              <a:gd fmla="*/ 338138 w 338138" name="connsiteX46"/>
              <a:gd fmla="*/ 188306 h 285751" name="connsiteY46"/>
              <a:gd fmla="*/ 305260 w 338138" name="connsiteX47"/>
              <a:gd fmla="*/ 221226 h 285751" name="connsiteY47"/>
              <a:gd fmla="*/ 234242 w 338138" name="connsiteX48"/>
              <a:gd fmla="*/ 221226 h 285751" name="connsiteY48"/>
              <a:gd fmla="*/ 234242 w 338138" name="connsiteX49"/>
              <a:gd fmla="*/ 243612 h 285751" name="connsiteY49"/>
              <a:gd fmla="*/ 265806 w 338138" name="connsiteX50"/>
              <a:gd fmla="*/ 243612 h 285751" name="connsiteY50"/>
              <a:gd fmla="*/ 277642 w 338138" name="connsiteX51"/>
              <a:gd fmla="*/ 256780 h 285751" name="connsiteY51"/>
              <a:gd fmla="*/ 277642 w 338138" name="connsiteX52"/>
              <a:gd fmla="*/ 272582 h 285751" name="connsiteY52"/>
              <a:gd fmla="*/ 265806 w 338138" name="connsiteX53"/>
              <a:gd fmla="*/ 285750 h 285751" name="connsiteY53"/>
              <a:gd fmla="*/ 205309 w 338138" name="connsiteX54"/>
              <a:gd fmla="*/ 285750 h 285751" name="connsiteY54"/>
              <a:gd fmla="*/ 210570 w 338138" name="connsiteX55"/>
              <a:gd fmla="*/ 269948 h 285751" name="connsiteY55"/>
              <a:gd fmla="*/ 210570 w 338138" name="connsiteX56"/>
              <a:gd fmla="*/ 213325 h 285751" name="connsiteY56"/>
              <a:gd fmla="*/ 210570 w 338138" name="connsiteX57"/>
              <a:gd fmla="*/ 172504 h 285751" name="connsiteY57"/>
              <a:gd fmla="*/ 296054 w 338138" name="connsiteX58"/>
              <a:gd fmla="*/ 172504 h 285751" name="connsiteY58"/>
              <a:gd fmla="*/ 309205 w 338138" name="connsiteX59"/>
              <a:gd fmla="*/ 159335 h 285751" name="connsiteY59"/>
              <a:gd fmla="*/ 309205 w 338138" name="connsiteX60"/>
              <a:gd fmla="*/ 39504 h 285751" name="connsiteY60"/>
              <a:gd fmla="*/ 296054 w 338138" name="connsiteX61"/>
              <a:gd fmla="*/ 27653 h 285751" name="connsiteY61"/>
              <a:gd fmla="*/ 110620 w 338138" name="connsiteX62"/>
              <a:gd fmla="*/ 27653 h 285751" name="connsiteY62"/>
              <a:gd fmla="*/ 98783 w 338138" name="connsiteX63"/>
              <a:gd fmla="*/ 39504 h 285751" name="connsiteY63"/>
              <a:gd fmla="*/ 98783 w 338138" name="connsiteX64"/>
              <a:gd fmla="*/ 65841 h 285751" name="connsiteY64"/>
              <a:gd fmla="*/ 69850 w 338138" name="connsiteX65"/>
              <a:gd fmla="*/ 65841 h 285751" name="connsiteY65"/>
              <a:gd fmla="*/ 69850 w 338138" name="connsiteX66"/>
              <a:gd fmla="*/ 34237 h 285751" name="connsiteY66"/>
              <a:gd fmla="*/ 102729 w 338138" name="connsiteX67"/>
              <a:gd fmla="*/ 0 h 285751" name="connsiteY6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b="b" l="l" r="r" t="t"/>
            <a:pathLst>
              <a:path h="285751" w="338138">
                <a:moveTo>
                  <a:pt x="46038" y="261938"/>
                </a:moveTo>
                <a:cubicBezTo>
                  <a:pt x="41654" y="261938"/>
                  <a:pt x="38100" y="265847"/>
                  <a:pt x="38100" y="270670"/>
                </a:cubicBezTo>
                <a:cubicBezTo>
                  <a:pt x="38100" y="275493"/>
                  <a:pt x="41654" y="279402"/>
                  <a:pt x="46038" y="279402"/>
                </a:cubicBezTo>
                <a:cubicBezTo>
                  <a:pt x="50422" y="279402"/>
                  <a:pt x="53976" y="275493"/>
                  <a:pt x="53976" y="270670"/>
                </a:cubicBezTo>
                <a:cubicBezTo>
                  <a:pt x="53976" y="265847"/>
                  <a:pt x="50422" y="261938"/>
                  <a:pt x="46038" y="261938"/>
                </a:cubicBezTo>
                <a:close/>
                <a:moveTo>
                  <a:pt x="288131" y="184150"/>
                </a:moveTo>
                <a:cubicBezTo>
                  <a:pt x="282432" y="184150"/>
                  <a:pt x="277812" y="188770"/>
                  <a:pt x="277812" y="194469"/>
                </a:cubicBezTo>
                <a:cubicBezTo>
                  <a:pt x="277812" y="200168"/>
                  <a:pt x="282432" y="204788"/>
                  <a:pt x="288131" y="204788"/>
                </a:cubicBezTo>
                <a:cubicBezTo>
                  <a:pt x="293830" y="204788"/>
                  <a:pt x="298450" y="200168"/>
                  <a:pt x="298450" y="194469"/>
                </a:cubicBezTo>
                <a:cubicBezTo>
                  <a:pt x="298450" y="188770"/>
                  <a:pt x="293830" y="184150"/>
                  <a:pt x="288131" y="184150"/>
                </a:cubicBezTo>
                <a:close/>
                <a:moveTo>
                  <a:pt x="19050" y="165100"/>
                </a:moveTo>
                <a:lnTo>
                  <a:pt x="19050" y="242888"/>
                </a:lnTo>
                <a:lnTo>
                  <a:pt x="73025" y="242888"/>
                </a:lnTo>
                <a:lnTo>
                  <a:pt x="73025" y="165100"/>
                </a:lnTo>
                <a:close/>
                <a:moveTo>
                  <a:pt x="12010" y="141288"/>
                </a:moveTo>
                <a:cubicBezTo>
                  <a:pt x="12010" y="141288"/>
                  <a:pt x="12010" y="141288"/>
                  <a:pt x="81400" y="141288"/>
                </a:cubicBezTo>
                <a:cubicBezTo>
                  <a:pt x="86738" y="141288"/>
                  <a:pt x="92075" y="146541"/>
                  <a:pt x="92075" y="153107"/>
                </a:cubicBezTo>
                <a:cubicBezTo>
                  <a:pt x="92075" y="153107"/>
                  <a:pt x="92075" y="153107"/>
                  <a:pt x="92075" y="273932"/>
                </a:cubicBezTo>
                <a:cubicBezTo>
                  <a:pt x="92075" y="280498"/>
                  <a:pt x="86738" y="285751"/>
                  <a:pt x="81400" y="285751"/>
                </a:cubicBezTo>
                <a:cubicBezTo>
                  <a:pt x="81400" y="285751"/>
                  <a:pt x="81400" y="285751"/>
                  <a:pt x="12010" y="285751"/>
                </a:cubicBezTo>
                <a:cubicBezTo>
                  <a:pt x="5337" y="285751"/>
                  <a:pt x="0" y="280498"/>
                  <a:pt x="0" y="273932"/>
                </a:cubicBezTo>
                <a:cubicBezTo>
                  <a:pt x="0" y="273932"/>
                  <a:pt x="0" y="273932"/>
                  <a:pt x="0" y="153107"/>
                </a:cubicBezTo>
                <a:cubicBezTo>
                  <a:pt x="0" y="146541"/>
                  <a:pt x="5337" y="141288"/>
                  <a:pt x="12010" y="141288"/>
                </a:cubicBezTo>
                <a:close/>
                <a:moveTo>
                  <a:pt x="55002" y="82550"/>
                </a:moveTo>
                <a:cubicBezTo>
                  <a:pt x="55002" y="82550"/>
                  <a:pt x="55002" y="82550"/>
                  <a:pt x="175185" y="82550"/>
                </a:cubicBezTo>
                <a:cubicBezTo>
                  <a:pt x="185751" y="82550"/>
                  <a:pt x="193675" y="90467"/>
                  <a:pt x="193675" y="99703"/>
                </a:cubicBezTo>
                <a:cubicBezTo>
                  <a:pt x="193675" y="99703"/>
                  <a:pt x="193675" y="99703"/>
                  <a:pt x="193675" y="268597"/>
                </a:cubicBezTo>
                <a:cubicBezTo>
                  <a:pt x="193675" y="277833"/>
                  <a:pt x="185751" y="285750"/>
                  <a:pt x="175185" y="285750"/>
                </a:cubicBezTo>
                <a:cubicBezTo>
                  <a:pt x="175185" y="285750"/>
                  <a:pt x="175185" y="285750"/>
                  <a:pt x="107830" y="285750"/>
                </a:cubicBezTo>
                <a:cubicBezTo>
                  <a:pt x="109151" y="283111"/>
                  <a:pt x="109151" y="280472"/>
                  <a:pt x="109151" y="276514"/>
                </a:cubicBezTo>
                <a:cubicBezTo>
                  <a:pt x="109151" y="276514"/>
                  <a:pt x="109151" y="276514"/>
                  <a:pt x="109151" y="273875"/>
                </a:cubicBezTo>
                <a:cubicBezTo>
                  <a:pt x="110471" y="273875"/>
                  <a:pt x="113113" y="275194"/>
                  <a:pt x="115754" y="275194"/>
                </a:cubicBezTo>
                <a:cubicBezTo>
                  <a:pt x="121037" y="275194"/>
                  <a:pt x="124999" y="271236"/>
                  <a:pt x="124999" y="264639"/>
                </a:cubicBezTo>
                <a:cubicBezTo>
                  <a:pt x="124999" y="259361"/>
                  <a:pt x="121037" y="254083"/>
                  <a:pt x="115754" y="254083"/>
                </a:cubicBezTo>
                <a:cubicBezTo>
                  <a:pt x="113113" y="254083"/>
                  <a:pt x="110471" y="255402"/>
                  <a:pt x="109151" y="256722"/>
                </a:cubicBezTo>
                <a:cubicBezTo>
                  <a:pt x="109151" y="256722"/>
                  <a:pt x="109151" y="256722"/>
                  <a:pt x="109151" y="235610"/>
                </a:cubicBezTo>
                <a:cubicBezTo>
                  <a:pt x="109151" y="235610"/>
                  <a:pt x="109151" y="235610"/>
                  <a:pt x="168582" y="235610"/>
                </a:cubicBezTo>
                <a:cubicBezTo>
                  <a:pt x="168582" y="235610"/>
                  <a:pt x="168582" y="235610"/>
                  <a:pt x="168582" y="110259"/>
                </a:cubicBezTo>
                <a:cubicBezTo>
                  <a:pt x="168582" y="110259"/>
                  <a:pt x="168582" y="110259"/>
                  <a:pt x="61606" y="110259"/>
                </a:cubicBezTo>
                <a:cubicBezTo>
                  <a:pt x="61606" y="110259"/>
                  <a:pt x="61606" y="110259"/>
                  <a:pt x="61606" y="126093"/>
                </a:cubicBezTo>
                <a:cubicBezTo>
                  <a:pt x="61606" y="126093"/>
                  <a:pt x="61606" y="126093"/>
                  <a:pt x="36512" y="126093"/>
                </a:cubicBezTo>
                <a:cubicBezTo>
                  <a:pt x="36512" y="126093"/>
                  <a:pt x="36512" y="126093"/>
                  <a:pt x="36512" y="99703"/>
                </a:cubicBezTo>
                <a:cubicBezTo>
                  <a:pt x="36512" y="90467"/>
                  <a:pt x="45757" y="82550"/>
                  <a:pt x="55002" y="82550"/>
                </a:cubicBezTo>
                <a:close/>
                <a:moveTo>
                  <a:pt x="102729" y="0"/>
                </a:moveTo>
                <a:cubicBezTo>
                  <a:pt x="102729" y="0"/>
                  <a:pt x="102729" y="0"/>
                  <a:pt x="305260" y="0"/>
                </a:cubicBezTo>
                <a:cubicBezTo>
                  <a:pt x="323672" y="0"/>
                  <a:pt x="338138" y="15802"/>
                  <a:pt x="338138" y="34237"/>
                </a:cubicBezTo>
                <a:cubicBezTo>
                  <a:pt x="338138" y="34237"/>
                  <a:pt x="338138" y="34237"/>
                  <a:pt x="338138" y="188306"/>
                </a:cubicBezTo>
                <a:cubicBezTo>
                  <a:pt x="338138" y="206741"/>
                  <a:pt x="323672" y="221226"/>
                  <a:pt x="305260" y="221226"/>
                </a:cubicBezTo>
                <a:cubicBezTo>
                  <a:pt x="305260" y="221226"/>
                  <a:pt x="305260" y="221226"/>
                  <a:pt x="234242" y="221226"/>
                </a:cubicBezTo>
                <a:cubicBezTo>
                  <a:pt x="234242" y="221226"/>
                  <a:pt x="234242" y="221226"/>
                  <a:pt x="234242" y="243612"/>
                </a:cubicBezTo>
                <a:cubicBezTo>
                  <a:pt x="234242" y="243612"/>
                  <a:pt x="234242" y="243612"/>
                  <a:pt x="265806" y="243612"/>
                </a:cubicBezTo>
                <a:cubicBezTo>
                  <a:pt x="272381" y="243612"/>
                  <a:pt x="277642" y="250196"/>
                  <a:pt x="277642" y="256780"/>
                </a:cubicBezTo>
                <a:cubicBezTo>
                  <a:pt x="277642" y="256780"/>
                  <a:pt x="277642" y="256780"/>
                  <a:pt x="277642" y="272582"/>
                </a:cubicBezTo>
                <a:cubicBezTo>
                  <a:pt x="277642" y="280483"/>
                  <a:pt x="272381" y="285750"/>
                  <a:pt x="265806" y="285750"/>
                </a:cubicBezTo>
                <a:cubicBezTo>
                  <a:pt x="265806" y="285750"/>
                  <a:pt x="265806" y="285750"/>
                  <a:pt x="205309" y="285750"/>
                </a:cubicBezTo>
                <a:cubicBezTo>
                  <a:pt x="207940" y="280483"/>
                  <a:pt x="209255" y="275216"/>
                  <a:pt x="210570" y="269948"/>
                </a:cubicBezTo>
                <a:cubicBezTo>
                  <a:pt x="210570" y="268632"/>
                  <a:pt x="210570" y="213325"/>
                  <a:pt x="210570" y="213325"/>
                </a:cubicBezTo>
                <a:cubicBezTo>
                  <a:pt x="210570" y="213325"/>
                  <a:pt x="210570" y="213325"/>
                  <a:pt x="210570" y="172504"/>
                </a:cubicBezTo>
                <a:cubicBezTo>
                  <a:pt x="210570" y="172504"/>
                  <a:pt x="210570" y="172504"/>
                  <a:pt x="296054" y="172504"/>
                </a:cubicBezTo>
                <a:cubicBezTo>
                  <a:pt x="303945" y="172504"/>
                  <a:pt x="309205" y="165920"/>
                  <a:pt x="309205" y="159335"/>
                </a:cubicBezTo>
                <a:cubicBezTo>
                  <a:pt x="309205" y="159335"/>
                  <a:pt x="309205" y="159335"/>
                  <a:pt x="309205" y="39504"/>
                </a:cubicBezTo>
                <a:cubicBezTo>
                  <a:pt x="309205" y="32920"/>
                  <a:pt x="303945" y="27653"/>
                  <a:pt x="296054" y="27653"/>
                </a:cubicBezTo>
                <a:cubicBezTo>
                  <a:pt x="296054" y="27653"/>
                  <a:pt x="296054" y="27653"/>
                  <a:pt x="110620" y="27653"/>
                </a:cubicBezTo>
                <a:cubicBezTo>
                  <a:pt x="104044" y="27653"/>
                  <a:pt x="98783" y="32920"/>
                  <a:pt x="98783" y="39504"/>
                </a:cubicBezTo>
                <a:cubicBezTo>
                  <a:pt x="98783" y="39504"/>
                  <a:pt x="98783" y="39504"/>
                  <a:pt x="98783" y="65841"/>
                </a:cubicBezTo>
                <a:cubicBezTo>
                  <a:pt x="98783" y="65841"/>
                  <a:pt x="98783" y="65841"/>
                  <a:pt x="69850" y="65841"/>
                </a:cubicBezTo>
                <a:cubicBezTo>
                  <a:pt x="69850" y="65841"/>
                  <a:pt x="69850" y="65841"/>
                  <a:pt x="69850" y="34237"/>
                </a:cubicBezTo>
                <a:cubicBezTo>
                  <a:pt x="69850" y="15802"/>
                  <a:pt x="84317" y="0"/>
                  <a:pt x="10272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anchor="ctr"/>
          <a:lstStyle/>
          <a:p>
            <a:pPr algn="ctr"/>
            <a:endParaRPr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íṡľíḍè-TextBox 81">
            <a:extLst>
              <a:ext uri="{FF2B5EF4-FFF2-40B4-BE49-F238E27FC236}">
                <a16:creationId xmlns:a16="http://schemas.microsoft.com/office/drawing/2014/main" id="{F39A5E52-4A72-4BE7-B6E0-E36DC0C247FE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1240709223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9"/>
      <p:bldP grpId="0" spid="20"/>
      <p:bldP grpId="0" spid="21"/>
      <p:bldP grpId="0" spid="22"/>
      <p:bldP grpId="0" spid="2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2B2311C2-6136-46F4-A552-5476DC7AA7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31472" r="13763" t="46006"/>
          <a:stretch>
            <a:fillRect/>
          </a:stretch>
        </p:blipFill>
        <p:spPr>
          <a:xfrm>
            <a:off x="5346160" y="-1388690"/>
            <a:ext cx="3797840" cy="192795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4413C85-2537-4FAF-88BF-FF24237DADF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27165" l="5554" r="-243" t="14003"/>
          <a:stretch>
            <a:fillRect/>
          </a:stretch>
        </p:blipFill>
        <p:spPr>
          <a:xfrm>
            <a:off x="0" y="3867894"/>
            <a:ext cx="5652120" cy="2284551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id="{321DD9A7-C897-4264-A45E-A15326E42036}"/>
              </a:ext>
            </a:extLst>
          </p:cNvPr>
          <p:cNvGrpSpPr/>
          <p:nvPr/>
        </p:nvGrpSpPr>
        <p:grpSpPr>
          <a:xfrm>
            <a:off x="3531144" y="1120206"/>
            <a:ext cx="2090238" cy="1595560"/>
            <a:chOff x="97624" y="1048198"/>
            <a:chExt cx="2090238" cy="1595560"/>
          </a:xfrm>
        </p:grpSpPr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76B2E506-3BB9-43EF-B27B-D3F07DD471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624" y="1048198"/>
              <a:ext cx="2090238" cy="1595560"/>
            </a:xfrm>
            <a:prstGeom prst="rect">
              <a:avLst/>
            </a:prstGeom>
          </p:spPr>
        </p:pic>
        <p:sp>
          <p:nvSpPr>
            <p:cNvPr id="18" name="TextBox 5">
              <a:extLst>
                <a:ext uri="{FF2B5EF4-FFF2-40B4-BE49-F238E27FC236}">
                  <a16:creationId xmlns:a16="http://schemas.microsoft.com/office/drawing/2014/main" id="{DE55FF4F-AE77-469C-B31B-527091E71066}"/>
                </a:ext>
              </a:extLst>
            </p:cNvPr>
            <p:cNvSpPr txBox="1"/>
            <p:nvPr/>
          </p:nvSpPr>
          <p:spPr>
            <a:xfrm>
              <a:off x="755576" y="1404339"/>
              <a:ext cx="1157064" cy="71946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 lnSpcReduction="10000"/>
            </a:bodyPr>
            <a:lstStyle/>
            <a:p>
              <a:r>
                <a:rPr altLang="zh-CN" b="1" lang="en-US" sz="5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1D155F06-7E20-4D20-825C-0CB395002AB1}"/>
              </a:ext>
            </a:extLst>
          </p:cNvPr>
          <p:cNvGrpSpPr/>
          <p:nvPr/>
        </p:nvGrpSpPr>
        <p:grpSpPr>
          <a:xfrm>
            <a:off x="1907704" y="2859782"/>
            <a:ext cx="5337119" cy="744332"/>
            <a:chOff x="1907704" y="2859782"/>
            <a:chExt cx="5337119" cy="744332"/>
          </a:xfrm>
        </p:grpSpPr>
        <p:sp>
          <p:nvSpPr>
            <p:cNvPr id="20" name="TextBox 7">
              <a:extLst>
                <a:ext uri="{FF2B5EF4-FFF2-40B4-BE49-F238E27FC236}">
                  <a16:creationId xmlns:a16="http://schemas.microsoft.com/office/drawing/2014/main" id="{882FADB7-F1C7-483D-A196-EAECA8DD7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04" y="2859782"/>
              <a:ext cx="5337119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 algn="ctr">
                <a:defRPr/>
              </a:pPr>
              <a:r>
                <a:rPr altLang="en-US" lang="zh-CN" sz="36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TextBox 12">
              <a:extLst>
                <a:ext uri="{FF2B5EF4-FFF2-40B4-BE49-F238E27FC236}">
                  <a16:creationId xmlns:a16="http://schemas.microsoft.com/office/drawing/2014/main" id="{5ECDE61F-3783-4431-8B2F-7039F6522AE5}"/>
                </a:ext>
              </a:extLst>
            </p:cNvPr>
            <p:cNvSpPr txBox="1"/>
            <p:nvPr/>
          </p:nvSpPr>
          <p:spPr>
            <a:xfrm>
              <a:off x="2968221" y="3363838"/>
              <a:ext cx="2971931" cy="24027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</p:spTree>
    <p:extLst>
      <p:ext uri="{BB962C8B-B14F-4D97-AF65-F5344CB8AC3E}">
        <p14:creationId val="1908869269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C3DB94DD-BF57-4791-9910-62CA01A2A66E}"/>
              </a:ext>
            </a:extLst>
          </p:cNvPr>
          <p:cNvGrpSpPr/>
          <p:nvPr/>
        </p:nvGrpSpPr>
        <p:grpSpPr>
          <a:xfrm>
            <a:off x="5403854" y="2404836"/>
            <a:ext cx="928689" cy="1028700"/>
            <a:chOff x="5403850" y="2404837"/>
            <a:chExt cx="928688" cy="1028701"/>
          </a:xfrm>
        </p:grpSpPr>
        <p:sp>
          <p:nvSpPr>
            <p:cNvPr id="40" name="îṣļîḑé-Freeform: Shape 4">
              <a:extLst>
                <a:ext uri="{FF2B5EF4-FFF2-40B4-BE49-F238E27FC236}">
                  <a16:creationId xmlns:a16="http://schemas.microsoft.com/office/drawing/2014/main" id="{D3461C2D-05BB-42C0-84CE-7DD5EF3D5581}"/>
                </a:ext>
              </a:extLst>
            </p:cNvPr>
            <p:cNvSpPr/>
            <p:nvPr/>
          </p:nvSpPr>
          <p:spPr bwMode="auto">
            <a:xfrm rot="5400000">
              <a:off x="5715794" y="2816793"/>
              <a:ext cx="515938" cy="717550"/>
            </a:xfrm>
            <a:custGeom>
              <a:cxnLst>
                <a:cxn ang="0">
                  <a:pos x="0" y="322"/>
                </a:cxn>
                <a:cxn ang="0">
                  <a:pos x="0" y="0"/>
                </a:cxn>
                <a:cxn ang="0">
                  <a:pos x="325" y="199"/>
                </a:cxn>
                <a:cxn ang="0">
                  <a:pos x="325" y="452"/>
                </a:cxn>
                <a:cxn ang="0">
                  <a:pos x="0" y="322"/>
                </a:cxn>
              </a:cxnLst>
              <a:rect b="b" l="0" r="r" t="0"/>
              <a:pathLst>
                <a:path h="452" w="325">
                  <a:moveTo>
                    <a:pt x="0" y="322"/>
                  </a:moveTo>
                  <a:lnTo>
                    <a:pt x="0" y="0"/>
                  </a:lnTo>
                  <a:lnTo>
                    <a:pt x="325" y="199"/>
                  </a:lnTo>
                  <a:lnTo>
                    <a:pt x="325" y="452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1" name="îṣļîḑé-Freeform: Shape 5">
              <a:extLst>
                <a:ext uri="{FF2B5EF4-FFF2-40B4-BE49-F238E27FC236}">
                  <a16:creationId xmlns:a16="http://schemas.microsoft.com/office/drawing/2014/main" id="{E634BEB1-773F-473E-87E0-C8AAF143939E}"/>
                </a:ext>
              </a:extLst>
            </p:cNvPr>
            <p:cNvSpPr/>
            <p:nvPr/>
          </p:nvSpPr>
          <p:spPr bwMode="auto">
            <a:xfrm rot="5400000">
              <a:off x="5098257" y="2710431"/>
              <a:ext cx="1028700" cy="417513"/>
            </a:xfrm>
            <a:custGeom>
              <a:cxnLst>
                <a:cxn ang="0">
                  <a:pos x="323" y="263"/>
                </a:cxn>
                <a:cxn ang="0">
                  <a:pos x="0" y="128"/>
                </a:cxn>
                <a:cxn ang="0">
                  <a:pos x="323" y="0"/>
                </a:cxn>
                <a:cxn ang="0">
                  <a:pos x="648" y="130"/>
                </a:cxn>
                <a:cxn ang="0">
                  <a:pos x="323" y="263"/>
                </a:cxn>
              </a:cxnLst>
              <a:rect b="b" l="0" r="r" t="0"/>
              <a:pathLst>
                <a:path h="263" w="648">
                  <a:moveTo>
                    <a:pt x="323" y="263"/>
                  </a:moveTo>
                  <a:lnTo>
                    <a:pt x="0" y="128"/>
                  </a:lnTo>
                  <a:lnTo>
                    <a:pt x="323" y="0"/>
                  </a:lnTo>
                  <a:lnTo>
                    <a:pt x="648" y="130"/>
                  </a:lnTo>
                  <a:lnTo>
                    <a:pt x="323" y="263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îṣļîḑé-Freeform: Shape 6">
              <a:extLst>
                <a:ext uri="{FF2B5EF4-FFF2-40B4-BE49-F238E27FC236}">
                  <a16:creationId xmlns:a16="http://schemas.microsoft.com/office/drawing/2014/main" id="{24566C9C-AA75-49C4-9802-0FC5A7468F26}"/>
                </a:ext>
              </a:extLst>
            </p:cNvPr>
            <p:cNvSpPr/>
            <p:nvPr/>
          </p:nvSpPr>
          <p:spPr bwMode="auto">
            <a:xfrm rot="5400000">
              <a:off x="5718969" y="2304031"/>
              <a:ext cx="512763" cy="714375"/>
            </a:xfrm>
            <a:custGeom>
              <a:cxnLst>
                <a:cxn ang="0">
                  <a:pos x="323" y="322"/>
                </a:cxn>
                <a:cxn ang="0">
                  <a:pos x="0" y="450"/>
                </a:cxn>
                <a:cxn ang="0">
                  <a:pos x="0" y="192"/>
                </a:cxn>
                <a:cxn ang="0">
                  <a:pos x="323" y="0"/>
                </a:cxn>
                <a:cxn ang="0">
                  <a:pos x="323" y="322"/>
                </a:cxn>
              </a:cxnLst>
              <a:rect b="b" l="0" r="r" t="0"/>
              <a:pathLst>
                <a:path h="450" w="323">
                  <a:moveTo>
                    <a:pt x="323" y="322"/>
                  </a:moveTo>
                  <a:lnTo>
                    <a:pt x="0" y="450"/>
                  </a:lnTo>
                  <a:lnTo>
                    <a:pt x="0" y="192"/>
                  </a:lnTo>
                  <a:lnTo>
                    <a:pt x="323" y="0"/>
                  </a:lnTo>
                  <a:lnTo>
                    <a:pt x="323" y="322"/>
                  </a:lnTo>
                  <a:close/>
                </a:path>
              </a:pathLst>
            </a:custGeom>
            <a:solidFill>
              <a:schemeClr val="accent6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Group 7">
            <a:extLst>
              <a:ext uri="{FF2B5EF4-FFF2-40B4-BE49-F238E27FC236}">
                <a16:creationId xmlns:a16="http://schemas.microsoft.com/office/drawing/2014/main" id="{35DB95CA-040C-444A-8C24-67734CBD3C84}"/>
              </a:ext>
            </a:extLst>
          </p:cNvPr>
          <p:cNvGrpSpPr/>
          <p:nvPr/>
        </p:nvGrpSpPr>
        <p:grpSpPr>
          <a:xfrm>
            <a:off x="4824412" y="2096862"/>
            <a:ext cx="804863" cy="1622424"/>
            <a:chOff x="4824412" y="2096862"/>
            <a:chExt cx="804863" cy="1622425"/>
          </a:xfrm>
        </p:grpSpPr>
        <p:sp>
          <p:nvSpPr>
            <p:cNvPr id="37" name="îṣļîḑé-Freeform: Shape 8">
              <a:extLst>
                <a:ext uri="{FF2B5EF4-FFF2-40B4-BE49-F238E27FC236}">
                  <a16:creationId xmlns:a16="http://schemas.microsoft.com/office/drawing/2014/main" id="{A8C150AB-6F15-4D2A-849B-8671C4BAF9C9}"/>
                </a:ext>
              </a:extLst>
            </p:cNvPr>
            <p:cNvSpPr/>
            <p:nvPr/>
          </p:nvSpPr>
          <p:spPr bwMode="auto">
            <a:xfrm rot="5400000">
              <a:off x="4893469" y="2181794"/>
              <a:ext cx="820738" cy="650875"/>
            </a:xfrm>
            <a:custGeom>
              <a:cxnLst>
                <a:cxn ang="0">
                  <a:pos x="0" y="410"/>
                </a:cxn>
                <a:cxn ang="0">
                  <a:pos x="0" y="147"/>
                </a:cxn>
                <a:cxn ang="0">
                  <a:pos x="517" y="0"/>
                </a:cxn>
                <a:cxn ang="0">
                  <a:pos x="517" y="336"/>
                </a:cxn>
                <a:cxn ang="0">
                  <a:pos x="0" y="410"/>
                </a:cxn>
              </a:cxnLst>
              <a:rect b="b" l="0" r="r" t="0"/>
              <a:pathLst>
                <a:path h="410" w="517">
                  <a:moveTo>
                    <a:pt x="0" y="410"/>
                  </a:moveTo>
                  <a:lnTo>
                    <a:pt x="0" y="147"/>
                  </a:lnTo>
                  <a:lnTo>
                    <a:pt x="517" y="0"/>
                  </a:lnTo>
                  <a:lnTo>
                    <a:pt x="517" y="336"/>
                  </a:lnTo>
                  <a:lnTo>
                    <a:pt x="0" y="41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îṣļîḑé-Freeform: Shape 9">
              <a:extLst>
                <a:ext uri="{FF2B5EF4-FFF2-40B4-BE49-F238E27FC236}">
                  <a16:creationId xmlns:a16="http://schemas.microsoft.com/office/drawing/2014/main" id="{3F23D20C-C13B-4B86-9716-5DB1D981DACE}"/>
                </a:ext>
              </a:extLst>
            </p:cNvPr>
            <p:cNvSpPr/>
            <p:nvPr/>
          </p:nvSpPr>
          <p:spPr bwMode="auto">
            <a:xfrm rot="5400000">
              <a:off x="4897437" y="2987449"/>
              <a:ext cx="801688" cy="661988"/>
            </a:xfrm>
            <a:custGeom>
              <a:cxnLst>
                <a:cxn ang="0">
                  <a:pos x="505" y="417"/>
                </a:cxn>
                <a:cxn ang="0">
                  <a:pos x="0" y="336"/>
                </a:cxn>
                <a:cxn ang="0">
                  <a:pos x="0" y="0"/>
                </a:cxn>
                <a:cxn ang="0">
                  <a:pos x="503" y="149"/>
                </a:cxn>
                <a:cxn ang="0">
                  <a:pos x="505" y="417"/>
                </a:cxn>
                <a:cxn ang="0">
                  <a:pos x="505" y="417"/>
                </a:cxn>
              </a:cxnLst>
              <a:rect b="b" l="0" r="r" t="0"/>
              <a:pathLst>
                <a:path h="417" w="505">
                  <a:moveTo>
                    <a:pt x="505" y="417"/>
                  </a:moveTo>
                  <a:lnTo>
                    <a:pt x="0" y="336"/>
                  </a:lnTo>
                  <a:lnTo>
                    <a:pt x="0" y="0"/>
                  </a:lnTo>
                  <a:lnTo>
                    <a:pt x="503" y="149"/>
                  </a:lnTo>
                  <a:lnTo>
                    <a:pt x="505" y="417"/>
                  </a:lnTo>
                  <a:lnTo>
                    <a:pt x="505" y="4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9" name="îṣļîḑé-Freeform: Shape 10">
              <a:extLst>
                <a:ext uri="{FF2B5EF4-FFF2-40B4-BE49-F238E27FC236}">
                  <a16:creationId xmlns:a16="http://schemas.microsoft.com/office/drawing/2014/main" id="{2CA8E16D-BEC7-4A0E-B354-AA05B3DA4246}"/>
                </a:ext>
              </a:extLst>
            </p:cNvPr>
            <p:cNvSpPr/>
            <p:nvPr/>
          </p:nvSpPr>
          <p:spPr bwMode="auto">
            <a:xfrm rot="5400000">
              <a:off x="4148931" y="2772343"/>
              <a:ext cx="1622425" cy="271463"/>
            </a:xfrm>
            <a:custGeom>
              <a:cxnLst>
                <a:cxn ang="0">
                  <a:pos x="517" y="0"/>
                </a:cxn>
                <a:cxn ang="0">
                  <a:pos x="1022" y="81"/>
                </a:cxn>
                <a:cxn ang="0">
                  <a:pos x="517" y="171"/>
                </a:cxn>
                <a:cxn ang="0">
                  <a:pos x="0" y="74"/>
                </a:cxn>
                <a:cxn ang="0">
                  <a:pos x="517" y="0"/>
                </a:cxn>
              </a:cxnLst>
              <a:rect b="b" l="0" r="r" t="0"/>
              <a:pathLst>
                <a:path h="171" w="1022">
                  <a:moveTo>
                    <a:pt x="517" y="0"/>
                  </a:moveTo>
                  <a:lnTo>
                    <a:pt x="1022" y="81"/>
                  </a:lnTo>
                  <a:lnTo>
                    <a:pt x="517" y="171"/>
                  </a:lnTo>
                  <a:lnTo>
                    <a:pt x="0" y="74"/>
                  </a:lnTo>
                  <a:lnTo>
                    <a:pt x="517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8EFC93D0-2447-4D86-8191-ED8C57C83073}"/>
              </a:ext>
            </a:extLst>
          </p:cNvPr>
          <p:cNvGrpSpPr/>
          <p:nvPr/>
        </p:nvGrpSpPr>
        <p:grpSpPr>
          <a:xfrm>
            <a:off x="2811463" y="2404836"/>
            <a:ext cx="933451" cy="1028700"/>
            <a:chOff x="2811462" y="2404837"/>
            <a:chExt cx="933451" cy="1028701"/>
          </a:xfrm>
        </p:grpSpPr>
        <p:sp>
          <p:nvSpPr>
            <p:cNvPr id="34" name="îṣļîḑé-Freeform: Shape 12">
              <a:extLst>
                <a:ext uri="{FF2B5EF4-FFF2-40B4-BE49-F238E27FC236}">
                  <a16:creationId xmlns:a16="http://schemas.microsoft.com/office/drawing/2014/main" id="{6844CACA-6BD1-4E3D-A351-A83629074CAB}"/>
                </a:ext>
              </a:extLst>
            </p:cNvPr>
            <p:cNvSpPr/>
            <p:nvPr/>
          </p:nvSpPr>
          <p:spPr bwMode="auto">
            <a:xfrm rot="5400000">
              <a:off x="2914650" y="2814412"/>
              <a:ext cx="515938" cy="722313"/>
            </a:xfrm>
            <a:custGeom>
              <a:cxnLst>
                <a:cxn ang="0">
                  <a:pos x="0" y="130"/>
                </a:cxn>
                <a:cxn ang="0">
                  <a:pos x="0" y="455"/>
                </a:cxn>
                <a:cxn ang="0">
                  <a:pos x="325" y="253"/>
                </a:cxn>
                <a:cxn ang="0">
                  <a:pos x="325" y="0"/>
                </a:cxn>
                <a:cxn ang="0">
                  <a:pos x="0" y="130"/>
                </a:cxn>
              </a:cxnLst>
              <a:rect b="b" l="0" r="r" t="0"/>
              <a:pathLst>
                <a:path h="455" w="325">
                  <a:moveTo>
                    <a:pt x="0" y="130"/>
                  </a:moveTo>
                  <a:lnTo>
                    <a:pt x="0" y="455"/>
                  </a:lnTo>
                  <a:lnTo>
                    <a:pt x="325" y="253"/>
                  </a:lnTo>
                  <a:lnTo>
                    <a:pt x="325" y="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5" name="îṣļîḑé-Freeform: Shape 13">
              <a:extLst>
                <a:ext uri="{FF2B5EF4-FFF2-40B4-BE49-F238E27FC236}">
                  <a16:creationId xmlns:a16="http://schemas.microsoft.com/office/drawing/2014/main" id="{90D62CC7-C271-4855-AFFE-1E60243E7535}"/>
                </a:ext>
              </a:extLst>
            </p:cNvPr>
            <p:cNvSpPr/>
            <p:nvPr/>
          </p:nvSpPr>
          <p:spPr bwMode="auto">
            <a:xfrm rot="5400000">
              <a:off x="3021807" y="2710431"/>
              <a:ext cx="1028700" cy="417513"/>
            </a:xfrm>
            <a:custGeom>
              <a:cxnLst>
                <a:cxn ang="0">
                  <a:pos x="323" y="0"/>
                </a:cxn>
                <a:cxn ang="0">
                  <a:pos x="0" y="135"/>
                </a:cxn>
                <a:cxn ang="0">
                  <a:pos x="323" y="263"/>
                </a:cxn>
                <a:cxn ang="0">
                  <a:pos x="648" y="133"/>
                </a:cxn>
                <a:cxn ang="0">
                  <a:pos x="323" y="0"/>
                </a:cxn>
              </a:cxnLst>
              <a:rect b="b" l="0" r="r" t="0"/>
              <a:pathLst>
                <a:path h="263" w="648">
                  <a:moveTo>
                    <a:pt x="323" y="0"/>
                  </a:moveTo>
                  <a:lnTo>
                    <a:pt x="0" y="135"/>
                  </a:lnTo>
                  <a:lnTo>
                    <a:pt x="323" y="263"/>
                  </a:lnTo>
                  <a:lnTo>
                    <a:pt x="648" y="133"/>
                  </a:lnTo>
                  <a:lnTo>
                    <a:pt x="323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6" name="îṣļîḑé-Freeform: Shape 14">
              <a:extLst>
                <a:ext uri="{FF2B5EF4-FFF2-40B4-BE49-F238E27FC236}">
                  <a16:creationId xmlns:a16="http://schemas.microsoft.com/office/drawing/2014/main" id="{23060023-D7D1-43D5-BAE6-E9B9E2A0D68E}"/>
                </a:ext>
              </a:extLst>
            </p:cNvPr>
            <p:cNvSpPr/>
            <p:nvPr/>
          </p:nvSpPr>
          <p:spPr bwMode="auto">
            <a:xfrm rot="5400000">
              <a:off x="2914650" y="2301650"/>
              <a:ext cx="512763" cy="719138"/>
            </a:xfrm>
            <a:custGeom>
              <a:cxnLst>
                <a:cxn ang="0">
                  <a:pos x="323" y="128"/>
                </a:cxn>
                <a:cxn ang="0">
                  <a:pos x="0" y="0"/>
                </a:cxn>
                <a:cxn ang="0">
                  <a:pos x="0" y="258"/>
                </a:cxn>
                <a:cxn ang="0">
                  <a:pos x="323" y="453"/>
                </a:cxn>
                <a:cxn ang="0">
                  <a:pos x="323" y="128"/>
                </a:cxn>
              </a:cxnLst>
              <a:rect b="b" l="0" r="r" t="0"/>
              <a:pathLst>
                <a:path h="452" w="323">
                  <a:moveTo>
                    <a:pt x="323" y="128"/>
                  </a:moveTo>
                  <a:lnTo>
                    <a:pt x="0" y="0"/>
                  </a:lnTo>
                  <a:lnTo>
                    <a:pt x="0" y="258"/>
                  </a:lnTo>
                  <a:lnTo>
                    <a:pt x="323" y="453"/>
                  </a:lnTo>
                  <a:lnTo>
                    <a:pt x="323" y="12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" name="Group 15">
            <a:extLst>
              <a:ext uri="{FF2B5EF4-FFF2-40B4-BE49-F238E27FC236}">
                <a16:creationId xmlns:a16="http://schemas.microsoft.com/office/drawing/2014/main" id="{FA1379BD-2237-4A2F-91A0-444F1B9F2193}"/>
              </a:ext>
            </a:extLst>
          </p:cNvPr>
          <p:cNvGrpSpPr/>
          <p:nvPr/>
        </p:nvGrpSpPr>
        <p:grpSpPr>
          <a:xfrm>
            <a:off x="3519488" y="2096862"/>
            <a:ext cx="804863" cy="1622424"/>
            <a:chOff x="3519487" y="2096862"/>
            <a:chExt cx="804863" cy="1622425"/>
          </a:xfrm>
        </p:grpSpPr>
        <p:sp>
          <p:nvSpPr>
            <p:cNvPr id="31" name="îṣļîḑé-Freeform: Shape 16">
              <a:extLst>
                <a:ext uri="{FF2B5EF4-FFF2-40B4-BE49-F238E27FC236}">
                  <a16:creationId xmlns:a16="http://schemas.microsoft.com/office/drawing/2014/main" id="{91344F54-E29D-4CC8-B1E6-4A8C983C5258}"/>
                </a:ext>
              </a:extLst>
            </p:cNvPr>
            <p:cNvSpPr/>
            <p:nvPr/>
          </p:nvSpPr>
          <p:spPr bwMode="auto">
            <a:xfrm rot="5400000">
              <a:off x="3434557" y="2181794"/>
              <a:ext cx="820738" cy="650875"/>
            </a:xfrm>
            <a:custGeom>
              <a:cxnLst>
                <a:cxn ang="0">
                  <a:pos x="0" y="0"/>
                </a:cxn>
                <a:cxn ang="0">
                  <a:pos x="0" y="263"/>
                </a:cxn>
                <a:cxn ang="0">
                  <a:pos x="517" y="410"/>
                </a:cxn>
                <a:cxn ang="0">
                  <a:pos x="517" y="74"/>
                </a:cxn>
                <a:cxn ang="0">
                  <a:pos x="0" y="0"/>
                </a:cxn>
              </a:cxnLst>
              <a:rect b="b" l="0" r="r" t="0"/>
              <a:pathLst>
                <a:path h="410" w="517">
                  <a:moveTo>
                    <a:pt x="0" y="0"/>
                  </a:moveTo>
                  <a:lnTo>
                    <a:pt x="0" y="263"/>
                  </a:lnTo>
                  <a:lnTo>
                    <a:pt x="517" y="410"/>
                  </a:lnTo>
                  <a:lnTo>
                    <a:pt x="517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2" name="îṣļîḑé-Freeform: Shape 17">
              <a:extLst>
                <a:ext uri="{FF2B5EF4-FFF2-40B4-BE49-F238E27FC236}">
                  <a16:creationId xmlns:a16="http://schemas.microsoft.com/office/drawing/2014/main" id="{72639243-1369-4732-AC73-7EBB404DA036}"/>
                </a:ext>
              </a:extLst>
            </p:cNvPr>
            <p:cNvSpPr/>
            <p:nvPr/>
          </p:nvSpPr>
          <p:spPr bwMode="auto">
            <a:xfrm rot="5400000">
              <a:off x="3449637" y="2987449"/>
              <a:ext cx="801688" cy="661988"/>
            </a:xfrm>
            <a:custGeom>
              <a:cxnLst>
                <a:cxn ang="0">
                  <a:pos x="505" y="0"/>
                </a:cxn>
                <a:cxn ang="0">
                  <a:pos x="0" y="81"/>
                </a:cxn>
                <a:cxn ang="0">
                  <a:pos x="0" y="417"/>
                </a:cxn>
                <a:cxn ang="0">
                  <a:pos x="503" y="270"/>
                </a:cxn>
                <a:cxn ang="0">
                  <a:pos x="505" y="0"/>
                </a:cxn>
                <a:cxn ang="0">
                  <a:pos x="505" y="0"/>
                </a:cxn>
              </a:cxnLst>
              <a:rect b="b" l="0" r="r" t="0"/>
              <a:pathLst>
                <a:path h="417" w="505">
                  <a:moveTo>
                    <a:pt x="505" y="0"/>
                  </a:moveTo>
                  <a:lnTo>
                    <a:pt x="0" y="81"/>
                  </a:lnTo>
                  <a:lnTo>
                    <a:pt x="0" y="417"/>
                  </a:lnTo>
                  <a:lnTo>
                    <a:pt x="503" y="270"/>
                  </a:lnTo>
                  <a:lnTo>
                    <a:pt x="505" y="0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îṣļîḑé-Freeform: Shape 18">
              <a:extLst>
                <a:ext uri="{FF2B5EF4-FFF2-40B4-BE49-F238E27FC236}">
                  <a16:creationId xmlns:a16="http://schemas.microsoft.com/office/drawing/2014/main" id="{0365B802-5815-4EBF-93CC-23036F8C1453}"/>
                </a:ext>
              </a:extLst>
            </p:cNvPr>
            <p:cNvSpPr/>
            <p:nvPr/>
          </p:nvSpPr>
          <p:spPr bwMode="auto">
            <a:xfrm rot="5400000">
              <a:off x="3377406" y="2772343"/>
              <a:ext cx="1622425" cy="271463"/>
            </a:xfrm>
            <a:custGeom>
              <a:cxnLst>
                <a:cxn ang="0">
                  <a:pos x="0" y="97"/>
                </a:cxn>
                <a:cxn ang="0">
                  <a:pos x="517" y="171"/>
                </a:cxn>
                <a:cxn ang="0">
                  <a:pos x="1022" y="90"/>
                </a:cxn>
                <a:cxn ang="0">
                  <a:pos x="517" y="0"/>
                </a:cxn>
                <a:cxn ang="0">
                  <a:pos x="0" y="97"/>
                </a:cxn>
              </a:cxnLst>
              <a:rect b="b" l="0" r="r" t="0"/>
              <a:pathLst>
                <a:path h="171" w="1022">
                  <a:moveTo>
                    <a:pt x="0" y="97"/>
                  </a:moveTo>
                  <a:lnTo>
                    <a:pt x="517" y="171"/>
                  </a:lnTo>
                  <a:lnTo>
                    <a:pt x="1022" y="90"/>
                  </a:lnTo>
                  <a:lnTo>
                    <a:pt x="517" y="0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" name="Group 19">
            <a:extLst>
              <a:ext uri="{FF2B5EF4-FFF2-40B4-BE49-F238E27FC236}">
                <a16:creationId xmlns:a16="http://schemas.microsoft.com/office/drawing/2014/main" id="{782D4846-8FD8-4873-8E39-E83C21B8000F}"/>
              </a:ext>
            </a:extLst>
          </p:cNvPr>
          <p:cNvGrpSpPr/>
          <p:nvPr/>
        </p:nvGrpSpPr>
        <p:grpSpPr>
          <a:xfrm>
            <a:off x="4206876" y="1784124"/>
            <a:ext cx="711200" cy="2260599"/>
            <a:chOff x="4206876" y="1784124"/>
            <a:chExt cx="711200" cy="2260600"/>
          </a:xfrm>
        </p:grpSpPr>
        <p:sp>
          <p:nvSpPr>
            <p:cNvPr id="29" name="îṣļîḑé-Freeform: Shape 20">
              <a:extLst>
                <a:ext uri="{FF2B5EF4-FFF2-40B4-BE49-F238E27FC236}">
                  <a16:creationId xmlns:a16="http://schemas.microsoft.com/office/drawing/2014/main" id="{39029400-1098-4BEC-B755-96200A9FE186}"/>
                </a:ext>
              </a:extLst>
            </p:cNvPr>
            <p:cNvSpPr/>
            <p:nvPr/>
          </p:nvSpPr>
          <p:spPr bwMode="auto">
            <a:xfrm rot="5400000">
              <a:off x="3998913" y="3125562"/>
              <a:ext cx="1127125" cy="711200"/>
            </a:xfrm>
            <a:custGeom>
              <a:cxnLst>
                <a:cxn ang="0">
                  <a:pos x="0" y="448"/>
                </a:cxn>
                <a:cxn ang="0">
                  <a:pos x="0" y="0"/>
                </a:cxn>
                <a:cxn ang="0">
                  <a:pos x="710" y="78"/>
                </a:cxn>
                <a:cxn ang="0">
                  <a:pos x="710" y="369"/>
                </a:cxn>
                <a:cxn ang="0">
                  <a:pos x="0" y="448"/>
                </a:cxn>
              </a:cxnLst>
              <a:rect b="b" l="0" r="r" t="0"/>
              <a:pathLst>
                <a:path h="448" w="710">
                  <a:moveTo>
                    <a:pt x="0" y="448"/>
                  </a:moveTo>
                  <a:lnTo>
                    <a:pt x="0" y="0"/>
                  </a:lnTo>
                  <a:lnTo>
                    <a:pt x="710" y="78"/>
                  </a:lnTo>
                  <a:lnTo>
                    <a:pt x="710" y="369"/>
                  </a:lnTo>
                  <a:lnTo>
                    <a:pt x="0" y="448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0" name="îṣļîḑé-Freeform: Shape 21">
              <a:extLst>
                <a:ext uri="{FF2B5EF4-FFF2-40B4-BE49-F238E27FC236}">
                  <a16:creationId xmlns:a16="http://schemas.microsoft.com/office/drawing/2014/main" id="{5BDD0738-A67F-470C-B172-5EC0BAE06261}"/>
                </a:ext>
              </a:extLst>
            </p:cNvPr>
            <p:cNvSpPr/>
            <p:nvPr/>
          </p:nvSpPr>
          <p:spPr bwMode="auto">
            <a:xfrm rot="5400000">
              <a:off x="3995738" y="1995262"/>
              <a:ext cx="1133475" cy="711200"/>
            </a:xfrm>
            <a:custGeom>
              <a:cxnLst>
                <a:cxn ang="0">
                  <a:pos x="714" y="0"/>
                </a:cxn>
                <a:cxn ang="0">
                  <a:pos x="714" y="448"/>
                </a:cxn>
                <a:cxn ang="0">
                  <a:pos x="0" y="369"/>
                </a:cxn>
                <a:cxn ang="0">
                  <a:pos x="0" y="83"/>
                </a:cxn>
                <a:cxn ang="0">
                  <a:pos x="714" y="0"/>
                </a:cxn>
              </a:cxnLst>
              <a:rect b="b" l="0" r="r" t="0"/>
              <a:pathLst>
                <a:path h="448" w="714">
                  <a:moveTo>
                    <a:pt x="714" y="0"/>
                  </a:moveTo>
                  <a:lnTo>
                    <a:pt x="714" y="448"/>
                  </a:lnTo>
                  <a:lnTo>
                    <a:pt x="0" y="369"/>
                  </a:lnTo>
                  <a:lnTo>
                    <a:pt x="0" y="83"/>
                  </a:lnTo>
                  <a:lnTo>
                    <a:pt x="714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" name="Group 22">
            <a:extLst>
              <a:ext uri="{FF2B5EF4-FFF2-40B4-BE49-F238E27FC236}">
                <a16:creationId xmlns:a16="http://schemas.microsoft.com/office/drawing/2014/main" id="{874F47FA-555B-40A6-8EEA-61DF46BFADFD}"/>
              </a:ext>
            </a:extLst>
          </p:cNvPr>
          <p:cNvGrpSpPr/>
          <p:nvPr/>
        </p:nvGrpSpPr>
        <p:grpSpPr>
          <a:xfrm flipV="1">
            <a:off x="3483076" y="3927809"/>
            <a:ext cx="455254" cy="217757"/>
            <a:chOff x="3376482" y="1459073"/>
            <a:chExt cx="455253" cy="221445"/>
          </a:xfrm>
        </p:grpSpPr>
        <p:cxnSp>
          <p:nvCxnSpPr>
            <p:cNvPr id="27" name="îṣļîḑé-Straight Connector 23">
              <a:extLst>
                <a:ext uri="{FF2B5EF4-FFF2-40B4-BE49-F238E27FC236}">
                  <a16:creationId xmlns:a16="http://schemas.microsoft.com/office/drawing/2014/main" id="{E2C71C8C-EB9F-49EA-9900-2471CD4CBCA6}"/>
                </a:ext>
              </a:extLst>
            </p:cNvPr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cap="rnd" w="19050">
              <a:solidFill>
                <a:schemeClr val="accent2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îṣļîḑé-Straight Connector 24">
              <a:extLst>
                <a:ext uri="{FF2B5EF4-FFF2-40B4-BE49-F238E27FC236}">
                  <a16:creationId xmlns:a16="http://schemas.microsoft.com/office/drawing/2014/main" id="{EBC6342D-37D8-401F-AA39-87227A4E74E7}"/>
                </a:ext>
              </a:extLst>
            </p:cNvPr>
            <p:cNvCxnSpPr/>
            <p:nvPr/>
          </p:nvCxnSpPr>
          <p:spPr>
            <a:xfrm flipH="1" flipV="1">
              <a:off x="3376482" y="1459073"/>
              <a:ext cx="216200" cy="0"/>
            </a:xfrm>
            <a:prstGeom prst="line">
              <a:avLst/>
            </a:prstGeom>
            <a:ln cap="rnd" w="19050">
              <a:solidFill>
                <a:schemeClr val="accent2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0">
            <a:extLst>
              <a:ext uri="{FF2B5EF4-FFF2-40B4-BE49-F238E27FC236}">
                <a16:creationId xmlns:a16="http://schemas.microsoft.com/office/drawing/2014/main" id="{31891C14-29D2-4184-A69C-4467B738B62D}"/>
              </a:ext>
            </a:extLst>
          </p:cNvPr>
          <p:cNvGrpSpPr/>
          <p:nvPr/>
        </p:nvGrpSpPr>
        <p:grpSpPr>
          <a:xfrm flipH="1" flipV="1">
            <a:off x="5263279" y="3927809"/>
            <a:ext cx="455254" cy="217757"/>
            <a:chOff x="3376482" y="1459073"/>
            <a:chExt cx="455253" cy="221445"/>
          </a:xfrm>
        </p:grpSpPr>
        <p:cxnSp>
          <p:nvCxnSpPr>
            <p:cNvPr id="25" name="îṣļîḑé-Straight Connector 41">
              <a:extLst>
                <a:ext uri="{FF2B5EF4-FFF2-40B4-BE49-F238E27FC236}">
                  <a16:creationId xmlns:a16="http://schemas.microsoft.com/office/drawing/2014/main" id="{8D2080B8-A777-4878-BF9A-115C7309EB07}"/>
                </a:ext>
              </a:extLst>
            </p:cNvPr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cap="rnd" w="19050">
              <a:solidFill>
                <a:schemeClr val="accent4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îṣļîḑé-Straight Connector 42">
              <a:extLst>
                <a:ext uri="{FF2B5EF4-FFF2-40B4-BE49-F238E27FC236}">
                  <a16:creationId xmlns:a16="http://schemas.microsoft.com/office/drawing/2014/main" id="{404DF20C-D812-4746-9698-088005EA1685}"/>
                </a:ext>
              </a:extLst>
            </p:cNvPr>
            <p:cNvCxnSpPr/>
            <p:nvPr/>
          </p:nvCxnSpPr>
          <p:spPr>
            <a:xfrm flipH="1" flipV="1">
              <a:off x="3376482" y="1459073"/>
              <a:ext cx="216200" cy="0"/>
            </a:xfrm>
            <a:prstGeom prst="line">
              <a:avLst/>
            </a:prstGeom>
            <a:ln cap="rnd" w="19050">
              <a:solidFill>
                <a:schemeClr val="accent4"/>
              </a:solidFill>
              <a:prstDash val="solid"/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43">
            <a:extLst>
              <a:ext uri="{FF2B5EF4-FFF2-40B4-BE49-F238E27FC236}">
                <a16:creationId xmlns:a16="http://schemas.microsoft.com/office/drawing/2014/main" id="{609C5539-7DC2-436B-B0E3-BFECED873230}"/>
              </a:ext>
            </a:extLst>
          </p:cNvPr>
          <p:cNvGrpSpPr/>
          <p:nvPr/>
        </p:nvGrpSpPr>
        <p:grpSpPr>
          <a:xfrm>
            <a:off x="3827583" y="1336113"/>
            <a:ext cx="1488834" cy="446854"/>
            <a:chOff x="3445836" y="1336677"/>
            <a:chExt cx="1985112" cy="595805"/>
          </a:xfrm>
        </p:grpSpPr>
        <p:sp>
          <p:nvSpPr>
            <p:cNvPr id="23" name="îṣļîḑé-TextBox 44">
              <a:extLst>
                <a:ext uri="{FF2B5EF4-FFF2-40B4-BE49-F238E27FC236}">
                  <a16:creationId xmlns:a16="http://schemas.microsoft.com/office/drawing/2014/main" id="{A168542C-8EB1-4382-9306-4579121E2D74}"/>
                </a:ext>
              </a:extLst>
            </p:cNvPr>
            <p:cNvSpPr txBox="1"/>
            <p:nvPr/>
          </p:nvSpPr>
          <p:spPr>
            <a:xfrm>
              <a:off x="4034435" y="1336677"/>
              <a:ext cx="807913" cy="161583"/>
            </a:xfrm>
            <a:prstGeom prst="rect">
              <a:avLst/>
            </a:prstGeom>
            <a:noFill/>
          </p:spPr>
          <p:txBody>
            <a:bodyPr anchor="t" bIns="0" lIns="0" rIns="0" tIns="0" wrap="none">
              <a:normAutofit fontScale="85000" lnSpcReduction="20000"/>
            </a:bodyPr>
            <a:lstStyle/>
            <a:p>
              <a:pPr algn="ctr"/>
              <a:r>
                <a:rPr altLang="en-US" b="1" lang="zh-CN" sz="1050">
                  <a:solidFill>
                    <a:schemeClr val="accent3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4" name="îṣļîḑé-TextBox 45">
              <a:extLst>
                <a:ext uri="{FF2B5EF4-FFF2-40B4-BE49-F238E27FC236}">
                  <a16:creationId xmlns:a16="http://schemas.microsoft.com/office/drawing/2014/main" id="{93181015-345D-427E-B713-605C44BA6BCF}"/>
                </a:ext>
              </a:extLst>
            </p:cNvPr>
            <p:cNvSpPr txBox="1"/>
            <p:nvPr/>
          </p:nvSpPr>
          <p:spPr>
            <a:xfrm>
              <a:off x="3445836" y="1498260"/>
              <a:ext cx="1985112" cy="434222"/>
            </a:xfrm>
            <a:prstGeom prst="rect">
              <a:avLst/>
            </a:prstGeom>
            <a:noFill/>
          </p:spPr>
          <p:txBody>
            <a:bodyPr anchor="t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1" name="Group 46">
            <a:extLst>
              <a:ext uri="{FF2B5EF4-FFF2-40B4-BE49-F238E27FC236}">
                <a16:creationId xmlns:a16="http://schemas.microsoft.com/office/drawing/2014/main" id="{7E383BF1-998B-4D56-B283-B756FE8ADFEA}"/>
              </a:ext>
            </a:extLst>
          </p:cNvPr>
          <p:cNvGrpSpPr/>
          <p:nvPr/>
        </p:nvGrpSpPr>
        <p:grpSpPr>
          <a:xfrm>
            <a:off x="5793210" y="3896703"/>
            <a:ext cx="1488834" cy="446854"/>
            <a:chOff x="3445836" y="1336677"/>
            <a:chExt cx="1985112" cy="595805"/>
          </a:xfrm>
        </p:grpSpPr>
        <p:sp>
          <p:nvSpPr>
            <p:cNvPr id="21" name="îṣļîḑé-TextBox 47">
              <a:extLst>
                <a:ext uri="{FF2B5EF4-FFF2-40B4-BE49-F238E27FC236}">
                  <a16:creationId xmlns:a16="http://schemas.microsoft.com/office/drawing/2014/main" id="{224510B1-4554-4BC6-A5CE-A2F63B78DF15}"/>
                </a:ext>
              </a:extLst>
            </p:cNvPr>
            <p:cNvSpPr txBox="1"/>
            <p:nvPr/>
          </p:nvSpPr>
          <p:spPr>
            <a:xfrm>
              <a:off x="4034435" y="1336677"/>
              <a:ext cx="807913" cy="161583"/>
            </a:xfrm>
            <a:prstGeom prst="rect">
              <a:avLst/>
            </a:prstGeom>
            <a:noFill/>
          </p:spPr>
          <p:txBody>
            <a:bodyPr anchor="t" bIns="0" lIns="0" rIns="0" tIns="0" wrap="none">
              <a:normAutofit fontScale="85000" lnSpcReduction="20000"/>
            </a:bodyPr>
            <a:lstStyle/>
            <a:p>
              <a:pPr algn="ctr"/>
              <a:r>
                <a:rPr altLang="en-US" b="1" lang="zh-CN" sz="1050">
                  <a:solidFill>
                    <a:schemeClr val="accent4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2" name="îṣļîḑé-TextBox 48">
              <a:extLst>
                <a:ext uri="{FF2B5EF4-FFF2-40B4-BE49-F238E27FC236}">
                  <a16:creationId xmlns:a16="http://schemas.microsoft.com/office/drawing/2014/main" id="{3778E6D1-1149-452D-9C9B-5242D041C841}"/>
                </a:ext>
              </a:extLst>
            </p:cNvPr>
            <p:cNvSpPr txBox="1"/>
            <p:nvPr/>
          </p:nvSpPr>
          <p:spPr>
            <a:xfrm>
              <a:off x="3445836" y="1498260"/>
              <a:ext cx="1985112" cy="434222"/>
            </a:xfrm>
            <a:prstGeom prst="rect">
              <a:avLst/>
            </a:prstGeom>
            <a:noFill/>
          </p:spPr>
          <p:txBody>
            <a:bodyPr anchor="t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2" name="Group 49">
            <a:extLst>
              <a:ext uri="{FF2B5EF4-FFF2-40B4-BE49-F238E27FC236}">
                <a16:creationId xmlns:a16="http://schemas.microsoft.com/office/drawing/2014/main" id="{A9101C94-C490-4F9A-953A-96F924CFB7BF}"/>
              </a:ext>
            </a:extLst>
          </p:cNvPr>
          <p:cNvGrpSpPr/>
          <p:nvPr/>
        </p:nvGrpSpPr>
        <p:grpSpPr>
          <a:xfrm>
            <a:off x="1913324" y="3896703"/>
            <a:ext cx="1488834" cy="446854"/>
            <a:chOff x="3445836" y="1336677"/>
            <a:chExt cx="1985112" cy="595805"/>
          </a:xfrm>
        </p:grpSpPr>
        <p:sp>
          <p:nvSpPr>
            <p:cNvPr id="19" name="îṣļîḑé-TextBox 50">
              <a:extLst>
                <a:ext uri="{FF2B5EF4-FFF2-40B4-BE49-F238E27FC236}">
                  <a16:creationId xmlns:a16="http://schemas.microsoft.com/office/drawing/2014/main" id="{8BAD4375-E575-495D-8E0B-BABEAB5CE670}"/>
                </a:ext>
              </a:extLst>
            </p:cNvPr>
            <p:cNvSpPr txBox="1"/>
            <p:nvPr/>
          </p:nvSpPr>
          <p:spPr>
            <a:xfrm>
              <a:off x="4034435" y="1336677"/>
              <a:ext cx="807913" cy="161583"/>
            </a:xfrm>
            <a:prstGeom prst="rect">
              <a:avLst/>
            </a:prstGeom>
            <a:noFill/>
          </p:spPr>
          <p:txBody>
            <a:bodyPr anchor="t" bIns="0" lIns="0" rIns="0" tIns="0" wrap="none">
              <a:normAutofit fontScale="85000" lnSpcReduction="20000"/>
            </a:bodyPr>
            <a:lstStyle/>
            <a:p>
              <a:pPr algn="ctr"/>
              <a:r>
                <a:rPr altLang="en-US" b="1" lang="zh-CN" sz="1050">
                  <a:solidFill>
                    <a:schemeClr val="accent2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0" name="îṣļîḑé-TextBox 51">
              <a:extLst>
                <a:ext uri="{FF2B5EF4-FFF2-40B4-BE49-F238E27FC236}">
                  <a16:creationId xmlns:a16="http://schemas.microsoft.com/office/drawing/2014/main" id="{D8D31B6B-B457-41DE-864B-F2EE57825EFB}"/>
                </a:ext>
              </a:extLst>
            </p:cNvPr>
            <p:cNvSpPr txBox="1"/>
            <p:nvPr/>
          </p:nvSpPr>
          <p:spPr>
            <a:xfrm>
              <a:off x="3445836" y="1498260"/>
              <a:ext cx="1985112" cy="434222"/>
            </a:xfrm>
            <a:prstGeom prst="rect">
              <a:avLst/>
            </a:prstGeom>
            <a:noFill/>
          </p:spPr>
          <p:txBody>
            <a:bodyPr anchor="t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3" name="Group 52">
            <a:extLst>
              <a:ext uri="{FF2B5EF4-FFF2-40B4-BE49-F238E27FC236}">
                <a16:creationId xmlns:a16="http://schemas.microsoft.com/office/drawing/2014/main" id="{AEC33E64-FD30-4CAC-BE9B-EC696790897F}"/>
              </a:ext>
            </a:extLst>
          </p:cNvPr>
          <p:cNvGrpSpPr/>
          <p:nvPr/>
        </p:nvGrpSpPr>
        <p:grpSpPr>
          <a:xfrm>
            <a:off x="1338506" y="2684647"/>
            <a:ext cx="1488834" cy="446854"/>
            <a:chOff x="3445836" y="1336677"/>
            <a:chExt cx="1985112" cy="595805"/>
          </a:xfrm>
        </p:grpSpPr>
        <p:sp>
          <p:nvSpPr>
            <p:cNvPr id="17" name="îṣļîḑé-TextBox 53">
              <a:extLst>
                <a:ext uri="{FF2B5EF4-FFF2-40B4-BE49-F238E27FC236}">
                  <a16:creationId xmlns:a16="http://schemas.microsoft.com/office/drawing/2014/main" id="{D2406C7A-4576-467A-BACA-1260490A26A9}"/>
                </a:ext>
              </a:extLst>
            </p:cNvPr>
            <p:cNvSpPr txBox="1"/>
            <p:nvPr/>
          </p:nvSpPr>
          <p:spPr>
            <a:xfrm>
              <a:off x="4034435" y="1336677"/>
              <a:ext cx="807913" cy="161583"/>
            </a:xfrm>
            <a:prstGeom prst="rect">
              <a:avLst/>
            </a:prstGeom>
            <a:noFill/>
          </p:spPr>
          <p:txBody>
            <a:bodyPr anchor="t" bIns="0" lIns="0" rIns="0" tIns="0" wrap="none">
              <a:normAutofit fontScale="85000" lnSpcReduction="20000"/>
            </a:bodyPr>
            <a:lstStyle/>
            <a:p>
              <a:pPr algn="ctr"/>
              <a:r>
                <a:rPr altLang="en-US" b="1" lang="zh-CN" sz="1050">
                  <a:solidFill>
                    <a:schemeClr val="accent1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8" name="îṣļîḑé-TextBox 54">
              <a:extLst>
                <a:ext uri="{FF2B5EF4-FFF2-40B4-BE49-F238E27FC236}">
                  <a16:creationId xmlns:a16="http://schemas.microsoft.com/office/drawing/2014/main" id="{4CA25ED1-FE95-4AEE-BE1D-3CD59950D271}"/>
                </a:ext>
              </a:extLst>
            </p:cNvPr>
            <p:cNvSpPr txBox="1"/>
            <p:nvPr/>
          </p:nvSpPr>
          <p:spPr>
            <a:xfrm>
              <a:off x="3445836" y="1498260"/>
              <a:ext cx="1985112" cy="434222"/>
            </a:xfrm>
            <a:prstGeom prst="rect">
              <a:avLst/>
            </a:prstGeom>
            <a:noFill/>
          </p:spPr>
          <p:txBody>
            <a:bodyPr anchor="t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4" name="Group 55">
            <a:extLst>
              <a:ext uri="{FF2B5EF4-FFF2-40B4-BE49-F238E27FC236}">
                <a16:creationId xmlns:a16="http://schemas.microsoft.com/office/drawing/2014/main" id="{1995CE7F-769A-4494-82DB-18BB0C77845F}"/>
              </a:ext>
            </a:extLst>
          </p:cNvPr>
          <p:cNvGrpSpPr/>
          <p:nvPr/>
        </p:nvGrpSpPr>
        <p:grpSpPr>
          <a:xfrm>
            <a:off x="6381201" y="2684647"/>
            <a:ext cx="1488834" cy="446854"/>
            <a:chOff x="3445836" y="1336677"/>
            <a:chExt cx="1985112" cy="595805"/>
          </a:xfrm>
        </p:grpSpPr>
        <p:sp>
          <p:nvSpPr>
            <p:cNvPr id="15" name="îṣļîḑé-TextBox 56">
              <a:extLst>
                <a:ext uri="{FF2B5EF4-FFF2-40B4-BE49-F238E27FC236}">
                  <a16:creationId xmlns:a16="http://schemas.microsoft.com/office/drawing/2014/main" id="{C2F6AAB2-8716-43B6-9DD4-7F12951E4B2C}"/>
                </a:ext>
              </a:extLst>
            </p:cNvPr>
            <p:cNvSpPr txBox="1"/>
            <p:nvPr/>
          </p:nvSpPr>
          <p:spPr>
            <a:xfrm>
              <a:off x="4034435" y="1336677"/>
              <a:ext cx="807913" cy="161583"/>
            </a:xfrm>
            <a:prstGeom prst="rect">
              <a:avLst/>
            </a:prstGeom>
            <a:noFill/>
          </p:spPr>
          <p:txBody>
            <a:bodyPr anchor="t" bIns="0" lIns="0" rIns="0" tIns="0" wrap="none">
              <a:normAutofit fontScale="85000" lnSpcReduction="20000"/>
            </a:bodyPr>
            <a:lstStyle/>
            <a:p>
              <a:pPr algn="ctr"/>
              <a:r>
                <a:rPr altLang="en-US" b="1" lang="zh-CN" sz="1050">
                  <a:solidFill>
                    <a:schemeClr val="accent6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6" name="îṣļîḑé-TextBox 57">
              <a:extLst>
                <a:ext uri="{FF2B5EF4-FFF2-40B4-BE49-F238E27FC236}">
                  <a16:creationId xmlns:a16="http://schemas.microsoft.com/office/drawing/2014/main" id="{8DC3C953-1300-4192-85BD-0BC3D06F73DA}"/>
                </a:ext>
              </a:extLst>
            </p:cNvPr>
            <p:cNvSpPr txBox="1"/>
            <p:nvPr/>
          </p:nvSpPr>
          <p:spPr>
            <a:xfrm>
              <a:off x="3445836" y="1498260"/>
              <a:ext cx="1985112" cy="434222"/>
            </a:xfrm>
            <a:prstGeom prst="rect">
              <a:avLst/>
            </a:prstGeom>
            <a:noFill/>
          </p:spPr>
          <p:txBody>
            <a:bodyPr anchor="t" bIns="0" lIns="0" rIns="0" tIns="0" wrap="square">
              <a:normAutofit/>
            </a:bodyPr>
            <a:lstStyle/>
            <a:p>
              <a:pPr algn="ctr" defTabSz="121917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10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43" name="íṡľíḍè-TextBox 81">
            <a:extLst>
              <a:ext uri="{FF2B5EF4-FFF2-40B4-BE49-F238E27FC236}">
                <a16:creationId xmlns:a16="http://schemas.microsoft.com/office/drawing/2014/main" id="{4A66BEF7-8374-4840-9FA3-96C0E7C2AEC8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140311825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  <p:cond delay="0" evt="onBegin">
                          <p:tn val="25"/>
                        </p:cond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 nodeType="clickPar">
                      <p:stCondLst>
                        <p:cond delay="indefinite"/>
                        <p:cond delay="0" evt="onBegin">
                          <p:tn val="42"/>
                        </p:cond>
                      </p:stCondLst>
                      <p:childTnLst>
                        <p:par>
                          <p:cTn fill="hold" id="4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5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  <p:cond delay="0" evt="onBegin">
                          <p:tn val="50"/>
                        </p:cond>
                      </p:stCondLst>
                      <p:childTnLst>
                        <p:par>
                          <p:cTn fill="hold" id="5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C1403F40-A3DE-4A7F-8A75-1ED0EE7AAB55}"/>
              </a:ext>
            </a:extLst>
          </p:cNvPr>
          <p:cNvGrpSpPr/>
          <p:nvPr/>
        </p:nvGrpSpPr>
        <p:grpSpPr>
          <a:xfrm>
            <a:off x="3383657" y="1393372"/>
            <a:ext cx="2376692" cy="2356756"/>
            <a:chOff x="4381606" y="1691099"/>
            <a:chExt cx="3505202" cy="3475801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228BC0BF-6AEA-4E5B-86E6-0410F1D3FB45}"/>
                </a:ext>
              </a:extLst>
            </p:cNvPr>
            <p:cNvGrpSpPr/>
            <p:nvPr/>
          </p:nvGrpSpPr>
          <p:grpSpPr>
            <a:xfrm>
              <a:off x="4381606" y="1691099"/>
              <a:ext cx="3505202" cy="3475801"/>
              <a:chOff x="4186031" y="1535050"/>
              <a:chExt cx="3819939" cy="3787900"/>
            </a:xfrm>
          </p:grpSpPr>
          <p:grpSp>
            <p:nvGrpSpPr>
              <p:cNvPr id="29" name="组合 28">
                <a:extLst>
                  <a:ext uri="{FF2B5EF4-FFF2-40B4-BE49-F238E27FC236}">
                    <a16:creationId xmlns:a16="http://schemas.microsoft.com/office/drawing/2014/main" id="{6732F404-C36E-4577-AA74-C0F18B0206B3}"/>
                  </a:ext>
                </a:extLst>
              </p:cNvPr>
              <p:cNvGrpSpPr/>
              <p:nvPr/>
            </p:nvGrpSpPr>
            <p:grpSpPr>
              <a:xfrm>
                <a:off x="5343484" y="3543299"/>
                <a:ext cx="1483965" cy="1779651"/>
                <a:chOff x="5343484" y="3543299"/>
                <a:chExt cx="1483965" cy="1779651"/>
              </a:xfrm>
            </p:grpSpPr>
            <p:sp>
              <p:nvSpPr>
                <p:cNvPr id="40" name="íṡľíḍè-Rectangle 39">
                  <a:extLst>
                    <a:ext uri="{FF2B5EF4-FFF2-40B4-BE49-F238E27FC236}">
                      <a16:creationId xmlns:a16="http://schemas.microsoft.com/office/drawing/2014/main" id="{04D6E6B6-60D9-4414-B967-3E1C8FABED3B}"/>
                    </a:ext>
                  </a:extLst>
                </p:cNvPr>
                <p:cNvSpPr/>
                <p:nvPr/>
              </p:nvSpPr>
              <p:spPr>
                <a:xfrm>
                  <a:off x="5343485" y="4266569"/>
                  <a:ext cx="1483964" cy="1056381"/>
                </a:xfrm>
                <a:prstGeom prst="rect">
                  <a:avLst/>
                </a:prstGeom>
                <a:solidFill>
                  <a:schemeClr val="accent6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íṡľíḍè-Isosceles Triangle 40">
                  <a:extLst>
                    <a:ext uri="{FF2B5EF4-FFF2-40B4-BE49-F238E27FC236}">
                      <a16:creationId xmlns:a16="http://schemas.microsoft.com/office/drawing/2014/main" id="{D3BB8842-EF37-4B29-8E9B-F16B4855A50C}"/>
                    </a:ext>
                  </a:extLst>
                </p:cNvPr>
                <p:cNvSpPr/>
                <p:nvPr/>
              </p:nvSpPr>
              <p:spPr>
                <a:xfrm>
                  <a:off x="5343484" y="3543299"/>
                  <a:ext cx="1483963" cy="723269"/>
                </a:xfrm>
                <a:prstGeom prst="triangle">
                  <a:avLst/>
                </a:prstGeom>
                <a:solidFill>
                  <a:schemeClr val="accent6">
                    <a:lumMod val="7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0" name="组合 29">
                <a:extLst>
                  <a:ext uri="{FF2B5EF4-FFF2-40B4-BE49-F238E27FC236}">
                    <a16:creationId xmlns:a16="http://schemas.microsoft.com/office/drawing/2014/main" id="{E3805722-C5F2-4F4C-AD8A-26D9CB010933}"/>
                  </a:ext>
                </a:extLst>
              </p:cNvPr>
              <p:cNvGrpSpPr/>
              <p:nvPr/>
            </p:nvGrpSpPr>
            <p:grpSpPr>
              <a:xfrm>
                <a:off x="5343484" y="1535050"/>
                <a:ext cx="1483964" cy="1779650"/>
                <a:chOff x="5343484" y="1535050"/>
                <a:chExt cx="1483964" cy="1779650"/>
              </a:xfrm>
            </p:grpSpPr>
            <p:sp>
              <p:nvSpPr>
                <p:cNvPr id="38" name="íṡľíḍè-Rectangle 37">
                  <a:extLst>
                    <a:ext uri="{FF2B5EF4-FFF2-40B4-BE49-F238E27FC236}">
                      <a16:creationId xmlns:a16="http://schemas.microsoft.com/office/drawing/2014/main" id="{5AC24C33-3C6C-46AB-A9A1-DD9760DF22FA}"/>
                    </a:ext>
                  </a:extLst>
                </p:cNvPr>
                <p:cNvSpPr/>
                <p:nvPr/>
              </p:nvSpPr>
              <p:spPr>
                <a:xfrm>
                  <a:off x="5343485" y="1535050"/>
                  <a:ext cx="1483963" cy="1056381"/>
                </a:xfrm>
                <a:prstGeom prst="rect">
                  <a:avLst/>
                </a:prstGeom>
                <a:solidFill>
                  <a:schemeClr val="accent1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i$liḋe-Isosceles Triangle 38">
                  <a:extLst>
                    <a:ext uri="{FF2B5EF4-FFF2-40B4-BE49-F238E27FC236}">
                      <a16:creationId xmlns:a16="http://schemas.microsoft.com/office/drawing/2014/main" id="{A235E0F5-2B97-4DF8-A96A-41D1F4CABFA4}"/>
                    </a:ext>
                  </a:extLst>
                </p:cNvPr>
                <p:cNvSpPr/>
                <p:nvPr/>
              </p:nvSpPr>
              <p:spPr>
                <a:xfrm flipV="1">
                  <a:off x="5343484" y="2591431"/>
                  <a:ext cx="1483963" cy="723269"/>
                </a:xfrm>
                <a:prstGeom prst="triangle">
                  <a:avLst/>
                </a:prstGeom>
                <a:solidFill>
                  <a:schemeClr val="accent1">
                    <a:lumMod val="7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1" name="组合 30">
                <a:extLst>
                  <a:ext uri="{FF2B5EF4-FFF2-40B4-BE49-F238E27FC236}">
                    <a16:creationId xmlns:a16="http://schemas.microsoft.com/office/drawing/2014/main" id="{244CF98A-7B98-4429-8D64-FC0005F9EE41}"/>
                  </a:ext>
                </a:extLst>
              </p:cNvPr>
              <p:cNvGrpSpPr/>
              <p:nvPr/>
            </p:nvGrpSpPr>
            <p:grpSpPr>
              <a:xfrm>
                <a:off x="6225132" y="2690761"/>
                <a:ext cx="1780838" cy="1483963"/>
                <a:chOff x="6225132" y="2690761"/>
                <a:chExt cx="1780838" cy="1483963"/>
              </a:xfrm>
            </p:grpSpPr>
            <p:sp>
              <p:nvSpPr>
                <p:cNvPr id="36" name="i$liḋe-Rectangle 35">
                  <a:extLst>
                    <a:ext uri="{FF2B5EF4-FFF2-40B4-BE49-F238E27FC236}">
                      <a16:creationId xmlns:a16="http://schemas.microsoft.com/office/drawing/2014/main" id="{252104C3-07BE-4327-BB29-AEFF554F80CD}"/>
                    </a:ext>
                  </a:extLst>
                </p:cNvPr>
                <p:cNvSpPr/>
                <p:nvPr/>
              </p:nvSpPr>
              <p:spPr>
                <a:xfrm>
                  <a:off x="6948401" y="2691257"/>
                  <a:ext cx="1057569" cy="1482973"/>
                </a:xfrm>
                <a:prstGeom prst="rect">
                  <a:avLst/>
                </a:prstGeom>
                <a:solidFill>
                  <a:schemeClr val="accent4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i$liḋe-Isosceles Triangle 36">
                  <a:extLst>
                    <a:ext uri="{FF2B5EF4-FFF2-40B4-BE49-F238E27FC236}">
                      <a16:creationId xmlns:a16="http://schemas.microsoft.com/office/drawing/2014/main" id="{660290C0-D705-4981-99C9-997A94DA97FB}"/>
                    </a:ext>
                  </a:extLst>
                </p:cNvPr>
                <p:cNvSpPr/>
                <p:nvPr/>
              </p:nvSpPr>
              <p:spPr>
                <a:xfrm flipV="1" rot="5400000">
                  <a:off x="5844785" y="3071108"/>
                  <a:ext cx="1483963" cy="723269"/>
                </a:xfrm>
                <a:prstGeom prst="triangle">
                  <a:avLst/>
                </a:prstGeom>
                <a:solidFill>
                  <a:schemeClr val="accent4">
                    <a:lumMod val="7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2" name="组合 31">
                <a:extLst>
                  <a:ext uri="{FF2B5EF4-FFF2-40B4-BE49-F238E27FC236}">
                    <a16:creationId xmlns:a16="http://schemas.microsoft.com/office/drawing/2014/main" id="{86D6D3C9-CC24-4399-B1BB-DB05CA89D079}"/>
                  </a:ext>
                </a:extLst>
              </p:cNvPr>
              <p:cNvGrpSpPr/>
              <p:nvPr/>
            </p:nvGrpSpPr>
            <p:grpSpPr>
              <a:xfrm>
                <a:off x="4186031" y="2690761"/>
                <a:ext cx="1780838" cy="1483963"/>
                <a:chOff x="4186031" y="2690761"/>
                <a:chExt cx="1780838" cy="1483963"/>
              </a:xfrm>
            </p:grpSpPr>
            <p:sp>
              <p:nvSpPr>
                <p:cNvPr id="34" name="i$liḋe-Rectangle 33">
                  <a:extLst>
                    <a:ext uri="{FF2B5EF4-FFF2-40B4-BE49-F238E27FC236}">
                      <a16:creationId xmlns:a16="http://schemas.microsoft.com/office/drawing/2014/main" id="{360DCF92-3979-453F-BEA4-7AC47B26B624}"/>
                    </a:ext>
                  </a:extLst>
                </p:cNvPr>
                <p:cNvSpPr/>
                <p:nvPr/>
              </p:nvSpPr>
              <p:spPr>
                <a:xfrm>
                  <a:off x="4186031" y="2691257"/>
                  <a:ext cx="1057569" cy="1482973"/>
                </a:xfrm>
                <a:prstGeom prst="rect">
                  <a:avLst/>
                </a:prstGeom>
                <a:solidFill>
                  <a:schemeClr val="accent2"/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i$liḋe-Isosceles Triangle 34">
                  <a:extLst>
                    <a:ext uri="{FF2B5EF4-FFF2-40B4-BE49-F238E27FC236}">
                      <a16:creationId xmlns:a16="http://schemas.microsoft.com/office/drawing/2014/main" id="{5A4A93EA-73BF-4CD2-B641-EAE32D468FEC}"/>
                    </a:ext>
                  </a:extLst>
                </p:cNvPr>
                <p:cNvSpPr/>
                <p:nvPr/>
              </p:nvSpPr>
              <p:spPr>
                <a:xfrm flipH="1" flipV="1" rot="16200000">
                  <a:off x="4863253" y="3071108"/>
                  <a:ext cx="1483963" cy="723269"/>
                </a:xfrm>
                <a:prstGeom prst="triangle">
                  <a:avLst/>
                </a:prstGeom>
                <a:solidFill>
                  <a:schemeClr val="accent2">
                    <a:lumMod val="75000"/>
                  </a:schemeClr>
                </a:solidFill>
                <a:ln w="762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3" name="i$liḋe-Oval 32">
                <a:extLst>
                  <a:ext uri="{FF2B5EF4-FFF2-40B4-BE49-F238E27FC236}">
                    <a16:creationId xmlns:a16="http://schemas.microsoft.com/office/drawing/2014/main" id="{23A4BC54-BC10-48B5-8EA5-C931771DF44C}"/>
                  </a:ext>
                </a:extLst>
              </p:cNvPr>
              <p:cNvSpPr/>
              <p:nvPr/>
            </p:nvSpPr>
            <p:spPr>
              <a:xfrm>
                <a:off x="5524500" y="2857500"/>
                <a:ext cx="1143000" cy="1143000"/>
              </a:xfrm>
              <a:prstGeom prst="ellipse">
                <a:avLst/>
              </a:prstGeom>
              <a:solidFill>
                <a:schemeClr val="bg1"/>
              </a:solidFill>
              <a:ln w="76200"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4" name="i$liḋe-Freeform 23">
              <a:extLst>
                <a:ext uri="{FF2B5EF4-FFF2-40B4-BE49-F238E27FC236}">
                  <a16:creationId xmlns:a16="http://schemas.microsoft.com/office/drawing/2014/main" id="{10B84D3C-F9DB-4519-AE8F-A2DDFB7B3B73}"/>
                </a:ext>
              </a:extLst>
            </p:cNvPr>
            <p:cNvSpPr/>
            <p:nvPr/>
          </p:nvSpPr>
          <p:spPr bwMode="auto">
            <a:xfrm>
              <a:off x="5807186" y="3128821"/>
              <a:ext cx="600358" cy="600358"/>
            </a:xfrm>
            <a:custGeom>
              <a:gdLst>
                <a:gd fmla="*/ 56258 w 331788" name="connsiteX0"/>
                <a:gd fmla="*/ 234950 h 331788" name="connsiteY0"/>
                <a:gd fmla="*/ 56258 w 331788" name="connsiteX1"/>
                <a:gd fmla="*/ 236252 h 331788" name="connsiteY1"/>
                <a:gd fmla="*/ 52388 w 331788" name="connsiteX2"/>
                <a:gd fmla="*/ 247968 h 331788" name="connsiteY2"/>
                <a:gd fmla="*/ 165895 w 331788" name="connsiteX3"/>
                <a:gd fmla="*/ 300038 h 331788" name="connsiteY3"/>
                <a:gd fmla="*/ 279401 w 331788" name="connsiteX4"/>
                <a:gd fmla="*/ 247968 h 331788" name="connsiteY4"/>
                <a:gd fmla="*/ 275531 w 331788" name="connsiteX5"/>
                <a:gd fmla="*/ 234950 h 331788" name="connsiteY5"/>
                <a:gd fmla="*/ 165895 w 331788" name="connsiteX6"/>
                <a:gd fmla="*/ 268796 h 331788" name="connsiteY6"/>
                <a:gd fmla="*/ 56258 w 331788" name="connsiteX7"/>
                <a:gd fmla="*/ 234950 h 331788" name="connsiteY7"/>
                <a:gd fmla="*/ 54964 w 331788" name="connsiteX8"/>
                <a:gd fmla="*/ 176212 h 331788" name="connsiteY8"/>
                <a:gd fmla="*/ 52388 w 331788" name="connsiteX9"/>
                <a:gd fmla="*/ 186531 h 331788" name="connsiteY9"/>
                <a:gd fmla="*/ 165711 w 331788" name="connsiteX10"/>
                <a:gd fmla="*/ 238125 h 331788" name="connsiteY10"/>
                <a:gd fmla="*/ 236538 w 331788" name="connsiteX11"/>
                <a:gd fmla="*/ 226516 h 331788" name="connsiteY11"/>
                <a:gd fmla="*/ 206919 w 331788" name="connsiteX12"/>
                <a:gd fmla="*/ 227806 h 331788" name="connsiteY12"/>
                <a:gd fmla="*/ 88445 w 331788" name="connsiteX13"/>
                <a:gd fmla="*/ 183951 h 331788" name="connsiteY13"/>
                <a:gd fmla="*/ 54964 w 331788" name="connsiteX14"/>
                <a:gd fmla="*/ 176212 h 331788" name="connsiteY14"/>
                <a:gd fmla="*/ 280538 w 331788" name="connsiteX15"/>
                <a:gd fmla="*/ 106362 h 331788" name="connsiteY15"/>
                <a:gd fmla="*/ 248169 w 331788" name="connsiteX16"/>
                <a:gd fmla="*/ 129630 h 331788" name="connsiteY16"/>
                <a:gd fmla="*/ 138113 w 331788" name="connsiteX17"/>
                <a:gd fmla="*/ 185216 h 331788" name="connsiteY17"/>
                <a:gd fmla="*/ 206736 w 331788" name="connsiteX18"/>
                <a:gd fmla="*/ 196850 h 331788" name="connsiteY18"/>
                <a:gd fmla="*/ 320676 w 331788" name="connsiteX19"/>
                <a:gd fmla="*/ 145143 h 331788" name="connsiteY19"/>
                <a:gd fmla="*/ 280538 w 331788" name="connsiteX20"/>
                <a:gd fmla="*/ 106362 h 331788" name="connsiteY20"/>
                <a:gd fmla="*/ 42019 w 331788" name="connsiteX21"/>
                <a:gd fmla="*/ 68262 h 331788" name="connsiteY21"/>
                <a:gd fmla="*/ 11113 w 331788" name="connsiteX22"/>
                <a:gd fmla="*/ 103448 h 331788" name="connsiteY22"/>
                <a:gd fmla="*/ 124436 w 331788" name="connsiteX23"/>
                <a:gd fmla="*/ 155575 h 331788" name="connsiteY23"/>
                <a:gd fmla="*/ 195263 w 331788" name="connsiteX24"/>
                <a:gd fmla="*/ 143847 h 331788" name="connsiteY24"/>
                <a:gd fmla="*/ 165644 w 331788" name="connsiteX25"/>
                <a:gd fmla="*/ 145150 h 331788" name="connsiteY25"/>
                <a:gd fmla="*/ 42019 w 331788" name="connsiteX26"/>
                <a:gd fmla="*/ 82597 h 331788" name="connsiteY26"/>
                <a:gd fmla="*/ 42019 w 331788" name="connsiteX27"/>
                <a:gd fmla="*/ 68262 h 331788" name="connsiteY27"/>
                <a:gd fmla="*/ 155468 w 331788" name="connsiteX28"/>
                <a:gd fmla="*/ 20637 h 331788" name="connsiteY28"/>
                <a:gd fmla="*/ 174732 w 331788" name="connsiteX29"/>
                <a:gd fmla="*/ 20637 h 331788" name="connsiteY29"/>
                <a:gd fmla="*/ 174732 w 331788" name="connsiteX30"/>
                <a:gd fmla="*/ 28404 h 331788" name="connsiteY30"/>
                <a:gd fmla="*/ 217113 w 331788" name="connsiteX31"/>
                <a:gd fmla="*/ 43937 h 331788" name="connsiteY31"/>
                <a:gd fmla="*/ 190143 w 331788" name="connsiteX32"/>
                <a:gd fmla="*/ 47820 h 331788" name="connsiteY32"/>
                <a:gd fmla="*/ 167026 w 331788" name="connsiteX33"/>
                <a:gd fmla="*/ 38759 h 331788" name="connsiteY33"/>
                <a:gd fmla="*/ 152899 w 331788" name="connsiteX34"/>
                <a:gd fmla="*/ 40054 h 331788" name="connsiteY34"/>
                <a:gd fmla="*/ 147762 w 331788" name="connsiteX35"/>
                <a:gd fmla="*/ 45231 h 331788" name="connsiteY35"/>
                <a:gd fmla="*/ 152899 w 331788" name="connsiteX36"/>
                <a:gd fmla="*/ 50409 h 331788" name="connsiteY36"/>
                <a:gd fmla="*/ 173448 w 331788" name="connsiteX37"/>
                <a:gd fmla="*/ 54292 h 331788" name="connsiteY37"/>
                <a:gd fmla="*/ 200417 w 331788" name="connsiteX38"/>
                <a:gd fmla="*/ 59470 h 331788" name="connsiteY38"/>
                <a:gd fmla="*/ 217113 w 331788" name="connsiteX39"/>
                <a:gd fmla="*/ 65942 h 331788" name="connsiteY39"/>
                <a:gd fmla="*/ 222250 w 331788" name="connsiteX40"/>
                <a:gd fmla="*/ 75003 h 331788" name="connsiteY40"/>
                <a:gd fmla="*/ 210692 w 331788" name="connsiteX41"/>
                <a:gd fmla="*/ 89242 h 331788" name="connsiteY41"/>
                <a:gd fmla="*/ 174732 w 331788" name="connsiteX42"/>
                <a:gd fmla="*/ 95714 h 331788" name="connsiteY42"/>
                <a:gd fmla="*/ 174732 w 331788" name="connsiteX43"/>
                <a:gd fmla="*/ 104775 h 331788" name="connsiteY43"/>
                <a:gd fmla="*/ 155468 w 331788" name="connsiteX44"/>
                <a:gd fmla="*/ 104775 h 331788" name="connsiteY44"/>
                <a:gd fmla="*/ 155468 w 331788" name="connsiteX45"/>
                <a:gd fmla="*/ 95714 h 331788" name="connsiteY45"/>
                <a:gd fmla="*/ 107950 w 331788" name="connsiteX46"/>
                <a:gd fmla="*/ 77592 h 331788" name="connsiteY46"/>
                <a:gd fmla="*/ 138772 w 331788" name="connsiteX47"/>
                <a:gd fmla="*/ 73709 h 331788" name="connsiteY47"/>
                <a:gd fmla="*/ 165742 w 331788" name="connsiteX48"/>
                <a:gd fmla="*/ 85359 h 331788" name="connsiteY48"/>
                <a:gd fmla="*/ 182438 w 331788" name="connsiteX49"/>
                <a:gd fmla="*/ 82770 h 331788" name="connsiteY49"/>
                <a:gd fmla="*/ 187575 w 331788" name="connsiteX50"/>
                <a:gd fmla="*/ 77592 h 331788" name="connsiteY50"/>
                <a:gd fmla="*/ 182438 w 331788" name="connsiteX51"/>
                <a:gd fmla="*/ 72414 h 331788" name="connsiteY51"/>
                <a:gd fmla="*/ 159321 w 331788" name="connsiteX52"/>
                <a:gd fmla="*/ 67237 h 331788" name="connsiteY52"/>
                <a:gd fmla="*/ 134920 w 331788" name="connsiteX53"/>
                <a:gd fmla="*/ 63353 h 331788" name="connsiteY53"/>
                <a:gd fmla="*/ 119508 w 331788" name="connsiteX54"/>
                <a:gd fmla="*/ 56881 h 331788" name="connsiteY54"/>
                <a:gd fmla="*/ 114371 w 331788" name="connsiteX55"/>
                <a:gd fmla="*/ 47820 h 331788" name="connsiteY55"/>
                <a:gd fmla="*/ 124646 w 331788" name="connsiteX56"/>
                <a:gd fmla="*/ 34876 h 331788" name="connsiteY56"/>
                <a:gd fmla="*/ 155468 w 331788" name="connsiteX57"/>
                <a:gd fmla="*/ 28404 h 331788" name="connsiteY57"/>
                <a:gd fmla="*/ 155468 w 331788" name="connsiteX58"/>
                <a:gd fmla="*/ 20637 h 331788" name="connsiteY58"/>
                <a:gd fmla="*/ 165895 w 331788" name="connsiteX59"/>
                <a:gd fmla="*/ 9525 h 331788" name="connsiteY59"/>
                <a:gd fmla="*/ 52388 w 331788" name="connsiteX60"/>
                <a:gd fmla="*/ 61913 h 331788" name="connsiteY60"/>
                <a:gd fmla="*/ 165895 w 331788" name="connsiteX61"/>
                <a:gd fmla="*/ 114301 h 331788" name="connsiteY61"/>
                <a:gd fmla="*/ 279402 w 331788" name="connsiteX62"/>
                <a:gd fmla="*/ 61913 h 331788" name="connsiteY62"/>
                <a:gd fmla="*/ 165895 w 331788" name="connsiteX63"/>
                <a:gd fmla="*/ 9525 h 331788" name="connsiteY63"/>
                <a:gd fmla="*/ 165894 w 331788" name="connsiteX64"/>
                <a:gd fmla="*/ 0 h 331788" name="connsiteY64"/>
                <a:gd fmla="*/ 290315 w 331788" name="connsiteX65"/>
                <a:gd fmla="*/ 62210 h 331788" name="connsiteY65"/>
                <a:gd fmla="*/ 290315 w 331788" name="connsiteX66"/>
                <a:gd fmla="*/ 82947 h 331788" name="connsiteY66"/>
                <a:gd fmla="*/ 286426 w 331788" name="connsiteX67"/>
                <a:gd fmla="*/ 97204 h 331788" name="connsiteY67"/>
                <a:gd fmla="*/ 331788 w 331788" name="connsiteX68"/>
                <a:gd fmla="*/ 145157 h 331788" name="connsiteY68"/>
                <a:gd fmla="*/ 331788 w 331788" name="connsiteX69"/>
                <a:gd fmla="*/ 165894 h 331788" name="connsiteY69"/>
                <a:gd fmla="*/ 290315 w 331788" name="connsiteX70"/>
                <a:gd fmla="*/ 212552 h 331788" name="connsiteY70"/>
                <a:gd fmla="*/ 282538 w 331788" name="connsiteX71"/>
                <a:gd fmla="*/ 228104 h 331788" name="connsiteY71"/>
                <a:gd fmla="*/ 290315 w 331788" name="connsiteX72"/>
                <a:gd fmla="*/ 248841 h 331788" name="connsiteY72"/>
                <a:gd fmla="*/ 290315 w 331788" name="connsiteX73"/>
                <a:gd fmla="*/ 269578 h 331788" name="connsiteY73"/>
                <a:gd fmla="*/ 165894 w 331788" name="connsiteX74"/>
                <a:gd fmla="*/ 331788 h 331788" name="connsiteY74"/>
                <a:gd fmla="*/ 41474 w 331788" name="connsiteX75"/>
                <a:gd fmla="*/ 269578 h 331788" name="connsiteY75"/>
                <a:gd fmla="*/ 41474 w 331788" name="connsiteX76"/>
                <a:gd fmla="*/ 248841 h 331788" name="connsiteY76"/>
                <a:gd fmla="*/ 49250 w 331788" name="connsiteX77"/>
                <a:gd fmla="*/ 228104 h 331788" name="connsiteY77"/>
                <a:gd fmla="*/ 41474 w 331788" name="connsiteX78"/>
                <a:gd fmla="*/ 207368 h 331788" name="connsiteY78"/>
                <a:gd fmla="*/ 41474 w 331788" name="connsiteX79"/>
                <a:gd fmla="*/ 186631 h 331788" name="connsiteY79"/>
                <a:gd fmla="*/ 45362 w 331788" name="connsiteX80"/>
                <a:gd fmla="*/ 172374 h 331788" name="connsiteY80"/>
                <a:gd fmla="*/ 0 w 331788" name="connsiteX81"/>
                <a:gd fmla="*/ 124421 h 331788" name="connsiteY81"/>
                <a:gd fmla="*/ 0 w 331788" name="connsiteX82"/>
                <a:gd fmla="*/ 103684 h 331788" name="connsiteY82"/>
                <a:gd fmla="*/ 41474 w 331788" name="connsiteX83"/>
                <a:gd fmla="*/ 57026 h 331788" name="connsiteY83"/>
                <a:gd fmla="*/ 41474 w 331788" name="connsiteX84"/>
                <a:gd fmla="*/ 62210 h 331788" name="connsiteY84"/>
                <a:gd fmla="*/ 165894 w 331788" name="connsiteX85"/>
                <a:gd fmla="*/ 0 h 331788" name="connsiteY8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b="b" l="l" r="r" t="t"/>
              <a:pathLst>
                <a:path h="331788" w="331788">
                  <a:moveTo>
                    <a:pt x="56258" y="234950"/>
                  </a:moveTo>
                  <a:cubicBezTo>
                    <a:pt x="56258" y="234950"/>
                    <a:pt x="56258" y="234950"/>
                    <a:pt x="56258" y="236252"/>
                  </a:cubicBezTo>
                  <a:cubicBezTo>
                    <a:pt x="53678" y="240157"/>
                    <a:pt x="52388" y="244062"/>
                    <a:pt x="52388" y="247968"/>
                  </a:cubicBezTo>
                  <a:cubicBezTo>
                    <a:pt x="52388" y="272701"/>
                    <a:pt x="98823" y="300038"/>
                    <a:pt x="165895" y="300038"/>
                  </a:cubicBezTo>
                  <a:cubicBezTo>
                    <a:pt x="232967" y="300038"/>
                    <a:pt x="279401" y="272701"/>
                    <a:pt x="279401" y="247968"/>
                  </a:cubicBezTo>
                  <a:cubicBezTo>
                    <a:pt x="279401" y="244062"/>
                    <a:pt x="278111" y="240157"/>
                    <a:pt x="275531" y="234950"/>
                  </a:cubicBezTo>
                  <a:cubicBezTo>
                    <a:pt x="254894" y="255778"/>
                    <a:pt x="213619" y="268796"/>
                    <a:pt x="165895" y="268796"/>
                  </a:cubicBezTo>
                  <a:cubicBezTo>
                    <a:pt x="118170" y="268796"/>
                    <a:pt x="76895" y="255778"/>
                    <a:pt x="56258" y="234950"/>
                  </a:cubicBezTo>
                  <a:close/>
                  <a:moveTo>
                    <a:pt x="54964" y="176212"/>
                  </a:moveTo>
                  <a:cubicBezTo>
                    <a:pt x="53676" y="180082"/>
                    <a:pt x="52388" y="182661"/>
                    <a:pt x="52388" y="186531"/>
                  </a:cubicBezTo>
                  <a:cubicBezTo>
                    <a:pt x="52388" y="211038"/>
                    <a:pt x="98747" y="238125"/>
                    <a:pt x="165711" y="238125"/>
                  </a:cubicBezTo>
                  <a:cubicBezTo>
                    <a:pt x="194042" y="238125"/>
                    <a:pt x="217222" y="232966"/>
                    <a:pt x="236538" y="226516"/>
                  </a:cubicBezTo>
                  <a:cubicBezTo>
                    <a:pt x="227524" y="226516"/>
                    <a:pt x="217222" y="227806"/>
                    <a:pt x="206919" y="227806"/>
                  </a:cubicBezTo>
                  <a:cubicBezTo>
                    <a:pt x="151546" y="227806"/>
                    <a:pt x="103899" y="209748"/>
                    <a:pt x="88445" y="183951"/>
                  </a:cubicBezTo>
                  <a:cubicBezTo>
                    <a:pt x="76855" y="182661"/>
                    <a:pt x="65266" y="178792"/>
                    <a:pt x="54964" y="176212"/>
                  </a:cubicBezTo>
                  <a:close/>
                  <a:moveTo>
                    <a:pt x="280538" y="106362"/>
                  </a:moveTo>
                  <a:cubicBezTo>
                    <a:pt x="272769" y="115411"/>
                    <a:pt x="261116" y="123167"/>
                    <a:pt x="248169" y="129630"/>
                  </a:cubicBezTo>
                  <a:cubicBezTo>
                    <a:pt x="242990" y="159362"/>
                    <a:pt x="196378" y="182631"/>
                    <a:pt x="138113" y="185216"/>
                  </a:cubicBezTo>
                  <a:cubicBezTo>
                    <a:pt x="157535" y="192972"/>
                    <a:pt x="179546" y="196850"/>
                    <a:pt x="206736" y="196850"/>
                  </a:cubicBezTo>
                  <a:cubicBezTo>
                    <a:pt x="274064" y="196850"/>
                    <a:pt x="320676" y="169704"/>
                    <a:pt x="320676" y="145143"/>
                  </a:cubicBezTo>
                  <a:cubicBezTo>
                    <a:pt x="320676" y="130923"/>
                    <a:pt x="305139" y="116704"/>
                    <a:pt x="280538" y="106362"/>
                  </a:cubicBezTo>
                  <a:close/>
                  <a:moveTo>
                    <a:pt x="42019" y="68262"/>
                  </a:moveTo>
                  <a:cubicBezTo>
                    <a:pt x="22703" y="78688"/>
                    <a:pt x="11113" y="91719"/>
                    <a:pt x="11113" y="103448"/>
                  </a:cubicBezTo>
                  <a:cubicBezTo>
                    <a:pt x="11113" y="128208"/>
                    <a:pt x="57472" y="155575"/>
                    <a:pt x="124436" y="155575"/>
                  </a:cubicBezTo>
                  <a:cubicBezTo>
                    <a:pt x="152767" y="155575"/>
                    <a:pt x="175947" y="150362"/>
                    <a:pt x="195263" y="143847"/>
                  </a:cubicBezTo>
                  <a:cubicBezTo>
                    <a:pt x="186249" y="143847"/>
                    <a:pt x="175947" y="145150"/>
                    <a:pt x="165644" y="145150"/>
                  </a:cubicBezTo>
                  <a:cubicBezTo>
                    <a:pt x="97393" y="145150"/>
                    <a:pt x="42019" y="117783"/>
                    <a:pt x="42019" y="82597"/>
                  </a:cubicBezTo>
                  <a:cubicBezTo>
                    <a:pt x="42019" y="82597"/>
                    <a:pt x="42019" y="82597"/>
                    <a:pt x="42019" y="68262"/>
                  </a:cubicBezTo>
                  <a:close/>
                  <a:moveTo>
                    <a:pt x="155468" y="20637"/>
                  </a:moveTo>
                  <a:cubicBezTo>
                    <a:pt x="174732" y="20637"/>
                    <a:pt x="174732" y="20637"/>
                    <a:pt x="174732" y="20637"/>
                  </a:cubicBezTo>
                  <a:cubicBezTo>
                    <a:pt x="174732" y="28404"/>
                    <a:pt x="174732" y="28404"/>
                    <a:pt x="174732" y="28404"/>
                  </a:cubicBezTo>
                  <a:cubicBezTo>
                    <a:pt x="196565" y="29698"/>
                    <a:pt x="210692" y="33581"/>
                    <a:pt x="217113" y="43937"/>
                  </a:cubicBezTo>
                  <a:cubicBezTo>
                    <a:pt x="190143" y="47820"/>
                    <a:pt x="190143" y="47820"/>
                    <a:pt x="190143" y="47820"/>
                  </a:cubicBezTo>
                  <a:cubicBezTo>
                    <a:pt x="185006" y="41348"/>
                    <a:pt x="177301" y="38759"/>
                    <a:pt x="167026" y="38759"/>
                  </a:cubicBezTo>
                  <a:cubicBezTo>
                    <a:pt x="160605" y="38759"/>
                    <a:pt x="156752" y="38759"/>
                    <a:pt x="152899" y="40054"/>
                  </a:cubicBezTo>
                  <a:cubicBezTo>
                    <a:pt x="150331" y="41348"/>
                    <a:pt x="147762" y="43937"/>
                    <a:pt x="147762" y="45231"/>
                  </a:cubicBezTo>
                  <a:cubicBezTo>
                    <a:pt x="147762" y="47820"/>
                    <a:pt x="150331" y="49115"/>
                    <a:pt x="152899" y="50409"/>
                  </a:cubicBezTo>
                  <a:cubicBezTo>
                    <a:pt x="156752" y="51703"/>
                    <a:pt x="163174" y="52998"/>
                    <a:pt x="173448" y="54292"/>
                  </a:cubicBezTo>
                  <a:cubicBezTo>
                    <a:pt x="185006" y="55587"/>
                    <a:pt x="193996" y="58176"/>
                    <a:pt x="200417" y="59470"/>
                  </a:cubicBezTo>
                  <a:cubicBezTo>
                    <a:pt x="206839" y="60764"/>
                    <a:pt x="213260" y="63353"/>
                    <a:pt x="217113" y="65942"/>
                  </a:cubicBezTo>
                  <a:cubicBezTo>
                    <a:pt x="220966" y="68531"/>
                    <a:pt x="222250" y="71120"/>
                    <a:pt x="222250" y="75003"/>
                  </a:cubicBezTo>
                  <a:cubicBezTo>
                    <a:pt x="222250" y="80181"/>
                    <a:pt x="218397" y="85359"/>
                    <a:pt x="210692" y="89242"/>
                  </a:cubicBezTo>
                  <a:cubicBezTo>
                    <a:pt x="201702" y="93125"/>
                    <a:pt x="190143" y="95714"/>
                    <a:pt x="174732" y="95714"/>
                  </a:cubicBezTo>
                  <a:cubicBezTo>
                    <a:pt x="174732" y="104775"/>
                    <a:pt x="174732" y="104775"/>
                    <a:pt x="174732" y="104775"/>
                  </a:cubicBezTo>
                  <a:cubicBezTo>
                    <a:pt x="155468" y="104775"/>
                    <a:pt x="155468" y="104775"/>
                    <a:pt x="155468" y="104775"/>
                  </a:cubicBezTo>
                  <a:cubicBezTo>
                    <a:pt x="155468" y="95714"/>
                    <a:pt x="155468" y="95714"/>
                    <a:pt x="155468" y="95714"/>
                  </a:cubicBezTo>
                  <a:cubicBezTo>
                    <a:pt x="129783" y="94420"/>
                    <a:pt x="114371" y="89242"/>
                    <a:pt x="107950" y="77592"/>
                  </a:cubicBezTo>
                  <a:cubicBezTo>
                    <a:pt x="138772" y="73709"/>
                    <a:pt x="138772" y="73709"/>
                    <a:pt x="138772" y="73709"/>
                  </a:cubicBezTo>
                  <a:cubicBezTo>
                    <a:pt x="141341" y="81475"/>
                    <a:pt x="150331" y="85359"/>
                    <a:pt x="165742" y="85359"/>
                  </a:cubicBezTo>
                  <a:cubicBezTo>
                    <a:pt x="173448" y="85359"/>
                    <a:pt x="178585" y="84064"/>
                    <a:pt x="182438" y="82770"/>
                  </a:cubicBezTo>
                  <a:cubicBezTo>
                    <a:pt x="186290" y="81475"/>
                    <a:pt x="187575" y="78887"/>
                    <a:pt x="187575" y="77592"/>
                  </a:cubicBezTo>
                  <a:cubicBezTo>
                    <a:pt x="187575" y="75003"/>
                    <a:pt x="186290" y="73709"/>
                    <a:pt x="182438" y="72414"/>
                  </a:cubicBezTo>
                  <a:cubicBezTo>
                    <a:pt x="178585" y="71120"/>
                    <a:pt x="170879" y="69825"/>
                    <a:pt x="159321" y="67237"/>
                  </a:cubicBezTo>
                  <a:cubicBezTo>
                    <a:pt x="149047" y="65942"/>
                    <a:pt x="140057" y="64648"/>
                    <a:pt x="134920" y="63353"/>
                  </a:cubicBezTo>
                  <a:cubicBezTo>
                    <a:pt x="128498" y="62059"/>
                    <a:pt x="123361" y="59470"/>
                    <a:pt x="119508" y="56881"/>
                  </a:cubicBezTo>
                  <a:cubicBezTo>
                    <a:pt x="115656" y="54292"/>
                    <a:pt x="114371" y="51703"/>
                    <a:pt x="114371" y="47820"/>
                  </a:cubicBezTo>
                  <a:cubicBezTo>
                    <a:pt x="114371" y="42642"/>
                    <a:pt x="116940" y="38759"/>
                    <a:pt x="124646" y="34876"/>
                  </a:cubicBezTo>
                  <a:cubicBezTo>
                    <a:pt x="131067" y="30993"/>
                    <a:pt x="141341" y="28404"/>
                    <a:pt x="155468" y="28404"/>
                  </a:cubicBezTo>
                  <a:cubicBezTo>
                    <a:pt x="155468" y="20637"/>
                    <a:pt x="155468" y="20637"/>
                    <a:pt x="155468" y="20637"/>
                  </a:cubicBezTo>
                  <a:close/>
                  <a:moveTo>
                    <a:pt x="165895" y="9525"/>
                  </a:moveTo>
                  <a:cubicBezTo>
                    <a:pt x="103207" y="9525"/>
                    <a:pt x="52388" y="32980"/>
                    <a:pt x="52388" y="61913"/>
                  </a:cubicBezTo>
                  <a:cubicBezTo>
                    <a:pt x="52388" y="90846"/>
                    <a:pt x="103207" y="114301"/>
                    <a:pt x="165895" y="114301"/>
                  </a:cubicBezTo>
                  <a:cubicBezTo>
                    <a:pt x="228583" y="114301"/>
                    <a:pt x="279402" y="90846"/>
                    <a:pt x="279402" y="61913"/>
                  </a:cubicBezTo>
                  <a:cubicBezTo>
                    <a:pt x="279402" y="32980"/>
                    <a:pt x="228583" y="9525"/>
                    <a:pt x="165895" y="9525"/>
                  </a:cubicBezTo>
                  <a:close/>
                  <a:moveTo>
                    <a:pt x="165894" y="0"/>
                  </a:moveTo>
                  <a:cubicBezTo>
                    <a:pt x="234584" y="0"/>
                    <a:pt x="290315" y="27217"/>
                    <a:pt x="290315" y="62210"/>
                  </a:cubicBezTo>
                  <a:cubicBezTo>
                    <a:pt x="290315" y="62210"/>
                    <a:pt x="290315" y="62210"/>
                    <a:pt x="290315" y="82947"/>
                  </a:cubicBezTo>
                  <a:cubicBezTo>
                    <a:pt x="290315" y="88131"/>
                    <a:pt x="289018" y="93316"/>
                    <a:pt x="286426" y="97204"/>
                  </a:cubicBezTo>
                  <a:cubicBezTo>
                    <a:pt x="313643" y="108868"/>
                    <a:pt x="331788" y="125717"/>
                    <a:pt x="331788" y="145157"/>
                  </a:cubicBezTo>
                  <a:cubicBezTo>
                    <a:pt x="331788" y="145157"/>
                    <a:pt x="331788" y="145157"/>
                    <a:pt x="331788" y="165894"/>
                  </a:cubicBezTo>
                  <a:cubicBezTo>
                    <a:pt x="331788" y="184039"/>
                    <a:pt x="314939" y="200887"/>
                    <a:pt x="290315" y="212552"/>
                  </a:cubicBezTo>
                  <a:cubicBezTo>
                    <a:pt x="289018" y="217736"/>
                    <a:pt x="286426" y="222920"/>
                    <a:pt x="282538" y="228104"/>
                  </a:cubicBezTo>
                  <a:cubicBezTo>
                    <a:pt x="287722" y="234585"/>
                    <a:pt x="290315" y="241065"/>
                    <a:pt x="290315" y="248841"/>
                  </a:cubicBezTo>
                  <a:cubicBezTo>
                    <a:pt x="290315" y="248841"/>
                    <a:pt x="290315" y="248841"/>
                    <a:pt x="290315" y="269578"/>
                  </a:cubicBezTo>
                  <a:cubicBezTo>
                    <a:pt x="290315" y="303275"/>
                    <a:pt x="234584" y="331788"/>
                    <a:pt x="165894" y="331788"/>
                  </a:cubicBezTo>
                  <a:cubicBezTo>
                    <a:pt x="97204" y="331788"/>
                    <a:pt x="41474" y="303275"/>
                    <a:pt x="41474" y="269578"/>
                  </a:cubicBezTo>
                  <a:cubicBezTo>
                    <a:pt x="41474" y="269578"/>
                    <a:pt x="41474" y="269578"/>
                    <a:pt x="41474" y="248841"/>
                  </a:cubicBezTo>
                  <a:cubicBezTo>
                    <a:pt x="41474" y="241065"/>
                    <a:pt x="44066" y="234585"/>
                    <a:pt x="49250" y="228104"/>
                  </a:cubicBezTo>
                  <a:cubicBezTo>
                    <a:pt x="44066" y="221624"/>
                    <a:pt x="41474" y="215144"/>
                    <a:pt x="41474" y="207368"/>
                  </a:cubicBezTo>
                  <a:cubicBezTo>
                    <a:pt x="41474" y="207368"/>
                    <a:pt x="41474" y="207368"/>
                    <a:pt x="41474" y="186631"/>
                  </a:cubicBezTo>
                  <a:cubicBezTo>
                    <a:pt x="41474" y="181447"/>
                    <a:pt x="42770" y="176263"/>
                    <a:pt x="45362" y="172374"/>
                  </a:cubicBezTo>
                  <a:cubicBezTo>
                    <a:pt x="18145" y="160710"/>
                    <a:pt x="0" y="143861"/>
                    <a:pt x="0" y="124421"/>
                  </a:cubicBezTo>
                  <a:cubicBezTo>
                    <a:pt x="0" y="124421"/>
                    <a:pt x="0" y="124421"/>
                    <a:pt x="0" y="103684"/>
                  </a:cubicBezTo>
                  <a:cubicBezTo>
                    <a:pt x="0" y="85539"/>
                    <a:pt x="16849" y="68691"/>
                    <a:pt x="41474" y="57026"/>
                  </a:cubicBezTo>
                  <a:cubicBezTo>
                    <a:pt x="41474" y="58322"/>
                    <a:pt x="41474" y="60914"/>
                    <a:pt x="41474" y="62210"/>
                  </a:cubicBezTo>
                  <a:cubicBezTo>
                    <a:pt x="41474" y="27217"/>
                    <a:pt x="97204" y="0"/>
                    <a:pt x="165894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" name="i$liḋe-Freeform 24">
              <a:extLst>
                <a:ext uri="{FF2B5EF4-FFF2-40B4-BE49-F238E27FC236}">
                  <a16:creationId xmlns:a16="http://schemas.microsoft.com/office/drawing/2014/main" id="{A6EE43A7-2C26-4450-AB7E-305B30DC4DFF}"/>
                </a:ext>
              </a:extLst>
            </p:cNvPr>
            <p:cNvSpPr/>
            <p:nvPr/>
          </p:nvSpPr>
          <p:spPr bwMode="auto">
            <a:xfrm>
              <a:off x="4744434" y="3138402"/>
              <a:ext cx="244772" cy="440588"/>
            </a:xfrm>
            <a:custGeom>
              <a:gdLst>
                <a:gd fmla="*/ 159 w 159" name="T0"/>
                <a:gd fmla="*/ 50 h 286" name="T1"/>
                <a:gd fmla="*/ 114 w 159" name="T2"/>
                <a:gd fmla="*/ 50 h 286" name="T3"/>
                <a:gd fmla="*/ 114 w 159" name="T4"/>
                <a:gd fmla="*/ 50 h 286" name="T5"/>
                <a:gd fmla="*/ 111 w 159" name="T6"/>
                <a:gd fmla="*/ 51 h 286" name="T7"/>
                <a:gd fmla="*/ 107 w 159" name="T8"/>
                <a:gd fmla="*/ 54 h 286" name="T9"/>
                <a:gd fmla="*/ 103 w 159" name="T10"/>
                <a:gd fmla="*/ 60 h 286" name="T11"/>
                <a:gd fmla="*/ 102 w 159" name="T12"/>
                <a:gd fmla="*/ 66 h 286" name="T13"/>
                <a:gd fmla="*/ 102 w 159" name="T14"/>
                <a:gd fmla="*/ 99 h 286" name="T15"/>
                <a:gd fmla="*/ 159 w 159" name="T16"/>
                <a:gd fmla="*/ 99 h 286" name="T17"/>
                <a:gd fmla="*/ 159 w 159" name="T18"/>
                <a:gd fmla="*/ 146 h 286" name="T19"/>
                <a:gd fmla="*/ 102 w 159" name="T20"/>
                <a:gd fmla="*/ 146 h 286" name="T21"/>
                <a:gd fmla="*/ 102 w 159" name="T22"/>
                <a:gd fmla="*/ 286 h 286" name="T23"/>
                <a:gd fmla="*/ 50 w 159" name="T24"/>
                <a:gd fmla="*/ 286 h 286" name="T25"/>
                <a:gd fmla="*/ 50 w 159" name="T26"/>
                <a:gd fmla="*/ 146 h 286" name="T27"/>
                <a:gd fmla="*/ 0 w 159" name="T28"/>
                <a:gd fmla="*/ 146 h 286" name="T29"/>
                <a:gd fmla="*/ 0 w 159" name="T30"/>
                <a:gd fmla="*/ 99 h 286" name="T31"/>
                <a:gd fmla="*/ 50 w 159" name="T32"/>
                <a:gd fmla="*/ 99 h 286" name="T33"/>
                <a:gd fmla="*/ 50 w 159" name="T34"/>
                <a:gd fmla="*/ 71 h 286" name="T35"/>
                <a:gd fmla="*/ 50 w 159" name="T36"/>
                <a:gd fmla="*/ 71 h 286" name="T37"/>
                <a:gd fmla="*/ 50 w 159" name="T38"/>
                <a:gd fmla="*/ 64 h 286" name="T39"/>
                <a:gd fmla="*/ 51 w 159" name="T40"/>
                <a:gd fmla="*/ 57 h 286" name="T41"/>
                <a:gd fmla="*/ 52 w 159" name="T42"/>
                <a:gd fmla="*/ 50 h 286" name="T43"/>
                <a:gd fmla="*/ 54 w 159" name="T44"/>
                <a:gd fmla="*/ 43 h 286" name="T45"/>
                <a:gd fmla="*/ 57 w 159" name="T46"/>
                <a:gd fmla="*/ 37 h 286" name="T47"/>
                <a:gd fmla="*/ 60 w 159" name="T48"/>
                <a:gd fmla="*/ 31 h 286" name="T49"/>
                <a:gd fmla="*/ 63 w 159" name="T50"/>
                <a:gd fmla="*/ 26 h 286" name="T51"/>
                <a:gd fmla="*/ 67 w 159" name="T52"/>
                <a:gd fmla="*/ 21 h 286" name="T53"/>
                <a:gd fmla="*/ 72 w 159" name="T54"/>
                <a:gd fmla="*/ 16 h 286" name="T55"/>
                <a:gd fmla="*/ 78 w 159" name="T56"/>
                <a:gd fmla="*/ 12 h 286" name="T57"/>
                <a:gd fmla="*/ 83 w 159" name="T58"/>
                <a:gd fmla="*/ 8 h 286" name="T59"/>
                <a:gd fmla="*/ 88 w 159" name="T60"/>
                <a:gd fmla="*/ 5 h 286" name="T61"/>
                <a:gd fmla="*/ 94 w 159" name="T62"/>
                <a:gd fmla="*/ 3 h 286" name="T63"/>
                <a:gd fmla="*/ 100 w 159" name="T64"/>
                <a:gd fmla="*/ 1 h 286" name="T65"/>
                <a:gd fmla="*/ 108 w 159" name="T66"/>
                <a:gd fmla="*/ 0 h 286" name="T67"/>
                <a:gd fmla="*/ 114 w 159" name="T68"/>
                <a:gd fmla="*/ 0 h 286" name="T69"/>
                <a:gd fmla="*/ 159 w 159" name="T70"/>
                <a:gd fmla="*/ 0 h 286" name="T71"/>
                <a:gd fmla="*/ 159 w 159" name="T72"/>
                <a:gd fmla="*/ 50 h 286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86" w="159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6" name="i$liḋe-Freeform 25">
              <a:extLst>
                <a:ext uri="{FF2B5EF4-FFF2-40B4-BE49-F238E27FC236}">
                  <a16:creationId xmlns:a16="http://schemas.microsoft.com/office/drawing/2014/main" id="{0051D4A8-B2D9-4F4F-80EE-4271392F6CCE}"/>
                </a:ext>
              </a:extLst>
            </p:cNvPr>
            <p:cNvSpPr/>
            <p:nvPr/>
          </p:nvSpPr>
          <p:spPr bwMode="auto">
            <a:xfrm>
              <a:off x="5919228" y="4498652"/>
              <a:ext cx="446708" cy="367156"/>
            </a:xfrm>
            <a:custGeom>
              <a:gdLst>
                <a:gd fmla="*/ 285 w 293" name="T0"/>
                <a:gd fmla="*/ 32 h 238" name="T1"/>
                <a:gd fmla="*/ 259 w 293" name="T2"/>
                <a:gd fmla="*/ 38 h 238" name="T3"/>
                <a:gd fmla="*/ 275 w 293" name="T4"/>
                <a:gd fmla="*/ 24 h 238" name="T5"/>
                <a:gd fmla="*/ 285 w 293" name="T6"/>
                <a:gd fmla="*/ 4 h 238" name="T7"/>
                <a:gd fmla="*/ 257 w 293" name="T8"/>
                <a:gd fmla="*/ 16 h 238" name="T9"/>
                <a:gd fmla="*/ 237 w 293" name="T10"/>
                <a:gd fmla="*/ 11 h 238" name="T11"/>
                <a:gd fmla="*/ 216 w 293" name="T12"/>
                <a:gd fmla="*/ 1 h 238" name="T13"/>
                <a:gd fmla="*/ 203 w 293" name="T14"/>
                <a:gd fmla="*/ 0 h 238" name="T15"/>
                <a:gd fmla="*/ 179 w 293" name="T16"/>
                <a:gd fmla="*/ 5 h 238" name="T17"/>
                <a:gd fmla="*/ 154 w 293" name="T18"/>
                <a:gd fmla="*/ 27 h 238" name="T19"/>
                <a:gd fmla="*/ 143 w 293" name="T20"/>
                <a:gd fmla="*/ 54 h 238" name="T21"/>
                <a:gd fmla="*/ 143 w 293" name="T22"/>
                <a:gd fmla="*/ 67 h 238" name="T23"/>
                <a:gd fmla="*/ 126 w 293" name="T24"/>
                <a:gd fmla="*/ 72 h 238" name="T25"/>
                <a:gd fmla="*/ 75 w 293" name="T26"/>
                <a:gd fmla="*/ 55 h 238" name="T27"/>
                <a:gd fmla="*/ 33 w 293" name="T28"/>
                <a:gd fmla="*/ 24 h 238" name="T29"/>
                <a:gd fmla="*/ 17 w 293" name="T30"/>
                <a:gd fmla="*/ 17 h 238" name="T31"/>
                <a:gd fmla="*/ 12 w 293" name="T32"/>
                <a:gd fmla="*/ 41 h 238" name="T33"/>
                <a:gd fmla="*/ 14 w 293" name="T34"/>
                <a:gd fmla="*/ 57 h 238" name="T35"/>
                <a:gd fmla="*/ 23 w 293" name="T36"/>
                <a:gd fmla="*/ 76 h 238" name="T37"/>
                <a:gd fmla="*/ 39 w 293" name="T38"/>
                <a:gd fmla="*/ 91 h 238" name="T39"/>
                <a:gd fmla="*/ 25 w 293" name="T40"/>
                <a:gd fmla="*/ 89 h 238" name="T41"/>
                <a:gd fmla="*/ 12 w 293" name="T42"/>
                <a:gd fmla="*/ 84 h 238" name="T43"/>
                <a:gd fmla="*/ 13 w 293" name="T44"/>
                <a:gd fmla="*/ 95 h 238" name="T45"/>
                <a:gd fmla="*/ 25 w 293" name="T46"/>
                <a:gd fmla="*/ 123 h 238" name="T47"/>
                <a:gd fmla="*/ 50 w 293" name="T48"/>
                <a:gd fmla="*/ 140 h 238" name="T49"/>
                <a:gd fmla="*/ 52 w 293" name="T50"/>
                <a:gd fmla="*/ 145 h 238" name="T51"/>
                <a:gd fmla="*/ 33 w 293" name="T52"/>
                <a:gd fmla="*/ 145 h 238" name="T53"/>
                <a:gd fmla="*/ 41 w 293" name="T54"/>
                <a:gd fmla="*/ 161 h 238" name="T55"/>
                <a:gd fmla="*/ 62 w 293" name="T56"/>
                <a:gd fmla="*/ 179 h 238" name="T57"/>
                <a:gd fmla="*/ 89 w 293" name="T58"/>
                <a:gd fmla="*/ 186 h 238" name="T59"/>
                <a:gd fmla="*/ 73 w 293" name="T60"/>
                <a:gd fmla="*/ 197 h 238" name="T61"/>
                <a:gd fmla="*/ 45 w 293" name="T62"/>
                <a:gd fmla="*/ 208 h 238" name="T63"/>
                <a:gd fmla="*/ 14 w 293" name="T64"/>
                <a:gd fmla="*/ 212 h 238" name="T65"/>
                <a:gd fmla="*/ 0 w 293" name="T66"/>
                <a:gd fmla="*/ 211 h 238" name="T67"/>
                <a:gd fmla="*/ 32 w 293" name="T68"/>
                <a:gd fmla="*/ 227 h 238" name="T69"/>
                <a:gd fmla="*/ 68 w 293" name="T70"/>
                <a:gd fmla="*/ 237 h 238" name="T71"/>
                <a:gd fmla="*/ 93 w 293" name="T72"/>
                <a:gd fmla="*/ 238 h 238" name="T73"/>
                <a:gd fmla="*/ 149 w 293" name="T74"/>
                <a:gd fmla="*/ 229 h 238" name="T75"/>
                <a:gd fmla="*/ 195 w 293" name="T76"/>
                <a:gd fmla="*/ 205 h 238" name="T77"/>
                <a:gd fmla="*/ 229 w 293" name="T78"/>
                <a:gd fmla="*/ 169 h 238" name="T79"/>
                <a:gd fmla="*/ 252 w 293" name="T80"/>
                <a:gd fmla="*/ 127 h 238" name="T81"/>
                <a:gd fmla="*/ 262 w 293" name="T82"/>
                <a:gd fmla="*/ 82 h 238" name="T83"/>
                <a:gd fmla="*/ 263 w 293" name="T84"/>
                <a:gd fmla="*/ 59 h 238" name="T85"/>
                <a:gd fmla="*/ 280 w 293" name="T86"/>
                <a:gd fmla="*/ 45 h 238" name="T87"/>
                <a:gd fmla="*/ 293 w 293" name="T88"/>
                <a:gd fmla="*/ 28 h 238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38" w="293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7" name="i$liḋe-Freeform 26">
              <a:extLst>
                <a:ext uri="{FF2B5EF4-FFF2-40B4-BE49-F238E27FC236}">
                  <a16:creationId xmlns:a16="http://schemas.microsoft.com/office/drawing/2014/main" id="{035BF32C-1ABE-4ED6-A404-87460F1BD060}"/>
                </a:ext>
              </a:extLst>
            </p:cNvPr>
            <p:cNvSpPr/>
            <p:nvPr/>
          </p:nvSpPr>
          <p:spPr bwMode="auto">
            <a:xfrm>
              <a:off x="7200719" y="3157069"/>
              <a:ext cx="401736" cy="400988"/>
            </a:xfrm>
            <a:custGeom>
              <a:gdLst>
                <a:gd fmla="*/ 164 w 204" name="T0"/>
                <a:gd fmla="*/ 0 h 204" name="T1"/>
                <a:gd fmla="*/ 39 w 204" name="T2"/>
                <a:gd fmla="*/ 0 h 204" name="T3"/>
                <a:gd fmla="*/ 0 w 204" name="T4"/>
                <a:gd fmla="*/ 39 h 204" name="T5"/>
                <a:gd fmla="*/ 0 w 204" name="T6"/>
                <a:gd fmla="*/ 81 h 204" name="T7"/>
                <a:gd fmla="*/ 0 w 204" name="T8"/>
                <a:gd fmla="*/ 164 h 204" name="T9"/>
                <a:gd fmla="*/ 39 w 204" name="T10"/>
                <a:gd fmla="*/ 204 h 204" name="T11"/>
                <a:gd fmla="*/ 164 w 204" name="T12"/>
                <a:gd fmla="*/ 204 h 204" name="T13"/>
                <a:gd fmla="*/ 204 w 204" name="T14"/>
                <a:gd fmla="*/ 164 h 204" name="T15"/>
                <a:gd fmla="*/ 204 w 204" name="T16"/>
                <a:gd fmla="*/ 81 h 204" name="T17"/>
                <a:gd fmla="*/ 204 w 204" name="T18"/>
                <a:gd fmla="*/ 39 h 204" name="T19"/>
                <a:gd fmla="*/ 164 w 204" name="T20"/>
                <a:gd fmla="*/ 0 h 204" name="T21"/>
                <a:gd fmla="*/ 176 w 204" name="T22"/>
                <a:gd fmla="*/ 23 h 204" name="T23"/>
                <a:gd fmla="*/ 180 w 204" name="T24"/>
                <a:gd fmla="*/ 23 h 204" name="T25"/>
                <a:gd fmla="*/ 180 w 204" name="T26"/>
                <a:gd fmla="*/ 28 h 204" name="T27"/>
                <a:gd fmla="*/ 180 w 204" name="T28"/>
                <a:gd fmla="*/ 58 h 204" name="T29"/>
                <a:gd fmla="*/ 146 w 204" name="T30"/>
                <a:gd fmla="*/ 58 h 204" name="T31"/>
                <a:gd fmla="*/ 146 w 204" name="T32"/>
                <a:gd fmla="*/ 24 h 204" name="T33"/>
                <a:gd fmla="*/ 176 w 204" name="T34"/>
                <a:gd fmla="*/ 23 h 204" name="T35"/>
                <a:gd fmla="*/ 73 w 204" name="T36"/>
                <a:gd fmla="*/ 81 h 204" name="T37"/>
                <a:gd fmla="*/ 102 w 204" name="T38"/>
                <a:gd fmla="*/ 66 h 204" name="T39"/>
                <a:gd fmla="*/ 131 w 204" name="T40"/>
                <a:gd fmla="*/ 81 h 204" name="T41"/>
                <a:gd fmla="*/ 138 w 204" name="T42"/>
                <a:gd fmla="*/ 102 h 204" name="T43"/>
                <a:gd fmla="*/ 102 w 204" name="T44"/>
                <a:gd fmla="*/ 138 h 204" name="T45"/>
                <a:gd fmla="*/ 66 w 204" name="T46"/>
                <a:gd fmla="*/ 102 h 204" name="T47"/>
                <a:gd fmla="*/ 73 w 204" name="T48"/>
                <a:gd fmla="*/ 81 h 204" name="T49"/>
                <a:gd fmla="*/ 184 w 204" name="T50"/>
                <a:gd fmla="*/ 164 h 204" name="T51"/>
                <a:gd fmla="*/ 164 w 204" name="T52"/>
                <a:gd fmla="*/ 184 h 204" name="T53"/>
                <a:gd fmla="*/ 39 w 204" name="T54"/>
                <a:gd fmla="*/ 184 h 204" name="T55"/>
                <a:gd fmla="*/ 20 w 204" name="T56"/>
                <a:gd fmla="*/ 164 h 204" name="T57"/>
                <a:gd fmla="*/ 20 w 204" name="T58"/>
                <a:gd fmla="*/ 81 h 204" name="T59"/>
                <a:gd fmla="*/ 50 w 204" name="T60"/>
                <a:gd fmla="*/ 81 h 204" name="T61"/>
                <a:gd fmla="*/ 46 w 204" name="T62"/>
                <a:gd fmla="*/ 102 h 204" name="T63"/>
                <a:gd fmla="*/ 102 w 204" name="T64"/>
                <a:gd fmla="*/ 158 h 204" name="T65"/>
                <a:gd fmla="*/ 157 w 204" name="T66"/>
                <a:gd fmla="*/ 102 h 204" name="T67"/>
                <a:gd fmla="*/ 153 w 204" name="T68"/>
                <a:gd fmla="*/ 81 h 204" name="T69"/>
                <a:gd fmla="*/ 184 w 204" name="T70"/>
                <a:gd fmla="*/ 81 h 204" name="T71"/>
                <a:gd fmla="*/ 184 w 204" name="T72"/>
                <a:gd fmla="*/ 164 h 20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204" w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8" name="i$liḋe-Freeform 27">
              <a:extLst>
                <a:ext uri="{FF2B5EF4-FFF2-40B4-BE49-F238E27FC236}">
                  <a16:creationId xmlns:a16="http://schemas.microsoft.com/office/drawing/2014/main" id="{1B3056A7-9464-48C4-8927-21FE07AFA4A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900574" y="1923056"/>
              <a:ext cx="467258" cy="466768"/>
            </a:xfrm>
            <a:custGeom>
              <a:gdLst>
                <a:gd fmla="*/ 374 w 400" name="T0"/>
                <a:gd fmla="*/ 100 h 400" name="T1"/>
                <a:gd fmla="*/ 301 w 400" name="T2"/>
                <a:gd fmla="*/ 27 h 400" name="T3"/>
                <a:gd fmla="*/ 200 w 400" name="T4"/>
                <a:gd fmla="*/ 0 h 400" name="T5"/>
                <a:gd fmla="*/ 100 w 400" name="T6"/>
                <a:gd fmla="*/ 27 h 400" name="T7"/>
                <a:gd fmla="*/ 27 w 400" name="T8"/>
                <a:gd fmla="*/ 100 h 400" name="T9"/>
                <a:gd fmla="*/ 0 w 400" name="T10"/>
                <a:gd fmla="*/ 200 h 400" name="T11"/>
                <a:gd fmla="*/ 27 w 400" name="T12"/>
                <a:gd fmla="*/ 301 h 400" name="T13"/>
                <a:gd fmla="*/ 100 w 400" name="T14"/>
                <a:gd fmla="*/ 374 h 400" name="T15"/>
                <a:gd fmla="*/ 200 w 400" name="T16"/>
                <a:gd fmla="*/ 400 h 400" name="T17"/>
                <a:gd fmla="*/ 301 w 400" name="T18"/>
                <a:gd fmla="*/ 374 h 400" name="T19"/>
                <a:gd fmla="*/ 374 w 400" name="T20"/>
                <a:gd fmla="*/ 301 h 400" name="T21"/>
                <a:gd fmla="*/ 400 w 400" name="T22"/>
                <a:gd fmla="*/ 200 h 400" name="T23"/>
                <a:gd fmla="*/ 374 w 400" name="T24"/>
                <a:gd fmla="*/ 100 h 400" name="T25"/>
                <a:gd fmla="*/ 330 w 400" name="T26"/>
                <a:gd fmla="*/ 170 h 400" name="T27"/>
                <a:gd fmla="*/ 188 w 400" name="T28"/>
                <a:gd fmla="*/ 311 h 400" name="T29"/>
                <a:gd fmla="*/ 176 w 400" name="T30"/>
                <a:gd fmla="*/ 316 h 400" name="T31"/>
                <a:gd fmla="*/ 165 w 400" name="T32"/>
                <a:gd fmla="*/ 311 h 400" name="T33"/>
                <a:gd fmla="*/ 70 w 400" name="T34"/>
                <a:gd fmla="*/ 217 h 400" name="T35"/>
                <a:gd fmla="*/ 66 w 400" name="T36"/>
                <a:gd fmla="*/ 205 h 400" name="T37"/>
                <a:gd fmla="*/ 70 w 400" name="T38"/>
                <a:gd fmla="*/ 193 h 400" name="T39"/>
                <a:gd fmla="*/ 94 w 400" name="T40"/>
                <a:gd fmla="*/ 170 h 400" name="T41"/>
                <a:gd fmla="*/ 106 w 400" name="T42"/>
                <a:gd fmla="*/ 165 h 400" name="T43"/>
                <a:gd fmla="*/ 118 w 400" name="T44"/>
                <a:gd fmla="*/ 170 h 400" name="T45"/>
                <a:gd fmla="*/ 176 w 400" name="T46"/>
                <a:gd fmla="*/ 229 h 400" name="T47"/>
                <a:gd fmla="*/ 283 w 400" name="T48"/>
                <a:gd fmla="*/ 123 h 400" name="T49"/>
                <a:gd fmla="*/ 295 w 400" name="T50"/>
                <a:gd fmla="*/ 118 h 400" name="T51"/>
                <a:gd fmla="*/ 306 w 400" name="T52"/>
                <a:gd fmla="*/ 123 h 400" name="T53"/>
                <a:gd fmla="*/ 330 w 400" name="T54"/>
                <a:gd fmla="*/ 146 h 400" name="T55"/>
                <a:gd fmla="*/ 335 w 400" name="T56"/>
                <a:gd fmla="*/ 158 h 400" name="T57"/>
                <a:gd fmla="*/ 330 w 400" name="T58"/>
                <a:gd fmla="*/ 170 h 400" name="T59"/>
                <a:gd fmla="*/ 330 w 400" name="T60"/>
                <a:gd fmla="*/ 170 h 400" name="T61"/>
                <a:gd fmla="*/ 330 w 400" name="T62"/>
                <a:gd fmla="*/ 170 h 40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400" w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573CF328-2361-40A5-BEA0-31F64FD2932A}"/>
              </a:ext>
            </a:extLst>
          </p:cNvPr>
          <p:cNvGrpSpPr/>
          <p:nvPr/>
        </p:nvGrpSpPr>
        <p:grpSpPr>
          <a:xfrm>
            <a:off x="980601" y="1968499"/>
            <a:ext cx="7209801" cy="1604637"/>
            <a:chOff x="1307468" y="2624665"/>
            <a:chExt cx="9613068" cy="2139516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CF6A594E-94CD-4DF8-A57D-61E7631414EC}"/>
                </a:ext>
              </a:extLst>
            </p:cNvPr>
            <p:cNvGrpSpPr/>
            <p:nvPr/>
          </p:nvGrpSpPr>
          <p:grpSpPr>
            <a:xfrm>
              <a:off x="8170814" y="2624665"/>
              <a:ext cx="2749722" cy="2139516"/>
              <a:chOff x="8170814" y="1912116"/>
              <a:chExt cx="2749722" cy="2139516"/>
            </a:xfrm>
          </p:grpSpPr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623E7672-93FF-4BDD-BC14-28399988E4C6}"/>
                  </a:ext>
                </a:extLst>
              </p:cNvPr>
              <p:cNvGrpSpPr/>
              <p:nvPr/>
            </p:nvGrpSpPr>
            <p:grpSpPr>
              <a:xfrm>
                <a:off x="8170814" y="1912116"/>
                <a:ext cx="2611177" cy="2139516"/>
                <a:chOff x="1193500" y="1491637"/>
                <a:chExt cx="3761195" cy="2139516"/>
              </a:xfrm>
            </p:grpSpPr>
            <p:grpSp>
              <p:nvGrpSpPr>
                <p:cNvPr id="17" name="组合 16">
                  <a:extLst>
                    <a:ext uri="{FF2B5EF4-FFF2-40B4-BE49-F238E27FC236}">
                      <a16:creationId xmlns:a16="http://schemas.microsoft.com/office/drawing/2014/main" id="{1D389130-33BF-453C-909B-EEBB234A3BE5}"/>
                    </a:ext>
                  </a:extLst>
                </p:cNvPr>
                <p:cNvGrpSpPr/>
                <p:nvPr/>
              </p:nvGrpSpPr>
              <p:grpSpPr>
                <a:xfrm>
                  <a:off x="1193500" y="1491637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21" name="i$liḋe-文本框 58">
                    <a:extLst>
                      <a:ext uri="{FF2B5EF4-FFF2-40B4-BE49-F238E27FC236}">
                        <a16:creationId xmlns:a16="http://schemas.microsoft.com/office/drawing/2014/main" id="{7219F3CC-8552-40ED-BF0D-104C90415FE7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此部分内容作为文字排版占位显示</a:t>
                    </a:r>
                    <a:b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</a:b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（建议使用主题字体）</a:t>
                    </a:r>
                  </a:p>
                </p:txBody>
              </p:sp>
              <p:sp>
                <p:nvSpPr>
                  <p:cNvPr id="22" name="i$liḋe-Rectangle 21">
                    <a:extLst>
                      <a:ext uri="{FF2B5EF4-FFF2-40B4-BE49-F238E27FC236}">
                        <a16:creationId xmlns:a16="http://schemas.microsoft.com/office/drawing/2014/main" id="{DDD3BFD4-52CE-4E05-A2EE-31856AE41DC7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pPr algn="r"/>
                    <a:r>
                      <a:rPr altLang="en-US" b="1" lang="zh-CN" sz="160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标题文本预设</a:t>
                    </a:r>
                  </a:p>
                </p:txBody>
              </p:sp>
            </p:grpSp>
            <p:grpSp>
              <p:nvGrpSpPr>
                <p:cNvPr id="18" name="组合 17">
                  <a:extLst>
                    <a:ext uri="{FF2B5EF4-FFF2-40B4-BE49-F238E27FC236}">
                      <a16:creationId xmlns:a16="http://schemas.microsoft.com/office/drawing/2014/main" id="{F2F2D0F6-1BEA-40F2-9215-72393289276B}"/>
                    </a:ext>
                  </a:extLst>
                </p:cNvPr>
                <p:cNvGrpSpPr/>
                <p:nvPr/>
              </p:nvGrpSpPr>
              <p:grpSpPr>
                <a:xfrm>
                  <a:off x="1193500" y="2815545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9" name="i$liḋe-文本框 56">
                    <a:extLst>
                      <a:ext uri="{FF2B5EF4-FFF2-40B4-BE49-F238E27FC236}">
                        <a16:creationId xmlns:a16="http://schemas.microsoft.com/office/drawing/2014/main" id="{AF2664EC-9345-42A4-96D3-83CF5968BDC4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 algn="r">
                      <a:lnSpc>
                        <a:spcPct val="120000"/>
                      </a:lnSpc>
                    </a:pP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此部分内容作为文字排版占位显示</a:t>
                    </a:r>
                    <a:b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</a:b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（建议使用主题字体）</a:t>
                    </a:r>
                  </a:p>
                </p:txBody>
              </p:sp>
              <p:sp>
                <p:nvSpPr>
                  <p:cNvPr id="20" name="i$liḋe-Rectangle 19">
                    <a:extLst>
                      <a:ext uri="{FF2B5EF4-FFF2-40B4-BE49-F238E27FC236}">
                        <a16:creationId xmlns:a16="http://schemas.microsoft.com/office/drawing/2014/main" id="{C3F81066-62C2-4FCF-97F8-1DFFA8A3DE12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pPr algn="r"/>
                    <a:r>
                      <a:rPr altLang="en-US" b="1" lang="zh-CN" sz="160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标题文本预设</a:t>
                    </a:r>
                  </a:p>
                </p:txBody>
              </p:sp>
            </p:grpSp>
          </p:grpSp>
          <p:cxnSp>
            <p:nvCxnSpPr>
              <p:cNvPr id="16" name="i$liḋe-Straight Connector 15">
                <a:extLst>
                  <a:ext uri="{FF2B5EF4-FFF2-40B4-BE49-F238E27FC236}">
                    <a16:creationId xmlns:a16="http://schemas.microsoft.com/office/drawing/2014/main" id="{3829B268-7F2F-49B1-A0CF-24B7BA74FE7D}"/>
                  </a:ext>
                </a:extLst>
              </p:cNvPr>
              <p:cNvCxnSpPr/>
              <p:nvPr/>
            </p:nvCxnSpPr>
            <p:spPr>
              <a:xfrm>
                <a:off x="8472264" y="2924944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7EDA51FE-B4E4-4E5B-A47A-C4C75B3F4BCD}"/>
                </a:ext>
              </a:extLst>
            </p:cNvPr>
            <p:cNvGrpSpPr/>
            <p:nvPr/>
          </p:nvGrpSpPr>
          <p:grpSpPr>
            <a:xfrm>
              <a:off x="1307468" y="2624665"/>
              <a:ext cx="2713719" cy="2139516"/>
              <a:chOff x="1307468" y="1697288"/>
              <a:chExt cx="2713719" cy="2139516"/>
            </a:xfrm>
          </p:grpSpPr>
          <p:grpSp>
            <p:nvGrpSpPr>
              <p:cNvPr id="7" name="组合 6">
                <a:extLst>
                  <a:ext uri="{FF2B5EF4-FFF2-40B4-BE49-F238E27FC236}">
                    <a16:creationId xmlns:a16="http://schemas.microsoft.com/office/drawing/2014/main" id="{FC29D993-596B-45FC-A644-6EA7D1F9A00D}"/>
                  </a:ext>
                </a:extLst>
              </p:cNvPr>
              <p:cNvGrpSpPr/>
              <p:nvPr/>
            </p:nvGrpSpPr>
            <p:grpSpPr>
              <a:xfrm>
                <a:off x="1410010" y="1697288"/>
                <a:ext cx="2611177" cy="2139516"/>
                <a:chOff x="1193500" y="1491637"/>
                <a:chExt cx="3761195" cy="2139516"/>
              </a:xfrm>
            </p:grpSpPr>
            <p:grpSp>
              <p:nvGrpSpPr>
                <p:cNvPr id="9" name="组合 8">
                  <a:extLst>
                    <a:ext uri="{FF2B5EF4-FFF2-40B4-BE49-F238E27FC236}">
                      <a16:creationId xmlns:a16="http://schemas.microsoft.com/office/drawing/2014/main" id="{2F77E4B1-8074-4FB9-B6D6-ABAAD933228D}"/>
                    </a:ext>
                  </a:extLst>
                </p:cNvPr>
                <p:cNvGrpSpPr/>
                <p:nvPr/>
              </p:nvGrpSpPr>
              <p:grpSpPr>
                <a:xfrm>
                  <a:off x="1193500" y="1491637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3" name="i$liḋe-文本框 50">
                    <a:extLst>
                      <a:ext uri="{FF2B5EF4-FFF2-40B4-BE49-F238E27FC236}">
                        <a16:creationId xmlns:a16="http://schemas.microsoft.com/office/drawing/2014/main" id="{A0F05431-C5A2-4C4D-A621-966B50D5FE4F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此部分内容作为文字排版占位显示</a:t>
                    </a:r>
                    <a:b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</a:b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（建议使用主题字体）</a:t>
                    </a:r>
                  </a:p>
                </p:txBody>
              </p:sp>
              <p:sp>
                <p:nvSpPr>
                  <p:cNvPr id="14" name="i$liḋe-Rectangle 13">
                    <a:extLst>
                      <a:ext uri="{FF2B5EF4-FFF2-40B4-BE49-F238E27FC236}">
                        <a16:creationId xmlns:a16="http://schemas.microsoft.com/office/drawing/2014/main" id="{AF96F7A7-FA7B-410B-983C-B1073D04F58D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r>
                      <a:rPr altLang="en-US" b="1" lang="zh-CN" sz="160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标题文本预设</a:t>
                    </a:r>
                  </a:p>
                </p:txBody>
              </p:sp>
            </p:grpSp>
            <p:grpSp>
              <p:nvGrpSpPr>
                <p:cNvPr id="10" name="组合 9">
                  <a:extLst>
                    <a:ext uri="{FF2B5EF4-FFF2-40B4-BE49-F238E27FC236}">
                      <a16:creationId xmlns:a16="http://schemas.microsoft.com/office/drawing/2014/main" id="{CE314440-EAE8-43C5-B8AF-91D3AA108EED}"/>
                    </a:ext>
                  </a:extLst>
                </p:cNvPr>
                <p:cNvGrpSpPr/>
                <p:nvPr/>
              </p:nvGrpSpPr>
              <p:grpSpPr>
                <a:xfrm>
                  <a:off x="1193500" y="2815545"/>
                  <a:ext cx="3761195" cy="815608"/>
                  <a:chOff x="1317257" y="1824875"/>
                  <a:chExt cx="3761195" cy="815608"/>
                </a:xfrm>
              </p:grpSpPr>
              <p:sp>
                <p:nvSpPr>
                  <p:cNvPr id="11" name="i$liḋe-文本框 48">
                    <a:extLst>
                      <a:ext uri="{FF2B5EF4-FFF2-40B4-BE49-F238E27FC236}">
                        <a16:creationId xmlns:a16="http://schemas.microsoft.com/office/drawing/2014/main" id="{CD687F6C-4557-4906-BE37-1BFFFDA6AA0B}"/>
                      </a:ext>
                    </a:extLst>
                  </p:cNvPr>
                  <p:cNvSpPr txBox="1"/>
                  <p:nvPr/>
                </p:nvSpPr>
                <p:spPr>
                  <a:xfrm>
                    <a:off x="1317257" y="2132652"/>
                    <a:ext cx="3761195" cy="507831"/>
                  </a:xfrm>
                  <a:prstGeom prst="rect">
                    <a:avLst/>
                  </a:prstGeom>
                  <a:noFill/>
                </p:spPr>
                <p:txBody>
                  <a:bodyPr bIns="0" lIns="0" rIns="0" tIns="0" wrap="square">
                    <a:normAutofit/>
                  </a:bodyPr>
                  <a:lstStyle/>
                  <a:p>
                    <a:pPr>
                      <a:lnSpc>
                        <a:spcPct val="120000"/>
                      </a:lnSpc>
                    </a:pP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此部分内容作为文字排版占位显示</a:t>
                    </a:r>
                    <a:b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</a:br>
                    <a:r>
                      <a:rPr altLang="en-US" lang="zh-CN" sz="1000">
                        <a:latin typeface="+mn-lt"/>
                        <a:ea typeface="+mn-ea"/>
                        <a:cs typeface="+mn-ea"/>
                        <a:sym typeface="+mn-lt"/>
                      </a:rPr>
                      <a:t>（建议使用主题字体）</a:t>
                    </a:r>
                  </a:p>
                </p:txBody>
              </p:sp>
              <p:sp>
                <p:nvSpPr>
                  <p:cNvPr id="12" name="i$liḋe-Rectangle 11">
                    <a:extLst>
                      <a:ext uri="{FF2B5EF4-FFF2-40B4-BE49-F238E27FC236}">
                        <a16:creationId xmlns:a16="http://schemas.microsoft.com/office/drawing/2014/main" id="{1B11921B-63ED-4751-8584-738B271FA057}"/>
                      </a:ext>
                    </a:extLst>
                  </p:cNvPr>
                  <p:cNvSpPr/>
                  <p:nvPr/>
                </p:nvSpPr>
                <p:spPr>
                  <a:xfrm>
                    <a:off x="1317257" y="1824875"/>
                    <a:ext cx="3761195" cy="307777"/>
                  </a:xfrm>
                  <a:prstGeom prst="rect">
                    <a:avLst/>
                  </a:prstGeom>
                </p:spPr>
                <p:txBody>
                  <a:bodyPr bIns="0" lIns="0" rIns="0" tIns="0" wrap="none">
                    <a:normAutofit lnSpcReduction="10000"/>
                  </a:bodyPr>
                  <a:lstStyle/>
                  <a:p>
                    <a:r>
                      <a:rPr altLang="en-US" b="1" lang="zh-CN" sz="160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ea"/>
                        <a:sym typeface="+mn-lt"/>
                      </a:rPr>
                      <a:t>标题文本预设</a:t>
                    </a:r>
                  </a:p>
                </p:txBody>
              </p:sp>
            </p:grpSp>
          </p:grpSp>
          <p:cxnSp>
            <p:nvCxnSpPr>
              <p:cNvPr id="8" name="i$liḋe-Straight Connector 7">
                <a:extLst>
                  <a:ext uri="{FF2B5EF4-FFF2-40B4-BE49-F238E27FC236}">
                    <a16:creationId xmlns:a16="http://schemas.microsoft.com/office/drawing/2014/main" id="{EBC755F2-E180-4026-B791-F49392BFD5CD}"/>
                  </a:ext>
                </a:extLst>
              </p:cNvPr>
              <p:cNvCxnSpPr/>
              <p:nvPr/>
            </p:nvCxnSpPr>
            <p:spPr>
              <a:xfrm>
                <a:off x="1307468" y="2710116"/>
                <a:ext cx="2448272" cy="0"/>
              </a:xfrm>
              <a:prstGeom prst="line">
                <a:avLst/>
              </a:prstGeom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íṡľíḍè-TextBox 81">
            <a:extLst>
              <a:ext uri="{FF2B5EF4-FFF2-40B4-BE49-F238E27FC236}">
                <a16:creationId xmlns:a16="http://schemas.microsoft.com/office/drawing/2014/main" id="{F2C281DC-19E5-4408-B964-926269EF80C1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1230101492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5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E61312E9-B9F7-4E5E-B12C-41C6A3F527EF}"/>
              </a:ext>
            </a:extLst>
          </p:cNvPr>
          <p:cNvGrpSpPr/>
          <p:nvPr/>
        </p:nvGrpSpPr>
        <p:grpSpPr>
          <a:xfrm>
            <a:off x="2412405" y="1423108"/>
            <a:ext cx="1952874" cy="2571169"/>
            <a:chOff x="2251455" y="1453526"/>
            <a:chExt cx="2147724" cy="2827719"/>
          </a:xfrm>
        </p:grpSpPr>
        <p:sp>
          <p:nvSpPr>
            <p:cNvPr id="48" name="ïṧḷïḓê-Rectangle: Rounded Corners 4">
              <a:extLst>
                <a:ext uri="{FF2B5EF4-FFF2-40B4-BE49-F238E27FC236}">
                  <a16:creationId xmlns:a16="http://schemas.microsoft.com/office/drawing/2014/main" id="{7D7F3172-EA42-42F1-86B0-140FCA5EA709}"/>
                </a:ext>
              </a:extLst>
            </p:cNvPr>
            <p:cNvSpPr/>
            <p:nvPr/>
          </p:nvSpPr>
          <p:spPr>
            <a:xfrm>
              <a:off x="3263905" y="2286403"/>
              <a:ext cx="122825" cy="1994842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ïṧḷïḓê-Rectangle: Rounded Corners 5">
              <a:extLst>
                <a:ext uri="{FF2B5EF4-FFF2-40B4-BE49-F238E27FC236}">
                  <a16:creationId xmlns:a16="http://schemas.microsoft.com/office/drawing/2014/main" id="{C3B9DB81-95E9-44F0-BAB3-6E626187AFE0}"/>
                </a:ext>
              </a:extLst>
            </p:cNvPr>
            <p:cNvSpPr/>
            <p:nvPr/>
          </p:nvSpPr>
          <p:spPr>
            <a:xfrm rot="18638012">
              <a:off x="3465912" y="3772852"/>
              <a:ext cx="122825" cy="559327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ïṧḷïḓê-Rectangle: Rounded Corners 6">
              <a:extLst>
                <a:ext uri="{FF2B5EF4-FFF2-40B4-BE49-F238E27FC236}">
                  <a16:creationId xmlns:a16="http://schemas.microsoft.com/office/drawing/2014/main" id="{9B182DDB-3311-44DB-8E71-CF8E9AD20403}"/>
                </a:ext>
              </a:extLst>
            </p:cNvPr>
            <p:cNvSpPr/>
            <p:nvPr/>
          </p:nvSpPr>
          <p:spPr>
            <a:xfrm flipH="1" rot="2961988">
              <a:off x="3073088" y="3772851"/>
              <a:ext cx="122825" cy="559327"/>
            </a:xfrm>
            <a:prstGeom prst="roundRect">
              <a:avLst>
                <a:gd fmla="val 50000" name="adj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ïṧḷïḓê-Rectangle: Top Corners Rounded 7">
              <a:extLst>
                <a:ext uri="{FF2B5EF4-FFF2-40B4-BE49-F238E27FC236}">
                  <a16:creationId xmlns:a16="http://schemas.microsoft.com/office/drawing/2014/main" id="{39714876-6F52-4A4C-AAD7-B52EA5C8D738}"/>
                </a:ext>
              </a:extLst>
            </p:cNvPr>
            <p:cNvSpPr/>
            <p:nvPr/>
          </p:nvSpPr>
          <p:spPr>
            <a:xfrm rot="10800000">
              <a:off x="2320243" y="1524367"/>
              <a:ext cx="2010148" cy="1281432"/>
            </a:xfrm>
            <a:prstGeom prst="round2SameRect">
              <a:avLst>
                <a:gd fmla="val 8651" name="adj1"/>
                <a:gd fmla="val 0" name="adj2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ïṧḷïḓê-Rectangle 8">
              <a:extLst>
                <a:ext uri="{FF2B5EF4-FFF2-40B4-BE49-F238E27FC236}">
                  <a16:creationId xmlns:a16="http://schemas.microsoft.com/office/drawing/2014/main" id="{72502438-6AAC-4CC9-B805-DDEFF2F2381B}"/>
                </a:ext>
              </a:extLst>
            </p:cNvPr>
            <p:cNvSpPr/>
            <p:nvPr/>
          </p:nvSpPr>
          <p:spPr>
            <a:xfrm>
              <a:off x="2251455" y="1453526"/>
              <a:ext cx="2147724" cy="141683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ïṧḷïḓê-Rectangle: Top Corners Rounded 9">
              <a:extLst>
                <a:ext uri="{FF2B5EF4-FFF2-40B4-BE49-F238E27FC236}">
                  <a16:creationId xmlns:a16="http://schemas.microsoft.com/office/drawing/2014/main" id="{CA9431B6-6ADB-45A6-AA91-A65F2FE94BD2}"/>
                </a:ext>
              </a:extLst>
            </p:cNvPr>
            <p:cNvSpPr/>
            <p:nvPr/>
          </p:nvSpPr>
          <p:spPr>
            <a:xfrm rot="10800000">
              <a:off x="2388557" y="1624517"/>
              <a:ext cx="1873522" cy="1103192"/>
            </a:xfrm>
            <a:prstGeom prst="round2SameRect">
              <a:avLst>
                <a:gd fmla="val 8651" name="adj1"/>
                <a:gd fmla="val 0" name="adj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A9AFBCAF-8165-4065-9742-B883AF18DEBA}"/>
              </a:ext>
            </a:extLst>
          </p:cNvPr>
          <p:cNvGrpSpPr/>
          <p:nvPr/>
        </p:nvGrpSpPr>
        <p:grpSpPr>
          <a:xfrm>
            <a:off x="1059719" y="1644658"/>
            <a:ext cx="2108233" cy="2628515"/>
            <a:chOff x="763805" y="1583131"/>
            <a:chExt cx="2318591" cy="2890803"/>
          </a:xfrm>
          <a:solidFill>
            <a:schemeClr val="accent1"/>
          </a:solidFill>
        </p:grpSpPr>
        <p:sp>
          <p:nvSpPr>
            <p:cNvPr id="43" name="ïṧḷïḓê-Rectangle 11">
              <a:extLst>
                <a:ext uri="{FF2B5EF4-FFF2-40B4-BE49-F238E27FC236}">
                  <a16:creationId xmlns:a16="http://schemas.microsoft.com/office/drawing/2014/main" id="{7EE36D5B-683C-4F09-94F8-1E1DE99F1B80}"/>
                </a:ext>
              </a:extLst>
            </p:cNvPr>
            <p:cNvSpPr/>
            <p:nvPr/>
          </p:nvSpPr>
          <p:spPr>
            <a:xfrm flipV="1" rot="19738724">
              <a:off x="2188157" y="1976141"/>
              <a:ext cx="894239" cy="545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44" name="Group 12">
              <a:extLst>
                <a:ext uri="{FF2B5EF4-FFF2-40B4-BE49-F238E27FC236}">
                  <a16:creationId xmlns:a16="http://schemas.microsoft.com/office/drawing/2014/main" id="{E6ACFC00-FF9A-4A91-A270-B2ED36D1C825}"/>
                </a:ext>
              </a:extLst>
            </p:cNvPr>
            <p:cNvGrpSpPr/>
            <p:nvPr/>
          </p:nvGrpSpPr>
          <p:grpSpPr>
            <a:xfrm>
              <a:off x="763805" y="1583131"/>
              <a:ext cx="1541131" cy="2890803"/>
              <a:chOff x="1482726" y="1941513"/>
              <a:chExt cx="1290638" cy="2420937"/>
            </a:xfrm>
            <a:grpFill/>
          </p:grpSpPr>
          <p:sp>
            <p:nvSpPr>
              <p:cNvPr id="45" name="ïṧḷïḓê-Freeform: Shape 13">
                <a:extLst>
                  <a:ext uri="{FF2B5EF4-FFF2-40B4-BE49-F238E27FC236}">
                    <a16:creationId xmlns:a16="http://schemas.microsoft.com/office/drawing/2014/main" id="{B8A5AB8A-A20B-4BF5-9FA8-E10C31832132}"/>
                  </a:ext>
                </a:extLst>
              </p:cNvPr>
              <p:cNvSpPr/>
              <p:nvPr/>
            </p:nvSpPr>
            <p:spPr bwMode="auto">
              <a:xfrm>
                <a:off x="1482726" y="2428875"/>
                <a:ext cx="1290638" cy="1933575"/>
              </a:xfrm>
              <a:custGeom>
                <a:cxnLst>
                  <a:cxn ang="0">
                    <a:pos x="490" y="13"/>
                  </a:cxn>
                  <a:cxn ang="0">
                    <a:pos x="442" y="12"/>
                  </a:cxn>
                  <a:cxn ang="0">
                    <a:pos x="269" y="31"/>
                  </a:cxn>
                  <a:cxn ang="0">
                    <a:pos x="224" y="11"/>
                  </a:cxn>
                  <a:cxn ang="0">
                    <a:pos x="224" y="11"/>
                  </a:cxn>
                  <a:cxn ang="0">
                    <a:pos x="200" y="36"/>
                  </a:cxn>
                  <a:cxn ang="0">
                    <a:pos x="176" y="11"/>
                  </a:cxn>
                  <a:cxn ang="0">
                    <a:pos x="135" y="30"/>
                  </a:cxn>
                  <a:cxn ang="0">
                    <a:pos x="15" y="333"/>
                  </a:cxn>
                  <a:cxn ang="0">
                    <a:pos x="53" y="368"/>
                  </a:cxn>
                  <a:cxn ang="0">
                    <a:pos x="56" y="368"/>
                  </a:cxn>
                  <a:cxn ang="0">
                    <a:pos x="91" y="327"/>
                  </a:cxn>
                  <a:cxn ang="0">
                    <a:pos x="99" y="192"/>
                  </a:cxn>
                  <a:cxn ang="0">
                    <a:pos x="99" y="315"/>
                  </a:cxn>
                  <a:cxn ang="0">
                    <a:pos x="100" y="352"/>
                  </a:cxn>
                  <a:cxn ang="0">
                    <a:pos x="80" y="713"/>
                  </a:cxn>
                  <a:cxn ang="0">
                    <a:pos x="122" y="762"/>
                  </a:cxn>
                  <a:cxn ang="0">
                    <a:pos x="126" y="762"/>
                  </a:cxn>
                  <a:cxn ang="0">
                    <a:pos x="171" y="720"/>
                  </a:cxn>
                  <a:cxn ang="0">
                    <a:pos x="193" y="402"/>
                  </a:cxn>
                  <a:cxn ang="0">
                    <a:pos x="200" y="402"/>
                  </a:cxn>
                  <a:cxn ang="0">
                    <a:pos x="208" y="402"/>
                  </a:cxn>
                  <a:cxn ang="0">
                    <a:pos x="238" y="721"/>
                  </a:cxn>
                  <a:cxn ang="0">
                    <a:pos x="283" y="762"/>
                  </a:cxn>
                  <a:cxn ang="0">
                    <a:pos x="287" y="762"/>
                  </a:cxn>
                  <a:cxn ang="0">
                    <a:pos x="328" y="713"/>
                  </a:cxn>
                  <a:cxn ang="0">
                    <a:pos x="303" y="350"/>
                  </a:cxn>
                  <a:cxn ang="0">
                    <a:pos x="301" y="315"/>
                  </a:cxn>
                  <a:cxn ang="0">
                    <a:pos x="301" y="133"/>
                  </a:cxn>
                  <a:cxn ang="0">
                    <a:pos x="342" y="138"/>
                  </a:cxn>
                  <a:cxn ang="0">
                    <a:pos x="488" y="73"/>
                  </a:cxn>
                  <a:cxn ang="0">
                    <a:pos x="500" y="26"/>
                  </a:cxn>
                </a:cxnLst>
                <a:rect b="b" l="0" r="r" t="0"/>
                <a:pathLst>
                  <a:path h="762" w="507">
                    <a:moveTo>
                      <a:pt x="490" y="13"/>
                    </a:moveTo>
                    <a:cubicBezTo>
                      <a:pt x="477" y="1"/>
                      <a:pt x="456" y="0"/>
                      <a:pt x="442" y="12"/>
                    </a:cubicBezTo>
                    <a:cubicBezTo>
                      <a:pt x="369" y="67"/>
                      <a:pt x="343" y="79"/>
                      <a:pt x="269" y="31"/>
                    </a:cubicBezTo>
                    <a:cubicBezTo>
                      <a:pt x="263" y="27"/>
                      <a:pt x="237" y="14"/>
                      <a:pt x="224" y="11"/>
                    </a:cubicBezTo>
                    <a:cubicBezTo>
                      <a:pt x="224" y="11"/>
                      <a:pt x="224" y="11"/>
                      <a:pt x="224" y="11"/>
                    </a:cubicBezTo>
                    <a:cubicBezTo>
                      <a:pt x="200" y="36"/>
                      <a:pt x="200" y="36"/>
                      <a:pt x="200" y="36"/>
                    </a:cubicBezTo>
                    <a:cubicBezTo>
                      <a:pt x="176" y="11"/>
                      <a:pt x="176" y="11"/>
                      <a:pt x="176" y="11"/>
                    </a:cubicBezTo>
                    <a:cubicBezTo>
                      <a:pt x="164" y="14"/>
                      <a:pt x="137" y="28"/>
                      <a:pt x="135" y="30"/>
                    </a:cubicBezTo>
                    <a:cubicBezTo>
                      <a:pt x="64" y="73"/>
                      <a:pt x="0" y="140"/>
                      <a:pt x="15" y="333"/>
                    </a:cubicBezTo>
                    <a:cubicBezTo>
                      <a:pt x="17" y="353"/>
                      <a:pt x="33" y="368"/>
                      <a:pt x="53" y="368"/>
                    </a:cubicBezTo>
                    <a:cubicBezTo>
                      <a:pt x="54" y="368"/>
                      <a:pt x="55" y="368"/>
                      <a:pt x="56" y="368"/>
                    </a:cubicBezTo>
                    <a:cubicBezTo>
                      <a:pt x="77" y="367"/>
                      <a:pt x="93" y="348"/>
                      <a:pt x="91" y="327"/>
                    </a:cubicBezTo>
                    <a:cubicBezTo>
                      <a:pt x="87" y="267"/>
                      <a:pt x="90" y="224"/>
                      <a:pt x="99" y="192"/>
                    </a:cubicBezTo>
                    <a:cubicBezTo>
                      <a:pt x="99" y="315"/>
                      <a:pt x="99" y="315"/>
                      <a:pt x="99" y="315"/>
                    </a:cubicBezTo>
                    <a:cubicBezTo>
                      <a:pt x="99" y="328"/>
                      <a:pt x="99" y="319"/>
                      <a:pt x="100" y="352"/>
                    </a:cubicBezTo>
                    <a:cubicBezTo>
                      <a:pt x="80" y="713"/>
                      <a:pt x="80" y="713"/>
                      <a:pt x="80" y="713"/>
                    </a:cubicBezTo>
                    <a:cubicBezTo>
                      <a:pt x="79" y="738"/>
                      <a:pt x="97" y="760"/>
                      <a:pt x="122" y="762"/>
                    </a:cubicBezTo>
                    <a:cubicBezTo>
                      <a:pt x="123" y="762"/>
                      <a:pt x="125" y="762"/>
                      <a:pt x="126" y="762"/>
                    </a:cubicBezTo>
                    <a:cubicBezTo>
                      <a:pt x="149" y="762"/>
                      <a:pt x="169" y="744"/>
                      <a:pt x="171" y="720"/>
                    </a:cubicBezTo>
                    <a:cubicBezTo>
                      <a:pt x="193" y="402"/>
                      <a:pt x="193" y="402"/>
                      <a:pt x="193" y="402"/>
                    </a:cubicBezTo>
                    <a:cubicBezTo>
                      <a:pt x="195" y="402"/>
                      <a:pt x="199" y="402"/>
                      <a:pt x="200" y="402"/>
                    </a:cubicBezTo>
                    <a:cubicBezTo>
                      <a:pt x="204" y="402"/>
                      <a:pt x="205" y="402"/>
                      <a:pt x="208" y="402"/>
                    </a:cubicBezTo>
                    <a:cubicBezTo>
                      <a:pt x="238" y="721"/>
                      <a:pt x="238" y="721"/>
                      <a:pt x="238" y="721"/>
                    </a:cubicBezTo>
                    <a:cubicBezTo>
                      <a:pt x="240" y="744"/>
                      <a:pt x="259" y="762"/>
                      <a:pt x="283" y="762"/>
                    </a:cubicBezTo>
                    <a:cubicBezTo>
                      <a:pt x="284" y="762"/>
                      <a:pt x="285" y="762"/>
                      <a:pt x="287" y="762"/>
                    </a:cubicBezTo>
                    <a:cubicBezTo>
                      <a:pt x="312" y="760"/>
                      <a:pt x="330" y="738"/>
                      <a:pt x="328" y="713"/>
                    </a:cubicBezTo>
                    <a:cubicBezTo>
                      <a:pt x="328" y="713"/>
                      <a:pt x="303" y="351"/>
                      <a:pt x="303" y="350"/>
                    </a:cubicBezTo>
                    <a:cubicBezTo>
                      <a:pt x="301" y="315"/>
                      <a:pt x="301" y="325"/>
                      <a:pt x="301" y="315"/>
                    </a:cubicBezTo>
                    <a:cubicBezTo>
                      <a:pt x="301" y="133"/>
                      <a:pt x="301" y="133"/>
                      <a:pt x="301" y="133"/>
                    </a:cubicBezTo>
                    <a:cubicBezTo>
                      <a:pt x="315" y="136"/>
                      <a:pt x="329" y="138"/>
                      <a:pt x="342" y="138"/>
                    </a:cubicBezTo>
                    <a:cubicBezTo>
                      <a:pt x="395" y="138"/>
                      <a:pt x="441" y="108"/>
                      <a:pt x="488" y="73"/>
                    </a:cubicBezTo>
                    <a:cubicBezTo>
                      <a:pt x="503" y="62"/>
                      <a:pt x="507" y="42"/>
                      <a:pt x="500" y="26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6" name="ïṧḷïḓê-Freeform: Shape 14">
                <a:extLst>
                  <a:ext uri="{FF2B5EF4-FFF2-40B4-BE49-F238E27FC236}">
                    <a16:creationId xmlns:a16="http://schemas.microsoft.com/office/drawing/2014/main" id="{91B46DB1-FA0C-4455-8CD5-15A1C89BA78C}"/>
                  </a:ext>
                </a:extLst>
              </p:cNvPr>
              <p:cNvSpPr/>
              <p:nvPr/>
            </p:nvSpPr>
            <p:spPr bwMode="auto">
              <a:xfrm>
                <a:off x="1931988" y="2530475"/>
                <a:ext cx="122238" cy="484188"/>
              </a:xfrm>
              <a:custGeom>
                <a:cxnLst>
                  <a:cxn ang="0">
                    <a:pos x="40" y="305"/>
                  </a:cxn>
                  <a:cxn ang="0">
                    <a:pos x="38" y="305"/>
                  </a:cxn>
                  <a:cxn ang="0">
                    <a:pos x="0" y="254"/>
                  </a:cxn>
                  <a:cxn ang="0">
                    <a:pos x="38" y="0"/>
                  </a:cxn>
                  <a:cxn ang="0">
                    <a:pos x="40" y="0"/>
                  </a:cxn>
                  <a:cxn ang="0">
                    <a:pos x="77" y="254"/>
                  </a:cxn>
                  <a:cxn ang="0">
                    <a:pos x="40" y="305"/>
                  </a:cxn>
                </a:cxnLst>
                <a:rect b="b" l="0" r="r" t="0"/>
                <a:pathLst>
                  <a:path h="305" w="77">
                    <a:moveTo>
                      <a:pt x="40" y="305"/>
                    </a:moveTo>
                    <a:lnTo>
                      <a:pt x="38" y="305"/>
                    </a:lnTo>
                    <a:lnTo>
                      <a:pt x="0" y="254"/>
                    </a:lnTo>
                    <a:lnTo>
                      <a:pt x="38" y="0"/>
                    </a:lnTo>
                    <a:lnTo>
                      <a:pt x="40" y="0"/>
                    </a:lnTo>
                    <a:lnTo>
                      <a:pt x="77" y="254"/>
                    </a:lnTo>
                    <a:lnTo>
                      <a:pt x="40" y="305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7" name="ïṧḷïḓê-Freeform: Shape 15">
                <a:extLst>
                  <a:ext uri="{FF2B5EF4-FFF2-40B4-BE49-F238E27FC236}">
                    <a16:creationId xmlns:a16="http://schemas.microsoft.com/office/drawing/2014/main" id="{422A9545-413D-41B3-A545-E3C3086A5ADA}"/>
                  </a:ext>
                </a:extLst>
              </p:cNvPr>
              <p:cNvSpPr/>
              <p:nvPr/>
            </p:nvSpPr>
            <p:spPr bwMode="auto">
              <a:xfrm>
                <a:off x="1743076" y="1941513"/>
                <a:ext cx="501650" cy="501650"/>
              </a:xfrm>
              <a:custGeom>
                <a:cxnLst>
                  <a:cxn ang="0">
                    <a:pos x="197" y="99"/>
                  </a:cxn>
                  <a:cxn ang="0">
                    <a:pos x="98" y="198"/>
                  </a:cxn>
                  <a:cxn ang="0">
                    <a:pos x="0" y="99"/>
                  </a:cxn>
                  <a:cxn ang="0">
                    <a:pos x="98" y="0"/>
                  </a:cxn>
                  <a:cxn ang="0">
                    <a:pos x="197" y="99"/>
                  </a:cxn>
                  <a:cxn ang="0">
                    <a:pos x="197" y="99"/>
                  </a:cxn>
                  <a:cxn ang="0">
                    <a:pos x="197" y="99"/>
                  </a:cxn>
                </a:cxnLst>
                <a:rect b="b" l="0" r="r" t="0"/>
                <a:pathLst>
                  <a:path h="198" w="197">
                    <a:moveTo>
                      <a:pt x="197" y="99"/>
                    </a:moveTo>
                    <a:cubicBezTo>
                      <a:pt x="197" y="153"/>
                      <a:pt x="153" y="198"/>
                      <a:pt x="98" y="198"/>
                    </a:cubicBezTo>
                    <a:cubicBezTo>
                      <a:pt x="44" y="198"/>
                      <a:pt x="0" y="153"/>
                      <a:pt x="0" y="99"/>
                    </a:cubicBezTo>
                    <a:cubicBezTo>
                      <a:pt x="0" y="44"/>
                      <a:pt x="44" y="0"/>
                      <a:pt x="98" y="0"/>
                    </a:cubicBezTo>
                    <a:cubicBezTo>
                      <a:pt x="153" y="0"/>
                      <a:pt x="197" y="44"/>
                      <a:pt x="197" y="99"/>
                    </a:cubicBezTo>
                    <a:close/>
                    <a:moveTo>
                      <a:pt x="197" y="99"/>
                    </a:moveTo>
                    <a:cubicBezTo>
                      <a:pt x="197" y="99"/>
                      <a:pt x="197" y="99"/>
                      <a:pt x="197" y="99"/>
                    </a:cubicBezTo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43DBC9E7-6BA9-48BF-80DB-9EAAD75E1353}"/>
              </a:ext>
            </a:extLst>
          </p:cNvPr>
          <p:cNvGrpSpPr/>
          <p:nvPr/>
        </p:nvGrpSpPr>
        <p:grpSpPr>
          <a:xfrm>
            <a:off x="4941452" y="901787"/>
            <a:ext cx="3142828" cy="3685692"/>
            <a:chOff x="4941452" y="901787"/>
            <a:chExt cx="3142828" cy="3685692"/>
          </a:xfrm>
        </p:grpSpPr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B053997A-7AB6-4562-ACF8-36C7B428A032}"/>
                </a:ext>
              </a:extLst>
            </p:cNvPr>
            <p:cNvGrpSpPr/>
            <p:nvPr/>
          </p:nvGrpSpPr>
          <p:grpSpPr>
            <a:xfrm>
              <a:off x="5697053" y="1213587"/>
              <a:ext cx="1515086" cy="2824012"/>
              <a:chOff x="1543325" y="1073969"/>
              <a:chExt cx="1666260" cy="3105791"/>
            </a:xfrm>
          </p:grpSpPr>
          <p:sp>
            <p:nvSpPr>
              <p:cNvPr id="41" name="ïṧḷïḓê-Freeform: Shape 17">
                <a:extLst>
                  <a:ext uri="{FF2B5EF4-FFF2-40B4-BE49-F238E27FC236}">
                    <a16:creationId xmlns:a16="http://schemas.microsoft.com/office/drawing/2014/main" id="{D2B0ECEA-90C4-4866-BEDA-1FE228B37A9B}"/>
                  </a:ext>
                </a:extLst>
              </p:cNvPr>
              <p:cNvSpPr/>
              <p:nvPr/>
            </p:nvSpPr>
            <p:spPr bwMode="auto">
              <a:xfrm>
                <a:off x="2263234" y="1073969"/>
                <a:ext cx="946351" cy="3105791"/>
              </a:xfrm>
              <a:custGeom>
                <a:cxnLst>
                  <a:cxn ang="0">
                    <a:pos x="0" y="1847"/>
                  </a:cxn>
                  <a:cxn ang="0">
                    <a:pos x="71" y="0"/>
                  </a:cxn>
                  <a:cxn ang="0">
                    <a:pos x="443" y="1695"/>
                  </a:cxn>
                  <a:cxn ang="0">
                    <a:pos x="0" y="1847"/>
                  </a:cxn>
                </a:cxnLst>
                <a:rect b="b" l="0" r="r" t="0"/>
                <a:pathLst>
                  <a:path h="1847" w="442">
                    <a:moveTo>
                      <a:pt x="0" y="1847"/>
                    </a:moveTo>
                    <a:lnTo>
                      <a:pt x="71" y="0"/>
                    </a:lnTo>
                    <a:lnTo>
                      <a:pt x="443" y="1695"/>
                    </a:lnTo>
                    <a:lnTo>
                      <a:pt x="0" y="1847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2" name="ïṧḷïḓê-Freeform: Shape 18">
                <a:extLst>
                  <a:ext uri="{FF2B5EF4-FFF2-40B4-BE49-F238E27FC236}">
                    <a16:creationId xmlns:a16="http://schemas.microsoft.com/office/drawing/2014/main" id="{221DAC2C-DAE0-4CA9-8174-336232715C08}"/>
                  </a:ext>
                </a:extLst>
              </p:cNvPr>
              <p:cNvSpPr/>
              <p:nvPr/>
            </p:nvSpPr>
            <p:spPr bwMode="auto">
              <a:xfrm>
                <a:off x="1543325" y="1073969"/>
                <a:ext cx="871582" cy="3105791"/>
              </a:xfrm>
              <a:custGeom>
                <a:cxnLst>
                  <a:cxn ang="0">
                    <a:pos x="408" y="0"/>
                  </a:cxn>
                  <a:cxn ang="0">
                    <a:pos x="337" y="1847"/>
                  </a:cxn>
                  <a:cxn ang="0">
                    <a:pos x="0" y="1726"/>
                  </a:cxn>
                  <a:cxn ang="0">
                    <a:pos x="408" y="0"/>
                  </a:cxn>
                </a:cxnLst>
                <a:rect b="b" l="0" r="r" t="0"/>
                <a:pathLst>
                  <a:path h="1847" w="408">
                    <a:moveTo>
                      <a:pt x="408" y="0"/>
                    </a:moveTo>
                    <a:lnTo>
                      <a:pt x="337" y="1847"/>
                    </a:lnTo>
                    <a:lnTo>
                      <a:pt x="0" y="1726"/>
                    </a:lnTo>
                    <a:lnTo>
                      <a:pt x="40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19">
              <a:extLst>
                <a:ext uri="{FF2B5EF4-FFF2-40B4-BE49-F238E27FC236}">
                  <a16:creationId xmlns:a16="http://schemas.microsoft.com/office/drawing/2014/main" id="{95E11BA9-B5E0-44EF-8B0D-1B21F7017F97}"/>
                </a:ext>
              </a:extLst>
            </p:cNvPr>
            <p:cNvGrpSpPr/>
            <p:nvPr/>
          </p:nvGrpSpPr>
          <p:grpSpPr>
            <a:xfrm>
              <a:off x="6710993" y="2244114"/>
              <a:ext cx="1373287" cy="1772079"/>
              <a:chOff x="2658437" y="2207322"/>
              <a:chExt cx="1510314" cy="1948897"/>
            </a:xfrm>
          </p:grpSpPr>
          <p:sp>
            <p:nvSpPr>
              <p:cNvPr id="39" name="ïṧḷïḓê-Freeform: Shape 20">
                <a:extLst>
                  <a:ext uri="{FF2B5EF4-FFF2-40B4-BE49-F238E27FC236}">
                    <a16:creationId xmlns:a16="http://schemas.microsoft.com/office/drawing/2014/main" id="{D5256C48-39B2-4DAC-9B71-B4BBD25CD5B9}"/>
                  </a:ext>
                </a:extLst>
              </p:cNvPr>
              <p:cNvSpPr/>
              <p:nvPr/>
            </p:nvSpPr>
            <p:spPr bwMode="auto">
              <a:xfrm>
                <a:off x="2658437" y="2207322"/>
                <a:ext cx="816040" cy="1948897"/>
              </a:xfrm>
              <a:custGeom>
                <a:cxnLst>
                  <a:cxn ang="0">
                    <a:pos x="382" y="0"/>
                  </a:cxn>
                  <a:cxn ang="0">
                    <a:pos x="315" y="1159"/>
                  </a:cxn>
                  <a:cxn ang="0">
                    <a:pos x="0" y="1083"/>
                  </a:cxn>
                  <a:cxn ang="0">
                    <a:pos x="382" y="0"/>
                  </a:cxn>
                </a:cxnLst>
                <a:rect b="b" l="0" r="r" t="0"/>
                <a:pathLst>
                  <a:path h="1159" w="382">
                    <a:moveTo>
                      <a:pt x="382" y="0"/>
                    </a:moveTo>
                    <a:lnTo>
                      <a:pt x="315" y="1159"/>
                    </a:lnTo>
                    <a:lnTo>
                      <a:pt x="0" y="1083"/>
                    </a:lnTo>
                    <a:lnTo>
                      <a:pt x="382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0" name="ïṧḷïḓê-Freeform: Shape 21">
                <a:extLst>
                  <a:ext uri="{FF2B5EF4-FFF2-40B4-BE49-F238E27FC236}">
                    <a16:creationId xmlns:a16="http://schemas.microsoft.com/office/drawing/2014/main" id="{B12EAB30-AF1C-4AD1-868A-D952127E1AAD}"/>
                  </a:ext>
                </a:extLst>
              </p:cNvPr>
              <p:cNvSpPr/>
              <p:nvPr/>
            </p:nvSpPr>
            <p:spPr bwMode="auto">
              <a:xfrm>
                <a:off x="3331349" y="2207322"/>
                <a:ext cx="837402" cy="1948897"/>
              </a:xfrm>
              <a:custGeom>
                <a:cxnLst>
                  <a:cxn ang="0">
                    <a:pos x="0" y="1159"/>
                  </a:cxn>
                  <a:cxn ang="0">
                    <a:pos x="67" y="0"/>
                  </a:cxn>
                  <a:cxn ang="0">
                    <a:pos x="392" y="990"/>
                  </a:cxn>
                  <a:cxn ang="0">
                    <a:pos x="0" y="1159"/>
                  </a:cxn>
                </a:cxnLst>
                <a:rect b="b" l="0" r="r" t="0"/>
                <a:pathLst>
                  <a:path h="1159" w="392">
                    <a:moveTo>
                      <a:pt x="0" y="1159"/>
                    </a:moveTo>
                    <a:lnTo>
                      <a:pt x="67" y="0"/>
                    </a:lnTo>
                    <a:lnTo>
                      <a:pt x="392" y="990"/>
                    </a:lnTo>
                    <a:lnTo>
                      <a:pt x="0" y="1159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22">
              <a:extLst>
                <a:ext uri="{FF2B5EF4-FFF2-40B4-BE49-F238E27FC236}">
                  <a16:creationId xmlns:a16="http://schemas.microsoft.com/office/drawing/2014/main" id="{358B8BEF-7DC4-403E-A3C8-A4DF93BFF200}"/>
                </a:ext>
              </a:extLst>
            </p:cNvPr>
            <p:cNvGrpSpPr/>
            <p:nvPr/>
          </p:nvGrpSpPr>
          <p:grpSpPr>
            <a:xfrm>
              <a:off x="4941452" y="1713561"/>
              <a:ext cx="1520912" cy="2324038"/>
              <a:chOff x="712331" y="1623831"/>
              <a:chExt cx="1672669" cy="2555930"/>
            </a:xfrm>
          </p:grpSpPr>
          <p:sp>
            <p:nvSpPr>
              <p:cNvPr id="37" name="ïṧḷïḓê-Freeform: Shape 23">
                <a:extLst>
                  <a:ext uri="{FF2B5EF4-FFF2-40B4-BE49-F238E27FC236}">
                    <a16:creationId xmlns:a16="http://schemas.microsoft.com/office/drawing/2014/main" id="{30CF12AA-E9F2-46CA-A95F-AD4E2D7318FC}"/>
                  </a:ext>
                </a:extLst>
              </p:cNvPr>
              <p:cNvSpPr/>
              <p:nvPr/>
            </p:nvSpPr>
            <p:spPr bwMode="auto">
              <a:xfrm>
                <a:off x="712331" y="1623831"/>
                <a:ext cx="871582" cy="2555930"/>
              </a:xfrm>
              <a:custGeom>
                <a:cxnLst>
                  <a:cxn ang="0">
                    <a:pos x="408" y="0"/>
                  </a:cxn>
                  <a:cxn ang="0">
                    <a:pos x="339" y="1520"/>
                  </a:cxn>
                  <a:cxn ang="0">
                    <a:pos x="0" y="1420"/>
                  </a:cxn>
                  <a:cxn ang="0">
                    <a:pos x="408" y="0"/>
                  </a:cxn>
                </a:cxnLst>
                <a:rect b="b" l="0" r="r" t="0"/>
                <a:pathLst>
                  <a:path h="1520" w="408">
                    <a:moveTo>
                      <a:pt x="408" y="0"/>
                    </a:moveTo>
                    <a:lnTo>
                      <a:pt x="339" y="1520"/>
                    </a:lnTo>
                    <a:lnTo>
                      <a:pt x="0" y="1420"/>
                    </a:lnTo>
                    <a:lnTo>
                      <a:pt x="408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8" name="ïṧḷïḓê-Freeform: Shape 24">
                <a:extLst>
                  <a:ext uri="{FF2B5EF4-FFF2-40B4-BE49-F238E27FC236}">
                    <a16:creationId xmlns:a16="http://schemas.microsoft.com/office/drawing/2014/main" id="{D6015C71-83DB-429A-97E1-5CBC6F0C9403}"/>
                  </a:ext>
                </a:extLst>
              </p:cNvPr>
              <p:cNvSpPr/>
              <p:nvPr/>
            </p:nvSpPr>
            <p:spPr bwMode="auto">
              <a:xfrm>
                <a:off x="1436514" y="1623831"/>
                <a:ext cx="948486" cy="2555930"/>
              </a:xfrm>
              <a:custGeom>
                <a:cxnLst>
                  <a:cxn ang="0">
                    <a:pos x="0" y="1520"/>
                  </a:cxn>
                  <a:cxn ang="0">
                    <a:pos x="69" y="0"/>
                  </a:cxn>
                  <a:cxn ang="0">
                    <a:pos x="444" y="1394"/>
                  </a:cxn>
                  <a:cxn ang="0">
                    <a:pos x="0" y="1520"/>
                  </a:cxn>
                </a:cxnLst>
                <a:rect b="b" l="0" r="r" t="0"/>
                <a:pathLst>
                  <a:path h="1520" w="443">
                    <a:moveTo>
                      <a:pt x="0" y="1520"/>
                    </a:moveTo>
                    <a:lnTo>
                      <a:pt x="69" y="0"/>
                    </a:lnTo>
                    <a:lnTo>
                      <a:pt x="444" y="1394"/>
                    </a:lnTo>
                    <a:lnTo>
                      <a:pt x="0" y="152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25">
              <a:extLst>
                <a:ext uri="{FF2B5EF4-FFF2-40B4-BE49-F238E27FC236}">
                  <a16:creationId xmlns:a16="http://schemas.microsoft.com/office/drawing/2014/main" id="{0C16D2AE-6DB5-4C5A-BCB9-90EB7AB5037B}"/>
                </a:ext>
              </a:extLst>
            </p:cNvPr>
            <p:cNvGrpSpPr/>
            <p:nvPr/>
          </p:nvGrpSpPr>
          <p:grpSpPr>
            <a:xfrm>
              <a:off x="5596047" y="3225714"/>
              <a:ext cx="1726809" cy="1025941"/>
              <a:chOff x="1432241" y="3286866"/>
              <a:chExt cx="1899109" cy="1128309"/>
            </a:xfrm>
          </p:grpSpPr>
          <p:sp>
            <p:nvSpPr>
              <p:cNvPr id="35" name="ïṧḷïḓê-Freeform: Shape 26">
                <a:extLst>
                  <a:ext uri="{FF2B5EF4-FFF2-40B4-BE49-F238E27FC236}">
                    <a16:creationId xmlns:a16="http://schemas.microsoft.com/office/drawing/2014/main" id="{209740C5-3B7C-4776-9D29-DEB190401F96}"/>
                  </a:ext>
                </a:extLst>
              </p:cNvPr>
              <p:cNvSpPr/>
              <p:nvPr/>
            </p:nvSpPr>
            <p:spPr bwMode="auto">
              <a:xfrm>
                <a:off x="1432241" y="3286866"/>
                <a:ext cx="957031" cy="1128309"/>
              </a:xfrm>
              <a:custGeom>
                <a:cxnLst>
                  <a:cxn ang="0">
                    <a:pos x="448" y="671"/>
                  </a:cxn>
                  <a:cxn ang="0">
                    <a:pos x="0" y="536"/>
                  </a:cxn>
                  <a:cxn ang="0">
                    <a:pos x="448" y="0"/>
                  </a:cxn>
                  <a:cxn ang="0">
                    <a:pos x="448" y="671"/>
                  </a:cxn>
                </a:cxnLst>
                <a:rect b="b" l="0" r="r" t="0"/>
                <a:pathLst>
                  <a:path h="671" w="448">
                    <a:moveTo>
                      <a:pt x="448" y="671"/>
                    </a:moveTo>
                    <a:lnTo>
                      <a:pt x="0" y="536"/>
                    </a:lnTo>
                    <a:lnTo>
                      <a:pt x="448" y="0"/>
                    </a:lnTo>
                    <a:lnTo>
                      <a:pt x="448" y="671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6" name="ïṧḷïḓê-Freeform: Shape 27">
                <a:extLst>
                  <a:ext uri="{FF2B5EF4-FFF2-40B4-BE49-F238E27FC236}">
                    <a16:creationId xmlns:a16="http://schemas.microsoft.com/office/drawing/2014/main" id="{43F7673D-4EF3-44BF-B7F2-2F88E6B301C7}"/>
                  </a:ext>
                </a:extLst>
              </p:cNvPr>
              <p:cNvSpPr/>
              <p:nvPr/>
            </p:nvSpPr>
            <p:spPr bwMode="auto">
              <a:xfrm>
                <a:off x="2389272" y="3286866"/>
                <a:ext cx="942078" cy="1128309"/>
              </a:xfrm>
              <a:custGeom>
                <a:cxnLst>
                  <a:cxn ang="0">
                    <a:pos x="0" y="0"/>
                  </a:cxn>
                  <a:cxn ang="0">
                    <a:pos x="441" y="517"/>
                  </a:cxn>
                  <a:cxn ang="0">
                    <a:pos x="0" y="671"/>
                  </a:cxn>
                  <a:cxn ang="0">
                    <a:pos x="0" y="0"/>
                  </a:cxn>
                </a:cxnLst>
                <a:rect b="b" l="0" r="r" t="0"/>
                <a:pathLst>
                  <a:path h="671" w="441">
                    <a:moveTo>
                      <a:pt x="0" y="0"/>
                    </a:moveTo>
                    <a:lnTo>
                      <a:pt x="441" y="517"/>
                    </a:lnTo>
                    <a:lnTo>
                      <a:pt x="0" y="6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9" name="ïṧḷïḓê-TextBox 28">
              <a:extLst>
                <a:ext uri="{FF2B5EF4-FFF2-40B4-BE49-F238E27FC236}">
                  <a16:creationId xmlns:a16="http://schemas.microsoft.com/office/drawing/2014/main" id="{E14187A9-0E17-4EAA-BB99-B0905698C51A}"/>
                </a:ext>
              </a:extLst>
            </p:cNvPr>
            <p:cNvSpPr txBox="1"/>
            <p:nvPr/>
          </p:nvSpPr>
          <p:spPr>
            <a:xfrm>
              <a:off x="5493644" y="1438782"/>
              <a:ext cx="462867" cy="276999"/>
            </a:xfrm>
            <a:prstGeom prst="rect">
              <a:avLst/>
            </a:prstGeom>
          </p:spPr>
          <p:txBody>
            <a:bodyPr anchor="b" bIns="0" lIns="0" rIns="0" tIns="0" wrap="none">
              <a:normAutofit fontScale="92500" lnSpcReduction="20000"/>
            </a:bodyPr>
            <a:lstStyle/>
            <a:p>
              <a:pPr defTabSz="914400" eaLnBrk="1" fontAlgn="auto" hangingPunct="1" indent="0" latinLnBrk="0" lvl="0" marL="0" marR="0" rtl="0">
                <a:spcBef>
                  <a:spcPct val="0"/>
                </a:spcBef>
                <a:buClrTx/>
                <a:buSzTx/>
                <a:buFont charset="0" pitchFamily="34" typeface="Arial"/>
                <a:buNone/>
                <a:defRPr/>
              </a:pPr>
              <a:r>
                <a:rPr b="1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10" name="ïṧḷïḓê-TextBox 29">
              <a:extLst>
                <a:ext uri="{FF2B5EF4-FFF2-40B4-BE49-F238E27FC236}">
                  <a16:creationId xmlns:a16="http://schemas.microsoft.com/office/drawing/2014/main" id="{6C6A45DF-2483-4764-8F26-351037B5E211}"/>
                </a:ext>
              </a:extLst>
            </p:cNvPr>
            <p:cNvSpPr txBox="1"/>
            <p:nvPr/>
          </p:nvSpPr>
          <p:spPr>
            <a:xfrm>
              <a:off x="7240247" y="1969186"/>
              <a:ext cx="462867" cy="276999"/>
            </a:xfrm>
            <a:prstGeom prst="rect">
              <a:avLst/>
            </a:prstGeom>
          </p:spPr>
          <p:txBody>
            <a:bodyPr anchor="b" bIns="0" lIns="0" rIns="0" tIns="0" wrap="none">
              <a:normAutofit fontScale="92500" lnSpcReduction="20000"/>
            </a:bodyPr>
            <a:lstStyle/>
            <a:p>
              <a:pPr defTabSz="914400" eaLnBrk="1" fontAlgn="auto" hangingPunct="1" indent="0" latinLnBrk="0" lvl="0" marL="0" marR="0" rtl="0">
                <a:spcBef>
                  <a:spcPct val="0"/>
                </a:spcBef>
                <a:buClrTx/>
                <a:buSzTx/>
                <a:buFont charset="0" pitchFamily="34" typeface="Arial"/>
                <a:buNone/>
                <a:defRPr/>
              </a:pPr>
              <a:r>
                <a:rPr b="1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11" name="ïṧḷïḓê-TextBox 30">
              <a:extLst>
                <a:ext uri="{FF2B5EF4-FFF2-40B4-BE49-F238E27FC236}">
                  <a16:creationId xmlns:a16="http://schemas.microsoft.com/office/drawing/2014/main" id="{6D31D6A0-8BC8-443C-89F8-20F522760F82}"/>
                </a:ext>
              </a:extLst>
            </p:cNvPr>
            <p:cNvSpPr txBox="1"/>
            <p:nvPr/>
          </p:nvSpPr>
          <p:spPr>
            <a:xfrm>
              <a:off x="6268425" y="901787"/>
              <a:ext cx="462867" cy="276999"/>
            </a:xfrm>
            <a:prstGeom prst="rect">
              <a:avLst/>
            </a:prstGeom>
          </p:spPr>
          <p:txBody>
            <a:bodyPr anchor="b" bIns="0" lIns="0" rIns="0" tIns="0" wrap="none">
              <a:normAutofit fontScale="92500" lnSpcReduction="20000"/>
            </a:bodyPr>
            <a:lstStyle/>
            <a:p>
              <a:pPr defTabSz="914400" eaLnBrk="1" fontAlgn="auto" hangingPunct="1" indent="0" latinLnBrk="0" lvl="0" marL="0" marR="0">
                <a:spcBef>
                  <a:spcPct val="0"/>
                </a:spcBef>
                <a:buClrTx/>
                <a:buSzTx/>
                <a:buFont charset="0" pitchFamily="34" typeface="Arial"/>
                <a:buNone/>
                <a:defRPr/>
              </a:pPr>
              <a:r>
                <a:rPr b="1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70%</a:t>
              </a:r>
            </a:p>
          </p:txBody>
        </p:sp>
        <p:sp>
          <p:nvSpPr>
            <p:cNvPr id="12" name="ïṧḷïḓê-TextBox 31">
              <a:extLst>
                <a:ext uri="{FF2B5EF4-FFF2-40B4-BE49-F238E27FC236}">
                  <a16:creationId xmlns:a16="http://schemas.microsoft.com/office/drawing/2014/main" id="{61E4C0A2-87E1-41B9-8740-CC55FDC9A8E2}"/>
                </a:ext>
              </a:extLst>
            </p:cNvPr>
            <p:cNvSpPr txBox="1"/>
            <p:nvPr/>
          </p:nvSpPr>
          <p:spPr>
            <a:xfrm>
              <a:off x="6258125" y="4310480"/>
              <a:ext cx="462867" cy="276999"/>
            </a:xfrm>
            <a:prstGeom prst="rect">
              <a:avLst/>
            </a:prstGeom>
          </p:spPr>
          <p:txBody>
            <a:bodyPr anchor="b" bIns="0" lIns="0" rIns="0" tIns="0" wrap="none">
              <a:normAutofit fontScale="92500" lnSpcReduction="20000"/>
            </a:bodyPr>
            <a:lstStyle/>
            <a:p>
              <a:pPr defTabSz="914400" eaLnBrk="1" fontAlgn="auto" hangingPunct="1" indent="0" latinLnBrk="0" lvl="0" marL="0" marR="0" rtl="0">
                <a:spcBef>
                  <a:spcPct val="0"/>
                </a:spcBef>
                <a:buClrTx/>
                <a:buSzTx/>
                <a:buFont charset="0" pitchFamily="34" typeface="Arial"/>
                <a:buNone/>
                <a:defRPr/>
              </a:pPr>
              <a:r>
                <a:rPr b="1" baseline="0" cap="none" i="0" kern="1200" kumimoji="0" lang="en-US" noProof="0" normalizeH="0" spc="0" strike="noStrike" sz="2400" u="none">
                  <a:ln>
                    <a:noFill/>
                  </a:ln>
                  <a:solidFill>
                    <a:schemeClr val="accent3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30%</a:t>
              </a:r>
            </a:p>
          </p:txBody>
        </p:sp>
        <p:grpSp>
          <p:nvGrpSpPr>
            <p:cNvPr id="13" name="Group 32">
              <a:extLst>
                <a:ext uri="{FF2B5EF4-FFF2-40B4-BE49-F238E27FC236}">
                  <a16:creationId xmlns:a16="http://schemas.microsoft.com/office/drawing/2014/main" id="{755645C9-AEFE-47F2-8D1D-1F9C9F567122}"/>
                </a:ext>
              </a:extLst>
            </p:cNvPr>
            <p:cNvGrpSpPr/>
            <p:nvPr/>
          </p:nvGrpSpPr>
          <p:grpSpPr>
            <a:xfrm>
              <a:off x="5479413" y="2789950"/>
              <a:ext cx="448608" cy="435764"/>
              <a:chOff x="860271" y="1518068"/>
              <a:chExt cx="493370" cy="479245"/>
            </a:xfrm>
          </p:grpSpPr>
          <p:sp>
            <p:nvSpPr>
              <p:cNvPr id="33" name="ïṧḷïḓê-Rectangle: Rounded Corners 33">
                <a:extLst>
                  <a:ext uri="{FF2B5EF4-FFF2-40B4-BE49-F238E27FC236}">
                    <a16:creationId xmlns:a16="http://schemas.microsoft.com/office/drawing/2014/main" id="{A592A186-F8D2-4280-BC0D-C1449931702B}"/>
                  </a:ext>
                </a:extLst>
              </p:cNvPr>
              <p:cNvSpPr/>
              <p:nvPr/>
            </p:nvSpPr>
            <p:spPr>
              <a:xfrm>
                <a:off x="860271" y="1518068"/>
                <a:ext cx="493370" cy="479245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ïṧḷïḓê-Freeform: Shape 34">
                <a:extLst>
                  <a:ext uri="{FF2B5EF4-FFF2-40B4-BE49-F238E27FC236}">
                    <a16:creationId xmlns:a16="http://schemas.microsoft.com/office/drawing/2014/main" id="{E90FE0E4-FE60-4E73-89B4-D4FBA8317ABE}"/>
                  </a:ext>
                </a:extLst>
              </p:cNvPr>
              <p:cNvSpPr/>
              <p:nvPr/>
            </p:nvSpPr>
            <p:spPr bwMode="auto">
              <a:xfrm>
                <a:off x="997419" y="1671965"/>
                <a:ext cx="219075" cy="171450"/>
              </a:xfrm>
              <a:custGeom>
                <a:cxnLst>
                  <a:cxn ang="0">
                    <a:pos x="64" y="48"/>
                  </a:cxn>
                  <a:cxn ang="0">
                    <a:pos x="61" y="50"/>
                  </a:cxn>
                  <a:cxn ang="0">
                    <a:pos x="2" y="50"/>
                  </a:cxn>
                  <a:cxn ang="0">
                    <a:pos x="0" y="48"/>
                  </a:cxn>
                  <a:cxn ang="0">
                    <a:pos x="0" y="43"/>
                  </a:cxn>
                  <a:cxn ang="0">
                    <a:pos x="2" y="41"/>
                  </a:cxn>
                  <a:cxn ang="0">
                    <a:pos x="61" y="41"/>
                  </a:cxn>
                  <a:cxn ang="0">
                    <a:pos x="64" y="43"/>
                  </a:cxn>
                  <a:cxn ang="0">
                    <a:pos x="64" y="48"/>
                  </a:cxn>
                  <a:cxn ang="0">
                    <a:pos x="59" y="20"/>
                  </a:cxn>
                  <a:cxn ang="0">
                    <a:pos x="57" y="23"/>
                  </a:cxn>
                  <a:cxn ang="0">
                    <a:pos x="7" y="23"/>
                  </a:cxn>
                  <a:cxn ang="0">
                    <a:pos x="4" y="20"/>
                  </a:cxn>
                  <a:cxn ang="0">
                    <a:pos x="4" y="16"/>
                  </a:cxn>
                  <a:cxn ang="0">
                    <a:pos x="7" y="13"/>
                  </a:cxn>
                  <a:cxn ang="0">
                    <a:pos x="57" y="13"/>
                  </a:cxn>
                  <a:cxn ang="0">
                    <a:pos x="59" y="16"/>
                  </a:cxn>
                  <a:cxn ang="0">
                    <a:pos x="59" y="20"/>
                  </a:cxn>
                  <a:cxn ang="0">
                    <a:pos x="50" y="34"/>
                  </a:cxn>
                  <a:cxn ang="0">
                    <a:pos x="48" y="36"/>
                  </a:cxn>
                  <a:cxn ang="0">
                    <a:pos x="16" y="36"/>
                  </a:cxn>
                  <a:cxn ang="0">
                    <a:pos x="13" y="34"/>
                  </a:cxn>
                  <a:cxn ang="0">
                    <a:pos x="13" y="29"/>
                  </a:cxn>
                  <a:cxn ang="0">
                    <a:pos x="16" y="27"/>
                  </a:cxn>
                  <a:cxn ang="0">
                    <a:pos x="48" y="27"/>
                  </a:cxn>
                  <a:cxn ang="0">
                    <a:pos x="50" y="29"/>
                  </a:cxn>
                  <a:cxn ang="0">
                    <a:pos x="50" y="34"/>
                  </a:cxn>
                  <a:cxn ang="0">
                    <a:pos x="45" y="7"/>
                  </a:cxn>
                  <a:cxn ang="0">
                    <a:pos x="43" y="9"/>
                  </a:cxn>
                  <a:cxn ang="0">
                    <a:pos x="20" y="9"/>
                  </a:cxn>
                  <a:cxn ang="0">
                    <a:pos x="18" y="7"/>
                  </a:cxn>
                  <a:cxn ang="0">
                    <a:pos x="18" y="2"/>
                  </a:cxn>
                  <a:cxn ang="0">
                    <a:pos x="20" y="0"/>
                  </a:cxn>
                  <a:cxn ang="0">
                    <a:pos x="43" y="0"/>
                  </a:cxn>
                  <a:cxn ang="0">
                    <a:pos x="45" y="2"/>
                  </a:cxn>
                  <a:cxn ang="0">
                    <a:pos x="45" y="7"/>
                  </a:cxn>
                </a:cxnLst>
                <a:rect b="b" l="0" r="r" t="0"/>
                <a:pathLst>
                  <a:path h="50" w="64">
                    <a:moveTo>
                      <a:pt x="64" y="48"/>
                    </a:moveTo>
                    <a:cubicBezTo>
                      <a:pt x="64" y="49"/>
                      <a:pt x="63" y="50"/>
                      <a:pt x="61" y="50"/>
                    </a:cubicBezTo>
                    <a:cubicBezTo>
                      <a:pt x="2" y="50"/>
                      <a:pt x="2" y="50"/>
                      <a:pt x="2" y="50"/>
                    </a:cubicBezTo>
                    <a:cubicBezTo>
                      <a:pt x="1" y="50"/>
                      <a:pt x="0" y="49"/>
                      <a:pt x="0" y="48"/>
                    </a:cubicBezTo>
                    <a:cubicBezTo>
                      <a:pt x="0" y="43"/>
                      <a:pt x="0" y="43"/>
                      <a:pt x="0" y="43"/>
                    </a:cubicBezTo>
                    <a:cubicBezTo>
                      <a:pt x="0" y="42"/>
                      <a:pt x="1" y="41"/>
                      <a:pt x="2" y="41"/>
                    </a:cubicBezTo>
                    <a:cubicBezTo>
                      <a:pt x="61" y="41"/>
                      <a:pt x="61" y="41"/>
                      <a:pt x="61" y="41"/>
                    </a:cubicBezTo>
                    <a:cubicBezTo>
                      <a:pt x="63" y="41"/>
                      <a:pt x="64" y="42"/>
                      <a:pt x="64" y="43"/>
                    </a:cubicBezTo>
                    <a:lnTo>
                      <a:pt x="64" y="48"/>
                    </a:lnTo>
                    <a:close/>
                    <a:moveTo>
                      <a:pt x="59" y="20"/>
                    </a:moveTo>
                    <a:cubicBezTo>
                      <a:pt x="59" y="22"/>
                      <a:pt x="58" y="23"/>
                      <a:pt x="57" y="23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5" y="23"/>
                      <a:pt x="4" y="22"/>
                      <a:pt x="4" y="20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14"/>
                      <a:pt x="5" y="13"/>
                      <a:pt x="7" y="13"/>
                    </a:cubicBezTo>
                    <a:cubicBezTo>
                      <a:pt x="57" y="13"/>
                      <a:pt x="57" y="13"/>
                      <a:pt x="57" y="13"/>
                    </a:cubicBezTo>
                    <a:cubicBezTo>
                      <a:pt x="58" y="13"/>
                      <a:pt x="59" y="14"/>
                      <a:pt x="59" y="16"/>
                    </a:cubicBezTo>
                    <a:lnTo>
                      <a:pt x="59" y="20"/>
                    </a:lnTo>
                    <a:close/>
                    <a:moveTo>
                      <a:pt x="50" y="34"/>
                    </a:moveTo>
                    <a:cubicBezTo>
                      <a:pt x="50" y="35"/>
                      <a:pt x="49" y="36"/>
                      <a:pt x="48" y="36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15" y="36"/>
                      <a:pt x="13" y="35"/>
                      <a:pt x="13" y="34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28"/>
                      <a:pt x="15" y="27"/>
                      <a:pt x="16" y="27"/>
                    </a:cubicBezTo>
                    <a:cubicBezTo>
                      <a:pt x="48" y="27"/>
                      <a:pt x="48" y="27"/>
                      <a:pt x="48" y="27"/>
                    </a:cubicBezTo>
                    <a:cubicBezTo>
                      <a:pt x="49" y="27"/>
                      <a:pt x="50" y="28"/>
                      <a:pt x="50" y="29"/>
                    </a:cubicBezTo>
                    <a:lnTo>
                      <a:pt x="50" y="34"/>
                    </a:lnTo>
                    <a:close/>
                    <a:moveTo>
                      <a:pt x="45" y="7"/>
                    </a:moveTo>
                    <a:cubicBezTo>
                      <a:pt x="45" y="8"/>
                      <a:pt x="44" y="9"/>
                      <a:pt x="43" y="9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19" y="9"/>
                      <a:pt x="18" y="8"/>
                      <a:pt x="18" y="7"/>
                    </a:cubicBezTo>
                    <a:cubicBezTo>
                      <a:pt x="18" y="2"/>
                      <a:pt x="18" y="2"/>
                      <a:pt x="18" y="2"/>
                    </a:cubicBezTo>
                    <a:cubicBezTo>
                      <a:pt x="18" y="1"/>
                      <a:pt x="19" y="0"/>
                      <a:pt x="20" y="0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4" y="0"/>
                      <a:pt x="45" y="1"/>
                      <a:pt x="45" y="2"/>
                    </a:cubicBezTo>
                    <a:lnTo>
                      <a:pt x="45" y="7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Group 35">
              <a:extLst>
                <a:ext uri="{FF2B5EF4-FFF2-40B4-BE49-F238E27FC236}">
                  <a16:creationId xmlns:a16="http://schemas.microsoft.com/office/drawing/2014/main" id="{5368DC40-BF7B-4F05-BD67-7D3884483CCC}"/>
                </a:ext>
              </a:extLst>
            </p:cNvPr>
            <p:cNvGrpSpPr/>
            <p:nvPr/>
          </p:nvGrpSpPr>
          <p:grpSpPr>
            <a:xfrm>
              <a:off x="6265255" y="2303651"/>
              <a:ext cx="448608" cy="435764"/>
              <a:chOff x="840159" y="2185414"/>
              <a:chExt cx="493370" cy="479245"/>
            </a:xfrm>
          </p:grpSpPr>
          <p:sp>
            <p:nvSpPr>
              <p:cNvPr id="31" name="ïṧḷïḓê-Rectangle: Rounded Corners 36">
                <a:extLst>
                  <a:ext uri="{FF2B5EF4-FFF2-40B4-BE49-F238E27FC236}">
                    <a16:creationId xmlns:a16="http://schemas.microsoft.com/office/drawing/2014/main" id="{F79C481F-E7D7-462F-948E-BCC4BCBB0106}"/>
                  </a:ext>
                </a:extLst>
              </p:cNvPr>
              <p:cNvSpPr/>
              <p:nvPr/>
            </p:nvSpPr>
            <p:spPr>
              <a:xfrm>
                <a:off x="840159" y="2185414"/>
                <a:ext cx="493370" cy="479245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ïṧḷïḓê-Freeform: Shape 37">
                <a:extLst>
                  <a:ext uri="{FF2B5EF4-FFF2-40B4-BE49-F238E27FC236}">
                    <a16:creationId xmlns:a16="http://schemas.microsoft.com/office/drawing/2014/main" id="{B190DF2F-083D-48F7-A6E7-3E2CC029E6C5}"/>
                  </a:ext>
                </a:extLst>
              </p:cNvPr>
              <p:cNvSpPr/>
              <p:nvPr/>
            </p:nvSpPr>
            <p:spPr bwMode="auto">
              <a:xfrm>
                <a:off x="971750" y="2314705"/>
                <a:ext cx="230188" cy="220663"/>
              </a:xfrm>
              <a:custGeom>
                <a:cxnLst>
                  <a:cxn ang="0">
                    <a:pos x="63" y="49"/>
                  </a:cxn>
                  <a:cxn ang="0">
                    <a:pos x="58" y="44"/>
                  </a:cxn>
                  <a:cxn ang="0">
                    <a:pos x="54" y="48"/>
                  </a:cxn>
                  <a:cxn ang="0">
                    <a:pos x="63" y="57"/>
                  </a:cxn>
                  <a:cxn ang="0">
                    <a:pos x="64" y="60"/>
                  </a:cxn>
                  <a:cxn ang="0">
                    <a:pos x="59" y="64"/>
                  </a:cxn>
                  <a:cxn ang="0">
                    <a:pos x="56" y="63"/>
                  </a:cxn>
                  <a:cxn ang="0">
                    <a:pos x="29" y="36"/>
                  </a:cxn>
                  <a:cxn ang="0">
                    <a:pos x="15" y="42"/>
                  </a:cxn>
                  <a:cxn ang="0">
                    <a:pos x="0" y="27"/>
                  </a:cxn>
                  <a:cxn ang="0">
                    <a:pos x="26" y="0"/>
                  </a:cxn>
                  <a:cxn ang="0">
                    <a:pos x="41" y="15"/>
                  </a:cxn>
                  <a:cxn ang="0">
                    <a:pos x="36" y="30"/>
                  </a:cxn>
                  <a:cxn ang="0">
                    <a:pos x="50" y="44"/>
                  </a:cxn>
                  <a:cxn ang="0">
                    <a:pos x="54" y="40"/>
                  </a:cxn>
                  <a:cxn ang="0">
                    <a:pos x="49" y="35"/>
                  </a:cxn>
                  <a:cxn ang="0">
                    <a:pos x="54" y="31"/>
                  </a:cxn>
                  <a:cxn ang="0">
                    <a:pos x="55" y="31"/>
                  </a:cxn>
                  <a:cxn ang="0">
                    <a:pos x="67" y="44"/>
                  </a:cxn>
                  <a:cxn ang="0">
                    <a:pos x="63" y="49"/>
                  </a:cxn>
                  <a:cxn ang="0">
                    <a:pos x="25" y="8"/>
                  </a:cxn>
                  <a:cxn ang="0">
                    <a:pos x="18" y="16"/>
                  </a:cxn>
                  <a:cxn ang="0">
                    <a:pos x="19" y="19"/>
                  </a:cxn>
                  <a:cxn ang="0">
                    <a:pos x="15" y="18"/>
                  </a:cxn>
                  <a:cxn ang="0">
                    <a:pos x="7" y="26"/>
                  </a:cxn>
                  <a:cxn ang="0">
                    <a:pos x="15" y="34"/>
                  </a:cxn>
                  <a:cxn ang="0">
                    <a:pos x="23" y="26"/>
                  </a:cxn>
                  <a:cxn ang="0">
                    <a:pos x="22" y="23"/>
                  </a:cxn>
                  <a:cxn ang="0">
                    <a:pos x="25" y="24"/>
                  </a:cxn>
                  <a:cxn ang="0">
                    <a:pos x="33" y="16"/>
                  </a:cxn>
                  <a:cxn ang="0">
                    <a:pos x="25" y="8"/>
                  </a:cxn>
                </a:cxnLst>
                <a:rect b="b" l="0" r="r" t="0"/>
                <a:pathLst>
                  <a:path h="64" w="67">
                    <a:moveTo>
                      <a:pt x="63" y="49"/>
                    </a:moveTo>
                    <a:cubicBezTo>
                      <a:pt x="62" y="49"/>
                      <a:pt x="58" y="45"/>
                      <a:pt x="58" y="44"/>
                    </a:cubicBezTo>
                    <a:cubicBezTo>
                      <a:pt x="54" y="48"/>
                      <a:pt x="54" y="48"/>
                      <a:pt x="54" y="48"/>
                    </a:cubicBezTo>
                    <a:cubicBezTo>
                      <a:pt x="63" y="57"/>
                      <a:pt x="63" y="57"/>
                      <a:pt x="63" y="57"/>
                    </a:cubicBezTo>
                    <a:cubicBezTo>
                      <a:pt x="63" y="58"/>
                      <a:pt x="64" y="59"/>
                      <a:pt x="64" y="60"/>
                    </a:cubicBezTo>
                    <a:cubicBezTo>
                      <a:pt x="64" y="62"/>
                      <a:pt x="61" y="64"/>
                      <a:pt x="59" y="64"/>
                    </a:cubicBezTo>
                    <a:cubicBezTo>
                      <a:pt x="58" y="64"/>
                      <a:pt x="57" y="64"/>
                      <a:pt x="56" y="63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5" y="39"/>
                      <a:pt x="20" y="42"/>
                      <a:pt x="15" y="42"/>
                    </a:cubicBezTo>
                    <a:cubicBezTo>
                      <a:pt x="6" y="42"/>
                      <a:pt x="0" y="36"/>
                      <a:pt x="0" y="27"/>
                    </a:cubicBezTo>
                    <a:cubicBezTo>
                      <a:pt x="0" y="14"/>
                      <a:pt x="13" y="0"/>
                      <a:pt x="26" y="0"/>
                    </a:cubicBezTo>
                    <a:cubicBezTo>
                      <a:pt x="35" y="0"/>
                      <a:pt x="41" y="6"/>
                      <a:pt x="41" y="15"/>
                    </a:cubicBezTo>
                    <a:cubicBezTo>
                      <a:pt x="41" y="21"/>
                      <a:pt x="39" y="26"/>
                      <a:pt x="36" y="30"/>
                    </a:cubicBezTo>
                    <a:cubicBezTo>
                      <a:pt x="50" y="44"/>
                      <a:pt x="50" y="44"/>
                      <a:pt x="50" y="44"/>
                    </a:cubicBezTo>
                    <a:cubicBezTo>
                      <a:pt x="54" y="40"/>
                      <a:pt x="54" y="40"/>
                      <a:pt x="54" y="40"/>
                    </a:cubicBezTo>
                    <a:cubicBezTo>
                      <a:pt x="53" y="39"/>
                      <a:pt x="49" y="36"/>
                      <a:pt x="49" y="35"/>
                    </a:cubicBezTo>
                    <a:cubicBezTo>
                      <a:pt x="49" y="34"/>
                      <a:pt x="53" y="31"/>
                      <a:pt x="54" y="31"/>
                    </a:cubicBezTo>
                    <a:cubicBezTo>
                      <a:pt x="54" y="31"/>
                      <a:pt x="54" y="31"/>
                      <a:pt x="55" y="31"/>
                    </a:cubicBezTo>
                    <a:cubicBezTo>
                      <a:pt x="56" y="32"/>
                      <a:pt x="67" y="43"/>
                      <a:pt x="67" y="44"/>
                    </a:cubicBezTo>
                    <a:cubicBezTo>
                      <a:pt x="67" y="45"/>
                      <a:pt x="64" y="49"/>
                      <a:pt x="63" y="49"/>
                    </a:cubicBezTo>
                    <a:close/>
                    <a:moveTo>
                      <a:pt x="25" y="8"/>
                    </a:moveTo>
                    <a:cubicBezTo>
                      <a:pt x="21" y="8"/>
                      <a:pt x="18" y="12"/>
                      <a:pt x="18" y="16"/>
                    </a:cubicBezTo>
                    <a:cubicBezTo>
                      <a:pt x="18" y="17"/>
                      <a:pt x="18" y="18"/>
                      <a:pt x="19" y="19"/>
                    </a:cubicBezTo>
                    <a:cubicBezTo>
                      <a:pt x="17" y="19"/>
                      <a:pt x="16" y="18"/>
                      <a:pt x="15" y="18"/>
                    </a:cubicBezTo>
                    <a:cubicBezTo>
                      <a:pt x="11" y="18"/>
                      <a:pt x="7" y="22"/>
                      <a:pt x="7" y="26"/>
                    </a:cubicBezTo>
                    <a:cubicBezTo>
                      <a:pt x="7" y="30"/>
                      <a:pt x="11" y="34"/>
                      <a:pt x="15" y="34"/>
                    </a:cubicBezTo>
                    <a:cubicBezTo>
                      <a:pt x="19" y="34"/>
                      <a:pt x="23" y="30"/>
                      <a:pt x="23" y="26"/>
                    </a:cubicBezTo>
                    <a:cubicBezTo>
                      <a:pt x="23" y="25"/>
                      <a:pt x="23" y="24"/>
                      <a:pt x="22" y="23"/>
                    </a:cubicBezTo>
                    <a:cubicBezTo>
                      <a:pt x="23" y="23"/>
                      <a:pt x="24" y="24"/>
                      <a:pt x="25" y="24"/>
                    </a:cubicBezTo>
                    <a:cubicBezTo>
                      <a:pt x="30" y="24"/>
                      <a:pt x="33" y="20"/>
                      <a:pt x="33" y="16"/>
                    </a:cubicBezTo>
                    <a:cubicBezTo>
                      <a:pt x="33" y="12"/>
                      <a:pt x="30" y="8"/>
                      <a:pt x="25" y="8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Group 38">
              <a:extLst>
                <a:ext uri="{FF2B5EF4-FFF2-40B4-BE49-F238E27FC236}">
                  <a16:creationId xmlns:a16="http://schemas.microsoft.com/office/drawing/2014/main" id="{CFCCB16C-32D3-4825-8A00-5F599A802E82}"/>
                </a:ext>
              </a:extLst>
            </p:cNvPr>
            <p:cNvGrpSpPr/>
            <p:nvPr/>
          </p:nvGrpSpPr>
          <p:grpSpPr>
            <a:xfrm>
              <a:off x="6236598" y="3627913"/>
              <a:ext cx="448608" cy="435764"/>
              <a:chOff x="840159" y="2852760"/>
              <a:chExt cx="493370" cy="479245"/>
            </a:xfrm>
          </p:grpSpPr>
          <p:sp>
            <p:nvSpPr>
              <p:cNvPr id="29" name="ïṧḷïḓê-Rectangle: Rounded Corners 39">
                <a:extLst>
                  <a:ext uri="{FF2B5EF4-FFF2-40B4-BE49-F238E27FC236}">
                    <a16:creationId xmlns:a16="http://schemas.microsoft.com/office/drawing/2014/main" id="{B3BC9AA6-B383-473F-B164-751235F58172}"/>
                  </a:ext>
                </a:extLst>
              </p:cNvPr>
              <p:cNvSpPr/>
              <p:nvPr/>
            </p:nvSpPr>
            <p:spPr>
              <a:xfrm>
                <a:off x="840159" y="2852760"/>
                <a:ext cx="493370" cy="479245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ïṧḷïḓê-Freeform: Shape 40">
                <a:extLst>
                  <a:ext uri="{FF2B5EF4-FFF2-40B4-BE49-F238E27FC236}">
                    <a16:creationId xmlns:a16="http://schemas.microsoft.com/office/drawing/2014/main" id="{75A585D0-6FBD-4929-AAA0-94E2C3B03A25}"/>
                  </a:ext>
                </a:extLst>
              </p:cNvPr>
              <p:cNvSpPr/>
              <p:nvPr/>
            </p:nvSpPr>
            <p:spPr bwMode="auto">
              <a:xfrm>
                <a:off x="955869" y="2990792"/>
                <a:ext cx="261950" cy="203180"/>
              </a:xfrm>
              <a:custGeom>
                <a:cxnLst>
                  <a:cxn ang="0">
                    <a:pos x="67" y="55"/>
                  </a:cxn>
                  <a:cxn ang="0">
                    <a:pos x="65" y="56"/>
                  </a:cxn>
                  <a:cxn ang="0">
                    <a:pos x="8" y="56"/>
                  </a:cxn>
                  <a:cxn ang="0">
                    <a:pos x="6" y="55"/>
                  </a:cxn>
                  <a:cxn ang="0">
                    <a:pos x="0" y="36"/>
                  </a:cxn>
                  <a:cxn ang="0">
                    <a:pos x="36" y="0"/>
                  </a:cxn>
                  <a:cxn ang="0">
                    <a:pos x="72" y="36"/>
                  </a:cxn>
                  <a:cxn ang="0">
                    <a:pos x="67" y="55"/>
                  </a:cxn>
                  <a:cxn ang="0">
                    <a:pos x="11" y="30"/>
                  </a:cxn>
                  <a:cxn ang="0">
                    <a:pos x="6" y="36"/>
                  </a:cxn>
                  <a:cxn ang="0">
                    <a:pos x="11" y="41"/>
                  </a:cxn>
                  <a:cxn ang="0">
                    <a:pos x="16" y="36"/>
                  </a:cxn>
                  <a:cxn ang="0">
                    <a:pos x="11" y="30"/>
                  </a:cxn>
                  <a:cxn ang="0">
                    <a:pos x="18" y="12"/>
                  </a:cxn>
                  <a:cxn ang="0">
                    <a:pos x="13" y="18"/>
                  </a:cxn>
                  <a:cxn ang="0">
                    <a:pos x="18" y="23"/>
                  </a:cxn>
                  <a:cxn ang="0">
                    <a:pos x="24" y="18"/>
                  </a:cxn>
                  <a:cxn ang="0">
                    <a:pos x="18" y="12"/>
                  </a:cxn>
                  <a:cxn ang="0">
                    <a:pos x="45" y="22"/>
                  </a:cxn>
                  <a:cxn ang="0">
                    <a:pos x="43" y="18"/>
                  </a:cxn>
                  <a:cxn ang="0">
                    <a:pos x="40" y="20"/>
                  </a:cxn>
                  <a:cxn ang="0">
                    <a:pos x="36" y="36"/>
                  </a:cxn>
                  <a:cxn ang="0">
                    <a:pos x="29" y="41"/>
                  </a:cxn>
                  <a:cxn ang="0">
                    <a:pos x="34" y="51"/>
                  </a:cxn>
                  <a:cxn ang="0">
                    <a:pos x="44" y="45"/>
                  </a:cxn>
                  <a:cxn ang="0">
                    <a:pos x="41" y="37"/>
                  </a:cxn>
                  <a:cxn ang="0">
                    <a:pos x="45" y="22"/>
                  </a:cxn>
                  <a:cxn ang="0">
                    <a:pos x="36" y="5"/>
                  </a:cxn>
                  <a:cxn ang="0">
                    <a:pos x="31" y="10"/>
                  </a:cxn>
                  <a:cxn ang="0">
                    <a:pos x="36" y="15"/>
                  </a:cxn>
                  <a:cxn ang="0">
                    <a:pos x="42" y="10"/>
                  </a:cxn>
                  <a:cxn ang="0">
                    <a:pos x="36" y="5"/>
                  </a:cxn>
                  <a:cxn ang="0">
                    <a:pos x="54" y="12"/>
                  </a:cxn>
                  <a:cxn ang="0">
                    <a:pos x="49" y="18"/>
                  </a:cxn>
                  <a:cxn ang="0">
                    <a:pos x="54" y="23"/>
                  </a:cxn>
                  <a:cxn ang="0">
                    <a:pos x="60" y="18"/>
                  </a:cxn>
                  <a:cxn ang="0">
                    <a:pos x="54" y="12"/>
                  </a:cxn>
                  <a:cxn ang="0">
                    <a:pos x="62" y="30"/>
                  </a:cxn>
                  <a:cxn ang="0">
                    <a:pos x="57" y="36"/>
                  </a:cxn>
                  <a:cxn ang="0">
                    <a:pos x="62" y="41"/>
                  </a:cxn>
                  <a:cxn ang="0">
                    <a:pos x="67" y="36"/>
                  </a:cxn>
                  <a:cxn ang="0">
                    <a:pos x="62" y="30"/>
                  </a:cxn>
                </a:cxnLst>
                <a:rect b="b" l="0" r="r" t="0"/>
                <a:pathLst>
                  <a:path h="56" w="72">
                    <a:moveTo>
                      <a:pt x="67" y="55"/>
                    </a:moveTo>
                    <a:cubicBezTo>
                      <a:pt x="66" y="56"/>
                      <a:pt x="66" y="56"/>
                      <a:pt x="65" y="56"/>
                    </a:cubicBezTo>
                    <a:cubicBezTo>
                      <a:pt x="8" y="56"/>
                      <a:pt x="8" y="56"/>
                      <a:pt x="8" y="56"/>
                    </a:cubicBezTo>
                    <a:cubicBezTo>
                      <a:pt x="7" y="56"/>
                      <a:pt x="7" y="56"/>
                      <a:pt x="6" y="55"/>
                    </a:cubicBezTo>
                    <a:cubicBezTo>
                      <a:pt x="2" y="49"/>
                      <a:pt x="0" y="42"/>
                      <a:pt x="0" y="36"/>
                    </a:cubicBezTo>
                    <a:cubicBezTo>
                      <a:pt x="0" y="16"/>
                      <a:pt x="17" y="0"/>
                      <a:pt x="36" y="0"/>
                    </a:cubicBezTo>
                    <a:cubicBezTo>
                      <a:pt x="56" y="0"/>
                      <a:pt x="72" y="16"/>
                      <a:pt x="72" y="36"/>
                    </a:cubicBezTo>
                    <a:cubicBezTo>
                      <a:pt x="72" y="42"/>
                      <a:pt x="70" y="49"/>
                      <a:pt x="67" y="55"/>
                    </a:cubicBezTo>
                    <a:close/>
                    <a:moveTo>
                      <a:pt x="11" y="30"/>
                    </a:moveTo>
                    <a:cubicBezTo>
                      <a:pt x="8" y="30"/>
                      <a:pt x="6" y="33"/>
                      <a:pt x="6" y="36"/>
                    </a:cubicBezTo>
                    <a:cubicBezTo>
                      <a:pt x="6" y="38"/>
                      <a:pt x="8" y="41"/>
                      <a:pt x="11" y="41"/>
                    </a:cubicBezTo>
                    <a:cubicBezTo>
                      <a:pt x="14" y="41"/>
                      <a:pt x="16" y="38"/>
                      <a:pt x="16" y="36"/>
                    </a:cubicBezTo>
                    <a:cubicBezTo>
                      <a:pt x="16" y="33"/>
                      <a:pt x="14" y="30"/>
                      <a:pt x="11" y="30"/>
                    </a:cubicBezTo>
                    <a:close/>
                    <a:moveTo>
                      <a:pt x="18" y="12"/>
                    </a:moveTo>
                    <a:cubicBezTo>
                      <a:pt x="16" y="12"/>
                      <a:pt x="13" y="15"/>
                      <a:pt x="13" y="18"/>
                    </a:cubicBezTo>
                    <a:cubicBezTo>
                      <a:pt x="13" y="20"/>
                      <a:pt x="16" y="23"/>
                      <a:pt x="18" y="23"/>
                    </a:cubicBezTo>
                    <a:cubicBezTo>
                      <a:pt x="21" y="23"/>
                      <a:pt x="24" y="20"/>
                      <a:pt x="24" y="18"/>
                    </a:cubicBezTo>
                    <a:cubicBezTo>
                      <a:pt x="24" y="15"/>
                      <a:pt x="21" y="12"/>
                      <a:pt x="18" y="12"/>
                    </a:cubicBezTo>
                    <a:close/>
                    <a:moveTo>
                      <a:pt x="45" y="22"/>
                    </a:moveTo>
                    <a:cubicBezTo>
                      <a:pt x="45" y="20"/>
                      <a:pt x="44" y="19"/>
                      <a:pt x="43" y="18"/>
                    </a:cubicBezTo>
                    <a:cubicBezTo>
                      <a:pt x="42" y="18"/>
                      <a:pt x="40" y="19"/>
                      <a:pt x="40" y="20"/>
                    </a:cubicBezTo>
                    <a:cubicBezTo>
                      <a:pt x="36" y="36"/>
                      <a:pt x="36" y="36"/>
                      <a:pt x="36" y="36"/>
                    </a:cubicBezTo>
                    <a:cubicBezTo>
                      <a:pt x="33" y="36"/>
                      <a:pt x="30" y="38"/>
                      <a:pt x="29" y="41"/>
                    </a:cubicBezTo>
                    <a:cubicBezTo>
                      <a:pt x="28" y="45"/>
                      <a:pt x="30" y="50"/>
                      <a:pt x="34" y="51"/>
                    </a:cubicBezTo>
                    <a:cubicBezTo>
                      <a:pt x="39" y="52"/>
                      <a:pt x="43" y="49"/>
                      <a:pt x="44" y="45"/>
                    </a:cubicBezTo>
                    <a:cubicBezTo>
                      <a:pt x="45" y="42"/>
                      <a:pt x="43" y="39"/>
                      <a:pt x="41" y="37"/>
                    </a:cubicBezTo>
                    <a:lnTo>
                      <a:pt x="45" y="22"/>
                    </a:lnTo>
                    <a:close/>
                    <a:moveTo>
                      <a:pt x="36" y="5"/>
                    </a:moveTo>
                    <a:cubicBezTo>
                      <a:pt x="34" y="5"/>
                      <a:pt x="31" y="7"/>
                      <a:pt x="31" y="10"/>
                    </a:cubicBezTo>
                    <a:cubicBezTo>
                      <a:pt x="31" y="13"/>
                      <a:pt x="34" y="15"/>
                      <a:pt x="36" y="15"/>
                    </a:cubicBezTo>
                    <a:cubicBezTo>
                      <a:pt x="39" y="15"/>
                      <a:pt x="42" y="13"/>
                      <a:pt x="42" y="10"/>
                    </a:cubicBezTo>
                    <a:cubicBezTo>
                      <a:pt x="42" y="7"/>
                      <a:pt x="39" y="5"/>
                      <a:pt x="36" y="5"/>
                    </a:cubicBezTo>
                    <a:close/>
                    <a:moveTo>
                      <a:pt x="54" y="12"/>
                    </a:moveTo>
                    <a:cubicBezTo>
                      <a:pt x="52" y="12"/>
                      <a:pt x="49" y="15"/>
                      <a:pt x="49" y="18"/>
                    </a:cubicBezTo>
                    <a:cubicBezTo>
                      <a:pt x="49" y="20"/>
                      <a:pt x="52" y="23"/>
                      <a:pt x="54" y="23"/>
                    </a:cubicBezTo>
                    <a:cubicBezTo>
                      <a:pt x="57" y="23"/>
                      <a:pt x="60" y="20"/>
                      <a:pt x="60" y="18"/>
                    </a:cubicBezTo>
                    <a:cubicBezTo>
                      <a:pt x="60" y="15"/>
                      <a:pt x="57" y="12"/>
                      <a:pt x="54" y="12"/>
                    </a:cubicBezTo>
                    <a:close/>
                    <a:moveTo>
                      <a:pt x="62" y="30"/>
                    </a:moveTo>
                    <a:cubicBezTo>
                      <a:pt x="59" y="30"/>
                      <a:pt x="57" y="33"/>
                      <a:pt x="57" y="36"/>
                    </a:cubicBezTo>
                    <a:cubicBezTo>
                      <a:pt x="57" y="38"/>
                      <a:pt x="59" y="41"/>
                      <a:pt x="62" y="41"/>
                    </a:cubicBezTo>
                    <a:cubicBezTo>
                      <a:pt x="65" y="41"/>
                      <a:pt x="67" y="38"/>
                      <a:pt x="67" y="36"/>
                    </a:cubicBezTo>
                    <a:cubicBezTo>
                      <a:pt x="67" y="33"/>
                      <a:pt x="65" y="30"/>
                      <a:pt x="62" y="30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41">
              <a:extLst>
                <a:ext uri="{FF2B5EF4-FFF2-40B4-BE49-F238E27FC236}">
                  <a16:creationId xmlns:a16="http://schemas.microsoft.com/office/drawing/2014/main" id="{A9B04CDD-7312-4278-8B9A-B845750A867A}"/>
                </a:ext>
              </a:extLst>
            </p:cNvPr>
            <p:cNvGrpSpPr/>
            <p:nvPr/>
          </p:nvGrpSpPr>
          <p:grpSpPr>
            <a:xfrm>
              <a:off x="7191099" y="3034497"/>
              <a:ext cx="448608" cy="435764"/>
              <a:chOff x="840159" y="3520106"/>
              <a:chExt cx="493370" cy="479245"/>
            </a:xfrm>
          </p:grpSpPr>
          <p:sp>
            <p:nvSpPr>
              <p:cNvPr id="27" name="ïṧḷïḓê-Rectangle: Rounded Corners 42">
                <a:extLst>
                  <a:ext uri="{FF2B5EF4-FFF2-40B4-BE49-F238E27FC236}">
                    <a16:creationId xmlns:a16="http://schemas.microsoft.com/office/drawing/2014/main" id="{AC054711-05C8-44D9-BC17-0D943BADE62C}"/>
                  </a:ext>
                </a:extLst>
              </p:cNvPr>
              <p:cNvSpPr/>
              <p:nvPr/>
            </p:nvSpPr>
            <p:spPr>
              <a:xfrm>
                <a:off x="840159" y="3520106"/>
                <a:ext cx="493370" cy="479245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ïṧḷïḓê-Freeform: Shape 43">
                <a:extLst>
                  <a:ext uri="{FF2B5EF4-FFF2-40B4-BE49-F238E27FC236}">
                    <a16:creationId xmlns:a16="http://schemas.microsoft.com/office/drawing/2014/main" id="{C3282832-4B21-43C0-B29F-C704E25FC13A}"/>
                  </a:ext>
                </a:extLst>
              </p:cNvPr>
              <p:cNvSpPr/>
              <p:nvPr/>
            </p:nvSpPr>
            <p:spPr bwMode="auto">
              <a:xfrm>
                <a:off x="955869" y="3638690"/>
                <a:ext cx="261950" cy="242077"/>
              </a:xfrm>
              <a:custGeom>
                <a:cxnLst>
                  <a:cxn ang="0">
                    <a:pos x="67" y="20"/>
                  </a:cxn>
                  <a:cxn ang="0">
                    <a:pos x="46" y="36"/>
                  </a:cxn>
                  <a:cxn ang="0">
                    <a:pos x="42" y="40"/>
                  </a:cxn>
                  <a:cxn ang="0">
                    <a:pos x="39" y="47"/>
                  </a:cxn>
                  <a:cxn ang="0">
                    <a:pos x="44" y="52"/>
                  </a:cxn>
                  <a:cxn ang="0">
                    <a:pos x="52" y="58"/>
                  </a:cxn>
                  <a:cxn ang="0">
                    <a:pos x="52" y="61"/>
                  </a:cxn>
                  <a:cxn ang="0">
                    <a:pos x="51" y="62"/>
                  </a:cxn>
                  <a:cxn ang="0">
                    <a:pos x="17" y="62"/>
                  </a:cxn>
                  <a:cxn ang="0">
                    <a:pos x="16" y="61"/>
                  </a:cxn>
                  <a:cxn ang="0">
                    <a:pos x="16" y="58"/>
                  </a:cxn>
                  <a:cxn ang="0">
                    <a:pos x="24" y="52"/>
                  </a:cxn>
                  <a:cxn ang="0">
                    <a:pos x="29" y="47"/>
                  </a:cxn>
                  <a:cxn ang="0">
                    <a:pos x="26" y="40"/>
                  </a:cxn>
                  <a:cxn ang="0">
                    <a:pos x="22" y="36"/>
                  </a:cxn>
                  <a:cxn ang="0">
                    <a:pos x="0" y="20"/>
                  </a:cxn>
                  <a:cxn ang="0">
                    <a:pos x="0" y="15"/>
                  </a:cxn>
                  <a:cxn ang="0">
                    <a:pos x="4" y="11"/>
                  </a:cxn>
                  <a:cxn ang="0">
                    <a:pos x="16" y="11"/>
                  </a:cxn>
                  <a:cxn ang="0">
                    <a:pos x="16" y="7"/>
                  </a:cxn>
                  <a:cxn ang="0">
                    <a:pos x="22" y="0"/>
                  </a:cxn>
                  <a:cxn ang="0">
                    <a:pos x="45" y="0"/>
                  </a:cxn>
                  <a:cxn ang="0">
                    <a:pos x="52" y="7"/>
                  </a:cxn>
                  <a:cxn ang="0">
                    <a:pos x="52" y="11"/>
                  </a:cxn>
                  <a:cxn ang="0">
                    <a:pos x="63" y="11"/>
                  </a:cxn>
                  <a:cxn ang="0">
                    <a:pos x="67" y="15"/>
                  </a:cxn>
                  <a:cxn ang="0">
                    <a:pos x="67" y="20"/>
                  </a:cxn>
                  <a:cxn ang="0">
                    <a:pos x="16" y="16"/>
                  </a:cxn>
                  <a:cxn ang="0">
                    <a:pos x="6" y="16"/>
                  </a:cxn>
                  <a:cxn ang="0">
                    <a:pos x="6" y="20"/>
                  </a:cxn>
                  <a:cxn ang="0">
                    <a:pos x="19" y="31"/>
                  </a:cxn>
                  <a:cxn ang="0">
                    <a:pos x="16" y="16"/>
                  </a:cxn>
                  <a:cxn ang="0">
                    <a:pos x="62" y="16"/>
                  </a:cxn>
                  <a:cxn ang="0">
                    <a:pos x="52" y="16"/>
                  </a:cxn>
                  <a:cxn ang="0">
                    <a:pos x="49" y="31"/>
                  </a:cxn>
                  <a:cxn ang="0">
                    <a:pos x="62" y="20"/>
                  </a:cxn>
                  <a:cxn ang="0">
                    <a:pos x="62" y="16"/>
                  </a:cxn>
                </a:cxnLst>
                <a:rect b="b" l="0" r="r" t="0"/>
                <a:pathLst>
                  <a:path h="62" w="67">
                    <a:moveTo>
                      <a:pt x="67" y="20"/>
                    </a:moveTo>
                    <a:cubicBezTo>
                      <a:pt x="67" y="27"/>
                      <a:pt x="58" y="36"/>
                      <a:pt x="46" y="36"/>
                    </a:cubicBezTo>
                    <a:cubicBezTo>
                      <a:pt x="44" y="38"/>
                      <a:pt x="42" y="40"/>
                      <a:pt x="42" y="40"/>
                    </a:cubicBezTo>
                    <a:cubicBezTo>
                      <a:pt x="40" y="42"/>
                      <a:pt x="39" y="44"/>
                      <a:pt x="39" y="47"/>
                    </a:cubicBezTo>
                    <a:cubicBezTo>
                      <a:pt x="39" y="49"/>
                      <a:pt x="40" y="52"/>
                      <a:pt x="44" y="52"/>
                    </a:cubicBezTo>
                    <a:cubicBezTo>
                      <a:pt x="48" y="52"/>
                      <a:pt x="52" y="54"/>
                      <a:pt x="52" y="58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52" y="62"/>
                      <a:pt x="51" y="62"/>
                      <a:pt x="51" y="62"/>
                    </a:cubicBezTo>
                    <a:cubicBezTo>
                      <a:pt x="17" y="62"/>
                      <a:pt x="17" y="62"/>
                      <a:pt x="17" y="62"/>
                    </a:cubicBezTo>
                    <a:cubicBezTo>
                      <a:pt x="16" y="62"/>
                      <a:pt x="16" y="62"/>
                      <a:pt x="16" y="61"/>
                    </a:cubicBezTo>
                    <a:cubicBezTo>
                      <a:pt x="16" y="58"/>
                      <a:pt x="16" y="58"/>
                      <a:pt x="16" y="58"/>
                    </a:cubicBezTo>
                    <a:cubicBezTo>
                      <a:pt x="16" y="54"/>
                      <a:pt x="20" y="52"/>
                      <a:pt x="24" y="52"/>
                    </a:cubicBezTo>
                    <a:cubicBezTo>
                      <a:pt x="27" y="52"/>
                      <a:pt x="29" y="49"/>
                      <a:pt x="29" y="47"/>
                    </a:cubicBezTo>
                    <a:cubicBezTo>
                      <a:pt x="29" y="44"/>
                      <a:pt x="28" y="42"/>
                      <a:pt x="26" y="40"/>
                    </a:cubicBezTo>
                    <a:cubicBezTo>
                      <a:pt x="25" y="40"/>
                      <a:pt x="24" y="38"/>
                      <a:pt x="22" y="36"/>
                    </a:cubicBezTo>
                    <a:cubicBezTo>
                      <a:pt x="10" y="36"/>
                      <a:pt x="0" y="27"/>
                      <a:pt x="0" y="2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2"/>
                      <a:pt x="2" y="11"/>
                      <a:pt x="4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7"/>
                      <a:pt x="16" y="7"/>
                      <a:pt x="16" y="7"/>
                    </a:cubicBezTo>
                    <a:cubicBezTo>
                      <a:pt x="16" y="3"/>
                      <a:pt x="19" y="0"/>
                      <a:pt x="22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49" y="0"/>
                      <a:pt x="52" y="3"/>
                      <a:pt x="52" y="7"/>
                    </a:cubicBezTo>
                    <a:cubicBezTo>
                      <a:pt x="52" y="11"/>
                      <a:pt x="52" y="11"/>
                      <a:pt x="52" y="11"/>
                    </a:cubicBezTo>
                    <a:cubicBezTo>
                      <a:pt x="63" y="11"/>
                      <a:pt x="63" y="11"/>
                      <a:pt x="63" y="11"/>
                    </a:cubicBezTo>
                    <a:cubicBezTo>
                      <a:pt x="66" y="11"/>
                      <a:pt x="67" y="12"/>
                      <a:pt x="67" y="15"/>
                    </a:cubicBezTo>
                    <a:lnTo>
                      <a:pt x="67" y="20"/>
                    </a:lnTo>
                    <a:close/>
                    <a:moveTo>
                      <a:pt x="16" y="16"/>
                    </a:moveTo>
                    <a:cubicBezTo>
                      <a:pt x="6" y="16"/>
                      <a:pt x="6" y="16"/>
                      <a:pt x="6" y="16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6" y="24"/>
                      <a:pt x="11" y="29"/>
                      <a:pt x="19" y="31"/>
                    </a:cubicBezTo>
                    <a:cubicBezTo>
                      <a:pt x="17" y="27"/>
                      <a:pt x="16" y="22"/>
                      <a:pt x="16" y="16"/>
                    </a:cubicBezTo>
                    <a:close/>
                    <a:moveTo>
                      <a:pt x="62" y="16"/>
                    </a:moveTo>
                    <a:cubicBezTo>
                      <a:pt x="52" y="16"/>
                      <a:pt x="52" y="16"/>
                      <a:pt x="52" y="16"/>
                    </a:cubicBezTo>
                    <a:cubicBezTo>
                      <a:pt x="52" y="22"/>
                      <a:pt x="51" y="27"/>
                      <a:pt x="49" y="31"/>
                    </a:cubicBezTo>
                    <a:cubicBezTo>
                      <a:pt x="57" y="29"/>
                      <a:pt x="62" y="24"/>
                      <a:pt x="62" y="20"/>
                    </a:cubicBezTo>
                    <a:lnTo>
                      <a:pt x="62" y="1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7" name="Group 44">
            <a:extLst>
              <a:ext uri="{FF2B5EF4-FFF2-40B4-BE49-F238E27FC236}">
                <a16:creationId xmlns:a16="http://schemas.microsoft.com/office/drawing/2014/main" id="{58A2008C-DF41-4CB5-823E-44BBB534B58B}"/>
              </a:ext>
            </a:extLst>
          </p:cNvPr>
          <p:cNvGrpSpPr/>
          <p:nvPr/>
        </p:nvGrpSpPr>
        <p:grpSpPr>
          <a:xfrm>
            <a:off x="2715611" y="1735228"/>
            <a:ext cx="1348423" cy="674436"/>
            <a:chOff x="2680170" y="1809490"/>
            <a:chExt cx="1482967" cy="741731"/>
          </a:xfrm>
        </p:grpSpPr>
        <p:grpSp>
          <p:nvGrpSpPr>
            <p:cNvPr id="18" name="Group 45">
              <a:extLst>
                <a:ext uri="{FF2B5EF4-FFF2-40B4-BE49-F238E27FC236}">
                  <a16:creationId xmlns:a16="http://schemas.microsoft.com/office/drawing/2014/main" id="{DF126C54-042D-406E-98C5-DE5523203B36}"/>
                </a:ext>
              </a:extLst>
            </p:cNvPr>
            <p:cNvGrpSpPr/>
            <p:nvPr/>
          </p:nvGrpSpPr>
          <p:grpSpPr>
            <a:xfrm>
              <a:off x="2680170" y="1839066"/>
              <a:ext cx="1225539" cy="679566"/>
              <a:chOff x="2680170" y="1839066"/>
              <a:chExt cx="1225539" cy="679566"/>
            </a:xfrm>
          </p:grpSpPr>
          <p:sp>
            <p:nvSpPr>
              <p:cNvPr id="24" name="ïṧḷïḓê-Rectangle 51">
                <a:extLst>
                  <a:ext uri="{FF2B5EF4-FFF2-40B4-BE49-F238E27FC236}">
                    <a16:creationId xmlns:a16="http://schemas.microsoft.com/office/drawing/2014/main" id="{35FA4594-4DB3-4D25-8D36-8C027C4AEE24}"/>
                  </a:ext>
                </a:extLst>
              </p:cNvPr>
              <p:cNvSpPr/>
              <p:nvPr/>
            </p:nvSpPr>
            <p:spPr>
              <a:xfrm flipV="1" rot="19277956">
                <a:off x="2680170" y="2259060"/>
                <a:ext cx="679566" cy="4571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ïṧḷïḓê-Rectangle 52">
                <a:extLst>
                  <a:ext uri="{FF2B5EF4-FFF2-40B4-BE49-F238E27FC236}">
                    <a16:creationId xmlns:a16="http://schemas.microsoft.com/office/drawing/2014/main" id="{1748A0B7-C92A-4594-A113-1BA672D43B9C}"/>
                  </a:ext>
                </a:extLst>
              </p:cNvPr>
              <p:cNvSpPr/>
              <p:nvPr/>
            </p:nvSpPr>
            <p:spPr>
              <a:xfrm flipV="1" rot="18399238">
                <a:off x="3543067" y="2155989"/>
                <a:ext cx="679566" cy="4571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ïṧḷïḓê-Rectangle 53">
                <a:extLst>
                  <a:ext uri="{FF2B5EF4-FFF2-40B4-BE49-F238E27FC236}">
                    <a16:creationId xmlns:a16="http://schemas.microsoft.com/office/drawing/2014/main" id="{78098253-6547-4A45-9112-4B651EF0F494}"/>
                  </a:ext>
                </a:extLst>
              </p:cNvPr>
              <p:cNvSpPr/>
              <p:nvPr/>
            </p:nvSpPr>
            <p:spPr>
              <a:xfrm flipV="1" rot="2328024">
                <a:off x="3173758" y="2239766"/>
                <a:ext cx="627353" cy="45719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Group 46">
              <a:extLst>
                <a:ext uri="{FF2B5EF4-FFF2-40B4-BE49-F238E27FC236}">
                  <a16:creationId xmlns:a16="http://schemas.microsoft.com/office/drawing/2014/main" id="{45A06AE8-7D82-4C83-A5A5-279DE3CC6BD9}"/>
                </a:ext>
              </a:extLst>
            </p:cNvPr>
            <p:cNvGrpSpPr/>
            <p:nvPr/>
          </p:nvGrpSpPr>
          <p:grpSpPr>
            <a:xfrm>
              <a:off x="2681807" y="1809490"/>
              <a:ext cx="1481330" cy="741731"/>
              <a:chOff x="2694507" y="1809490"/>
              <a:chExt cx="1481330" cy="741731"/>
            </a:xfrm>
          </p:grpSpPr>
          <p:sp>
            <p:nvSpPr>
              <p:cNvPr id="20" name="ïṧḷïḓê-Oval 47">
                <a:extLst>
                  <a:ext uri="{FF2B5EF4-FFF2-40B4-BE49-F238E27FC236}">
                    <a16:creationId xmlns:a16="http://schemas.microsoft.com/office/drawing/2014/main" id="{284B574C-6B11-4433-9D5B-3F8E9F068EEE}"/>
                  </a:ext>
                </a:extLst>
              </p:cNvPr>
              <p:cNvSpPr/>
              <p:nvPr/>
            </p:nvSpPr>
            <p:spPr>
              <a:xfrm>
                <a:off x="2694507" y="2371314"/>
                <a:ext cx="179907" cy="179907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ïṧḷïḓê-Oval 48">
                <a:extLst>
                  <a:ext uri="{FF2B5EF4-FFF2-40B4-BE49-F238E27FC236}">
                    <a16:creationId xmlns:a16="http://schemas.microsoft.com/office/drawing/2014/main" id="{4F7B2343-B077-448D-8DD1-7A9330B60851}"/>
                  </a:ext>
                </a:extLst>
              </p:cNvPr>
              <p:cNvSpPr/>
              <p:nvPr/>
            </p:nvSpPr>
            <p:spPr>
              <a:xfrm>
                <a:off x="3173951" y="1989397"/>
                <a:ext cx="179907" cy="179907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ïṧḷïḓê-Oval 49">
                <a:extLst>
                  <a:ext uri="{FF2B5EF4-FFF2-40B4-BE49-F238E27FC236}">
                    <a16:creationId xmlns:a16="http://schemas.microsoft.com/office/drawing/2014/main" id="{18A93FB0-B1C5-422E-B350-594A84B086F4}"/>
                  </a:ext>
                </a:extLst>
              </p:cNvPr>
              <p:cNvSpPr/>
              <p:nvPr/>
            </p:nvSpPr>
            <p:spPr>
              <a:xfrm>
                <a:off x="3599645" y="2356452"/>
                <a:ext cx="179907" cy="179907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ïṧḷïḓê-Oval 50">
                <a:extLst>
                  <a:ext uri="{FF2B5EF4-FFF2-40B4-BE49-F238E27FC236}">
                    <a16:creationId xmlns:a16="http://schemas.microsoft.com/office/drawing/2014/main" id="{88408075-3E56-442A-980A-C348D37FA0A6}"/>
                  </a:ext>
                </a:extLst>
              </p:cNvPr>
              <p:cNvSpPr/>
              <p:nvPr/>
            </p:nvSpPr>
            <p:spPr>
              <a:xfrm>
                <a:off x="3995930" y="1809490"/>
                <a:ext cx="179907" cy="179907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sp>
        <p:nvSpPr>
          <p:cNvPr id="54" name="íṡľíḍè-TextBox 81">
            <a:extLst>
              <a:ext uri="{FF2B5EF4-FFF2-40B4-BE49-F238E27FC236}">
                <a16:creationId xmlns:a16="http://schemas.microsoft.com/office/drawing/2014/main" id="{4E7BB7B6-A504-4E91-A79B-99469A7E419D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4250037823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7">
            <a:extLst>
              <a:ext uri="{FF2B5EF4-FFF2-40B4-BE49-F238E27FC236}">
                <a16:creationId xmlns:a16="http://schemas.microsoft.com/office/drawing/2014/main" id="{01F79C53-264A-4328-B08A-8E95156113C4}"/>
              </a:ext>
            </a:extLst>
          </p:cNvPr>
          <p:cNvGrpSpPr/>
          <p:nvPr/>
        </p:nvGrpSpPr>
        <p:grpSpPr>
          <a:xfrm>
            <a:off x="954337" y="1057086"/>
            <a:ext cx="7235325" cy="2025488"/>
            <a:chOff x="898488" y="1755251"/>
            <a:chExt cx="10394993" cy="2910018"/>
          </a:xfrm>
        </p:grpSpPr>
        <p:grpSp>
          <p:nvGrpSpPr>
            <p:cNvPr id="17" name="Group 2">
              <a:extLst>
                <a:ext uri="{FF2B5EF4-FFF2-40B4-BE49-F238E27FC236}">
                  <a16:creationId xmlns:a16="http://schemas.microsoft.com/office/drawing/2014/main" id="{BB85370C-4933-4FE4-BB29-3036D4448A28}"/>
                </a:ext>
              </a:extLst>
            </p:cNvPr>
            <p:cNvGrpSpPr/>
            <p:nvPr/>
          </p:nvGrpSpPr>
          <p:grpSpPr>
            <a:xfrm>
              <a:off x="898488" y="1755251"/>
              <a:ext cx="2448156" cy="2910018"/>
              <a:chOff x="898488" y="1755251"/>
              <a:chExt cx="2448156" cy="2910018"/>
            </a:xfrm>
          </p:grpSpPr>
          <p:sp>
            <p:nvSpPr>
              <p:cNvPr id="47" name="ïšḻïďê-Trapezoid 39">
                <a:extLst>
                  <a:ext uri="{FF2B5EF4-FFF2-40B4-BE49-F238E27FC236}">
                    <a16:creationId xmlns:a16="http://schemas.microsoft.com/office/drawing/2014/main" id="{A803D0DE-6A9C-47F4-ADA0-7FF46AE3388A}"/>
                  </a:ext>
                </a:extLst>
              </p:cNvPr>
              <p:cNvSpPr/>
              <p:nvPr/>
            </p:nvSpPr>
            <p:spPr>
              <a:xfrm rot="10800000">
                <a:off x="898488" y="2980372"/>
                <a:ext cx="2448154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1">
                    <a:lumMod val="50000"/>
                  </a:schemeClr>
                </a:fgClr>
                <a:bgClr>
                  <a:schemeClr val="accent1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8" name="ïšḻïďê-Trapezoid 40">
                <a:extLst>
                  <a:ext uri="{FF2B5EF4-FFF2-40B4-BE49-F238E27FC236}">
                    <a16:creationId xmlns:a16="http://schemas.microsoft.com/office/drawing/2014/main" id="{7A2EB5EA-28A4-4EBA-AB1A-B8E42445678A}"/>
                  </a:ext>
                </a:extLst>
              </p:cNvPr>
              <p:cNvSpPr/>
              <p:nvPr/>
            </p:nvSpPr>
            <p:spPr>
              <a:xfrm rot="10800000">
                <a:off x="1354262" y="4559217"/>
                <a:ext cx="1549106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1">
                    <a:lumMod val="50000"/>
                  </a:schemeClr>
                </a:fgClr>
                <a:bgClr>
                  <a:schemeClr val="accent1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9" name="ïšḻïďê-Arrow: Up 41">
                <a:extLst>
                  <a:ext uri="{FF2B5EF4-FFF2-40B4-BE49-F238E27FC236}">
                    <a16:creationId xmlns:a16="http://schemas.microsoft.com/office/drawing/2014/main" id="{EB5A7C0D-9953-4CB9-B092-F4946812E8E5}"/>
                  </a:ext>
                </a:extLst>
              </p:cNvPr>
              <p:cNvSpPr/>
              <p:nvPr/>
            </p:nvSpPr>
            <p:spPr>
              <a:xfrm>
                <a:off x="898490" y="1755251"/>
                <a:ext cx="2448154" cy="2801165"/>
              </a:xfrm>
              <a:prstGeom prst="upArrow">
                <a:avLst>
                  <a:gd fmla="val 63377" name="adj1"/>
                  <a:gd fmla="val 50000" name="adj2"/>
                </a:avLst>
              </a:prstGeom>
              <a:solidFill>
                <a:schemeClr val="accent1"/>
              </a:solidFill>
              <a:ln algn="ctr" cap="flat" cmpd="sng" w="3175">
                <a:noFill/>
                <a:prstDash val="solid"/>
              </a:ln>
              <a:effectLst>
                <a:outerShdw algn="ctr" dir="5400000" dist="25400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ïšḻïďê-Freeform: Shape 59">
                <a:extLst>
                  <a:ext uri="{FF2B5EF4-FFF2-40B4-BE49-F238E27FC236}">
                    <a16:creationId xmlns:a16="http://schemas.microsoft.com/office/drawing/2014/main" id="{83C878A4-DA6E-4A9D-A71E-5C1D0C4C52E0}"/>
                  </a:ext>
                </a:extLst>
              </p:cNvPr>
              <p:cNvSpPr/>
              <p:nvPr/>
            </p:nvSpPr>
            <p:spPr bwMode="auto">
              <a:xfrm>
                <a:off x="1818993" y="2487757"/>
                <a:ext cx="607144" cy="404762"/>
              </a:xfrm>
              <a:custGeom>
                <a:gdLst>
                  <a:gd fmla="*/ 271245842 w 21600" name="T0"/>
                  <a:gd fmla="*/ 0 h 21600" name="T1"/>
                  <a:gd fmla="*/ 23038200 w 21600" name="T2"/>
                  <a:gd fmla="*/ 0 h 21600" name="T3"/>
                  <a:gd fmla="*/ 0 w 21600" name="T4"/>
                  <a:gd fmla="*/ 6760360 h 21600" name="T5"/>
                  <a:gd fmla="*/ 0 w 21600" name="T6"/>
                  <a:gd fmla="*/ 51369316 h 21600" name="T7"/>
                  <a:gd fmla="*/ 23038200 w 21600" name="T8"/>
                  <a:gd fmla="*/ 58129677 h 21600" name="T9"/>
                  <a:gd fmla="*/ 271245842 w 21600" name="T10"/>
                  <a:gd fmla="*/ 58129677 h 21600" name="T11"/>
                  <a:gd fmla="*/ 294284053 w 21600" name="T12"/>
                  <a:gd fmla="*/ 51369316 h 21600" name="T13"/>
                  <a:gd fmla="*/ 294284053 w 21600" name="T14"/>
                  <a:gd fmla="*/ 6760360 h 21600" name="T15"/>
                  <a:gd fmla="*/ 271245842 w 21600" name="T16"/>
                  <a:gd fmla="*/ 0 h 21600" name="T17"/>
                  <a:gd fmla="*/ 23038200 w 21600" name="T18"/>
                  <a:gd fmla="*/ 5366279 h 21600" name="T19"/>
                  <a:gd fmla="*/ 271245842 w 21600" name="T20"/>
                  <a:gd fmla="*/ 5366279 h 21600" name="T21"/>
                  <a:gd fmla="*/ 275999976 w 21600" name="T22"/>
                  <a:gd fmla="*/ 6760360 h 21600" name="T23"/>
                  <a:gd fmla="*/ 275999976 w 21600" name="T24"/>
                  <a:gd fmla="*/ 11677128 h 21600" name="T25"/>
                  <a:gd fmla="*/ 18284077 w 21600" name="T26"/>
                  <a:gd fmla="*/ 11677128 h 21600" name="T27"/>
                  <a:gd fmla="*/ 18284077 w 21600" name="T28"/>
                  <a:gd fmla="*/ 6760360 h 21600" name="T29"/>
                  <a:gd fmla="*/ 23038200 w 21600" name="T30"/>
                  <a:gd fmla="*/ 5366279 h 21600" name="T31"/>
                  <a:gd fmla="*/ 271245842 w 21600" name="T32"/>
                  <a:gd fmla="*/ 52763398 h 21600" name="T33"/>
                  <a:gd fmla="*/ 23038200 w 21600" name="T34"/>
                  <a:gd fmla="*/ 52763398 h 21600" name="T35"/>
                  <a:gd fmla="*/ 18284077 w 21600" name="T36"/>
                  <a:gd fmla="*/ 51371967 h 21600" name="T37"/>
                  <a:gd fmla="*/ 18284077 w 21600" name="T38"/>
                  <a:gd fmla="*/ 24535697 h 21600" name="T39"/>
                  <a:gd fmla="*/ 275999976 w 21600" name="T40"/>
                  <a:gd fmla="*/ 24535697 h 21600" name="T41"/>
                  <a:gd fmla="*/ 275999976 w 21600" name="T42"/>
                  <a:gd fmla="*/ 51371967 h 21600" name="T43"/>
                  <a:gd fmla="*/ 271245842 w 21600" name="T44"/>
                  <a:gd fmla="*/ 52763398 h 21600" name="T45"/>
                  <a:gd fmla="*/ 271245842 w 21600" name="T46"/>
                  <a:gd fmla="*/ 52763398 h 21600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  <a:gd fmla="*/ 0 60000 65536" name="T66"/>
                  <a:gd fmla="*/ 0 60000 65536" name="T67"/>
                  <a:gd fmla="*/ 0 60000 65536" name="T68"/>
                  <a:gd fmla="*/ 0 60000 65536" name="T69"/>
                  <a:gd fmla="*/ 0 60000 65536" name="T70"/>
                  <a:gd fmla="*/ 0 60000 65536" name="T71"/>
                </a:gdLst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b="b" l="0" r="r" t="0"/>
                <a:pathLst>
                  <a:path h="21600" w="21600">
                    <a:moveTo>
                      <a:pt x="19909" y="0"/>
                    </a:moveTo>
                    <a:lnTo>
                      <a:pt x="1691" y="0"/>
                    </a:lnTo>
                    <a:cubicBezTo>
                      <a:pt x="761" y="0"/>
                      <a:pt x="0" y="1131"/>
                      <a:pt x="0" y="2512"/>
                    </a:cubicBezTo>
                    <a:lnTo>
                      <a:pt x="0" y="19088"/>
                    </a:lnTo>
                    <a:cubicBezTo>
                      <a:pt x="0" y="20469"/>
                      <a:pt x="761" y="21600"/>
                      <a:pt x="1691" y="21600"/>
                    </a:cubicBezTo>
                    <a:lnTo>
                      <a:pt x="19909" y="21600"/>
                    </a:lnTo>
                    <a:cubicBezTo>
                      <a:pt x="20840" y="21600"/>
                      <a:pt x="21600" y="20469"/>
                      <a:pt x="21600" y="19088"/>
                    </a:cubicBezTo>
                    <a:lnTo>
                      <a:pt x="21600" y="2512"/>
                    </a:lnTo>
                    <a:cubicBezTo>
                      <a:pt x="21600" y="1131"/>
                      <a:pt x="20839" y="0"/>
                      <a:pt x="19909" y="0"/>
                    </a:cubicBezTo>
                    <a:close/>
                    <a:moveTo>
                      <a:pt x="1691" y="1994"/>
                    </a:moveTo>
                    <a:lnTo>
                      <a:pt x="19909" y="1994"/>
                    </a:lnTo>
                    <a:cubicBezTo>
                      <a:pt x="20098" y="1994"/>
                      <a:pt x="20258" y="2232"/>
                      <a:pt x="20258" y="2512"/>
                    </a:cubicBezTo>
                    <a:lnTo>
                      <a:pt x="20258" y="4339"/>
                    </a:lnTo>
                    <a:lnTo>
                      <a:pt x="1342" y="4339"/>
                    </a:lnTo>
                    <a:lnTo>
                      <a:pt x="1342" y="2512"/>
                    </a:lnTo>
                    <a:cubicBezTo>
                      <a:pt x="1342" y="2232"/>
                      <a:pt x="1502" y="1994"/>
                      <a:pt x="1691" y="1994"/>
                    </a:cubicBezTo>
                    <a:close/>
                    <a:moveTo>
                      <a:pt x="19909" y="19606"/>
                    </a:moveTo>
                    <a:lnTo>
                      <a:pt x="1691" y="19606"/>
                    </a:lnTo>
                    <a:cubicBezTo>
                      <a:pt x="1502" y="19606"/>
                      <a:pt x="1342" y="19369"/>
                      <a:pt x="1342" y="19089"/>
                    </a:cubicBezTo>
                    <a:lnTo>
                      <a:pt x="1342" y="9117"/>
                    </a:lnTo>
                    <a:lnTo>
                      <a:pt x="20258" y="9117"/>
                    </a:lnTo>
                    <a:lnTo>
                      <a:pt x="20258" y="19089"/>
                    </a:lnTo>
                    <a:cubicBezTo>
                      <a:pt x="20258" y="19368"/>
                      <a:pt x="20098" y="19606"/>
                      <a:pt x="19909" y="19606"/>
                    </a:cubicBezTo>
                    <a:close/>
                    <a:moveTo>
                      <a:pt x="19909" y="19606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51" name="Group 30">
                <a:extLst>
                  <a:ext uri="{FF2B5EF4-FFF2-40B4-BE49-F238E27FC236}">
                    <a16:creationId xmlns:a16="http://schemas.microsoft.com/office/drawing/2014/main" id="{9E9ABA4E-B0CF-49EF-9506-C1F7E77071AA}"/>
                  </a:ext>
                </a:extLst>
              </p:cNvPr>
              <p:cNvGrpSpPr/>
              <p:nvPr/>
            </p:nvGrpSpPr>
            <p:grpSpPr>
              <a:xfrm>
                <a:off x="1354261" y="3524732"/>
                <a:ext cx="1549107" cy="593624"/>
                <a:chOff x="725817" y="2270701"/>
                <a:chExt cx="1889082" cy="593624"/>
              </a:xfrm>
            </p:grpSpPr>
            <p:sp>
              <p:nvSpPr>
                <p:cNvPr id="52" name="ïšḻïďê-Rectangle 31">
                  <a:extLst>
                    <a:ext uri="{FF2B5EF4-FFF2-40B4-BE49-F238E27FC236}">
                      <a16:creationId xmlns:a16="http://schemas.microsoft.com/office/drawing/2014/main" id="{71D2D3A7-C975-49E4-8665-D803EAF809CB}"/>
                    </a:ext>
                  </a:extLst>
                </p:cNvPr>
                <p:cNvSpPr/>
                <p:nvPr/>
              </p:nvSpPr>
              <p:spPr>
                <a:xfrm>
                  <a:off x="725817" y="2270701"/>
                  <a:ext cx="1889082" cy="246221"/>
                </a:xfrm>
                <a:prstGeom prst="rect">
                  <a:avLst/>
                </a:prstGeom>
              </p:spPr>
              <p:txBody>
                <a:bodyPr bIns="0" lIns="0" rIns="0" tIns="0" wrap="none">
                  <a:normAutofit fontScale="85000" lnSpcReduction="20000"/>
                </a:bodyPr>
                <a:lstStyle/>
                <a:p>
                  <a:pPr algn="ctr"/>
                  <a:r>
                    <a:rPr altLang="en-US" b="1" lang="zh-CN" sz="16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53" name="ïšḻïďê-Rectangle 32">
                  <a:extLst>
                    <a:ext uri="{FF2B5EF4-FFF2-40B4-BE49-F238E27FC236}">
                      <a16:creationId xmlns:a16="http://schemas.microsoft.com/office/drawing/2014/main" id="{871ACCC1-5B81-4B9C-9F5B-37DFCA5568EE}"/>
                    </a:ext>
                  </a:extLst>
                </p:cNvPr>
                <p:cNvSpPr/>
                <p:nvPr/>
              </p:nvSpPr>
              <p:spPr>
                <a:xfrm>
                  <a:off x="725817" y="2516922"/>
                  <a:ext cx="1889082" cy="347403"/>
                </a:xfrm>
                <a:prstGeom prst="rect">
                  <a:avLst/>
                </a:prstGeom>
              </p:spPr>
              <p:txBody>
                <a:bodyPr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</a:b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</p:grpSp>
        </p:grpSp>
        <p:grpSp>
          <p:nvGrpSpPr>
            <p:cNvPr id="18" name="Group 3">
              <a:extLst>
                <a:ext uri="{FF2B5EF4-FFF2-40B4-BE49-F238E27FC236}">
                  <a16:creationId xmlns:a16="http://schemas.microsoft.com/office/drawing/2014/main" id="{F916EDFD-C98E-4087-86D4-19F521B99240}"/>
                </a:ext>
              </a:extLst>
            </p:cNvPr>
            <p:cNvGrpSpPr/>
            <p:nvPr/>
          </p:nvGrpSpPr>
          <p:grpSpPr>
            <a:xfrm>
              <a:off x="3547433" y="1755251"/>
              <a:ext cx="2448156" cy="2910018"/>
              <a:chOff x="3547433" y="1755251"/>
              <a:chExt cx="2448156" cy="2910018"/>
            </a:xfrm>
          </p:grpSpPr>
          <p:sp>
            <p:nvSpPr>
              <p:cNvPr id="38" name="íślíḋè-Trapezoid 43">
                <a:extLst>
                  <a:ext uri="{FF2B5EF4-FFF2-40B4-BE49-F238E27FC236}">
                    <a16:creationId xmlns:a16="http://schemas.microsoft.com/office/drawing/2014/main" id="{53037633-8C72-446F-A8F5-A632203F85FE}"/>
                  </a:ext>
                </a:extLst>
              </p:cNvPr>
              <p:cNvSpPr/>
              <p:nvPr/>
            </p:nvSpPr>
            <p:spPr>
              <a:xfrm rot="10800000">
                <a:off x="3547433" y="2980372"/>
                <a:ext cx="2448154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2">
                    <a:lumMod val="50000"/>
                  </a:schemeClr>
                </a:fgClr>
                <a:bgClr>
                  <a:schemeClr val="accent2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9" name="íślíḋè-Trapezoid 44">
                <a:extLst>
                  <a:ext uri="{FF2B5EF4-FFF2-40B4-BE49-F238E27FC236}">
                    <a16:creationId xmlns:a16="http://schemas.microsoft.com/office/drawing/2014/main" id="{C25CE3C3-E706-4D03-A505-EE3A75A0D5ED}"/>
                  </a:ext>
                </a:extLst>
              </p:cNvPr>
              <p:cNvSpPr/>
              <p:nvPr/>
            </p:nvSpPr>
            <p:spPr>
              <a:xfrm rot="10800000">
                <a:off x="4003207" y="4559217"/>
                <a:ext cx="1549106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2">
                    <a:lumMod val="50000"/>
                  </a:schemeClr>
                </a:fgClr>
                <a:bgClr>
                  <a:schemeClr val="accent2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0" name="íślíḋè-Arrow: Up 45">
                <a:extLst>
                  <a:ext uri="{FF2B5EF4-FFF2-40B4-BE49-F238E27FC236}">
                    <a16:creationId xmlns:a16="http://schemas.microsoft.com/office/drawing/2014/main" id="{CB68DF3E-7A56-43D1-9DF8-3F92AD3A6CFC}"/>
                  </a:ext>
                </a:extLst>
              </p:cNvPr>
              <p:cNvSpPr/>
              <p:nvPr/>
            </p:nvSpPr>
            <p:spPr>
              <a:xfrm>
                <a:off x="3547435" y="1755251"/>
                <a:ext cx="2448154" cy="2801165"/>
              </a:xfrm>
              <a:prstGeom prst="upArrow">
                <a:avLst>
                  <a:gd fmla="val 63377" name="adj1"/>
                  <a:gd fmla="val 50000" name="adj2"/>
                </a:avLst>
              </a:prstGeom>
              <a:solidFill>
                <a:schemeClr val="accent2"/>
              </a:solidFill>
              <a:ln algn="ctr" cap="flat" cmpd="sng" w="3175">
                <a:noFill/>
                <a:prstDash val="solid"/>
              </a:ln>
              <a:effectLst>
                <a:outerShdw algn="ctr" dir="5400000" dist="25400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41" name="Group 61">
                <a:extLst>
                  <a:ext uri="{FF2B5EF4-FFF2-40B4-BE49-F238E27FC236}">
                    <a16:creationId xmlns:a16="http://schemas.microsoft.com/office/drawing/2014/main" id="{8D0771B9-9059-4F88-82CD-59C4976E2ED8}"/>
                  </a:ext>
                </a:extLst>
              </p:cNvPr>
              <p:cNvGrpSpPr/>
              <p:nvPr/>
            </p:nvGrpSpPr>
            <p:grpSpPr>
              <a:xfrm>
                <a:off x="4470004" y="2483094"/>
                <a:ext cx="603010" cy="379981"/>
                <a:chExt cx="575" cy="363"/>
              </a:xfrm>
              <a:solidFill>
                <a:srgbClr val="FFFFFF"/>
              </a:solidFill>
            </p:grpSpPr>
            <p:sp>
              <p:nvSpPr>
                <p:cNvPr id="45" name="íślíḋè-Freeform: Shape 63">
                  <a:extLst>
                    <a:ext uri="{FF2B5EF4-FFF2-40B4-BE49-F238E27FC236}">
                      <a16:creationId xmlns:a16="http://schemas.microsoft.com/office/drawing/2014/main" id="{D2DAC30F-6FF1-4BE9-BBBA-69AF11C03B2C}"/>
                    </a:ext>
                  </a:extLst>
                </p:cNvPr>
                <p:cNvSpPr/>
                <p:nvPr/>
              </p:nvSpPr>
              <p:spPr bwMode="auto">
                <a:xfrm>
                  <a:off x="0" y="104"/>
                  <a:ext cx="205" cy="259"/>
                </a:xfrm>
                <a:custGeom>
                  <a:gdLst>
                    <a:gd fmla="*/ 0 w 21470" name="T0"/>
                    <a:gd fmla="*/ 0 h 21600" name="T1"/>
                    <a:gd fmla="*/ 0 w 21470" name="T2"/>
                    <a:gd fmla="*/ 0 h 21600" name="T3"/>
                    <a:gd fmla="*/ 0 w 21470" name="T4"/>
                    <a:gd fmla="*/ 0 h 21600" name="T5"/>
                    <a:gd fmla="*/ 0 w 21470" name="T6"/>
                    <a:gd fmla="*/ 0 h 21600" name="T7"/>
                    <a:gd fmla="*/ 0 w 21470" name="T8"/>
                    <a:gd fmla="*/ 0 h 21600" name="T9"/>
                    <a:gd fmla="*/ 0 w 21470" name="T10"/>
                    <a:gd fmla="*/ 0 h 21600" name="T11"/>
                    <a:gd fmla="*/ 0 w 21470" name="T12"/>
                    <a:gd fmla="*/ 0 h 21600" name="T13"/>
                    <a:gd fmla="*/ 0 w 21470" name="T14"/>
                    <a:gd fmla="*/ 0 h 21600" name="T15"/>
                    <a:gd fmla="*/ 0 w 21470" name="T16"/>
                    <a:gd fmla="*/ 0 h 21600" name="T17"/>
                    <a:gd fmla="*/ 0 w 21470" name="T18"/>
                    <a:gd fmla="*/ 0 h 21600" name="T19"/>
                    <a:gd fmla="*/ 0 w 21470" name="T20"/>
                    <a:gd fmla="*/ 0 h 21600" name="T21"/>
                    <a:gd fmla="*/ 0 w 21470" name="T22"/>
                    <a:gd fmla="*/ 0 h 21600" name="T23"/>
                    <a:gd fmla="*/ 0 w 21470" name="T24"/>
                    <a:gd fmla="*/ 0 h 21600" name="T25"/>
                    <a:gd fmla="*/ 0 w 21470" name="T26"/>
                    <a:gd fmla="*/ 0 h 21600" name="T27"/>
                    <a:gd fmla="*/ 0 w 21470" name="T28"/>
                    <a:gd fmla="*/ 0 h 21600" name="T29"/>
                    <a:gd fmla="*/ 0 w 21470" name="T30"/>
                    <a:gd fmla="*/ 0 h 21600" name="T31"/>
                    <a:gd fmla="*/ 0 w 21470" name="T32"/>
                    <a:gd fmla="*/ 0 h 21600" name="T33"/>
                    <a:gd fmla="*/ 0 w 21470" name="T34"/>
                    <a:gd fmla="*/ 0 h 21600" name="T35"/>
                    <a:gd fmla="*/ 0 w 21470" name="T36"/>
                    <a:gd fmla="*/ 0 h 21600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  <a:gd fmla="*/ 0 60000 65536" name="T54"/>
                    <a:gd fmla="*/ 0 60000 65536" name="T55"/>
                    <a:gd fmla="*/ 0 60000 65536" name="T56"/>
                  </a:gdLst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b="b" l="0" r="r" t="0"/>
                  <a:pathLst>
                    <a:path h="21600" w="21470">
                      <a:moveTo>
                        <a:pt x="13938" y="18089"/>
                      </a:moveTo>
                      <a:lnTo>
                        <a:pt x="13938" y="18075"/>
                      </a:lnTo>
                      <a:cubicBezTo>
                        <a:pt x="13949" y="17312"/>
                        <a:pt x="14370" y="14919"/>
                        <a:pt x="18829" y="12741"/>
                      </a:cubicBezTo>
                      <a:cubicBezTo>
                        <a:pt x="19646" y="11856"/>
                        <a:pt x="20317" y="10649"/>
                        <a:pt x="21003" y="9256"/>
                      </a:cubicBezTo>
                      <a:cubicBezTo>
                        <a:pt x="21476" y="8293"/>
                        <a:pt x="21396" y="7471"/>
                        <a:pt x="21396" y="6302"/>
                      </a:cubicBezTo>
                      <a:cubicBezTo>
                        <a:pt x="21396" y="5437"/>
                        <a:pt x="21600" y="4050"/>
                        <a:pt x="21332" y="3287"/>
                      </a:cubicBezTo>
                      <a:cubicBezTo>
                        <a:pt x="20424" y="712"/>
                        <a:pt x="18134" y="0"/>
                        <a:pt x="15449" y="0"/>
                      </a:cubicBezTo>
                      <a:cubicBezTo>
                        <a:pt x="12764" y="0"/>
                        <a:pt x="10471" y="714"/>
                        <a:pt x="9566" y="3295"/>
                      </a:cubicBezTo>
                      <a:cubicBezTo>
                        <a:pt x="9299" y="4054"/>
                        <a:pt x="9504" y="5439"/>
                        <a:pt x="9504" y="6301"/>
                      </a:cubicBezTo>
                      <a:cubicBezTo>
                        <a:pt x="9504" y="7473"/>
                        <a:pt x="9424" y="8297"/>
                        <a:pt x="9900" y="9263"/>
                      </a:cubicBezTo>
                      <a:cubicBezTo>
                        <a:pt x="10724" y="10935"/>
                        <a:pt x="11509" y="12336"/>
                        <a:pt x="12556" y="13231"/>
                      </a:cubicBezTo>
                      <a:cubicBezTo>
                        <a:pt x="8479" y="13828"/>
                        <a:pt x="5724" y="15525"/>
                        <a:pt x="3865" y="16187"/>
                      </a:cubicBezTo>
                      <a:cubicBezTo>
                        <a:pt x="18" y="17556"/>
                        <a:pt x="0" y="19055"/>
                        <a:pt x="0" y="19055"/>
                      </a:cubicBezTo>
                      <a:lnTo>
                        <a:pt x="0" y="21600"/>
                      </a:lnTo>
                      <a:lnTo>
                        <a:pt x="13940" y="21598"/>
                      </a:lnTo>
                      <a:lnTo>
                        <a:pt x="13940" y="18100"/>
                      </a:lnTo>
                      <a:lnTo>
                        <a:pt x="13940" y="18089"/>
                      </a:lnTo>
                      <a:lnTo>
                        <a:pt x="13938" y="18089"/>
                      </a:lnTo>
                      <a:close/>
                      <a:moveTo>
                        <a:pt x="13938" y="18089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íślíḋè-Freeform: Shape 64">
                  <a:extLst>
                    <a:ext uri="{FF2B5EF4-FFF2-40B4-BE49-F238E27FC236}">
                      <a16:creationId xmlns:a16="http://schemas.microsoft.com/office/drawing/2014/main" id="{D2FA37D1-AD15-4B62-814B-FC9A73299C62}"/>
                    </a:ext>
                  </a:extLst>
                </p:cNvPr>
                <p:cNvSpPr/>
                <p:nvPr/>
              </p:nvSpPr>
              <p:spPr bwMode="auto">
                <a:xfrm>
                  <a:off x="168" y="0"/>
                  <a:ext cx="407" cy="356"/>
                </a:xfrm>
                <a:custGeom>
                  <a:gdLst>
                    <a:gd fmla="*/ 0 w 21600" name="T0"/>
                    <a:gd fmla="*/ 0 h 21600" name="T1"/>
                    <a:gd fmla="*/ 0 w 21600" name="T2"/>
                    <a:gd fmla="*/ 0 h 21600" name="T3"/>
                    <a:gd fmla="*/ 0 w 21600" name="T4"/>
                    <a:gd fmla="*/ 0 h 21600" name="T5"/>
                    <a:gd fmla="*/ 0 w 21600" name="T6"/>
                    <a:gd fmla="*/ 0 h 21600" name="T7"/>
                    <a:gd fmla="*/ 0 w 21600" name="T8"/>
                    <a:gd fmla="*/ 0 h 21600" name="T9"/>
                    <a:gd fmla="*/ 0 w 21600" name="T10"/>
                    <a:gd fmla="*/ 0 h 21600" name="T11"/>
                    <a:gd fmla="*/ 0 w 21600" name="T12"/>
                    <a:gd fmla="*/ 0 h 21600" name="T13"/>
                    <a:gd fmla="*/ 0 w 21600" name="T14"/>
                    <a:gd fmla="*/ 0 h 21600" name="T15"/>
                    <a:gd fmla="*/ 0 w 21600" name="T16"/>
                    <a:gd fmla="*/ 0 h 21600" name="T17"/>
                    <a:gd fmla="*/ 0 w 21600" name="T18"/>
                    <a:gd fmla="*/ 0 h 21600" name="T19"/>
                    <a:gd fmla="*/ 0 w 21600" name="T20"/>
                    <a:gd fmla="*/ 0 h 21600" name="T21"/>
                    <a:gd fmla="*/ 0 w 21600" name="T22"/>
                    <a:gd fmla="*/ 0 h 21600" name="T23"/>
                    <a:gd fmla="*/ 0 w 21600" name="T24"/>
                    <a:gd fmla="*/ 0 h 21600" name="T25"/>
                    <a:gd fmla="*/ 0 w 21600" name="T26"/>
                    <a:gd fmla="*/ 0 h 21600" name="T27"/>
                    <a:gd fmla="*/ 0 w 21600" name="T28"/>
                    <a:gd fmla="*/ 0 h 21600" name="T29"/>
                    <a:gd fmla="*/ 0 w 21600" name="T30"/>
                    <a:gd fmla="*/ 0 h 21600" name="T31"/>
                    <a:gd fmla="*/ 0 w 21600" name="T32"/>
                    <a:gd fmla="*/ 0 h 21600" name="T33"/>
                    <a:gd fmla="*/ 0 60000 65536" name="T34"/>
                    <a:gd fmla="*/ 0 60000 65536" name="T35"/>
                    <a:gd fmla="*/ 0 60000 65536" name="T36"/>
                    <a:gd fmla="*/ 0 60000 65536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</a:gdLst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b="b" l="0" r="r" t="0"/>
                  <a:pathLst>
                    <a:path h="21600" w="21600">
                      <a:moveTo>
                        <a:pt x="18895" y="16182"/>
                      </a:moveTo>
                      <a:cubicBezTo>
                        <a:pt x="17591" y="15518"/>
                        <a:pt x="15655" y="13809"/>
                        <a:pt x="12789" y="13222"/>
                      </a:cubicBezTo>
                      <a:cubicBezTo>
                        <a:pt x="13522" y="12323"/>
                        <a:pt x="14076" y="10920"/>
                        <a:pt x="14647" y="9256"/>
                      </a:cubicBezTo>
                      <a:cubicBezTo>
                        <a:pt x="14978" y="8292"/>
                        <a:pt x="14921" y="7470"/>
                        <a:pt x="14921" y="6300"/>
                      </a:cubicBezTo>
                      <a:cubicBezTo>
                        <a:pt x="14921" y="5435"/>
                        <a:pt x="15063" y="4048"/>
                        <a:pt x="14876" y="3287"/>
                      </a:cubicBezTo>
                      <a:cubicBezTo>
                        <a:pt x="14244" y="710"/>
                        <a:pt x="12647" y="0"/>
                        <a:pt x="10775" y="0"/>
                      </a:cubicBezTo>
                      <a:cubicBezTo>
                        <a:pt x="8902" y="0"/>
                        <a:pt x="7303" y="714"/>
                        <a:pt x="6672" y="3294"/>
                      </a:cubicBezTo>
                      <a:cubicBezTo>
                        <a:pt x="6486" y="4054"/>
                        <a:pt x="6628" y="5438"/>
                        <a:pt x="6628" y="6300"/>
                      </a:cubicBezTo>
                      <a:cubicBezTo>
                        <a:pt x="6628" y="7473"/>
                        <a:pt x="6572" y="8297"/>
                        <a:pt x="6904" y="9262"/>
                      </a:cubicBezTo>
                      <a:cubicBezTo>
                        <a:pt x="7479" y="10934"/>
                        <a:pt x="8026" y="12336"/>
                        <a:pt x="8756" y="13231"/>
                      </a:cubicBezTo>
                      <a:cubicBezTo>
                        <a:pt x="5913" y="13828"/>
                        <a:pt x="3991" y="15526"/>
                        <a:pt x="2695" y="16187"/>
                      </a:cubicBezTo>
                      <a:cubicBezTo>
                        <a:pt x="13" y="17556"/>
                        <a:pt x="0" y="19054"/>
                        <a:pt x="0" y="19054"/>
                      </a:cubicBezTo>
                      <a:lnTo>
                        <a:pt x="0" y="21600"/>
                      </a:lnTo>
                      <a:lnTo>
                        <a:pt x="21600" y="21597"/>
                      </a:lnTo>
                      <a:lnTo>
                        <a:pt x="21600" y="19054"/>
                      </a:lnTo>
                      <a:cubicBezTo>
                        <a:pt x="21600" y="19054"/>
                        <a:pt x="21587" y="17551"/>
                        <a:pt x="18895" y="16182"/>
                      </a:cubicBezTo>
                      <a:close/>
                      <a:moveTo>
                        <a:pt x="18895" y="16182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42" name="Group 33">
                <a:extLst>
                  <a:ext uri="{FF2B5EF4-FFF2-40B4-BE49-F238E27FC236}">
                    <a16:creationId xmlns:a16="http://schemas.microsoft.com/office/drawing/2014/main" id="{BA63C7E8-A057-4F19-8427-CDE9131667EE}"/>
                  </a:ext>
                </a:extLst>
              </p:cNvPr>
              <p:cNvGrpSpPr/>
              <p:nvPr/>
            </p:nvGrpSpPr>
            <p:grpSpPr>
              <a:xfrm>
                <a:off x="4003206" y="3524732"/>
                <a:ext cx="1549107" cy="593624"/>
                <a:chOff x="725817" y="2270701"/>
                <a:chExt cx="1889082" cy="593624"/>
              </a:xfrm>
            </p:grpSpPr>
            <p:sp>
              <p:nvSpPr>
                <p:cNvPr id="43" name="íślíḋè-Rectangle 34">
                  <a:extLst>
                    <a:ext uri="{FF2B5EF4-FFF2-40B4-BE49-F238E27FC236}">
                      <a16:creationId xmlns:a16="http://schemas.microsoft.com/office/drawing/2014/main" id="{230F26C4-41AF-4E8C-8A12-C8131EB027CA}"/>
                    </a:ext>
                  </a:extLst>
                </p:cNvPr>
                <p:cNvSpPr/>
                <p:nvPr/>
              </p:nvSpPr>
              <p:spPr>
                <a:xfrm>
                  <a:off x="725817" y="2270701"/>
                  <a:ext cx="1889082" cy="246221"/>
                </a:xfrm>
                <a:prstGeom prst="rect">
                  <a:avLst/>
                </a:prstGeom>
              </p:spPr>
              <p:txBody>
                <a:bodyPr bIns="0" lIns="0" rIns="0" tIns="0" wrap="none">
                  <a:normAutofit fontScale="85000" lnSpcReduction="20000"/>
                </a:bodyPr>
                <a:lstStyle/>
                <a:p>
                  <a:pPr algn="ctr"/>
                  <a:r>
                    <a:rPr altLang="en-US" b="1" lang="zh-CN" sz="16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44" name="íślíḋè-Rectangle 35">
                  <a:extLst>
                    <a:ext uri="{FF2B5EF4-FFF2-40B4-BE49-F238E27FC236}">
                      <a16:creationId xmlns:a16="http://schemas.microsoft.com/office/drawing/2014/main" id="{F67BB20C-74DD-49C1-A97C-6DC3DD66A7F4}"/>
                    </a:ext>
                  </a:extLst>
                </p:cNvPr>
                <p:cNvSpPr/>
                <p:nvPr/>
              </p:nvSpPr>
              <p:spPr>
                <a:xfrm>
                  <a:off x="725817" y="2516922"/>
                  <a:ext cx="1889082" cy="347403"/>
                </a:xfrm>
                <a:prstGeom prst="rect">
                  <a:avLst/>
                </a:prstGeom>
              </p:spPr>
              <p:txBody>
                <a:bodyPr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</a:b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</p:grpSp>
        </p:grpSp>
        <p:grpSp>
          <p:nvGrpSpPr>
            <p:cNvPr id="19" name="Group 4">
              <a:extLst>
                <a:ext uri="{FF2B5EF4-FFF2-40B4-BE49-F238E27FC236}">
                  <a16:creationId xmlns:a16="http://schemas.microsoft.com/office/drawing/2014/main" id="{4C7AD173-1051-4A32-A426-6469BA662C89}"/>
                </a:ext>
              </a:extLst>
            </p:cNvPr>
            <p:cNvGrpSpPr/>
            <p:nvPr/>
          </p:nvGrpSpPr>
          <p:grpSpPr>
            <a:xfrm>
              <a:off x="6196379" y="1755251"/>
              <a:ext cx="2448156" cy="2910018"/>
              <a:chOff x="6196379" y="1755251"/>
              <a:chExt cx="2448156" cy="2910018"/>
            </a:xfrm>
          </p:grpSpPr>
          <p:sp>
            <p:nvSpPr>
              <p:cNvPr id="28" name="íślíḋè-Trapezoid 47">
                <a:extLst>
                  <a:ext uri="{FF2B5EF4-FFF2-40B4-BE49-F238E27FC236}">
                    <a16:creationId xmlns:a16="http://schemas.microsoft.com/office/drawing/2014/main" id="{C1C4BE57-56AC-4842-9B9E-A9BC7CB476A4}"/>
                  </a:ext>
                </a:extLst>
              </p:cNvPr>
              <p:cNvSpPr/>
              <p:nvPr/>
            </p:nvSpPr>
            <p:spPr>
              <a:xfrm rot="10800000">
                <a:off x="6196379" y="2980372"/>
                <a:ext cx="2448154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3">
                    <a:lumMod val="50000"/>
                  </a:schemeClr>
                </a:fgClr>
                <a:bgClr>
                  <a:schemeClr val="accent3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íślíḋè-Trapezoid 48">
                <a:extLst>
                  <a:ext uri="{FF2B5EF4-FFF2-40B4-BE49-F238E27FC236}">
                    <a16:creationId xmlns:a16="http://schemas.microsoft.com/office/drawing/2014/main" id="{7733DF74-6096-4CB4-A6EE-D9613B7C9F07}"/>
                  </a:ext>
                </a:extLst>
              </p:cNvPr>
              <p:cNvSpPr/>
              <p:nvPr/>
            </p:nvSpPr>
            <p:spPr>
              <a:xfrm rot="10800000">
                <a:off x="6652153" y="4559217"/>
                <a:ext cx="1549106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3">
                    <a:lumMod val="50000"/>
                  </a:schemeClr>
                </a:fgClr>
                <a:bgClr>
                  <a:schemeClr val="accent3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0" name="íślíḋè-Arrow: Up 49">
                <a:extLst>
                  <a:ext uri="{FF2B5EF4-FFF2-40B4-BE49-F238E27FC236}">
                    <a16:creationId xmlns:a16="http://schemas.microsoft.com/office/drawing/2014/main" id="{038F6866-9D56-4F47-AA1D-00E870239DC9}"/>
                  </a:ext>
                </a:extLst>
              </p:cNvPr>
              <p:cNvSpPr/>
              <p:nvPr/>
            </p:nvSpPr>
            <p:spPr>
              <a:xfrm>
                <a:off x="6196381" y="1755251"/>
                <a:ext cx="2448154" cy="2801165"/>
              </a:xfrm>
              <a:prstGeom prst="upArrow">
                <a:avLst>
                  <a:gd fmla="val 63377" name="adj1"/>
                  <a:gd fmla="val 50000" name="adj2"/>
                </a:avLst>
              </a:prstGeom>
              <a:solidFill>
                <a:schemeClr val="accent3"/>
              </a:solidFill>
              <a:ln algn="ctr" cap="flat" cmpd="sng" w="3175">
                <a:noFill/>
                <a:prstDash val="solid"/>
              </a:ln>
              <a:effectLst>
                <a:outerShdw algn="ctr" dir="5400000" dist="25400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31" name="Group 65">
                <a:extLst>
                  <a:ext uri="{FF2B5EF4-FFF2-40B4-BE49-F238E27FC236}">
                    <a16:creationId xmlns:a16="http://schemas.microsoft.com/office/drawing/2014/main" id="{62CFDF00-781E-443C-AE57-ED3D165FA407}"/>
                  </a:ext>
                </a:extLst>
              </p:cNvPr>
              <p:cNvGrpSpPr/>
              <p:nvPr/>
            </p:nvGrpSpPr>
            <p:grpSpPr>
              <a:xfrm>
                <a:off x="7169570" y="2456843"/>
                <a:ext cx="501771" cy="501771"/>
                <a:chExt cx="576" cy="576"/>
              </a:xfrm>
              <a:solidFill>
                <a:srgbClr val="FFFFFF"/>
              </a:solidFill>
            </p:grpSpPr>
            <p:sp>
              <p:nvSpPr>
                <p:cNvPr id="35" name="íślíḋè-Freeform: Shape 66">
                  <a:extLst>
                    <a:ext uri="{FF2B5EF4-FFF2-40B4-BE49-F238E27FC236}">
                      <a16:creationId xmlns:a16="http://schemas.microsoft.com/office/drawing/2014/main" id="{72FE4B19-5BA3-4AFC-A60F-8D239894BF9D}"/>
                    </a:ext>
                  </a:extLst>
                </p:cNvPr>
                <p:cNvSpPr/>
                <p:nvPr/>
              </p:nvSpPr>
              <p:spPr bwMode="auto">
                <a:xfrm>
                  <a:off x="0" y="0"/>
                  <a:ext cx="344" cy="344"/>
                </a:xfrm>
                <a:custGeom>
                  <a:gdLst>
                    <a:gd fmla="*/ 0 w 20573" name="T0"/>
                    <a:gd fmla="*/ 0 h 20574" name="T1"/>
                    <a:gd fmla="*/ 0 w 20573" name="T2"/>
                    <a:gd fmla="*/ 0 h 20574" name="T3"/>
                    <a:gd fmla="*/ 0 w 20573" name="T4"/>
                    <a:gd fmla="*/ 0 h 20574" name="T5"/>
                    <a:gd fmla="*/ 0 w 20573" name="T6"/>
                    <a:gd fmla="*/ 0 h 20574" name="T7"/>
                    <a:gd fmla="*/ 0 w 20573" name="T8"/>
                    <a:gd fmla="*/ 0 h 20574" name="T9"/>
                    <a:gd fmla="*/ 0 w 20573" name="T10"/>
                    <a:gd fmla="*/ 0 h 20574" name="T11"/>
                    <a:gd fmla="*/ 0 w 20573" name="T12"/>
                    <a:gd fmla="*/ 0 h 20574" name="T13"/>
                    <a:gd fmla="*/ 0 w 20573" name="T14"/>
                    <a:gd fmla="*/ 0 h 20574" name="T15"/>
                    <a:gd fmla="*/ 0 w 20573" name="T16"/>
                    <a:gd fmla="*/ 0 h 20574" name="T17"/>
                    <a:gd fmla="*/ 0 w 20573" name="T18"/>
                    <a:gd fmla="*/ 0 h 20574" name="T19"/>
                    <a:gd fmla="*/ 0 w 20573" name="T20"/>
                    <a:gd fmla="*/ 0 h 20574" name="T21"/>
                    <a:gd fmla="*/ 0 w 20573" name="T22"/>
                    <a:gd fmla="*/ 0 h 20574" name="T23"/>
                    <a:gd fmla="*/ 0 w 20573" name="T24"/>
                    <a:gd fmla="*/ 0 h 20574" name="T25"/>
                    <a:gd fmla="*/ 0 w 20573" name="T26"/>
                    <a:gd fmla="*/ 0 h 20574" name="T27"/>
                    <a:gd fmla="*/ 0 w 20573" name="T28"/>
                    <a:gd fmla="*/ 0 h 20574" name="T29"/>
                    <a:gd fmla="*/ 0 w 20573" name="T30"/>
                    <a:gd fmla="*/ 0 h 20574" name="T31"/>
                    <a:gd fmla="*/ 0 w 20573" name="T32"/>
                    <a:gd fmla="*/ 0 h 20574" name="T33"/>
                    <a:gd fmla="*/ 0 w 20573" name="T34"/>
                    <a:gd fmla="*/ 0 h 20574" name="T35"/>
                    <a:gd fmla="*/ 0 60000 65536" name="T36"/>
                    <a:gd fmla="*/ 0 60000 65536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</a:gdLst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b="b" l="0" r="r" t="0"/>
                  <a:pathLst>
                    <a:path h="20574" w="20573">
                      <a:moveTo>
                        <a:pt x="11769" y="16478"/>
                      </a:moveTo>
                      <a:cubicBezTo>
                        <a:pt x="11279" y="16703"/>
                        <a:pt x="10682" y="16620"/>
                        <a:pt x="10279" y="16217"/>
                      </a:cubicBezTo>
                      <a:lnTo>
                        <a:pt x="4359" y="10297"/>
                      </a:lnTo>
                      <a:cubicBezTo>
                        <a:pt x="3843" y="9781"/>
                        <a:pt x="3843" y="8941"/>
                        <a:pt x="4359" y="8424"/>
                      </a:cubicBezTo>
                      <a:lnTo>
                        <a:pt x="8424" y="4359"/>
                      </a:lnTo>
                      <a:cubicBezTo>
                        <a:pt x="8941" y="3843"/>
                        <a:pt x="9781" y="3843"/>
                        <a:pt x="10296" y="4359"/>
                      </a:cubicBezTo>
                      <a:lnTo>
                        <a:pt x="16216" y="10279"/>
                      </a:lnTo>
                      <a:cubicBezTo>
                        <a:pt x="16630" y="10692"/>
                        <a:pt x="16705" y="11311"/>
                        <a:pt x="16459" y="11806"/>
                      </a:cubicBezTo>
                      <a:lnTo>
                        <a:pt x="19303" y="14651"/>
                      </a:lnTo>
                      <a:cubicBezTo>
                        <a:pt x="21083" y="12571"/>
                        <a:pt x="20993" y="9440"/>
                        <a:pt x="19025" y="7471"/>
                      </a:cubicBezTo>
                      <a:lnTo>
                        <a:pt x="13105" y="1551"/>
                      </a:lnTo>
                      <a:cubicBezTo>
                        <a:pt x="11036" y="-517"/>
                        <a:pt x="7684" y="-517"/>
                        <a:pt x="5617" y="1551"/>
                      </a:cubicBezTo>
                      <a:lnTo>
                        <a:pt x="1552" y="5617"/>
                      </a:lnTo>
                      <a:cubicBezTo>
                        <a:pt x="-517" y="7684"/>
                        <a:pt x="-517" y="11037"/>
                        <a:pt x="1552" y="13105"/>
                      </a:cubicBezTo>
                      <a:lnTo>
                        <a:pt x="7471" y="19025"/>
                      </a:lnTo>
                      <a:cubicBezTo>
                        <a:pt x="9430" y="20984"/>
                        <a:pt x="12541" y="21083"/>
                        <a:pt x="14621" y="19330"/>
                      </a:cubicBezTo>
                      <a:lnTo>
                        <a:pt x="11769" y="16478"/>
                      </a:lnTo>
                      <a:close/>
                      <a:moveTo>
                        <a:pt x="11769" y="16478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íślíḋè-Freeform: Shape 67">
                  <a:extLst>
                    <a:ext uri="{FF2B5EF4-FFF2-40B4-BE49-F238E27FC236}">
                      <a16:creationId xmlns:a16="http://schemas.microsoft.com/office/drawing/2014/main" id="{5A96F3D7-115E-40BC-B555-EBC540C592AD}"/>
                    </a:ext>
                  </a:extLst>
                </p:cNvPr>
                <p:cNvSpPr/>
                <p:nvPr/>
              </p:nvSpPr>
              <p:spPr bwMode="auto">
                <a:xfrm>
                  <a:off x="231" y="231"/>
                  <a:ext cx="345" cy="345"/>
                </a:xfrm>
                <a:custGeom>
                  <a:gdLst>
                    <a:gd fmla="*/ 0 w 20573" name="T0"/>
                    <a:gd fmla="*/ 0 h 20573" name="T1"/>
                    <a:gd fmla="*/ 0 w 20573" name="T2"/>
                    <a:gd fmla="*/ 0 h 20573" name="T3"/>
                    <a:gd fmla="*/ 0 w 20573" name="T4"/>
                    <a:gd fmla="*/ 0 h 20573" name="T5"/>
                    <a:gd fmla="*/ 0 w 20573" name="T6"/>
                    <a:gd fmla="*/ 0 h 20573" name="T7"/>
                    <a:gd fmla="*/ 0 w 20573" name="T8"/>
                    <a:gd fmla="*/ 0 h 20573" name="T9"/>
                    <a:gd fmla="*/ 0 w 20573" name="T10"/>
                    <a:gd fmla="*/ 0 h 20573" name="T11"/>
                    <a:gd fmla="*/ 0 w 20573" name="T12"/>
                    <a:gd fmla="*/ 0 h 20573" name="T13"/>
                    <a:gd fmla="*/ 0 w 20573" name="T14"/>
                    <a:gd fmla="*/ 0 h 20573" name="T15"/>
                    <a:gd fmla="*/ 0 w 20573" name="T16"/>
                    <a:gd fmla="*/ 0 h 20573" name="T17"/>
                    <a:gd fmla="*/ 0 w 20573" name="T18"/>
                    <a:gd fmla="*/ 0 h 20573" name="T19"/>
                    <a:gd fmla="*/ 0 w 20573" name="T20"/>
                    <a:gd fmla="*/ 0 h 20573" name="T21"/>
                    <a:gd fmla="*/ 0 w 20573" name="T22"/>
                    <a:gd fmla="*/ 0 h 20573" name="T23"/>
                    <a:gd fmla="*/ 0 w 20573" name="T24"/>
                    <a:gd fmla="*/ 0 h 20573" name="T25"/>
                    <a:gd fmla="*/ 0 w 20573" name="T26"/>
                    <a:gd fmla="*/ 0 h 20573" name="T27"/>
                    <a:gd fmla="*/ 0 w 20573" name="T28"/>
                    <a:gd fmla="*/ 0 h 20573" name="T29"/>
                    <a:gd fmla="*/ 0 w 20573" name="T30"/>
                    <a:gd fmla="*/ 0 h 20573" name="T31"/>
                    <a:gd fmla="*/ 0 w 20573" name="T32"/>
                    <a:gd fmla="*/ 0 h 20573" name="T33"/>
                    <a:gd fmla="*/ 0 w 20573" name="T34"/>
                    <a:gd fmla="*/ 0 h 20573" name="T35"/>
                    <a:gd fmla="*/ 0 60000 65536" name="T36"/>
                    <a:gd fmla="*/ 0 60000 65536" name="T37"/>
                    <a:gd fmla="*/ 0 60000 65536" name="T38"/>
                    <a:gd fmla="*/ 0 60000 65536" name="T39"/>
                    <a:gd fmla="*/ 0 60000 65536" name="T40"/>
                    <a:gd fmla="*/ 0 60000 65536" name="T41"/>
                    <a:gd fmla="*/ 0 60000 65536" name="T42"/>
                    <a:gd fmla="*/ 0 60000 65536" name="T43"/>
                    <a:gd fmla="*/ 0 60000 65536" name="T44"/>
                    <a:gd fmla="*/ 0 60000 65536" name="T45"/>
                    <a:gd fmla="*/ 0 60000 65536" name="T46"/>
                    <a:gd fmla="*/ 0 60000 65536" name="T47"/>
                    <a:gd fmla="*/ 0 60000 65536" name="T48"/>
                    <a:gd fmla="*/ 0 60000 65536" name="T49"/>
                    <a:gd fmla="*/ 0 60000 65536" name="T50"/>
                    <a:gd fmla="*/ 0 60000 65536" name="T51"/>
                    <a:gd fmla="*/ 0 60000 65536" name="T52"/>
                    <a:gd fmla="*/ 0 60000 65536" name="T53"/>
                  </a:gdLst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b="b" l="0" r="r" t="0"/>
                  <a:pathLst>
                    <a:path h="20573" w="20573">
                      <a:moveTo>
                        <a:pt x="14956" y="19022"/>
                      </a:moveTo>
                      <a:lnTo>
                        <a:pt x="19023" y="14957"/>
                      </a:lnTo>
                      <a:cubicBezTo>
                        <a:pt x="21090" y="12888"/>
                        <a:pt x="21090" y="9536"/>
                        <a:pt x="19023" y="7469"/>
                      </a:cubicBezTo>
                      <a:lnTo>
                        <a:pt x="13103" y="1549"/>
                      </a:lnTo>
                      <a:cubicBezTo>
                        <a:pt x="11134" y="-420"/>
                        <a:pt x="8003" y="-510"/>
                        <a:pt x="5922" y="1270"/>
                      </a:cubicBezTo>
                      <a:lnTo>
                        <a:pt x="8767" y="4115"/>
                      </a:lnTo>
                      <a:cubicBezTo>
                        <a:pt x="9263" y="3867"/>
                        <a:pt x="9881" y="3944"/>
                        <a:pt x="10295" y="4357"/>
                      </a:cubicBezTo>
                      <a:lnTo>
                        <a:pt x="16214" y="10277"/>
                      </a:lnTo>
                      <a:cubicBezTo>
                        <a:pt x="16730" y="10793"/>
                        <a:pt x="16730" y="11633"/>
                        <a:pt x="16214" y="12149"/>
                      </a:cubicBezTo>
                      <a:lnTo>
                        <a:pt x="12149" y="16214"/>
                      </a:lnTo>
                      <a:cubicBezTo>
                        <a:pt x="11632" y="16730"/>
                        <a:pt x="10792" y="16730"/>
                        <a:pt x="10277" y="16214"/>
                      </a:cubicBezTo>
                      <a:lnTo>
                        <a:pt x="4357" y="10295"/>
                      </a:lnTo>
                      <a:cubicBezTo>
                        <a:pt x="3954" y="9892"/>
                        <a:pt x="3870" y="9294"/>
                        <a:pt x="4096" y="8805"/>
                      </a:cubicBezTo>
                      <a:lnTo>
                        <a:pt x="1243" y="5952"/>
                      </a:lnTo>
                      <a:cubicBezTo>
                        <a:pt x="-510" y="8032"/>
                        <a:pt x="-410" y="11143"/>
                        <a:pt x="1549" y="13102"/>
                      </a:cubicBezTo>
                      <a:lnTo>
                        <a:pt x="7469" y="19022"/>
                      </a:lnTo>
                      <a:cubicBezTo>
                        <a:pt x="9536" y="21090"/>
                        <a:pt x="12889" y="21090"/>
                        <a:pt x="14956" y="19022"/>
                      </a:cubicBezTo>
                      <a:close/>
                      <a:moveTo>
                        <a:pt x="14956" y="19022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íślíḋè-Freeform: Shape 70">
                  <a:extLst>
                    <a:ext uri="{FF2B5EF4-FFF2-40B4-BE49-F238E27FC236}">
                      <a16:creationId xmlns:a16="http://schemas.microsoft.com/office/drawing/2014/main" id="{B6BFC084-4759-417F-A8CE-37240AC975FB}"/>
                    </a:ext>
                  </a:extLst>
                </p:cNvPr>
                <p:cNvSpPr/>
                <p:nvPr/>
              </p:nvSpPr>
              <p:spPr bwMode="auto">
                <a:xfrm>
                  <a:off x="152" y="151"/>
                  <a:ext cx="269" cy="270"/>
                </a:xfrm>
                <a:custGeom>
                  <a:gdLst>
                    <a:gd fmla="*/ 0 w 21091" name="T0"/>
                    <a:gd fmla="*/ 0 h 21090" name="T1"/>
                    <a:gd fmla="*/ 0 w 21091" name="T2"/>
                    <a:gd fmla="*/ 0 h 21090" name="T3"/>
                    <a:gd fmla="*/ 0 w 21091" name="T4"/>
                    <a:gd fmla="*/ 0 h 21090" name="T5"/>
                    <a:gd fmla="*/ 0 w 21091" name="T6"/>
                    <a:gd fmla="*/ 0 h 21090" name="T7"/>
                    <a:gd fmla="*/ 0 w 21091" name="T8"/>
                    <a:gd fmla="*/ 0 h 21090" name="T9"/>
                    <a:gd fmla="*/ 0 w 21091" name="T10"/>
                    <a:gd fmla="*/ 0 h 21090" name="T11"/>
                    <a:gd fmla="*/ 0 w 21091" name="T12"/>
                    <a:gd fmla="*/ 0 h 21090" name="T13"/>
                    <a:gd fmla="*/ 0 w 21091" name="T14"/>
                    <a:gd fmla="*/ 0 h 21090" name="T15"/>
                    <a:gd fmla="*/ 0 60000 65536" name="T16"/>
                    <a:gd fmla="*/ 0 60000 65536" name="T17"/>
                    <a:gd fmla="*/ 0 60000 65536" name="T18"/>
                    <a:gd fmla="*/ 0 60000 65536" name="T19"/>
                    <a:gd fmla="*/ 0 60000 65536" name="T20"/>
                    <a:gd fmla="*/ 0 60000 65536" name="T21"/>
                    <a:gd fmla="*/ 0 60000 65536" name="T22"/>
                    <a:gd fmla="*/ 0 60000 65536" name="T23"/>
                  </a:gdLst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b="b" l="0" r="r" t="0"/>
                  <a:pathLst>
                    <a:path h="21090" w="21091">
                      <a:moveTo>
                        <a:pt x="763" y="763"/>
                      </a:moveTo>
                      <a:cubicBezTo>
                        <a:pt x="-254" y="1780"/>
                        <a:pt x="-254" y="3428"/>
                        <a:pt x="762" y="4445"/>
                      </a:cubicBezTo>
                      <a:lnTo>
                        <a:pt x="16645" y="20328"/>
                      </a:lnTo>
                      <a:cubicBezTo>
                        <a:pt x="17663" y="21344"/>
                        <a:pt x="19312" y="21346"/>
                        <a:pt x="20329" y="20329"/>
                      </a:cubicBezTo>
                      <a:cubicBezTo>
                        <a:pt x="21346" y="19312"/>
                        <a:pt x="21345" y="17663"/>
                        <a:pt x="20328" y="16646"/>
                      </a:cubicBezTo>
                      <a:lnTo>
                        <a:pt x="4444" y="763"/>
                      </a:lnTo>
                      <a:cubicBezTo>
                        <a:pt x="3428" y="-254"/>
                        <a:pt x="1780" y="-253"/>
                        <a:pt x="763" y="763"/>
                      </a:cubicBezTo>
                      <a:close/>
                      <a:moveTo>
                        <a:pt x="763" y="763"/>
                      </a:moveTo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lc="http://schemas.openxmlformats.org/drawingml/2006/lockedCanvas" cap="flat" w="25400">
                      <a:solidFill>
                        <a:schemeClr val="tx1"/>
                      </a:solidFill>
                      <a:miter lim="800000"/>
                      <a:headEnd len="med" type="none" w="med"/>
                      <a:tailEnd len="med" type="none" w="med"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2" name="Group 36">
                <a:extLst>
                  <a:ext uri="{FF2B5EF4-FFF2-40B4-BE49-F238E27FC236}">
                    <a16:creationId xmlns:a16="http://schemas.microsoft.com/office/drawing/2014/main" id="{D65C178F-598D-4A37-8256-3FB8170F1F49}"/>
                  </a:ext>
                </a:extLst>
              </p:cNvPr>
              <p:cNvGrpSpPr/>
              <p:nvPr/>
            </p:nvGrpSpPr>
            <p:grpSpPr>
              <a:xfrm>
                <a:off x="6652151" y="3524732"/>
                <a:ext cx="1549107" cy="593624"/>
                <a:chOff x="725817" y="2270701"/>
                <a:chExt cx="1889082" cy="593624"/>
              </a:xfrm>
            </p:grpSpPr>
            <p:sp>
              <p:nvSpPr>
                <p:cNvPr id="33" name="íślíḋè-Rectangle 37">
                  <a:extLst>
                    <a:ext uri="{FF2B5EF4-FFF2-40B4-BE49-F238E27FC236}">
                      <a16:creationId xmlns:a16="http://schemas.microsoft.com/office/drawing/2014/main" id="{F8416B8B-442E-411D-861A-DD93080CEB34}"/>
                    </a:ext>
                  </a:extLst>
                </p:cNvPr>
                <p:cNvSpPr/>
                <p:nvPr/>
              </p:nvSpPr>
              <p:spPr>
                <a:xfrm>
                  <a:off x="725817" y="2270701"/>
                  <a:ext cx="1889082" cy="246221"/>
                </a:xfrm>
                <a:prstGeom prst="rect">
                  <a:avLst/>
                </a:prstGeom>
              </p:spPr>
              <p:txBody>
                <a:bodyPr bIns="0" lIns="0" rIns="0" tIns="0" wrap="none">
                  <a:normAutofit fontScale="85000" lnSpcReduction="20000"/>
                </a:bodyPr>
                <a:lstStyle/>
                <a:p>
                  <a:pPr algn="ctr"/>
                  <a:r>
                    <a:rPr altLang="en-US" b="1" lang="zh-CN" sz="16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34" name="íślíḋè-Rectangle 54">
                  <a:extLst>
                    <a:ext uri="{FF2B5EF4-FFF2-40B4-BE49-F238E27FC236}">
                      <a16:creationId xmlns:a16="http://schemas.microsoft.com/office/drawing/2014/main" id="{6297E6AB-DB7D-4577-86AF-F423C11F89F0}"/>
                    </a:ext>
                  </a:extLst>
                </p:cNvPr>
                <p:cNvSpPr/>
                <p:nvPr/>
              </p:nvSpPr>
              <p:spPr>
                <a:xfrm>
                  <a:off x="725817" y="2516922"/>
                  <a:ext cx="1889082" cy="347403"/>
                </a:xfrm>
                <a:prstGeom prst="rect">
                  <a:avLst/>
                </a:prstGeom>
              </p:spPr>
              <p:txBody>
                <a:bodyPr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</a:b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</p:grpSp>
        </p:grpSp>
        <p:grpSp>
          <p:nvGrpSpPr>
            <p:cNvPr id="20" name="Group 6">
              <a:extLst>
                <a:ext uri="{FF2B5EF4-FFF2-40B4-BE49-F238E27FC236}">
                  <a16:creationId xmlns:a16="http://schemas.microsoft.com/office/drawing/2014/main" id="{09CA0F28-733E-4DE0-8897-A695CF78E5A7}"/>
                </a:ext>
              </a:extLst>
            </p:cNvPr>
            <p:cNvGrpSpPr/>
            <p:nvPr/>
          </p:nvGrpSpPr>
          <p:grpSpPr>
            <a:xfrm>
              <a:off x="8845325" y="1755251"/>
              <a:ext cx="2448156" cy="2910018"/>
              <a:chOff x="8845325" y="1755251"/>
              <a:chExt cx="2448156" cy="2910018"/>
            </a:xfrm>
          </p:grpSpPr>
          <p:sp>
            <p:nvSpPr>
              <p:cNvPr id="21" name="íślíḋè-Trapezoid 51">
                <a:extLst>
                  <a:ext uri="{FF2B5EF4-FFF2-40B4-BE49-F238E27FC236}">
                    <a16:creationId xmlns:a16="http://schemas.microsoft.com/office/drawing/2014/main" id="{CBD12712-27BF-4958-A176-BE62676C10F9}"/>
                  </a:ext>
                </a:extLst>
              </p:cNvPr>
              <p:cNvSpPr/>
              <p:nvPr/>
            </p:nvSpPr>
            <p:spPr>
              <a:xfrm rot="10800000">
                <a:off x="8845325" y="2980372"/>
                <a:ext cx="2448154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4">
                    <a:lumMod val="50000"/>
                  </a:schemeClr>
                </a:fgClr>
                <a:bgClr>
                  <a:schemeClr val="accent4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2" name="íślíḋè-Trapezoid 52">
                <a:extLst>
                  <a:ext uri="{FF2B5EF4-FFF2-40B4-BE49-F238E27FC236}">
                    <a16:creationId xmlns:a16="http://schemas.microsoft.com/office/drawing/2014/main" id="{A664A416-27D7-4A95-A4E0-FB1ED2A4A21B}"/>
                  </a:ext>
                </a:extLst>
              </p:cNvPr>
              <p:cNvSpPr/>
              <p:nvPr/>
            </p:nvSpPr>
            <p:spPr>
              <a:xfrm rot="10800000">
                <a:off x="9301099" y="4559217"/>
                <a:ext cx="1549106" cy="106052"/>
              </a:xfrm>
              <a:prstGeom prst="trapezoid">
                <a:avLst>
                  <a:gd fmla="val 75086" name="adj"/>
                </a:avLst>
              </a:prstGeom>
              <a:pattFill prst="dkDnDiag">
                <a:fgClr>
                  <a:schemeClr val="accent4">
                    <a:lumMod val="50000"/>
                  </a:schemeClr>
                </a:fgClr>
                <a:bgClr>
                  <a:schemeClr val="accent4">
                    <a:lumMod val="75000"/>
                  </a:schemeClr>
                </a:bgClr>
              </a:patt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3" name="íślíḋè-Arrow: Up 53">
                <a:extLst>
                  <a:ext uri="{FF2B5EF4-FFF2-40B4-BE49-F238E27FC236}">
                    <a16:creationId xmlns:a16="http://schemas.microsoft.com/office/drawing/2014/main" id="{EB4E3E3C-A0AD-4339-94A2-628790B963A6}"/>
                  </a:ext>
                </a:extLst>
              </p:cNvPr>
              <p:cNvSpPr/>
              <p:nvPr/>
            </p:nvSpPr>
            <p:spPr>
              <a:xfrm>
                <a:off x="8845327" y="1755251"/>
                <a:ext cx="2448154" cy="2801165"/>
              </a:xfrm>
              <a:prstGeom prst="upArrow">
                <a:avLst>
                  <a:gd fmla="val 63377" name="adj1"/>
                  <a:gd fmla="val 50000" name="adj2"/>
                </a:avLst>
              </a:prstGeom>
              <a:solidFill>
                <a:schemeClr val="accent4"/>
              </a:solidFill>
              <a:ln algn="ctr" cap="flat" cmpd="sng" w="3175">
                <a:noFill/>
                <a:prstDash val="solid"/>
              </a:ln>
              <a:effectLst>
                <a:outerShdw algn="ctr" dir="5400000" dist="25400" rotWithShape="0">
                  <a:prstClr val="black">
                    <a:alpha val="1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íślíḋè-Freeform: Shape 60">
                <a:extLst>
                  <a:ext uri="{FF2B5EF4-FFF2-40B4-BE49-F238E27FC236}">
                    <a16:creationId xmlns:a16="http://schemas.microsoft.com/office/drawing/2014/main" id="{11A747E1-6E15-43B8-8526-F28D66FAB0F9}"/>
                  </a:ext>
                </a:extLst>
              </p:cNvPr>
              <p:cNvSpPr/>
              <p:nvPr/>
            </p:nvSpPr>
            <p:spPr bwMode="auto">
              <a:xfrm>
                <a:off x="9767895" y="2518501"/>
                <a:ext cx="603010" cy="379981"/>
              </a:xfrm>
              <a:custGeom>
                <a:gdLst>
                  <a:gd fmla="*/ 205817445 w 21600" name="T0"/>
                  <a:gd fmla="*/ 12896655 h 21600" name="T1"/>
                  <a:gd fmla="*/ 205817445 w 21600" name="T2"/>
                  <a:gd fmla="*/ 3873124 h 21600" name="T3"/>
                  <a:gd fmla="*/ 190413453 w 21600" name="T4"/>
                  <a:gd fmla="*/ 0 h 21600" name="T5"/>
                  <a:gd fmla="*/ 15405247 w 21600" name="T6"/>
                  <a:gd fmla="*/ 0 h 21600" name="T7"/>
                  <a:gd fmla="*/ 0 w 21600" name="T8"/>
                  <a:gd fmla="*/ 3873124 h 21600" name="T9"/>
                  <a:gd fmla="*/ 0 w 21600" name="T10"/>
                  <a:gd fmla="*/ 41275556 h 21600" name="T11"/>
                  <a:gd fmla="*/ 15405247 w 21600" name="T12"/>
                  <a:gd fmla="*/ 45148680 h 21600" name="T13"/>
                  <a:gd fmla="*/ 190413453 w 21600" name="T14"/>
                  <a:gd fmla="*/ 45148680 h 21600" name="T15"/>
                  <a:gd fmla="*/ 205817445 w 21600" name="T16"/>
                  <a:gd fmla="*/ 41275556 h 21600" name="T17"/>
                  <a:gd fmla="*/ 205817445 w 21600" name="T18"/>
                  <a:gd fmla="*/ 32367006 h 21600" name="T19"/>
                  <a:gd fmla="*/ 205817445 w 21600" name="T20"/>
                  <a:gd fmla="*/ 32488207 h 21600" name="T21"/>
                  <a:gd fmla="*/ 286355233 w 21600" name="T22"/>
                  <a:gd fmla="*/ 41984108 h 21600" name="T23"/>
                  <a:gd fmla="*/ 286355233 w 21600" name="T24"/>
                  <a:gd fmla="*/ 3315119 h 21600" name="T25"/>
                  <a:gd fmla="*/ 205817445 w 21600" name="T26"/>
                  <a:gd fmla="*/ 12896655 h 21600" name="T27"/>
                  <a:gd fmla="*/ 205817445 w 21600" name="T28"/>
                  <a:gd fmla="*/ 12896655 h 21600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</a:gdLst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b="b" l="0" r="r" t="0"/>
                <a:pathLst>
                  <a:path h="21600" w="21600">
                    <a:moveTo>
                      <a:pt x="15525" y="6170"/>
                    </a:moveTo>
                    <a:lnTo>
                      <a:pt x="15525" y="1853"/>
                    </a:lnTo>
                    <a:cubicBezTo>
                      <a:pt x="15525" y="834"/>
                      <a:pt x="15002" y="0"/>
                      <a:pt x="14363" y="0"/>
                    </a:cubicBezTo>
                    <a:lnTo>
                      <a:pt x="1162" y="0"/>
                    </a:lnTo>
                    <a:cubicBezTo>
                      <a:pt x="523" y="0"/>
                      <a:pt x="0" y="834"/>
                      <a:pt x="0" y="1853"/>
                    </a:cubicBezTo>
                    <a:lnTo>
                      <a:pt x="0" y="19747"/>
                    </a:lnTo>
                    <a:cubicBezTo>
                      <a:pt x="0" y="20766"/>
                      <a:pt x="523" y="21600"/>
                      <a:pt x="1162" y="21600"/>
                    </a:cubicBezTo>
                    <a:lnTo>
                      <a:pt x="14363" y="21600"/>
                    </a:lnTo>
                    <a:cubicBezTo>
                      <a:pt x="15002" y="21600"/>
                      <a:pt x="15525" y="20766"/>
                      <a:pt x="15525" y="19747"/>
                    </a:cubicBezTo>
                    <a:lnTo>
                      <a:pt x="15525" y="15485"/>
                    </a:lnTo>
                    <a:lnTo>
                      <a:pt x="15525" y="15543"/>
                    </a:lnTo>
                    <a:lnTo>
                      <a:pt x="21600" y="20086"/>
                    </a:lnTo>
                    <a:lnTo>
                      <a:pt x="21600" y="1586"/>
                    </a:lnTo>
                    <a:lnTo>
                      <a:pt x="15525" y="6170"/>
                    </a:lnTo>
                    <a:close/>
                    <a:moveTo>
                      <a:pt x="15525" y="6170"/>
                    </a:moveTo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25" name="Group 57">
                <a:extLst>
                  <a:ext uri="{FF2B5EF4-FFF2-40B4-BE49-F238E27FC236}">
                    <a16:creationId xmlns:a16="http://schemas.microsoft.com/office/drawing/2014/main" id="{99464E18-A95E-4C32-9B70-1A9A637E5C0C}"/>
                  </a:ext>
                </a:extLst>
              </p:cNvPr>
              <p:cNvGrpSpPr/>
              <p:nvPr/>
            </p:nvGrpSpPr>
            <p:grpSpPr>
              <a:xfrm>
                <a:off x="9301096" y="3524732"/>
                <a:ext cx="1549107" cy="593624"/>
                <a:chOff x="725817" y="2270701"/>
                <a:chExt cx="1889082" cy="593624"/>
              </a:xfrm>
            </p:grpSpPr>
            <p:sp>
              <p:nvSpPr>
                <p:cNvPr id="26" name="íślíḋè-Rectangle 58">
                  <a:extLst>
                    <a:ext uri="{FF2B5EF4-FFF2-40B4-BE49-F238E27FC236}">
                      <a16:creationId xmlns:a16="http://schemas.microsoft.com/office/drawing/2014/main" id="{B91CFDA7-9788-4072-9E47-613B13417EA0}"/>
                    </a:ext>
                  </a:extLst>
                </p:cNvPr>
                <p:cNvSpPr/>
                <p:nvPr/>
              </p:nvSpPr>
              <p:spPr>
                <a:xfrm>
                  <a:off x="725817" y="2270701"/>
                  <a:ext cx="1889082" cy="246221"/>
                </a:xfrm>
                <a:prstGeom prst="rect">
                  <a:avLst/>
                </a:prstGeom>
              </p:spPr>
              <p:txBody>
                <a:bodyPr bIns="0" lIns="0" rIns="0" tIns="0" wrap="none">
                  <a:normAutofit fontScale="85000" lnSpcReduction="20000"/>
                </a:bodyPr>
                <a:lstStyle/>
                <a:p>
                  <a:pPr algn="ctr"/>
                  <a:r>
                    <a:rPr altLang="en-US" b="1" lang="zh-CN" sz="16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标题文本预设</a:t>
                  </a:r>
                </a:p>
              </p:txBody>
            </p:sp>
            <p:sp>
              <p:nvSpPr>
                <p:cNvPr id="27" name="íślíḋè-Rectangle 62">
                  <a:extLst>
                    <a:ext uri="{FF2B5EF4-FFF2-40B4-BE49-F238E27FC236}">
                      <a16:creationId xmlns:a16="http://schemas.microsoft.com/office/drawing/2014/main" id="{6C6777D3-08D9-4413-A3BD-4CC36AC9D6A6}"/>
                    </a:ext>
                  </a:extLst>
                </p:cNvPr>
                <p:cNvSpPr/>
                <p:nvPr/>
              </p:nvSpPr>
              <p:spPr>
                <a:xfrm>
                  <a:off x="725817" y="2516922"/>
                  <a:ext cx="1889082" cy="347403"/>
                </a:xfrm>
                <a:prstGeom prst="rect">
                  <a:avLst/>
                </a:prstGeom>
              </p:spPr>
              <p:txBody>
                <a:bodyPr bIns="0" lIns="0" rIns="0" tIns="0" wrap="square">
                  <a:norm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此部分内容作为文字排版占位显示</a:t>
                  </a:r>
                  <a:b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</a:br>
                  <a:r>
                    <a:rPr altLang="en-US" lang="zh-CN" sz="900">
                      <a:solidFill>
                        <a:schemeClr val="bg1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（建议使用主题字体）</a:t>
                  </a:r>
                </a:p>
              </p:txBody>
            </p:sp>
          </p:grpSp>
        </p:grpSp>
      </p:grpSp>
      <p:grpSp>
        <p:nvGrpSpPr>
          <p:cNvPr id="4" name="Group 42">
            <a:extLst>
              <a:ext uri="{FF2B5EF4-FFF2-40B4-BE49-F238E27FC236}">
                <a16:creationId xmlns:a16="http://schemas.microsoft.com/office/drawing/2014/main" id="{467E0444-0AEB-4DC5-8706-A54BE0E972E3}"/>
              </a:ext>
            </a:extLst>
          </p:cNvPr>
          <p:cNvGrpSpPr/>
          <p:nvPr/>
        </p:nvGrpSpPr>
        <p:grpSpPr>
          <a:xfrm>
            <a:off x="1084986" y="3355342"/>
            <a:ext cx="6974029" cy="642945"/>
            <a:chOff x="1768931" y="3638220"/>
            <a:chExt cx="9298705" cy="857260"/>
          </a:xfrm>
        </p:grpSpPr>
        <p:grpSp>
          <p:nvGrpSpPr>
            <p:cNvPr id="5" name="Group 46">
              <a:extLst>
                <a:ext uri="{FF2B5EF4-FFF2-40B4-BE49-F238E27FC236}">
                  <a16:creationId xmlns:a16="http://schemas.microsoft.com/office/drawing/2014/main" id="{7F4A5E39-D0C4-4C06-9312-BEC9D3831807}"/>
                </a:ext>
              </a:extLst>
            </p:cNvPr>
            <p:cNvGrpSpPr/>
            <p:nvPr/>
          </p:nvGrpSpPr>
          <p:grpSpPr>
            <a:xfrm>
              <a:off x="1768931" y="3638220"/>
              <a:ext cx="2213143" cy="857260"/>
              <a:chOff x="1732858" y="5001250"/>
              <a:chExt cx="2213143" cy="857260"/>
            </a:xfrm>
          </p:grpSpPr>
          <p:sp>
            <p:nvSpPr>
              <p:cNvPr id="15" name="íślíḋè-TextBox 77">
                <a:extLst>
                  <a:ext uri="{FF2B5EF4-FFF2-40B4-BE49-F238E27FC236}">
                    <a16:creationId xmlns:a16="http://schemas.microsoft.com/office/drawing/2014/main" id="{AE42E386-7B7A-47F9-891E-78DE022D25FE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1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6" name="íślíḋè-TextBox 78">
                <a:extLst>
                  <a:ext uri="{FF2B5EF4-FFF2-40B4-BE49-F238E27FC236}">
                    <a16:creationId xmlns:a16="http://schemas.microsoft.com/office/drawing/2014/main" id="{28E78734-8C64-4BDB-9D68-1F5946E08FEA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6" name="Group 50">
              <a:extLst>
                <a:ext uri="{FF2B5EF4-FFF2-40B4-BE49-F238E27FC236}">
                  <a16:creationId xmlns:a16="http://schemas.microsoft.com/office/drawing/2014/main" id="{1D494260-60E9-4A0A-AD17-CCE92CA4C8B1}"/>
                </a:ext>
              </a:extLst>
            </p:cNvPr>
            <p:cNvGrpSpPr/>
            <p:nvPr/>
          </p:nvGrpSpPr>
          <p:grpSpPr>
            <a:xfrm>
              <a:off x="4130785" y="3638220"/>
              <a:ext cx="2213143" cy="857260"/>
              <a:chOff x="1732858" y="5001250"/>
              <a:chExt cx="2213143" cy="857260"/>
            </a:xfrm>
          </p:grpSpPr>
          <p:sp>
            <p:nvSpPr>
              <p:cNvPr id="13" name="íślíḋè-TextBox 75">
                <a:extLst>
                  <a:ext uri="{FF2B5EF4-FFF2-40B4-BE49-F238E27FC236}">
                    <a16:creationId xmlns:a16="http://schemas.microsoft.com/office/drawing/2014/main" id="{A6685F9D-F146-4602-B709-D7DFD005B7C7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2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4" name="íślíḋè-TextBox 76">
                <a:extLst>
                  <a:ext uri="{FF2B5EF4-FFF2-40B4-BE49-F238E27FC236}">
                    <a16:creationId xmlns:a16="http://schemas.microsoft.com/office/drawing/2014/main" id="{9EADE06B-1069-4213-BA91-7DD464F0D2B4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7" name="Group 68">
              <a:extLst>
                <a:ext uri="{FF2B5EF4-FFF2-40B4-BE49-F238E27FC236}">
                  <a16:creationId xmlns:a16="http://schemas.microsoft.com/office/drawing/2014/main" id="{CEB60EE1-85E2-4FCD-9E0D-9551EDDBC8B4}"/>
                </a:ext>
              </a:extLst>
            </p:cNvPr>
            <p:cNvGrpSpPr/>
            <p:nvPr/>
          </p:nvGrpSpPr>
          <p:grpSpPr>
            <a:xfrm>
              <a:off x="6492639" y="3638220"/>
              <a:ext cx="2213143" cy="857260"/>
              <a:chOff x="1732858" y="5001250"/>
              <a:chExt cx="2213143" cy="857260"/>
            </a:xfrm>
          </p:grpSpPr>
          <p:sp>
            <p:nvSpPr>
              <p:cNvPr id="11" name="íślíḋè-TextBox 73">
                <a:extLst>
                  <a:ext uri="{FF2B5EF4-FFF2-40B4-BE49-F238E27FC236}">
                    <a16:creationId xmlns:a16="http://schemas.microsoft.com/office/drawing/2014/main" id="{03DF2659-79E1-43CE-A387-6EDF8F040423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3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2" name="íślíḋè-TextBox 74">
                <a:extLst>
                  <a:ext uri="{FF2B5EF4-FFF2-40B4-BE49-F238E27FC236}">
                    <a16:creationId xmlns:a16="http://schemas.microsoft.com/office/drawing/2014/main" id="{70FB8716-E517-47AD-A182-8964F3D10BCC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8" name="Group 69">
              <a:extLst>
                <a:ext uri="{FF2B5EF4-FFF2-40B4-BE49-F238E27FC236}">
                  <a16:creationId xmlns:a16="http://schemas.microsoft.com/office/drawing/2014/main" id="{FA41D9E3-AEB3-488B-8E08-7CE9396B84E4}"/>
                </a:ext>
              </a:extLst>
            </p:cNvPr>
            <p:cNvGrpSpPr/>
            <p:nvPr/>
          </p:nvGrpSpPr>
          <p:grpSpPr>
            <a:xfrm>
              <a:off x="8854493" y="3638220"/>
              <a:ext cx="2213143" cy="857260"/>
              <a:chOff x="1732858" y="5001250"/>
              <a:chExt cx="2213143" cy="857260"/>
            </a:xfrm>
          </p:grpSpPr>
          <p:sp>
            <p:nvSpPr>
              <p:cNvPr id="9" name="íślíḋè-TextBox 71">
                <a:extLst>
                  <a:ext uri="{FF2B5EF4-FFF2-40B4-BE49-F238E27FC236}">
                    <a16:creationId xmlns:a16="http://schemas.microsoft.com/office/drawing/2014/main" id="{008474F8-EFE5-4B26-9C8C-4F252D4CC2E1}"/>
                  </a:ext>
                </a:extLst>
              </p:cNvPr>
              <p:cNvSpPr txBox="1"/>
              <p:nvPr/>
            </p:nvSpPr>
            <p:spPr bwMode="auto">
              <a:xfrm>
                <a:off x="1732858" y="5001250"/>
                <a:ext cx="2213143" cy="2830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none">
                <a:normAutofit lnSpcReduction="1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 lvl="1" marL="0"/>
                <a:r>
                  <a:rPr altLang="en-US" b="1" lang="zh-CN" sz="1400">
                    <a:solidFill>
                      <a:schemeClr val="accent4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0" name="íślíḋè-TextBox 72">
                <a:extLst>
                  <a:ext uri="{FF2B5EF4-FFF2-40B4-BE49-F238E27FC236}">
                    <a16:creationId xmlns:a16="http://schemas.microsoft.com/office/drawing/2014/main" id="{BC175C23-A6D6-4BBE-924F-AEDF3E8056E8}"/>
                  </a:ext>
                </a:extLst>
              </p:cNvPr>
              <p:cNvSpPr txBox="1"/>
              <p:nvPr/>
            </p:nvSpPr>
            <p:spPr bwMode="auto">
              <a:xfrm>
                <a:off x="1732858" y="5284280"/>
                <a:ext cx="2213143" cy="57423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anchor="ctr" anchorCtr="1" bIns="0" lIns="0" rIns="0" tIns="0" wrap="square">
                <a:normAutofit fontScale="92500" lnSpcReduction="20000"/>
                <a:scene3d>
                  <a:camera prst="orthographicFront"/>
                  <a:lightRig dir="t" rig="threePt"/>
                </a:scene3d>
                <a:sp3d>
                  <a:bevelT h="0" w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54" name="íṡľíḍè-TextBox 81">
            <a:extLst>
              <a:ext uri="{FF2B5EF4-FFF2-40B4-BE49-F238E27FC236}">
                <a16:creationId xmlns:a16="http://schemas.microsoft.com/office/drawing/2014/main" id="{74DDA92E-5E98-4B89-B7B3-D8C86FD3371F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2806766005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9E467411-5EE4-48AD-B78B-1E2072D2F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31472" r="13763" t="46006"/>
          <a:stretch>
            <a:fillRect/>
          </a:stretch>
        </p:blipFill>
        <p:spPr>
          <a:xfrm>
            <a:off x="5346160" y="-1388690"/>
            <a:ext cx="3797840" cy="192795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44A7D6A3-1B54-4453-821C-ED3E6C1F4D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27165" l="5554" r="-243" t="14003"/>
          <a:stretch>
            <a:fillRect/>
          </a:stretch>
        </p:blipFill>
        <p:spPr>
          <a:xfrm>
            <a:off x="0" y="3867894"/>
            <a:ext cx="5652120" cy="2284551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id="{F5D25CF5-0B9B-4349-85B7-1DAEC3750AF7}"/>
              </a:ext>
            </a:extLst>
          </p:cNvPr>
          <p:cNvGrpSpPr/>
          <p:nvPr/>
        </p:nvGrpSpPr>
        <p:grpSpPr>
          <a:xfrm>
            <a:off x="3531144" y="1120206"/>
            <a:ext cx="2090238" cy="1595560"/>
            <a:chOff x="97624" y="1048198"/>
            <a:chExt cx="2090238" cy="1595560"/>
          </a:xfrm>
        </p:grpSpPr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5E5F2E1D-746A-4AA0-A7CF-E7435F3E87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624" y="1048198"/>
              <a:ext cx="2090238" cy="1595560"/>
            </a:xfrm>
            <a:prstGeom prst="rect">
              <a:avLst/>
            </a:prstGeom>
          </p:spPr>
        </p:pic>
        <p:sp>
          <p:nvSpPr>
            <p:cNvPr id="18" name="TextBox 5">
              <a:extLst>
                <a:ext uri="{FF2B5EF4-FFF2-40B4-BE49-F238E27FC236}">
                  <a16:creationId xmlns:a16="http://schemas.microsoft.com/office/drawing/2014/main" id="{54B19FAC-AB95-4225-B963-32B370BB5F0B}"/>
                </a:ext>
              </a:extLst>
            </p:cNvPr>
            <p:cNvSpPr txBox="1"/>
            <p:nvPr/>
          </p:nvSpPr>
          <p:spPr>
            <a:xfrm>
              <a:off x="755576" y="1404339"/>
              <a:ext cx="1157064" cy="71946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 lnSpcReduction="10000"/>
            </a:bodyPr>
            <a:lstStyle/>
            <a:p>
              <a:r>
                <a:rPr altLang="zh-CN" b="1" lang="en-US" sz="5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1BA8E15B-531E-4780-89F5-EE26FBFF506E}"/>
              </a:ext>
            </a:extLst>
          </p:cNvPr>
          <p:cNvGrpSpPr/>
          <p:nvPr/>
        </p:nvGrpSpPr>
        <p:grpSpPr>
          <a:xfrm>
            <a:off x="1907704" y="2859782"/>
            <a:ext cx="5337119" cy="744332"/>
            <a:chOff x="1907704" y="2859782"/>
            <a:chExt cx="5337119" cy="744332"/>
          </a:xfrm>
        </p:grpSpPr>
        <p:sp>
          <p:nvSpPr>
            <p:cNvPr id="20" name="TextBox 7">
              <a:extLst>
                <a:ext uri="{FF2B5EF4-FFF2-40B4-BE49-F238E27FC236}">
                  <a16:creationId xmlns:a16="http://schemas.microsoft.com/office/drawing/2014/main" id="{8CAEA77D-C745-445A-96DE-4B0186C02D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04" y="2859782"/>
              <a:ext cx="5337119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 algn="ctr">
                <a:defRPr/>
              </a:pPr>
              <a:r>
                <a:rPr altLang="en-US" lang="zh-CN" sz="36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TextBox 12">
              <a:extLst>
                <a:ext uri="{FF2B5EF4-FFF2-40B4-BE49-F238E27FC236}">
                  <a16:creationId xmlns:a16="http://schemas.microsoft.com/office/drawing/2014/main" id="{8352A89E-D7B4-429F-9ADD-C476AA72BA66}"/>
                </a:ext>
              </a:extLst>
            </p:cNvPr>
            <p:cNvSpPr txBox="1"/>
            <p:nvPr/>
          </p:nvSpPr>
          <p:spPr>
            <a:xfrm>
              <a:off x="2968221" y="3363838"/>
              <a:ext cx="2971931" cy="24027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</p:spTree>
    <p:extLst>
      <p:ext uri="{BB962C8B-B14F-4D97-AF65-F5344CB8AC3E}">
        <p14:creationId val="1380165442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6" name="图片 25">
            <a:extLst>
              <a:ext uri="{FF2B5EF4-FFF2-40B4-BE49-F238E27FC236}">
                <a16:creationId xmlns:a16="http://schemas.microsoft.com/office/drawing/2014/main" id="{D7800A00-B957-4004-ACAB-845E06911D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-1" l="-1" r="-2338" t="-2968"/>
          <a:stretch>
            <a:fillRect/>
          </a:stretch>
        </p:blipFill>
        <p:spPr>
          <a:xfrm rot="1704170">
            <a:off x="2142506" y="-630285"/>
            <a:ext cx="9243519" cy="4788710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id="{FC4DD83F-BE72-47D7-882D-A5D0FD9C4C97}"/>
              </a:ext>
            </a:extLst>
          </p:cNvPr>
          <p:cNvGrpSpPr/>
          <p:nvPr/>
        </p:nvGrpSpPr>
        <p:grpSpPr>
          <a:xfrm>
            <a:off x="395536" y="1275606"/>
            <a:ext cx="1494414" cy="1140744"/>
            <a:chOff x="395536" y="1275606"/>
            <a:chExt cx="1494414" cy="1140744"/>
          </a:xfrm>
        </p:grpSpPr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6EF272BB-EF43-4B10-B781-DA3B794D3C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5536" y="1275606"/>
              <a:ext cx="1494414" cy="1140744"/>
            </a:xfrm>
            <a:prstGeom prst="rect">
              <a:avLst/>
            </a:prstGeom>
          </p:spPr>
        </p:pic>
        <p:sp>
          <p:nvSpPr>
            <p:cNvPr id="7" name="TextBox 5">
              <a:extLst>
                <a:ext uri="{FF2B5EF4-FFF2-40B4-BE49-F238E27FC236}">
                  <a16:creationId xmlns:a16="http://schemas.microsoft.com/office/drawing/2014/main" id="{A67E89B6-D691-406B-A764-4CB287726FFC}"/>
                </a:ext>
              </a:extLst>
            </p:cNvPr>
            <p:cNvSpPr txBox="1"/>
            <p:nvPr/>
          </p:nvSpPr>
          <p:spPr>
            <a:xfrm>
              <a:off x="716611" y="1404339"/>
              <a:ext cx="1157064" cy="71946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65000" lnSpcReduction="20000"/>
            </a:bodyPr>
            <a:lstStyle/>
            <a:p>
              <a:r>
                <a:rPr altLang="en-US" b="1" lang="zh-CN" sz="2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目录</a:t>
              </a:r>
            </a:p>
            <a:p>
              <a:r>
                <a:rPr altLang="en-US" b="1" lang="zh-CN" sz="2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CONTENTS</a:t>
              </a:r>
            </a:p>
          </p:txBody>
        </p:sp>
      </p:grpSp>
      <p:sp>
        <p:nvSpPr>
          <p:cNvPr id="8" name="TextBox 6">
            <a:extLst>
              <a:ext uri="{FF2B5EF4-FFF2-40B4-BE49-F238E27FC236}">
                <a16:creationId xmlns:a16="http://schemas.microsoft.com/office/drawing/2014/main" id="{9A4C1E0C-D62B-4B8B-9235-B3FF7FE8D08E}"/>
              </a:ext>
            </a:extLst>
          </p:cNvPr>
          <p:cNvSpPr txBox="1"/>
          <p:nvPr/>
        </p:nvSpPr>
        <p:spPr>
          <a:xfrm>
            <a:off x="1442384" y="2300268"/>
            <a:ext cx="285174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1783F4CF-9EE8-426F-9DFD-711D3FADE900}"/>
              </a:ext>
            </a:extLst>
          </p:cNvPr>
          <p:cNvSpPr txBox="1"/>
          <p:nvPr/>
        </p:nvSpPr>
        <p:spPr>
          <a:xfrm>
            <a:off x="1418940" y="2832923"/>
            <a:ext cx="332063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31C41185-C874-41CF-9454-D9D42C1FD368}"/>
              </a:ext>
            </a:extLst>
          </p:cNvPr>
          <p:cNvSpPr txBox="1"/>
          <p:nvPr/>
        </p:nvSpPr>
        <p:spPr>
          <a:xfrm>
            <a:off x="1413530" y="3408987"/>
            <a:ext cx="342882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4AA17821-1BE3-4C80-833A-10AB2BDF1CD1}"/>
              </a:ext>
            </a:extLst>
          </p:cNvPr>
          <p:cNvSpPr txBox="1"/>
          <p:nvPr/>
        </p:nvSpPr>
        <p:spPr>
          <a:xfrm>
            <a:off x="1419541" y="3985051"/>
            <a:ext cx="330860" cy="530915"/>
          </a:xfrm>
          <a:prstGeom prst="rect">
            <a:avLst/>
          </a:prstGeom>
          <a:noFill/>
        </p:spPr>
        <p:txBody>
          <a:bodyPr anchor="ctr" wrap="none">
            <a:normAutofit fontScale="85000" lnSpcReduction="20000"/>
          </a:bodyPr>
          <a:lstStyle/>
          <a:p>
            <a:pPr algn="ctr"/>
            <a:r>
              <a:rPr altLang="zh-CN" lang="en-US" sz="4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04</a:t>
            </a:r>
          </a:p>
        </p:txBody>
      </p:sp>
      <p:grpSp>
        <p:nvGrpSpPr>
          <p:cNvPr id="12" name="Group 10">
            <a:extLst>
              <a:ext uri="{FF2B5EF4-FFF2-40B4-BE49-F238E27FC236}">
                <a16:creationId xmlns:a16="http://schemas.microsoft.com/office/drawing/2014/main" id="{28367282-3117-4B70-85D3-E401413405EA}"/>
              </a:ext>
            </a:extLst>
          </p:cNvPr>
          <p:cNvGrpSpPr/>
          <p:nvPr/>
        </p:nvGrpSpPr>
        <p:grpSpPr>
          <a:xfrm>
            <a:off x="1528061" y="2354514"/>
            <a:ext cx="2971931" cy="422424"/>
            <a:chOff x="3943834" y="704409"/>
            <a:chExt cx="3962574" cy="563232"/>
          </a:xfrm>
        </p:grpSpPr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4077D3F3-AF39-48D1-B37D-BF3F654DD25C}"/>
                </a:ext>
              </a:extLst>
            </p:cNvPr>
            <p:cNvSpPr txBox="1"/>
            <p:nvPr/>
          </p:nvSpPr>
          <p:spPr>
            <a:xfrm>
              <a:off x="3943834" y="704409"/>
              <a:ext cx="3962574" cy="242864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r>
                <a:rPr altLang="en-US" b="1" 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TextBox 12">
              <a:extLst>
                <a:ext uri="{FF2B5EF4-FFF2-40B4-BE49-F238E27FC236}">
                  <a16:creationId xmlns:a16="http://schemas.microsoft.com/office/drawing/2014/main" id="{A0E7E9E5-DD11-4F41-98C0-178EEE3FAFC2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  <p:grpSp>
        <p:nvGrpSpPr>
          <p:cNvPr id="15" name="Group 13">
            <a:extLst>
              <a:ext uri="{FF2B5EF4-FFF2-40B4-BE49-F238E27FC236}">
                <a16:creationId xmlns:a16="http://schemas.microsoft.com/office/drawing/2014/main" id="{914CFC46-E1FF-4948-B708-517CE78024F8}"/>
              </a:ext>
            </a:extLst>
          </p:cNvPr>
          <p:cNvGrpSpPr/>
          <p:nvPr/>
        </p:nvGrpSpPr>
        <p:grpSpPr>
          <a:xfrm>
            <a:off x="1528061" y="2887168"/>
            <a:ext cx="2971931" cy="422424"/>
            <a:chOff x="3943834" y="704409"/>
            <a:chExt cx="3962574" cy="563232"/>
          </a:xfrm>
        </p:grpSpPr>
        <p:sp>
          <p:nvSpPr>
            <p:cNvPr id="16" name="TextBox 14">
              <a:extLst>
                <a:ext uri="{FF2B5EF4-FFF2-40B4-BE49-F238E27FC236}">
                  <a16:creationId xmlns:a16="http://schemas.microsoft.com/office/drawing/2014/main" id="{3D4B0B6D-EB27-4722-A3B7-178B8511CCDC}"/>
                </a:ext>
              </a:extLst>
            </p:cNvPr>
            <p:cNvSpPr txBox="1"/>
            <p:nvPr/>
          </p:nvSpPr>
          <p:spPr>
            <a:xfrm>
              <a:off x="3943834" y="704409"/>
              <a:ext cx="3962574" cy="242864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r>
                <a:rPr altLang="en-US" b="1" 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7" name="TextBox 15">
              <a:extLst>
                <a:ext uri="{FF2B5EF4-FFF2-40B4-BE49-F238E27FC236}">
                  <a16:creationId xmlns:a16="http://schemas.microsoft.com/office/drawing/2014/main" id="{2EEBC28C-8B54-4200-B365-1570DC74B1F6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  <p:grpSp>
        <p:nvGrpSpPr>
          <p:cNvPr id="18" name="Group 16">
            <a:extLst>
              <a:ext uri="{FF2B5EF4-FFF2-40B4-BE49-F238E27FC236}">
                <a16:creationId xmlns:a16="http://schemas.microsoft.com/office/drawing/2014/main" id="{329E2F32-DB5E-447C-A1CA-281BF4F043C5}"/>
              </a:ext>
            </a:extLst>
          </p:cNvPr>
          <p:cNvGrpSpPr/>
          <p:nvPr/>
        </p:nvGrpSpPr>
        <p:grpSpPr>
          <a:xfrm>
            <a:off x="1528061" y="3463232"/>
            <a:ext cx="2971931" cy="422424"/>
            <a:chOff x="3943834" y="704409"/>
            <a:chExt cx="3962574" cy="563232"/>
          </a:xfrm>
        </p:grpSpPr>
        <p:sp>
          <p:nvSpPr>
            <p:cNvPr id="19" name="TextBox 17">
              <a:extLst>
                <a:ext uri="{FF2B5EF4-FFF2-40B4-BE49-F238E27FC236}">
                  <a16:creationId xmlns:a16="http://schemas.microsoft.com/office/drawing/2014/main" id="{7F9ACF9A-2189-437C-B5DA-F8FC5703E9F8}"/>
                </a:ext>
              </a:extLst>
            </p:cNvPr>
            <p:cNvSpPr txBox="1"/>
            <p:nvPr/>
          </p:nvSpPr>
          <p:spPr>
            <a:xfrm>
              <a:off x="3943834" y="704409"/>
              <a:ext cx="3962574" cy="242864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r>
                <a:rPr altLang="en-US" b="1" 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0" name="TextBox 18">
              <a:extLst>
                <a:ext uri="{FF2B5EF4-FFF2-40B4-BE49-F238E27FC236}">
                  <a16:creationId xmlns:a16="http://schemas.microsoft.com/office/drawing/2014/main" id="{E39BD656-168A-47B9-83B5-338CF8E504B9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  <p:grpSp>
        <p:nvGrpSpPr>
          <p:cNvPr id="21" name="Group 19">
            <a:extLst>
              <a:ext uri="{FF2B5EF4-FFF2-40B4-BE49-F238E27FC236}">
                <a16:creationId xmlns:a16="http://schemas.microsoft.com/office/drawing/2014/main" id="{FB66C704-0C54-4728-A486-4D32F438A942}"/>
              </a:ext>
            </a:extLst>
          </p:cNvPr>
          <p:cNvGrpSpPr/>
          <p:nvPr/>
        </p:nvGrpSpPr>
        <p:grpSpPr>
          <a:xfrm>
            <a:off x="1528061" y="4039296"/>
            <a:ext cx="2971931" cy="422424"/>
            <a:chOff x="3943834" y="704409"/>
            <a:chExt cx="3962574" cy="563232"/>
          </a:xfrm>
        </p:grpSpPr>
        <p:sp>
          <p:nvSpPr>
            <p:cNvPr id="22" name="TextBox 20">
              <a:extLst>
                <a:ext uri="{FF2B5EF4-FFF2-40B4-BE49-F238E27FC236}">
                  <a16:creationId xmlns:a16="http://schemas.microsoft.com/office/drawing/2014/main" id="{FE6B8807-D717-4601-94FE-D9BA2FEA48E9}"/>
                </a:ext>
              </a:extLst>
            </p:cNvPr>
            <p:cNvSpPr txBox="1"/>
            <p:nvPr/>
          </p:nvSpPr>
          <p:spPr>
            <a:xfrm>
              <a:off x="3943834" y="704409"/>
              <a:ext cx="3962574" cy="242864"/>
            </a:xfrm>
            <a:prstGeom prst="rect">
              <a:avLst/>
            </a:prstGeom>
            <a:noFill/>
          </p:spPr>
          <p:txBody>
            <a:bodyPr anchor="b" anchorCtr="0" bIns="0" lIns="360000" rIns="0" tIns="0" wrap="none">
              <a:normAutofit fontScale="85000" lnSpcReduction="20000"/>
            </a:bodyPr>
            <a:lstStyle/>
            <a:p>
              <a:r>
                <a:rPr altLang="en-US" b="1" lang="zh-CN"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3" name="TextBox 21">
              <a:extLst>
                <a:ext uri="{FF2B5EF4-FFF2-40B4-BE49-F238E27FC236}">
                  <a16:creationId xmlns:a16="http://schemas.microsoft.com/office/drawing/2014/main" id="{D0793255-FD92-430B-BFF1-405CD2841B75}"/>
                </a:ext>
              </a:extLst>
            </p:cNvPr>
            <p:cNvSpPr txBox="1"/>
            <p:nvPr/>
          </p:nvSpPr>
          <p:spPr>
            <a:xfrm>
              <a:off x="3943834" y="947273"/>
              <a:ext cx="3962574" cy="320368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05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</p:spTree>
    <p:extLst>
      <p:ext uri="{BB962C8B-B14F-4D97-AF65-F5344CB8AC3E}">
        <p14:creationId val="1801807993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0"/>
      <p:bldP grpId="0" spid="11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3">
            <a:extLst>
              <a:ext uri="{FF2B5EF4-FFF2-40B4-BE49-F238E27FC236}">
                <a16:creationId xmlns:a16="http://schemas.microsoft.com/office/drawing/2014/main" id="{C4DCB05C-28C4-4AA4-AD85-B3D9C34F13A7}"/>
              </a:ext>
            </a:extLst>
          </p:cNvPr>
          <p:cNvGrpSpPr/>
          <p:nvPr/>
        </p:nvGrpSpPr>
        <p:grpSpPr>
          <a:xfrm>
            <a:off x="1768082" y="1775352"/>
            <a:ext cx="3883915" cy="1088621"/>
            <a:chOff x="1295490" y="2367135"/>
            <a:chExt cx="5178553" cy="1451495"/>
          </a:xfrm>
        </p:grpSpPr>
        <p:sp>
          <p:nvSpPr>
            <p:cNvPr id="46" name="íṩľíḍè-Freeform: Shape 116">
              <a:extLst>
                <a:ext uri="{FF2B5EF4-FFF2-40B4-BE49-F238E27FC236}">
                  <a16:creationId xmlns:a16="http://schemas.microsoft.com/office/drawing/2014/main" id="{2B6EEE40-197D-4899-94A8-B7C8F39FC02B}"/>
                </a:ext>
              </a:extLst>
            </p:cNvPr>
            <p:cNvSpPr/>
            <p:nvPr/>
          </p:nvSpPr>
          <p:spPr bwMode="auto">
            <a:xfrm>
              <a:off x="2232616" y="2773893"/>
              <a:ext cx="3813618" cy="642165"/>
            </a:xfrm>
            <a:custGeom>
              <a:gdLst>
                <a:gd fmla="*/ 0 w 3813618" name="connsiteX0"/>
                <a:gd fmla="*/ 0 h 642165" name="connsiteY0"/>
                <a:gd fmla="*/ 2448189 w 3813618" name="connsiteX1"/>
                <a:gd fmla="*/ 0 h 642165" name="connsiteY1"/>
                <a:gd fmla="*/ 2448189 w 3813618" name="connsiteX2"/>
                <a:gd fmla="*/ 1019 h 642165" name="connsiteY2"/>
                <a:gd fmla="*/ 3813618 w 3813618" name="connsiteX3"/>
                <a:gd fmla="*/ 1019 h 642165" name="connsiteY3"/>
                <a:gd fmla="*/ 3491517 w 3813618" name="connsiteX4"/>
                <a:gd fmla="*/ 319044 h 642165" name="connsiteY4"/>
                <a:gd fmla="*/ 3813618 w 3813618" name="connsiteX5"/>
                <a:gd fmla="*/ 641145 h 642165" name="connsiteY5"/>
                <a:gd fmla="*/ 2448189 w 3813618" name="connsiteX6"/>
                <a:gd fmla="*/ 641145 h 642165" name="connsiteY6"/>
                <a:gd fmla="*/ 2448189 w 3813618" name="connsiteX7"/>
                <a:gd fmla="*/ 642165 h 642165" name="connsiteY7"/>
                <a:gd fmla="*/ 0 w 3813618" name="connsiteX8"/>
                <a:gd fmla="*/ 642165 h 64216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42165" w="3813618">
                  <a:moveTo>
                    <a:pt x="0" y="0"/>
                  </a:moveTo>
                  <a:lnTo>
                    <a:pt x="2448189" y="0"/>
                  </a:lnTo>
                  <a:lnTo>
                    <a:pt x="2448189" y="1019"/>
                  </a:lnTo>
                  <a:lnTo>
                    <a:pt x="3813618" y="1019"/>
                  </a:lnTo>
                  <a:lnTo>
                    <a:pt x="3491517" y="319044"/>
                  </a:lnTo>
                  <a:lnTo>
                    <a:pt x="3813618" y="641145"/>
                  </a:lnTo>
                  <a:lnTo>
                    <a:pt x="2448189" y="641145"/>
                  </a:lnTo>
                  <a:lnTo>
                    <a:pt x="2448189" y="642165"/>
                  </a:lnTo>
                  <a:lnTo>
                    <a:pt x="0" y="642165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7" name="íṩľíḍè-Oval 32">
              <a:extLst>
                <a:ext uri="{FF2B5EF4-FFF2-40B4-BE49-F238E27FC236}">
                  <a16:creationId xmlns:a16="http://schemas.microsoft.com/office/drawing/2014/main" id="{8A575A95-D8B8-4AC2-BF49-9880F736FBFA}"/>
                </a:ext>
              </a:extLst>
            </p:cNvPr>
            <p:cNvSpPr/>
            <p:nvPr/>
          </p:nvSpPr>
          <p:spPr bwMode="auto">
            <a:xfrm>
              <a:off x="5980698" y="2850287"/>
              <a:ext cx="493345" cy="493345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  <a:round/>
            </a:ln>
            <a:effectLst/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r>
                <a:rPr lang="en-US" sz="1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03</a:t>
              </a:r>
            </a:p>
          </p:txBody>
        </p:sp>
        <p:grpSp>
          <p:nvGrpSpPr>
            <p:cNvPr id="48" name="Group 42">
              <a:extLst>
                <a:ext uri="{FF2B5EF4-FFF2-40B4-BE49-F238E27FC236}">
                  <a16:creationId xmlns:a16="http://schemas.microsoft.com/office/drawing/2014/main" id="{E618004D-4980-4D45-93D9-18228B18F975}"/>
                </a:ext>
              </a:extLst>
            </p:cNvPr>
            <p:cNvGrpSpPr/>
            <p:nvPr/>
          </p:nvGrpSpPr>
          <p:grpSpPr>
            <a:xfrm>
              <a:off x="1295490" y="2367135"/>
              <a:ext cx="1162014" cy="1451495"/>
              <a:chOff x="2231025" y="1995288"/>
              <a:chExt cx="904876" cy="1130300"/>
            </a:xfrm>
          </p:grpSpPr>
          <p:sp>
            <p:nvSpPr>
              <p:cNvPr id="52" name="íṩľíḍè-Freeform: Shape 43">
                <a:extLst>
                  <a:ext uri="{FF2B5EF4-FFF2-40B4-BE49-F238E27FC236}">
                    <a16:creationId xmlns:a16="http://schemas.microsoft.com/office/drawing/2014/main" id="{E04AD1F2-0EEA-4BD0-8380-68A2B6050B6A}"/>
                  </a:ext>
                </a:extLst>
              </p:cNvPr>
              <p:cNvSpPr/>
              <p:nvPr/>
            </p:nvSpPr>
            <p:spPr bwMode="auto">
              <a:xfrm>
                <a:off x="2231025" y="2312788"/>
                <a:ext cx="452438" cy="812800"/>
              </a:xfrm>
              <a:custGeom>
                <a:cxnLst>
                  <a:cxn ang="0">
                    <a:pos x="285" y="512"/>
                  </a:cxn>
                  <a:cxn ang="0">
                    <a:pos x="0" y="313"/>
                  </a:cxn>
                  <a:cxn ang="0">
                    <a:pos x="0" y="0"/>
                  </a:cxn>
                  <a:cxn ang="0">
                    <a:pos x="285" y="199"/>
                  </a:cxn>
                  <a:cxn ang="0">
                    <a:pos x="285" y="512"/>
                  </a:cxn>
                </a:cxnLst>
                <a:rect b="b" l="0" r="r" t="0"/>
                <a:pathLst>
                  <a:path h="512" w="285">
                    <a:moveTo>
                      <a:pt x="285" y="512"/>
                    </a:moveTo>
                    <a:lnTo>
                      <a:pt x="0" y="313"/>
                    </a:lnTo>
                    <a:lnTo>
                      <a:pt x="0" y="0"/>
                    </a:lnTo>
                    <a:lnTo>
                      <a:pt x="285" y="199"/>
                    </a:lnTo>
                    <a:lnTo>
                      <a:pt x="285" y="512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3" name="íṩľíḍè-Freeform: Shape 44">
                <a:extLst>
                  <a:ext uri="{FF2B5EF4-FFF2-40B4-BE49-F238E27FC236}">
                    <a16:creationId xmlns:a16="http://schemas.microsoft.com/office/drawing/2014/main" id="{CBA448DD-59CF-4AE5-AF78-37469B5BD200}"/>
                  </a:ext>
                </a:extLst>
              </p:cNvPr>
              <p:cNvSpPr/>
              <p:nvPr/>
            </p:nvSpPr>
            <p:spPr bwMode="auto">
              <a:xfrm>
                <a:off x="2683463" y="2312788"/>
                <a:ext cx="452438" cy="812800"/>
              </a:xfrm>
              <a:custGeom>
                <a:cxnLst>
                  <a:cxn ang="0">
                    <a:pos x="0" y="512"/>
                  </a:cxn>
                  <a:cxn ang="0">
                    <a:pos x="285" y="313"/>
                  </a:cxn>
                  <a:cxn ang="0">
                    <a:pos x="285" y="0"/>
                  </a:cxn>
                  <a:cxn ang="0">
                    <a:pos x="0" y="199"/>
                  </a:cxn>
                  <a:cxn ang="0">
                    <a:pos x="0" y="512"/>
                  </a:cxn>
                </a:cxnLst>
                <a:rect b="b" l="0" r="r" t="0"/>
                <a:pathLst>
                  <a:path h="512" w="285">
                    <a:moveTo>
                      <a:pt x="0" y="512"/>
                    </a:moveTo>
                    <a:lnTo>
                      <a:pt x="285" y="313"/>
                    </a:lnTo>
                    <a:lnTo>
                      <a:pt x="285" y="0"/>
                    </a:lnTo>
                    <a:lnTo>
                      <a:pt x="0" y="199"/>
                    </a:lnTo>
                    <a:lnTo>
                      <a:pt x="0" y="512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4" name="íṩľíḍè-Freeform: Shape 45">
                <a:extLst>
                  <a:ext uri="{FF2B5EF4-FFF2-40B4-BE49-F238E27FC236}">
                    <a16:creationId xmlns:a16="http://schemas.microsoft.com/office/drawing/2014/main" id="{581F6113-5763-40FE-9B7F-3FC024FDAA36}"/>
                  </a:ext>
                </a:extLst>
              </p:cNvPr>
              <p:cNvSpPr/>
              <p:nvPr/>
            </p:nvSpPr>
            <p:spPr bwMode="auto">
              <a:xfrm>
                <a:off x="2231025" y="1995288"/>
                <a:ext cx="904875" cy="633413"/>
              </a:xfrm>
              <a:custGeom>
                <a:cxnLst>
                  <a:cxn ang="0">
                    <a:pos x="0" y="200"/>
                  </a:cxn>
                  <a:cxn ang="0">
                    <a:pos x="285" y="399"/>
                  </a:cxn>
                  <a:cxn ang="0">
                    <a:pos x="570" y="200"/>
                  </a:cxn>
                  <a:cxn ang="0">
                    <a:pos x="285" y="0"/>
                  </a:cxn>
                  <a:cxn ang="0">
                    <a:pos x="0" y="200"/>
                  </a:cxn>
                </a:cxnLst>
                <a:rect b="b" l="0" r="r" t="0"/>
                <a:pathLst>
                  <a:path h="399" w="570">
                    <a:moveTo>
                      <a:pt x="0" y="200"/>
                    </a:moveTo>
                    <a:lnTo>
                      <a:pt x="285" y="399"/>
                    </a:lnTo>
                    <a:lnTo>
                      <a:pt x="570" y="200"/>
                    </a:lnTo>
                    <a:lnTo>
                      <a:pt x="285" y="0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Group 78">
              <a:extLst>
                <a:ext uri="{FF2B5EF4-FFF2-40B4-BE49-F238E27FC236}">
                  <a16:creationId xmlns:a16="http://schemas.microsoft.com/office/drawing/2014/main" id="{FD4FF268-C596-4D6E-A2C3-2AC6765E1EFE}"/>
                </a:ext>
              </a:extLst>
            </p:cNvPr>
            <p:cNvGrpSpPr/>
            <p:nvPr/>
          </p:nvGrpSpPr>
          <p:grpSpPr>
            <a:xfrm>
              <a:off x="5262779" y="2924697"/>
              <a:ext cx="304533" cy="344523"/>
              <a:chOff x="1687513" y="1622425"/>
              <a:chExt cx="314325" cy="355600"/>
            </a:xfrm>
          </p:grpSpPr>
          <p:sp>
            <p:nvSpPr>
              <p:cNvPr id="50" name="íṩľíḍè-Freeform: Shape 79">
                <a:extLst>
                  <a:ext uri="{FF2B5EF4-FFF2-40B4-BE49-F238E27FC236}">
                    <a16:creationId xmlns:a16="http://schemas.microsoft.com/office/drawing/2014/main" id="{E38F27EB-DEE8-40CE-BB88-FFB37C241EAE}"/>
                  </a:ext>
                </a:extLst>
              </p:cNvPr>
              <p:cNvSpPr/>
              <p:nvPr/>
            </p:nvSpPr>
            <p:spPr bwMode="auto">
              <a:xfrm>
                <a:off x="1687513" y="1622425"/>
                <a:ext cx="314325" cy="355600"/>
              </a:xfrm>
              <a:custGeom>
                <a:cxnLst>
                  <a:cxn ang="0">
                    <a:pos x="17" y="264"/>
                  </a:cxn>
                  <a:cxn ang="0">
                    <a:pos x="9" y="262"/>
                  </a:cxn>
                  <a:cxn ang="0">
                    <a:pos x="0" y="247"/>
                  </a:cxn>
                  <a:cxn ang="0">
                    <a:pos x="0" y="17"/>
                  </a:cxn>
                  <a:cxn ang="0">
                    <a:pos x="9" y="3"/>
                  </a:cxn>
                  <a:cxn ang="0">
                    <a:pos x="25" y="3"/>
                  </a:cxn>
                  <a:cxn ang="0">
                    <a:pos x="225" y="118"/>
                  </a:cxn>
                  <a:cxn ang="0">
                    <a:pos x="233" y="132"/>
                  </a:cxn>
                  <a:cxn ang="0">
                    <a:pos x="225" y="147"/>
                  </a:cxn>
                  <a:cxn ang="0">
                    <a:pos x="25" y="262"/>
                  </a:cxn>
                  <a:cxn ang="0">
                    <a:pos x="17" y="264"/>
                  </a:cxn>
                </a:cxnLst>
                <a:rect b="b" l="0" r="r" t="0"/>
                <a:pathLst>
                  <a:path h="264" w="233">
                    <a:moveTo>
                      <a:pt x="17" y="264"/>
                    </a:moveTo>
                    <a:cubicBezTo>
                      <a:pt x="14" y="264"/>
                      <a:pt x="11" y="263"/>
                      <a:pt x="9" y="262"/>
                    </a:cubicBezTo>
                    <a:cubicBezTo>
                      <a:pt x="3" y="259"/>
                      <a:pt x="0" y="253"/>
                      <a:pt x="0" y="24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1"/>
                      <a:pt x="3" y="6"/>
                      <a:pt x="9" y="3"/>
                    </a:cubicBezTo>
                    <a:cubicBezTo>
                      <a:pt x="14" y="0"/>
                      <a:pt x="20" y="0"/>
                      <a:pt x="25" y="3"/>
                    </a:cubicBezTo>
                    <a:cubicBezTo>
                      <a:pt x="225" y="118"/>
                      <a:pt x="225" y="118"/>
                      <a:pt x="225" y="118"/>
                    </a:cubicBezTo>
                    <a:cubicBezTo>
                      <a:pt x="230" y="121"/>
                      <a:pt x="233" y="126"/>
                      <a:pt x="233" y="132"/>
                    </a:cubicBezTo>
                    <a:cubicBezTo>
                      <a:pt x="233" y="138"/>
                      <a:pt x="230" y="144"/>
                      <a:pt x="225" y="147"/>
                    </a:cubicBezTo>
                    <a:cubicBezTo>
                      <a:pt x="25" y="262"/>
                      <a:pt x="25" y="262"/>
                      <a:pt x="25" y="262"/>
                    </a:cubicBezTo>
                    <a:cubicBezTo>
                      <a:pt x="23" y="263"/>
                      <a:pt x="20" y="264"/>
                      <a:pt x="17" y="26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1" name="íṩľíḍè-Freeform: Shape 80">
                <a:extLst>
                  <a:ext uri="{FF2B5EF4-FFF2-40B4-BE49-F238E27FC236}">
                    <a16:creationId xmlns:a16="http://schemas.microsoft.com/office/drawing/2014/main" id="{1A610938-0766-45EC-BD63-12DCC07A65CF}"/>
                  </a:ext>
                </a:extLst>
              </p:cNvPr>
              <p:cNvSpPr/>
              <p:nvPr/>
            </p:nvSpPr>
            <p:spPr bwMode="auto">
              <a:xfrm>
                <a:off x="1846263" y="1758950"/>
                <a:ext cx="69850" cy="82550"/>
              </a:xfrm>
              <a:custGeom>
                <a:cxnLst>
                  <a:cxn ang="0">
                    <a:pos x="0" y="0"/>
                  </a:cxn>
                  <a:cxn ang="0">
                    <a:pos x="44" y="26"/>
                  </a:cxn>
                  <a:cxn ang="0">
                    <a:pos x="0" y="52"/>
                  </a:cxn>
                  <a:cxn ang="0">
                    <a:pos x="0" y="0"/>
                  </a:cxn>
                </a:cxnLst>
                <a:rect b="b" l="0" r="r" t="0"/>
                <a:pathLst>
                  <a:path h="52" w="44">
                    <a:moveTo>
                      <a:pt x="0" y="0"/>
                    </a:moveTo>
                    <a:lnTo>
                      <a:pt x="44" y="26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Group 2">
            <a:extLst>
              <a:ext uri="{FF2B5EF4-FFF2-40B4-BE49-F238E27FC236}">
                <a16:creationId xmlns:a16="http://schemas.microsoft.com/office/drawing/2014/main" id="{A180293F-FCFE-43AE-8C78-BC3D1AED0661}"/>
              </a:ext>
            </a:extLst>
          </p:cNvPr>
          <p:cNvGrpSpPr/>
          <p:nvPr/>
        </p:nvGrpSpPr>
        <p:grpSpPr>
          <a:xfrm>
            <a:off x="1332327" y="989464"/>
            <a:ext cx="3893090" cy="1088622"/>
            <a:chOff x="714483" y="1319285"/>
            <a:chExt cx="5190786" cy="1451496"/>
          </a:xfrm>
        </p:grpSpPr>
        <p:sp>
          <p:nvSpPr>
            <p:cNvPr id="37" name="íṩľíḍè-Freeform: Shape 112">
              <a:extLst>
                <a:ext uri="{FF2B5EF4-FFF2-40B4-BE49-F238E27FC236}">
                  <a16:creationId xmlns:a16="http://schemas.microsoft.com/office/drawing/2014/main" id="{02C19E2B-B969-4A52-946D-CD594AF8B6A3}"/>
                </a:ext>
              </a:extLst>
            </p:cNvPr>
            <p:cNvSpPr/>
            <p:nvPr/>
          </p:nvSpPr>
          <p:spPr bwMode="auto">
            <a:xfrm>
              <a:off x="1775519" y="1724970"/>
              <a:ext cx="3687670" cy="642165"/>
            </a:xfrm>
            <a:custGeom>
              <a:gdLst>
                <a:gd fmla="*/ 0 w 3687670" name="connsiteX0"/>
                <a:gd fmla="*/ 0 h 642165" name="connsiteY0"/>
                <a:gd fmla="*/ 2315681 w 3687670" name="connsiteX1"/>
                <a:gd fmla="*/ 0 h 642165" name="connsiteY1"/>
                <a:gd fmla="*/ 2448189 w 3687670" name="connsiteX2"/>
                <a:gd fmla="*/ 0 h 642165" name="connsiteY2"/>
                <a:gd fmla="*/ 3687670 w 3687670" name="connsiteX3"/>
                <a:gd fmla="*/ 0 h 642165" name="connsiteY3"/>
                <a:gd fmla="*/ 3367607 w 3687670" name="connsiteX4"/>
                <a:gd fmla="*/ 320063 h 642165" name="connsiteY4"/>
                <a:gd fmla="*/ 3687670 w 3687670" name="connsiteX5"/>
                <a:gd fmla="*/ 642165 h 642165" name="connsiteY5"/>
                <a:gd fmla="*/ 2448189 w 3687670" name="connsiteX6"/>
                <a:gd fmla="*/ 642165 h 642165" name="connsiteY6"/>
                <a:gd fmla="*/ 2315681 w 3687670" name="connsiteX7"/>
                <a:gd fmla="*/ 642165 h 642165" name="connsiteY7"/>
                <a:gd fmla="*/ 0 w 3687670" name="connsiteX8"/>
                <a:gd fmla="*/ 642165 h 64216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42165" w="3687670">
                  <a:moveTo>
                    <a:pt x="0" y="0"/>
                  </a:moveTo>
                  <a:lnTo>
                    <a:pt x="2315681" y="0"/>
                  </a:lnTo>
                  <a:lnTo>
                    <a:pt x="2448189" y="0"/>
                  </a:lnTo>
                  <a:lnTo>
                    <a:pt x="3687670" y="0"/>
                  </a:lnTo>
                  <a:lnTo>
                    <a:pt x="3367607" y="320063"/>
                  </a:lnTo>
                  <a:lnTo>
                    <a:pt x="3687670" y="642165"/>
                  </a:lnTo>
                  <a:lnTo>
                    <a:pt x="2448189" y="642165"/>
                  </a:lnTo>
                  <a:lnTo>
                    <a:pt x="2315681" y="642165"/>
                  </a:lnTo>
                  <a:lnTo>
                    <a:pt x="0" y="642165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íṩľíḍè-Oval 33">
              <a:extLst>
                <a:ext uri="{FF2B5EF4-FFF2-40B4-BE49-F238E27FC236}">
                  <a16:creationId xmlns:a16="http://schemas.microsoft.com/office/drawing/2014/main" id="{5690D02F-5BBE-4C46-8A3B-9D0E45D5F85C}"/>
                </a:ext>
              </a:extLst>
            </p:cNvPr>
            <p:cNvSpPr/>
            <p:nvPr/>
          </p:nvSpPr>
          <p:spPr bwMode="auto">
            <a:xfrm>
              <a:off x="5411924" y="1794283"/>
              <a:ext cx="493345" cy="493345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  <a:round/>
            </a:ln>
            <a:effectLst/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r>
                <a:rPr lang="en-US" sz="1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04</a:t>
              </a:r>
            </a:p>
          </p:txBody>
        </p:sp>
        <p:grpSp>
          <p:nvGrpSpPr>
            <p:cNvPr id="39" name="Group 46">
              <a:extLst>
                <a:ext uri="{FF2B5EF4-FFF2-40B4-BE49-F238E27FC236}">
                  <a16:creationId xmlns:a16="http://schemas.microsoft.com/office/drawing/2014/main" id="{3BB4857F-882F-4F02-B3CF-5C3C9AB7BA4D}"/>
                </a:ext>
              </a:extLst>
            </p:cNvPr>
            <p:cNvGrpSpPr/>
            <p:nvPr/>
          </p:nvGrpSpPr>
          <p:grpSpPr>
            <a:xfrm>
              <a:off x="714483" y="1319285"/>
              <a:ext cx="1162011" cy="1451496"/>
              <a:chOff x="1778588" y="1179312"/>
              <a:chExt cx="904875" cy="1130301"/>
            </a:xfrm>
          </p:grpSpPr>
          <p:sp>
            <p:nvSpPr>
              <p:cNvPr id="43" name="íṩľíḍè-Freeform: Shape 73">
                <a:extLst>
                  <a:ext uri="{FF2B5EF4-FFF2-40B4-BE49-F238E27FC236}">
                    <a16:creationId xmlns:a16="http://schemas.microsoft.com/office/drawing/2014/main" id="{39F710B3-14F1-4341-B0DF-8C99F7194B2C}"/>
                  </a:ext>
                </a:extLst>
              </p:cNvPr>
              <p:cNvSpPr/>
              <p:nvPr/>
            </p:nvSpPr>
            <p:spPr bwMode="auto">
              <a:xfrm>
                <a:off x="1778588" y="1495225"/>
                <a:ext cx="452438" cy="814388"/>
              </a:xfrm>
              <a:custGeom>
                <a:cxnLst>
                  <a:cxn ang="0">
                    <a:pos x="285" y="513"/>
                  </a:cxn>
                  <a:cxn ang="0">
                    <a:pos x="0" y="314"/>
                  </a:cxn>
                  <a:cxn ang="0">
                    <a:pos x="0" y="0"/>
                  </a:cxn>
                  <a:cxn ang="0">
                    <a:pos x="285" y="200"/>
                  </a:cxn>
                  <a:cxn ang="0">
                    <a:pos x="285" y="513"/>
                  </a:cxn>
                </a:cxnLst>
                <a:rect b="b" l="0" r="r" t="0"/>
                <a:pathLst>
                  <a:path h="513" w="285">
                    <a:moveTo>
                      <a:pt x="285" y="513"/>
                    </a:moveTo>
                    <a:lnTo>
                      <a:pt x="0" y="314"/>
                    </a:lnTo>
                    <a:lnTo>
                      <a:pt x="0" y="0"/>
                    </a:lnTo>
                    <a:lnTo>
                      <a:pt x="285" y="200"/>
                    </a:lnTo>
                    <a:lnTo>
                      <a:pt x="285" y="513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4" name="íṩľíḍè-Freeform: Shape 74">
                <a:extLst>
                  <a:ext uri="{FF2B5EF4-FFF2-40B4-BE49-F238E27FC236}">
                    <a16:creationId xmlns:a16="http://schemas.microsoft.com/office/drawing/2014/main" id="{427F5B8E-6236-4E7F-98DC-E409F50F34C0}"/>
                  </a:ext>
                </a:extLst>
              </p:cNvPr>
              <p:cNvSpPr/>
              <p:nvPr/>
            </p:nvSpPr>
            <p:spPr bwMode="auto">
              <a:xfrm>
                <a:off x="2231025" y="1495225"/>
                <a:ext cx="452438" cy="814388"/>
              </a:xfrm>
              <a:custGeom>
                <a:cxnLst>
                  <a:cxn ang="0">
                    <a:pos x="0" y="513"/>
                  </a:cxn>
                  <a:cxn ang="0">
                    <a:pos x="285" y="314"/>
                  </a:cxn>
                  <a:cxn ang="0">
                    <a:pos x="285" y="0"/>
                  </a:cxn>
                  <a:cxn ang="0">
                    <a:pos x="0" y="200"/>
                  </a:cxn>
                  <a:cxn ang="0">
                    <a:pos x="0" y="513"/>
                  </a:cxn>
                </a:cxnLst>
                <a:rect b="b" l="0" r="r" t="0"/>
                <a:pathLst>
                  <a:path h="513" w="285">
                    <a:moveTo>
                      <a:pt x="0" y="513"/>
                    </a:moveTo>
                    <a:lnTo>
                      <a:pt x="285" y="314"/>
                    </a:lnTo>
                    <a:lnTo>
                      <a:pt x="285" y="0"/>
                    </a:lnTo>
                    <a:lnTo>
                      <a:pt x="0" y="200"/>
                    </a:lnTo>
                    <a:lnTo>
                      <a:pt x="0" y="513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5" name="íṩľíḍè-Freeform: Shape 75">
                <a:extLst>
                  <a:ext uri="{FF2B5EF4-FFF2-40B4-BE49-F238E27FC236}">
                    <a16:creationId xmlns:a16="http://schemas.microsoft.com/office/drawing/2014/main" id="{2EBDB3A1-C73D-4532-91FF-11225DDD3FE9}"/>
                  </a:ext>
                </a:extLst>
              </p:cNvPr>
              <p:cNvSpPr/>
              <p:nvPr/>
            </p:nvSpPr>
            <p:spPr bwMode="auto">
              <a:xfrm>
                <a:off x="1778588" y="1179312"/>
                <a:ext cx="904875" cy="633413"/>
              </a:xfrm>
              <a:custGeom>
                <a:cxnLst>
                  <a:cxn ang="0">
                    <a:pos x="0" y="199"/>
                  </a:cxn>
                  <a:cxn ang="0">
                    <a:pos x="285" y="399"/>
                  </a:cxn>
                  <a:cxn ang="0">
                    <a:pos x="570" y="199"/>
                  </a:cxn>
                  <a:cxn ang="0">
                    <a:pos x="285" y="0"/>
                  </a:cxn>
                  <a:cxn ang="0">
                    <a:pos x="0" y="199"/>
                  </a:cxn>
                </a:cxnLst>
                <a:rect b="b" l="0" r="r" t="0"/>
                <a:pathLst>
                  <a:path h="399" w="570">
                    <a:moveTo>
                      <a:pt x="0" y="199"/>
                    </a:moveTo>
                    <a:lnTo>
                      <a:pt x="285" y="399"/>
                    </a:lnTo>
                    <a:lnTo>
                      <a:pt x="570" y="199"/>
                    </a:lnTo>
                    <a:lnTo>
                      <a:pt x="285" y="0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40" name="Group 85">
              <a:extLst>
                <a:ext uri="{FF2B5EF4-FFF2-40B4-BE49-F238E27FC236}">
                  <a16:creationId xmlns:a16="http://schemas.microsoft.com/office/drawing/2014/main" id="{67CEC316-2C33-4F76-A837-68EA05DC86AA}"/>
                </a:ext>
              </a:extLst>
            </p:cNvPr>
            <p:cNvGrpSpPr/>
            <p:nvPr/>
          </p:nvGrpSpPr>
          <p:grpSpPr>
            <a:xfrm>
              <a:off x="4680806" y="1873791"/>
              <a:ext cx="304533" cy="344523"/>
              <a:chOff x="1687513" y="1622425"/>
              <a:chExt cx="314325" cy="355600"/>
            </a:xfrm>
          </p:grpSpPr>
          <p:sp>
            <p:nvSpPr>
              <p:cNvPr id="41" name="íṩľíḍè-Freeform: Shape 86">
                <a:extLst>
                  <a:ext uri="{FF2B5EF4-FFF2-40B4-BE49-F238E27FC236}">
                    <a16:creationId xmlns:a16="http://schemas.microsoft.com/office/drawing/2014/main" id="{1693ADCB-EE17-4BB7-8E45-B93EE493718A}"/>
                  </a:ext>
                </a:extLst>
              </p:cNvPr>
              <p:cNvSpPr/>
              <p:nvPr/>
            </p:nvSpPr>
            <p:spPr bwMode="auto">
              <a:xfrm>
                <a:off x="1687513" y="1622425"/>
                <a:ext cx="314325" cy="355600"/>
              </a:xfrm>
              <a:custGeom>
                <a:cxnLst>
                  <a:cxn ang="0">
                    <a:pos x="17" y="264"/>
                  </a:cxn>
                  <a:cxn ang="0">
                    <a:pos x="9" y="262"/>
                  </a:cxn>
                  <a:cxn ang="0">
                    <a:pos x="0" y="247"/>
                  </a:cxn>
                  <a:cxn ang="0">
                    <a:pos x="0" y="17"/>
                  </a:cxn>
                  <a:cxn ang="0">
                    <a:pos x="9" y="3"/>
                  </a:cxn>
                  <a:cxn ang="0">
                    <a:pos x="25" y="3"/>
                  </a:cxn>
                  <a:cxn ang="0">
                    <a:pos x="225" y="118"/>
                  </a:cxn>
                  <a:cxn ang="0">
                    <a:pos x="233" y="132"/>
                  </a:cxn>
                  <a:cxn ang="0">
                    <a:pos x="225" y="147"/>
                  </a:cxn>
                  <a:cxn ang="0">
                    <a:pos x="25" y="262"/>
                  </a:cxn>
                  <a:cxn ang="0">
                    <a:pos x="17" y="264"/>
                  </a:cxn>
                </a:cxnLst>
                <a:rect b="b" l="0" r="r" t="0"/>
                <a:pathLst>
                  <a:path h="264" w="233">
                    <a:moveTo>
                      <a:pt x="17" y="264"/>
                    </a:moveTo>
                    <a:cubicBezTo>
                      <a:pt x="14" y="264"/>
                      <a:pt x="11" y="263"/>
                      <a:pt x="9" y="262"/>
                    </a:cubicBezTo>
                    <a:cubicBezTo>
                      <a:pt x="3" y="259"/>
                      <a:pt x="0" y="253"/>
                      <a:pt x="0" y="24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1"/>
                      <a:pt x="3" y="6"/>
                      <a:pt x="9" y="3"/>
                    </a:cubicBezTo>
                    <a:cubicBezTo>
                      <a:pt x="14" y="0"/>
                      <a:pt x="20" y="0"/>
                      <a:pt x="25" y="3"/>
                    </a:cubicBezTo>
                    <a:cubicBezTo>
                      <a:pt x="225" y="118"/>
                      <a:pt x="225" y="118"/>
                      <a:pt x="225" y="118"/>
                    </a:cubicBezTo>
                    <a:cubicBezTo>
                      <a:pt x="230" y="121"/>
                      <a:pt x="233" y="126"/>
                      <a:pt x="233" y="132"/>
                    </a:cubicBezTo>
                    <a:cubicBezTo>
                      <a:pt x="233" y="138"/>
                      <a:pt x="230" y="144"/>
                      <a:pt x="225" y="147"/>
                    </a:cubicBezTo>
                    <a:cubicBezTo>
                      <a:pt x="25" y="262"/>
                      <a:pt x="25" y="262"/>
                      <a:pt x="25" y="262"/>
                    </a:cubicBezTo>
                    <a:cubicBezTo>
                      <a:pt x="23" y="263"/>
                      <a:pt x="20" y="264"/>
                      <a:pt x="17" y="26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2" name="íṩľíḍè-Freeform: Shape 87">
                <a:extLst>
                  <a:ext uri="{FF2B5EF4-FFF2-40B4-BE49-F238E27FC236}">
                    <a16:creationId xmlns:a16="http://schemas.microsoft.com/office/drawing/2014/main" id="{76332625-8318-4AB1-88CD-32A2FC2A1EAB}"/>
                  </a:ext>
                </a:extLst>
              </p:cNvPr>
              <p:cNvSpPr/>
              <p:nvPr/>
            </p:nvSpPr>
            <p:spPr bwMode="auto">
              <a:xfrm>
                <a:off x="1846263" y="1758950"/>
                <a:ext cx="69850" cy="82550"/>
              </a:xfrm>
              <a:custGeom>
                <a:cxnLst>
                  <a:cxn ang="0">
                    <a:pos x="0" y="0"/>
                  </a:cxn>
                  <a:cxn ang="0">
                    <a:pos x="44" y="26"/>
                  </a:cxn>
                  <a:cxn ang="0">
                    <a:pos x="0" y="52"/>
                  </a:cxn>
                  <a:cxn ang="0">
                    <a:pos x="0" y="0"/>
                  </a:cxn>
                </a:cxnLst>
                <a:rect b="b" l="0" r="r" t="0"/>
                <a:pathLst>
                  <a:path h="52" w="44">
                    <a:moveTo>
                      <a:pt x="0" y="0"/>
                    </a:moveTo>
                    <a:lnTo>
                      <a:pt x="44" y="26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BA4922CE-E460-468F-A5BF-5B98223337BB}"/>
              </a:ext>
            </a:extLst>
          </p:cNvPr>
          <p:cNvGrpSpPr/>
          <p:nvPr/>
        </p:nvGrpSpPr>
        <p:grpSpPr>
          <a:xfrm>
            <a:off x="1332327" y="2556651"/>
            <a:ext cx="3894618" cy="1088622"/>
            <a:chOff x="714483" y="3408867"/>
            <a:chExt cx="5192824" cy="1451496"/>
          </a:xfrm>
        </p:grpSpPr>
        <p:sp>
          <p:nvSpPr>
            <p:cNvPr id="28" name="íṩľíḍè-Freeform: Shape 117">
              <a:extLst>
                <a:ext uri="{FF2B5EF4-FFF2-40B4-BE49-F238E27FC236}">
                  <a16:creationId xmlns:a16="http://schemas.microsoft.com/office/drawing/2014/main" id="{72CFA4FD-1684-49C9-B6F9-DBBD92E4C8C9}"/>
                </a:ext>
              </a:extLst>
            </p:cNvPr>
            <p:cNvSpPr/>
            <p:nvPr/>
          </p:nvSpPr>
          <p:spPr bwMode="auto">
            <a:xfrm>
              <a:off x="1775521" y="3809287"/>
              <a:ext cx="3687669" cy="644203"/>
            </a:xfrm>
            <a:custGeom>
              <a:gdLst>
                <a:gd fmla="*/ 2315680 w 3687669" name="connsiteX0"/>
                <a:gd fmla="*/ 0 h 644203" name="connsiteY0"/>
                <a:gd fmla="*/ 3687669 w 3687669" name="connsiteX1"/>
                <a:gd fmla="*/ 0 h 644203" name="connsiteY1"/>
                <a:gd fmla="*/ 3367606 w 3687669" name="connsiteX2"/>
                <a:gd fmla="*/ 315986 h 644203" name="connsiteY2"/>
                <a:gd fmla="*/ 3687669 w 3687669" name="connsiteX3"/>
                <a:gd fmla="*/ 644203 h 644203" name="connsiteY3"/>
                <a:gd fmla="*/ 2315680 w 3687669" name="connsiteX4"/>
                <a:gd fmla="*/ 644203 h 644203" name="connsiteY4"/>
                <a:gd fmla="*/ 2315680 w 3687669" name="connsiteX5"/>
                <a:gd fmla="*/ 643184 h 644203" name="connsiteY5"/>
                <a:gd fmla="*/ 0 w 3687669" name="connsiteX6"/>
                <a:gd fmla="*/ 643184 h 644203" name="connsiteY6"/>
                <a:gd fmla="*/ 0 w 3687669" name="connsiteX7"/>
                <a:gd fmla="*/ 1019 h 644203" name="connsiteY7"/>
                <a:gd fmla="*/ 2315680 w 3687669" name="connsiteX8"/>
                <a:gd fmla="*/ 1019 h 644203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44203" w="3687669">
                  <a:moveTo>
                    <a:pt x="2315680" y="0"/>
                  </a:moveTo>
                  <a:lnTo>
                    <a:pt x="3687669" y="0"/>
                  </a:lnTo>
                  <a:lnTo>
                    <a:pt x="3367606" y="315986"/>
                  </a:lnTo>
                  <a:lnTo>
                    <a:pt x="3687669" y="644203"/>
                  </a:lnTo>
                  <a:lnTo>
                    <a:pt x="2315680" y="644203"/>
                  </a:lnTo>
                  <a:lnTo>
                    <a:pt x="2315680" y="643184"/>
                  </a:lnTo>
                  <a:lnTo>
                    <a:pt x="0" y="643184"/>
                  </a:lnTo>
                  <a:lnTo>
                    <a:pt x="0" y="1019"/>
                  </a:lnTo>
                  <a:lnTo>
                    <a:pt x="2315680" y="101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9" name="íṩľíḍè-Oval 31">
              <a:extLst>
                <a:ext uri="{FF2B5EF4-FFF2-40B4-BE49-F238E27FC236}">
                  <a16:creationId xmlns:a16="http://schemas.microsoft.com/office/drawing/2014/main" id="{F408B4B4-A3CD-4F55-B172-2165AD6CDACF}"/>
                </a:ext>
              </a:extLst>
            </p:cNvPr>
            <p:cNvSpPr/>
            <p:nvPr/>
          </p:nvSpPr>
          <p:spPr bwMode="auto">
            <a:xfrm>
              <a:off x="5413962" y="3863480"/>
              <a:ext cx="493345" cy="495384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  <a:round/>
            </a:ln>
            <a:effectLst/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r>
                <a:rPr lang="en-US" sz="1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</a:p>
          </p:txBody>
        </p:sp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D1F94D19-FE09-4CE3-8FE9-69687AC5C71D}"/>
                </a:ext>
              </a:extLst>
            </p:cNvPr>
            <p:cNvGrpSpPr/>
            <p:nvPr/>
          </p:nvGrpSpPr>
          <p:grpSpPr>
            <a:xfrm>
              <a:off x="714483" y="3408867"/>
              <a:ext cx="1162011" cy="1451496"/>
              <a:chOff x="1778588" y="2806500"/>
              <a:chExt cx="904875" cy="1130301"/>
            </a:xfrm>
          </p:grpSpPr>
          <p:sp>
            <p:nvSpPr>
              <p:cNvPr id="34" name="íṩľíḍè-Freeform: Shape 39">
                <a:extLst>
                  <a:ext uri="{FF2B5EF4-FFF2-40B4-BE49-F238E27FC236}">
                    <a16:creationId xmlns:a16="http://schemas.microsoft.com/office/drawing/2014/main" id="{3F8F12BC-B7C7-438A-8B87-C70BE10C525B}"/>
                  </a:ext>
                </a:extLst>
              </p:cNvPr>
              <p:cNvSpPr/>
              <p:nvPr/>
            </p:nvSpPr>
            <p:spPr bwMode="auto">
              <a:xfrm>
                <a:off x="1778588" y="3122413"/>
                <a:ext cx="450850" cy="814388"/>
              </a:xfrm>
              <a:custGeom>
                <a:cxnLst>
                  <a:cxn ang="0">
                    <a:pos x="284" y="513"/>
                  </a:cxn>
                  <a:cxn ang="0">
                    <a:pos x="0" y="314"/>
                  </a:cxn>
                  <a:cxn ang="0">
                    <a:pos x="0" y="0"/>
                  </a:cxn>
                  <a:cxn ang="0">
                    <a:pos x="284" y="200"/>
                  </a:cxn>
                  <a:cxn ang="0">
                    <a:pos x="284" y="513"/>
                  </a:cxn>
                </a:cxnLst>
                <a:rect b="b" l="0" r="r" t="0"/>
                <a:pathLst>
                  <a:path h="513" w="284">
                    <a:moveTo>
                      <a:pt x="284" y="513"/>
                    </a:moveTo>
                    <a:lnTo>
                      <a:pt x="0" y="314"/>
                    </a:lnTo>
                    <a:lnTo>
                      <a:pt x="0" y="0"/>
                    </a:lnTo>
                    <a:lnTo>
                      <a:pt x="284" y="200"/>
                    </a:lnTo>
                    <a:lnTo>
                      <a:pt x="284" y="513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5" name="íṩľíḍè-Freeform: Shape 40">
                <a:extLst>
                  <a:ext uri="{FF2B5EF4-FFF2-40B4-BE49-F238E27FC236}">
                    <a16:creationId xmlns:a16="http://schemas.microsoft.com/office/drawing/2014/main" id="{CD6B3E51-FF29-4633-8386-1DCB77CEF38B}"/>
                  </a:ext>
                </a:extLst>
              </p:cNvPr>
              <p:cNvSpPr/>
              <p:nvPr/>
            </p:nvSpPr>
            <p:spPr bwMode="auto">
              <a:xfrm>
                <a:off x="2229438" y="3122413"/>
                <a:ext cx="454025" cy="814388"/>
              </a:xfrm>
              <a:custGeom>
                <a:cxnLst>
                  <a:cxn ang="0">
                    <a:pos x="0" y="513"/>
                  </a:cxn>
                  <a:cxn ang="0">
                    <a:pos x="286" y="314"/>
                  </a:cxn>
                  <a:cxn ang="0">
                    <a:pos x="286" y="0"/>
                  </a:cxn>
                  <a:cxn ang="0">
                    <a:pos x="0" y="200"/>
                  </a:cxn>
                  <a:cxn ang="0">
                    <a:pos x="0" y="513"/>
                  </a:cxn>
                </a:cxnLst>
                <a:rect b="b" l="0" r="r" t="0"/>
                <a:pathLst>
                  <a:path h="513" w="286">
                    <a:moveTo>
                      <a:pt x="0" y="513"/>
                    </a:moveTo>
                    <a:lnTo>
                      <a:pt x="286" y="314"/>
                    </a:lnTo>
                    <a:lnTo>
                      <a:pt x="286" y="0"/>
                    </a:lnTo>
                    <a:lnTo>
                      <a:pt x="0" y="200"/>
                    </a:lnTo>
                    <a:lnTo>
                      <a:pt x="0" y="51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6" name="íṩľíḍè-Freeform: Shape 41">
                <a:extLst>
                  <a:ext uri="{FF2B5EF4-FFF2-40B4-BE49-F238E27FC236}">
                    <a16:creationId xmlns:a16="http://schemas.microsoft.com/office/drawing/2014/main" id="{633A24D0-B5D3-44EC-A582-42318ECD210F}"/>
                  </a:ext>
                </a:extLst>
              </p:cNvPr>
              <p:cNvSpPr/>
              <p:nvPr/>
            </p:nvSpPr>
            <p:spPr bwMode="auto">
              <a:xfrm>
                <a:off x="1778588" y="2806500"/>
                <a:ext cx="904875" cy="633413"/>
              </a:xfrm>
              <a:custGeom>
                <a:cxnLst>
                  <a:cxn ang="0">
                    <a:pos x="0" y="199"/>
                  </a:cxn>
                  <a:cxn ang="0">
                    <a:pos x="284" y="399"/>
                  </a:cxn>
                  <a:cxn ang="0">
                    <a:pos x="570" y="199"/>
                  </a:cxn>
                  <a:cxn ang="0">
                    <a:pos x="284" y="0"/>
                  </a:cxn>
                  <a:cxn ang="0">
                    <a:pos x="0" y="199"/>
                  </a:cxn>
                </a:cxnLst>
                <a:rect b="b" l="0" r="r" t="0"/>
                <a:pathLst>
                  <a:path h="399" w="570">
                    <a:moveTo>
                      <a:pt x="0" y="199"/>
                    </a:moveTo>
                    <a:lnTo>
                      <a:pt x="284" y="399"/>
                    </a:lnTo>
                    <a:lnTo>
                      <a:pt x="570" y="199"/>
                    </a:lnTo>
                    <a:lnTo>
                      <a:pt x="284" y="0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31" name="Group 92">
              <a:extLst>
                <a:ext uri="{FF2B5EF4-FFF2-40B4-BE49-F238E27FC236}">
                  <a16:creationId xmlns:a16="http://schemas.microsoft.com/office/drawing/2014/main" id="{D52AAD83-1D48-4B04-A767-EC55DA1EB950}"/>
                </a:ext>
              </a:extLst>
            </p:cNvPr>
            <p:cNvGrpSpPr/>
            <p:nvPr/>
          </p:nvGrpSpPr>
          <p:grpSpPr>
            <a:xfrm>
              <a:off x="4690146" y="3960317"/>
              <a:ext cx="304533" cy="344523"/>
              <a:chOff x="1687513" y="1622425"/>
              <a:chExt cx="314325" cy="355600"/>
            </a:xfrm>
          </p:grpSpPr>
          <p:sp>
            <p:nvSpPr>
              <p:cNvPr id="32" name="íṩľíḍè-Freeform: Shape 93">
                <a:extLst>
                  <a:ext uri="{FF2B5EF4-FFF2-40B4-BE49-F238E27FC236}">
                    <a16:creationId xmlns:a16="http://schemas.microsoft.com/office/drawing/2014/main" id="{F97E779D-C9B9-45A9-B713-B0BE8F4BF10E}"/>
                  </a:ext>
                </a:extLst>
              </p:cNvPr>
              <p:cNvSpPr/>
              <p:nvPr/>
            </p:nvSpPr>
            <p:spPr bwMode="auto">
              <a:xfrm>
                <a:off x="1687513" y="1622425"/>
                <a:ext cx="314325" cy="355600"/>
              </a:xfrm>
              <a:custGeom>
                <a:cxnLst>
                  <a:cxn ang="0">
                    <a:pos x="17" y="264"/>
                  </a:cxn>
                  <a:cxn ang="0">
                    <a:pos x="9" y="262"/>
                  </a:cxn>
                  <a:cxn ang="0">
                    <a:pos x="0" y="247"/>
                  </a:cxn>
                  <a:cxn ang="0">
                    <a:pos x="0" y="17"/>
                  </a:cxn>
                  <a:cxn ang="0">
                    <a:pos x="9" y="3"/>
                  </a:cxn>
                  <a:cxn ang="0">
                    <a:pos x="25" y="3"/>
                  </a:cxn>
                  <a:cxn ang="0">
                    <a:pos x="225" y="118"/>
                  </a:cxn>
                  <a:cxn ang="0">
                    <a:pos x="233" y="132"/>
                  </a:cxn>
                  <a:cxn ang="0">
                    <a:pos x="225" y="147"/>
                  </a:cxn>
                  <a:cxn ang="0">
                    <a:pos x="25" y="262"/>
                  </a:cxn>
                  <a:cxn ang="0">
                    <a:pos x="17" y="264"/>
                  </a:cxn>
                </a:cxnLst>
                <a:rect b="b" l="0" r="r" t="0"/>
                <a:pathLst>
                  <a:path h="264" w="233">
                    <a:moveTo>
                      <a:pt x="17" y="264"/>
                    </a:moveTo>
                    <a:cubicBezTo>
                      <a:pt x="14" y="264"/>
                      <a:pt x="11" y="263"/>
                      <a:pt x="9" y="262"/>
                    </a:cubicBezTo>
                    <a:cubicBezTo>
                      <a:pt x="3" y="259"/>
                      <a:pt x="0" y="253"/>
                      <a:pt x="0" y="24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1"/>
                      <a:pt x="3" y="6"/>
                      <a:pt x="9" y="3"/>
                    </a:cubicBezTo>
                    <a:cubicBezTo>
                      <a:pt x="14" y="0"/>
                      <a:pt x="20" y="0"/>
                      <a:pt x="25" y="3"/>
                    </a:cubicBezTo>
                    <a:cubicBezTo>
                      <a:pt x="225" y="118"/>
                      <a:pt x="225" y="118"/>
                      <a:pt x="225" y="118"/>
                    </a:cubicBezTo>
                    <a:cubicBezTo>
                      <a:pt x="230" y="121"/>
                      <a:pt x="233" y="126"/>
                      <a:pt x="233" y="132"/>
                    </a:cubicBezTo>
                    <a:cubicBezTo>
                      <a:pt x="233" y="138"/>
                      <a:pt x="230" y="144"/>
                      <a:pt x="225" y="147"/>
                    </a:cubicBezTo>
                    <a:cubicBezTo>
                      <a:pt x="25" y="262"/>
                      <a:pt x="25" y="262"/>
                      <a:pt x="25" y="262"/>
                    </a:cubicBezTo>
                    <a:cubicBezTo>
                      <a:pt x="23" y="263"/>
                      <a:pt x="20" y="264"/>
                      <a:pt x="17" y="26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3" name="íṩľíḍè-Freeform: Shape 94">
                <a:extLst>
                  <a:ext uri="{FF2B5EF4-FFF2-40B4-BE49-F238E27FC236}">
                    <a16:creationId xmlns:a16="http://schemas.microsoft.com/office/drawing/2014/main" id="{E3B0F202-82BD-4DFB-8E4F-809DC40CC911}"/>
                  </a:ext>
                </a:extLst>
              </p:cNvPr>
              <p:cNvSpPr/>
              <p:nvPr/>
            </p:nvSpPr>
            <p:spPr bwMode="auto">
              <a:xfrm>
                <a:off x="1846263" y="1758950"/>
                <a:ext cx="69850" cy="82550"/>
              </a:xfrm>
              <a:custGeom>
                <a:cxnLst>
                  <a:cxn ang="0">
                    <a:pos x="0" y="0"/>
                  </a:cxn>
                  <a:cxn ang="0">
                    <a:pos x="44" y="26"/>
                  </a:cxn>
                  <a:cxn ang="0">
                    <a:pos x="0" y="52"/>
                  </a:cxn>
                  <a:cxn ang="0">
                    <a:pos x="0" y="0"/>
                  </a:cxn>
                </a:cxnLst>
                <a:rect b="b" l="0" r="r" t="0"/>
                <a:pathLst>
                  <a:path h="52" w="44">
                    <a:moveTo>
                      <a:pt x="0" y="0"/>
                    </a:moveTo>
                    <a:lnTo>
                      <a:pt x="44" y="26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57D31-5DC7-4F92-9F40-E0D4DC3EF703}"/>
              </a:ext>
            </a:extLst>
          </p:cNvPr>
          <p:cNvGrpSpPr/>
          <p:nvPr/>
        </p:nvGrpSpPr>
        <p:grpSpPr>
          <a:xfrm>
            <a:off x="1774196" y="3336422"/>
            <a:ext cx="3879330" cy="1088622"/>
            <a:chOff x="1303642" y="4448562"/>
            <a:chExt cx="5172440" cy="1451496"/>
          </a:xfrm>
        </p:grpSpPr>
        <p:sp>
          <p:nvSpPr>
            <p:cNvPr id="19" name="íṩľíḍè-Freeform: Shape 118">
              <a:extLst>
                <a:ext uri="{FF2B5EF4-FFF2-40B4-BE49-F238E27FC236}">
                  <a16:creationId xmlns:a16="http://schemas.microsoft.com/office/drawing/2014/main" id="{620ED3C9-1A7C-45EC-B1A3-F353B87691D7}"/>
                </a:ext>
              </a:extLst>
            </p:cNvPr>
            <p:cNvSpPr/>
            <p:nvPr/>
          </p:nvSpPr>
          <p:spPr bwMode="auto">
            <a:xfrm>
              <a:off x="2387587" y="4855081"/>
              <a:ext cx="3664763" cy="642165"/>
            </a:xfrm>
            <a:custGeom>
              <a:gdLst>
                <a:gd fmla="*/ 0 w 3664763" name="connsiteX0"/>
                <a:gd fmla="*/ 0 h 642165" name="connsiteY0"/>
                <a:gd fmla="*/ 2292774 w 3664763" name="connsiteX1"/>
                <a:gd fmla="*/ 0 h 642165" name="connsiteY1"/>
                <a:gd fmla="*/ 2293219 w 3664763" name="connsiteX2"/>
                <a:gd fmla="*/ 0 h 642165" name="connsiteY2"/>
                <a:gd fmla="*/ 3664763 w 3664763" name="connsiteX3"/>
                <a:gd fmla="*/ 0 h 642165" name="connsiteY3"/>
                <a:gd fmla="*/ 3342662 w 3664763" name="connsiteX4"/>
                <a:gd fmla="*/ 318025 h 642165" name="connsiteY4"/>
                <a:gd fmla="*/ 3664763 w 3664763" name="connsiteX5"/>
                <a:gd fmla="*/ 642165 h 642165" name="connsiteY5"/>
                <a:gd fmla="*/ 2293219 w 3664763" name="connsiteX6"/>
                <a:gd fmla="*/ 642165 h 642165" name="connsiteY6"/>
                <a:gd fmla="*/ 2292774 w 3664763" name="connsiteX7"/>
                <a:gd fmla="*/ 642165 h 642165" name="connsiteY7"/>
                <a:gd fmla="*/ 0 w 3664763" name="connsiteX8"/>
                <a:gd fmla="*/ 642165 h 642165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642165" w="3664763">
                  <a:moveTo>
                    <a:pt x="0" y="0"/>
                  </a:moveTo>
                  <a:lnTo>
                    <a:pt x="2292774" y="0"/>
                  </a:lnTo>
                  <a:lnTo>
                    <a:pt x="2293219" y="0"/>
                  </a:lnTo>
                  <a:lnTo>
                    <a:pt x="3664763" y="0"/>
                  </a:lnTo>
                  <a:lnTo>
                    <a:pt x="3342662" y="318025"/>
                  </a:lnTo>
                  <a:lnTo>
                    <a:pt x="3664763" y="642165"/>
                  </a:lnTo>
                  <a:lnTo>
                    <a:pt x="2293219" y="642165"/>
                  </a:lnTo>
                  <a:lnTo>
                    <a:pt x="2292774" y="642165"/>
                  </a:lnTo>
                  <a:lnTo>
                    <a:pt x="0" y="64216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íṩľíḍè-Oval 30">
              <a:extLst>
                <a:ext uri="{FF2B5EF4-FFF2-40B4-BE49-F238E27FC236}">
                  <a16:creationId xmlns:a16="http://schemas.microsoft.com/office/drawing/2014/main" id="{C233F06B-62AA-4426-95DE-732D2E98C184}"/>
                </a:ext>
              </a:extLst>
            </p:cNvPr>
            <p:cNvSpPr/>
            <p:nvPr/>
          </p:nvSpPr>
          <p:spPr bwMode="auto">
            <a:xfrm>
              <a:off x="5982737" y="4925598"/>
              <a:ext cx="493345" cy="493345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  <a:round/>
            </a:ln>
            <a:effectLst/>
          </p:spPr>
          <p:txBody>
            <a:bodyPr anchor="ctr" anchorCtr="1" bIns="45720" compatLnSpc="1" lIns="91440" rIns="91440" tIns="45720" vert="horz" wrap="none">
              <a:prstTxWarp prst="textNoShape">
                <a:avLst/>
              </a:prstTxWarp>
              <a:normAutofit fontScale="92500" lnSpcReduction="20000"/>
            </a:bodyPr>
            <a:lstStyle/>
            <a:p>
              <a:r>
                <a:rPr lang="en-US" sz="1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</a:p>
          </p:txBody>
        </p:sp>
        <p:grpSp>
          <p:nvGrpSpPr>
            <p:cNvPr id="21" name="Group 34">
              <a:extLst>
                <a:ext uri="{FF2B5EF4-FFF2-40B4-BE49-F238E27FC236}">
                  <a16:creationId xmlns:a16="http://schemas.microsoft.com/office/drawing/2014/main" id="{AD12F58B-7279-44CA-B5DF-8EF4C84E7DD3}"/>
                </a:ext>
              </a:extLst>
            </p:cNvPr>
            <p:cNvGrpSpPr/>
            <p:nvPr/>
          </p:nvGrpSpPr>
          <p:grpSpPr>
            <a:xfrm>
              <a:off x="1303642" y="4448562"/>
              <a:ext cx="1159973" cy="1451496"/>
              <a:chOff x="2237375" y="3616125"/>
              <a:chExt cx="903288" cy="1130301"/>
            </a:xfrm>
          </p:grpSpPr>
          <p:sp>
            <p:nvSpPr>
              <p:cNvPr id="25" name="íṩľíḍè-Freeform: Shape 35">
                <a:extLst>
                  <a:ext uri="{FF2B5EF4-FFF2-40B4-BE49-F238E27FC236}">
                    <a16:creationId xmlns:a16="http://schemas.microsoft.com/office/drawing/2014/main" id="{652D9DBB-0313-412B-ABE7-A0D2F25E629E}"/>
                  </a:ext>
                </a:extLst>
              </p:cNvPr>
              <p:cNvSpPr/>
              <p:nvPr/>
            </p:nvSpPr>
            <p:spPr bwMode="auto">
              <a:xfrm>
                <a:off x="2237375" y="3932038"/>
                <a:ext cx="450850" cy="814388"/>
              </a:xfrm>
              <a:custGeom>
                <a:cxnLst>
                  <a:cxn ang="0">
                    <a:pos x="284" y="513"/>
                  </a:cxn>
                  <a:cxn ang="0">
                    <a:pos x="0" y="313"/>
                  </a:cxn>
                  <a:cxn ang="0">
                    <a:pos x="0" y="0"/>
                  </a:cxn>
                  <a:cxn ang="0">
                    <a:pos x="284" y="200"/>
                  </a:cxn>
                  <a:cxn ang="0">
                    <a:pos x="284" y="513"/>
                  </a:cxn>
                </a:cxnLst>
                <a:rect b="b" l="0" r="r" t="0"/>
                <a:pathLst>
                  <a:path h="513" w="284">
                    <a:moveTo>
                      <a:pt x="284" y="513"/>
                    </a:moveTo>
                    <a:lnTo>
                      <a:pt x="0" y="313"/>
                    </a:lnTo>
                    <a:lnTo>
                      <a:pt x="0" y="0"/>
                    </a:lnTo>
                    <a:lnTo>
                      <a:pt x="284" y="200"/>
                    </a:lnTo>
                    <a:lnTo>
                      <a:pt x="284" y="513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6" name="íṩľíḍè-Freeform: Shape 36">
                <a:extLst>
                  <a:ext uri="{FF2B5EF4-FFF2-40B4-BE49-F238E27FC236}">
                    <a16:creationId xmlns:a16="http://schemas.microsoft.com/office/drawing/2014/main" id="{8EF80E71-68A5-4304-BEFB-B13F09F444A3}"/>
                  </a:ext>
                </a:extLst>
              </p:cNvPr>
              <p:cNvSpPr/>
              <p:nvPr/>
            </p:nvSpPr>
            <p:spPr bwMode="auto">
              <a:xfrm>
                <a:off x="2688225" y="3932038"/>
                <a:ext cx="452438" cy="814388"/>
              </a:xfrm>
              <a:custGeom>
                <a:cxnLst>
                  <a:cxn ang="0">
                    <a:pos x="0" y="513"/>
                  </a:cxn>
                  <a:cxn ang="0">
                    <a:pos x="285" y="313"/>
                  </a:cxn>
                  <a:cxn ang="0">
                    <a:pos x="285" y="0"/>
                  </a:cxn>
                  <a:cxn ang="0">
                    <a:pos x="0" y="200"/>
                  </a:cxn>
                  <a:cxn ang="0">
                    <a:pos x="0" y="513"/>
                  </a:cxn>
                </a:cxnLst>
                <a:rect b="b" l="0" r="r" t="0"/>
                <a:pathLst>
                  <a:path h="513" w="285">
                    <a:moveTo>
                      <a:pt x="0" y="513"/>
                    </a:moveTo>
                    <a:lnTo>
                      <a:pt x="285" y="313"/>
                    </a:lnTo>
                    <a:lnTo>
                      <a:pt x="285" y="0"/>
                    </a:lnTo>
                    <a:lnTo>
                      <a:pt x="0" y="200"/>
                    </a:lnTo>
                    <a:lnTo>
                      <a:pt x="0" y="51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charset="-122" panose="02010600030101010101" pitchFamily="2" typeface="宋体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íṩľíḍè-Freeform: Shape 37">
                <a:extLst>
                  <a:ext uri="{FF2B5EF4-FFF2-40B4-BE49-F238E27FC236}">
                    <a16:creationId xmlns:a16="http://schemas.microsoft.com/office/drawing/2014/main" id="{AC459127-FD0F-4830-8C41-2EC967E4E9E8}"/>
                  </a:ext>
                </a:extLst>
              </p:cNvPr>
              <p:cNvSpPr/>
              <p:nvPr/>
            </p:nvSpPr>
            <p:spPr bwMode="auto">
              <a:xfrm>
                <a:off x="2237375" y="3616125"/>
                <a:ext cx="903288" cy="633413"/>
              </a:xfrm>
              <a:custGeom>
                <a:cxnLst>
                  <a:cxn ang="0">
                    <a:pos x="0" y="199"/>
                  </a:cxn>
                  <a:cxn ang="0">
                    <a:pos x="284" y="399"/>
                  </a:cxn>
                  <a:cxn ang="0">
                    <a:pos x="569" y="199"/>
                  </a:cxn>
                  <a:cxn ang="0">
                    <a:pos x="284" y="0"/>
                  </a:cxn>
                  <a:cxn ang="0">
                    <a:pos x="0" y="199"/>
                  </a:cxn>
                </a:cxnLst>
                <a:rect b="b" l="0" r="r" t="0"/>
                <a:pathLst>
                  <a:path h="399" w="569">
                    <a:moveTo>
                      <a:pt x="0" y="199"/>
                    </a:moveTo>
                    <a:lnTo>
                      <a:pt x="284" y="399"/>
                    </a:lnTo>
                    <a:lnTo>
                      <a:pt x="569" y="199"/>
                    </a:lnTo>
                    <a:lnTo>
                      <a:pt x="284" y="0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Group 99">
              <a:extLst>
                <a:ext uri="{FF2B5EF4-FFF2-40B4-BE49-F238E27FC236}">
                  <a16:creationId xmlns:a16="http://schemas.microsoft.com/office/drawing/2014/main" id="{39FA9F59-25C7-4C26-AFC0-98056056D50E}"/>
                </a:ext>
              </a:extLst>
            </p:cNvPr>
            <p:cNvGrpSpPr/>
            <p:nvPr/>
          </p:nvGrpSpPr>
          <p:grpSpPr>
            <a:xfrm>
              <a:off x="5287053" y="5003068"/>
              <a:ext cx="304533" cy="344523"/>
              <a:chOff x="1687513" y="1622425"/>
              <a:chExt cx="314325" cy="355600"/>
            </a:xfrm>
          </p:grpSpPr>
          <p:sp>
            <p:nvSpPr>
              <p:cNvPr id="23" name="íṩľíḍè-Freeform: Shape 100">
                <a:extLst>
                  <a:ext uri="{FF2B5EF4-FFF2-40B4-BE49-F238E27FC236}">
                    <a16:creationId xmlns:a16="http://schemas.microsoft.com/office/drawing/2014/main" id="{16ABD75D-2B02-4748-BAB3-7BFDABFFE205}"/>
                  </a:ext>
                </a:extLst>
              </p:cNvPr>
              <p:cNvSpPr/>
              <p:nvPr/>
            </p:nvSpPr>
            <p:spPr bwMode="auto">
              <a:xfrm>
                <a:off x="1687513" y="1622425"/>
                <a:ext cx="314325" cy="355600"/>
              </a:xfrm>
              <a:custGeom>
                <a:cxnLst>
                  <a:cxn ang="0">
                    <a:pos x="17" y="264"/>
                  </a:cxn>
                  <a:cxn ang="0">
                    <a:pos x="9" y="262"/>
                  </a:cxn>
                  <a:cxn ang="0">
                    <a:pos x="0" y="247"/>
                  </a:cxn>
                  <a:cxn ang="0">
                    <a:pos x="0" y="17"/>
                  </a:cxn>
                  <a:cxn ang="0">
                    <a:pos x="9" y="3"/>
                  </a:cxn>
                  <a:cxn ang="0">
                    <a:pos x="25" y="3"/>
                  </a:cxn>
                  <a:cxn ang="0">
                    <a:pos x="225" y="118"/>
                  </a:cxn>
                  <a:cxn ang="0">
                    <a:pos x="233" y="132"/>
                  </a:cxn>
                  <a:cxn ang="0">
                    <a:pos x="225" y="147"/>
                  </a:cxn>
                  <a:cxn ang="0">
                    <a:pos x="25" y="262"/>
                  </a:cxn>
                  <a:cxn ang="0">
                    <a:pos x="17" y="264"/>
                  </a:cxn>
                </a:cxnLst>
                <a:rect b="b" l="0" r="r" t="0"/>
                <a:pathLst>
                  <a:path h="264" w="233">
                    <a:moveTo>
                      <a:pt x="17" y="264"/>
                    </a:moveTo>
                    <a:cubicBezTo>
                      <a:pt x="14" y="264"/>
                      <a:pt x="11" y="263"/>
                      <a:pt x="9" y="262"/>
                    </a:cubicBezTo>
                    <a:cubicBezTo>
                      <a:pt x="3" y="259"/>
                      <a:pt x="0" y="253"/>
                      <a:pt x="0" y="247"/>
                    </a:cubicBezTo>
                    <a:cubicBezTo>
                      <a:pt x="0" y="17"/>
                      <a:pt x="0" y="17"/>
                      <a:pt x="0" y="17"/>
                    </a:cubicBezTo>
                    <a:cubicBezTo>
                      <a:pt x="0" y="11"/>
                      <a:pt x="3" y="6"/>
                      <a:pt x="9" y="3"/>
                    </a:cubicBezTo>
                    <a:cubicBezTo>
                      <a:pt x="14" y="0"/>
                      <a:pt x="20" y="0"/>
                      <a:pt x="25" y="3"/>
                    </a:cubicBezTo>
                    <a:cubicBezTo>
                      <a:pt x="225" y="118"/>
                      <a:pt x="225" y="118"/>
                      <a:pt x="225" y="118"/>
                    </a:cubicBezTo>
                    <a:cubicBezTo>
                      <a:pt x="230" y="121"/>
                      <a:pt x="233" y="126"/>
                      <a:pt x="233" y="132"/>
                    </a:cubicBezTo>
                    <a:cubicBezTo>
                      <a:pt x="233" y="138"/>
                      <a:pt x="230" y="144"/>
                      <a:pt x="225" y="147"/>
                    </a:cubicBezTo>
                    <a:cubicBezTo>
                      <a:pt x="25" y="262"/>
                      <a:pt x="25" y="262"/>
                      <a:pt x="25" y="262"/>
                    </a:cubicBezTo>
                    <a:cubicBezTo>
                      <a:pt x="23" y="263"/>
                      <a:pt x="20" y="264"/>
                      <a:pt x="17" y="26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4" name="íṩľíḍè-Freeform: Shape 101">
                <a:extLst>
                  <a:ext uri="{FF2B5EF4-FFF2-40B4-BE49-F238E27FC236}">
                    <a16:creationId xmlns:a16="http://schemas.microsoft.com/office/drawing/2014/main" id="{B6F7A5A1-3A91-4F12-9311-73535466F39D}"/>
                  </a:ext>
                </a:extLst>
              </p:cNvPr>
              <p:cNvSpPr/>
              <p:nvPr/>
            </p:nvSpPr>
            <p:spPr bwMode="auto">
              <a:xfrm>
                <a:off x="1846263" y="1758950"/>
                <a:ext cx="69850" cy="82550"/>
              </a:xfrm>
              <a:custGeom>
                <a:cxnLst>
                  <a:cxn ang="0">
                    <a:pos x="0" y="0"/>
                  </a:cxn>
                  <a:cxn ang="0">
                    <a:pos x="44" y="26"/>
                  </a:cxn>
                  <a:cxn ang="0">
                    <a:pos x="0" y="52"/>
                  </a:cxn>
                  <a:cxn ang="0">
                    <a:pos x="0" y="0"/>
                  </a:cxn>
                </a:cxnLst>
                <a:rect b="b" l="0" r="r" t="0"/>
                <a:pathLst>
                  <a:path h="52" w="44">
                    <a:moveTo>
                      <a:pt x="0" y="0"/>
                    </a:moveTo>
                    <a:lnTo>
                      <a:pt x="44" y="26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Group 47">
            <a:extLst>
              <a:ext uri="{FF2B5EF4-FFF2-40B4-BE49-F238E27FC236}">
                <a16:creationId xmlns:a16="http://schemas.microsoft.com/office/drawing/2014/main" id="{49473E33-3C10-4BBF-A6FF-C9401DEF0C1E}"/>
              </a:ext>
            </a:extLst>
          </p:cNvPr>
          <p:cNvGrpSpPr/>
          <p:nvPr/>
        </p:nvGrpSpPr>
        <p:grpSpPr>
          <a:xfrm>
            <a:off x="5651997" y="1994861"/>
            <a:ext cx="2159677" cy="649603"/>
            <a:chOff x="8601584" y="1451933"/>
            <a:chExt cx="2196245" cy="866137"/>
          </a:xfrm>
        </p:grpSpPr>
        <p:sp>
          <p:nvSpPr>
            <p:cNvPr id="17" name="íṩľíḍè-TextBox 48">
              <a:extLst>
                <a:ext uri="{FF2B5EF4-FFF2-40B4-BE49-F238E27FC236}">
                  <a16:creationId xmlns:a16="http://schemas.microsoft.com/office/drawing/2014/main" id="{E3CDF0F1-5F33-43A9-8083-EDDA3F450A65}"/>
                </a:ext>
              </a:extLst>
            </p:cNvPr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3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8" name="íṩľíḍè-TextBox 49">
              <a:extLst>
                <a:ext uri="{FF2B5EF4-FFF2-40B4-BE49-F238E27FC236}">
                  <a16:creationId xmlns:a16="http://schemas.microsoft.com/office/drawing/2014/main" id="{958FACEB-3BC3-46D7-AC4C-D6693A1856CD}"/>
                </a:ext>
              </a:extLst>
            </p:cNvPr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360000" rIns="360000" tIns="0" wrap="square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8" name="Group 50">
            <a:extLst>
              <a:ext uri="{FF2B5EF4-FFF2-40B4-BE49-F238E27FC236}">
                <a16:creationId xmlns:a16="http://schemas.microsoft.com/office/drawing/2014/main" id="{8185DC43-969B-4952-9A89-47E9D97623E4}"/>
              </a:ext>
            </a:extLst>
          </p:cNvPr>
          <p:cNvGrpSpPr/>
          <p:nvPr/>
        </p:nvGrpSpPr>
        <p:grpSpPr>
          <a:xfrm>
            <a:off x="5225417" y="1208974"/>
            <a:ext cx="2159677" cy="649603"/>
            <a:chOff x="8601584" y="1451933"/>
            <a:chExt cx="2196245" cy="866137"/>
          </a:xfrm>
        </p:grpSpPr>
        <p:sp>
          <p:nvSpPr>
            <p:cNvPr id="15" name="íṩľíḍè-TextBox 51">
              <a:extLst>
                <a:ext uri="{FF2B5EF4-FFF2-40B4-BE49-F238E27FC236}">
                  <a16:creationId xmlns:a16="http://schemas.microsoft.com/office/drawing/2014/main" id="{DCC7FA45-F605-4CE9-A31A-0BE8FC7670FC}"/>
                </a:ext>
              </a:extLst>
            </p:cNvPr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4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6" name="íṡľíḍè-TextBox 52">
              <a:extLst>
                <a:ext uri="{FF2B5EF4-FFF2-40B4-BE49-F238E27FC236}">
                  <a16:creationId xmlns:a16="http://schemas.microsoft.com/office/drawing/2014/main" id="{6EC37C1B-AE0A-4660-9801-AC7FDE055352}"/>
                </a:ext>
              </a:extLst>
            </p:cNvPr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360000" rIns="360000" tIns="0" wrap="square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9" name="Group 53">
            <a:extLst>
              <a:ext uri="{FF2B5EF4-FFF2-40B4-BE49-F238E27FC236}">
                <a16:creationId xmlns:a16="http://schemas.microsoft.com/office/drawing/2014/main" id="{019107AB-F5A0-484C-B9C2-71D3F759C3A6}"/>
              </a:ext>
            </a:extLst>
          </p:cNvPr>
          <p:cNvGrpSpPr/>
          <p:nvPr/>
        </p:nvGrpSpPr>
        <p:grpSpPr>
          <a:xfrm>
            <a:off x="5226945" y="2776161"/>
            <a:ext cx="2159677" cy="649603"/>
            <a:chOff x="8601584" y="1451933"/>
            <a:chExt cx="2196245" cy="866137"/>
          </a:xfrm>
        </p:grpSpPr>
        <p:sp>
          <p:nvSpPr>
            <p:cNvPr id="13" name="íṡľíḍè-TextBox 54">
              <a:extLst>
                <a:ext uri="{FF2B5EF4-FFF2-40B4-BE49-F238E27FC236}">
                  <a16:creationId xmlns:a16="http://schemas.microsoft.com/office/drawing/2014/main" id="{07FF5BCF-1D27-4202-81F7-17DEB03BEA12}"/>
                </a:ext>
              </a:extLst>
            </p:cNvPr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2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íṡľíḍè-TextBox 55">
              <a:extLst>
                <a:ext uri="{FF2B5EF4-FFF2-40B4-BE49-F238E27FC236}">
                  <a16:creationId xmlns:a16="http://schemas.microsoft.com/office/drawing/2014/main" id="{A60EEFB9-17C6-4B11-A219-C391028280F5}"/>
                </a:ext>
              </a:extLst>
            </p:cNvPr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360000" rIns="360000" tIns="0" wrap="square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0" name="Group 56">
            <a:extLst>
              <a:ext uri="{FF2B5EF4-FFF2-40B4-BE49-F238E27FC236}">
                <a16:creationId xmlns:a16="http://schemas.microsoft.com/office/drawing/2014/main" id="{02CCADE4-7D38-45C0-8175-12016F43E5C7}"/>
              </a:ext>
            </a:extLst>
          </p:cNvPr>
          <p:cNvGrpSpPr/>
          <p:nvPr/>
        </p:nvGrpSpPr>
        <p:grpSpPr>
          <a:xfrm>
            <a:off x="5651997" y="3555932"/>
            <a:ext cx="2159677" cy="649603"/>
            <a:chOff x="8601584" y="1451933"/>
            <a:chExt cx="2196245" cy="866137"/>
          </a:xfrm>
        </p:grpSpPr>
        <p:sp>
          <p:nvSpPr>
            <p:cNvPr id="11" name="íṡľíḍè-TextBox 57">
              <a:extLst>
                <a:ext uri="{FF2B5EF4-FFF2-40B4-BE49-F238E27FC236}">
                  <a16:creationId xmlns:a16="http://schemas.microsoft.com/office/drawing/2014/main" id="{CCF2A7B0-C942-47CF-A3BF-3E08ED72B96D}"/>
                </a:ext>
              </a:extLst>
            </p:cNvPr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36000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1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2" name="íṡľíḍè-TextBox 58">
              <a:extLst>
                <a:ext uri="{FF2B5EF4-FFF2-40B4-BE49-F238E27FC236}">
                  <a16:creationId xmlns:a16="http://schemas.microsoft.com/office/drawing/2014/main" id="{2AD1F784-ABC1-48CD-AAF4-BE650911B6A7}"/>
                </a:ext>
              </a:extLst>
            </p:cNvPr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360000" rIns="360000" tIns="0" wrap="square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55" name="íṡľíḍè-TextBox 81">
            <a:extLst>
              <a:ext uri="{FF2B5EF4-FFF2-40B4-BE49-F238E27FC236}">
                <a16:creationId xmlns:a16="http://schemas.microsoft.com/office/drawing/2014/main" id="{04D045C9-BC77-4909-8238-845B3EDBA93D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2815705464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9" name="组合 58">
            <a:extLst>
              <a:ext uri="{FF2B5EF4-FFF2-40B4-BE49-F238E27FC236}">
                <a16:creationId xmlns:a16="http://schemas.microsoft.com/office/drawing/2014/main" id="{79C4875C-324F-4561-8823-E93A82D957A3}"/>
              </a:ext>
            </a:extLst>
          </p:cNvPr>
          <p:cNvGrpSpPr/>
          <p:nvPr/>
        </p:nvGrpSpPr>
        <p:grpSpPr>
          <a:xfrm>
            <a:off x="2451104" y="1393214"/>
            <a:ext cx="4241805" cy="2744746"/>
            <a:chOff x="2451104" y="1393214"/>
            <a:chExt cx="4241805" cy="2744746"/>
          </a:xfrm>
        </p:grpSpPr>
        <p:grpSp>
          <p:nvGrpSpPr>
            <p:cNvPr id="3" name="Group 6">
              <a:extLst>
                <a:ext uri="{FF2B5EF4-FFF2-40B4-BE49-F238E27FC236}">
                  <a16:creationId xmlns:a16="http://schemas.microsoft.com/office/drawing/2014/main" id="{27780311-E53D-4F4E-9F58-BE72B35BC5CA}"/>
                </a:ext>
              </a:extLst>
            </p:cNvPr>
            <p:cNvGrpSpPr/>
            <p:nvPr/>
          </p:nvGrpSpPr>
          <p:grpSpPr>
            <a:xfrm>
              <a:off x="5164089" y="3390642"/>
              <a:ext cx="1360541" cy="747318"/>
              <a:chOff x="5164085" y="3824753"/>
              <a:chExt cx="1360540" cy="747318"/>
            </a:xfrm>
          </p:grpSpPr>
          <p:sp>
            <p:nvSpPr>
              <p:cNvPr id="54" name="îŝḷîḓé-Freeform: Shape 7">
                <a:extLst>
                  <a:ext uri="{FF2B5EF4-FFF2-40B4-BE49-F238E27FC236}">
                    <a16:creationId xmlns:a16="http://schemas.microsoft.com/office/drawing/2014/main" id="{E3E05207-6E5B-4B31-8443-294AF80F0430}"/>
                  </a:ext>
                </a:extLst>
              </p:cNvPr>
              <p:cNvSpPr/>
              <p:nvPr/>
            </p:nvSpPr>
            <p:spPr bwMode="auto">
              <a:xfrm>
                <a:off x="5164085" y="3824753"/>
                <a:ext cx="446468" cy="747318"/>
              </a:xfrm>
              <a:custGeom>
                <a:gdLst>
                  <a:gd fmla="*/ 325 w 325" name="T0"/>
                  <a:gd fmla="*/ 544 h 544" name="T1"/>
                  <a:gd fmla="*/ 0 w 325" name="T2"/>
                  <a:gd fmla="*/ 41 h 544" name="T3"/>
                  <a:gd fmla="*/ 41 w 325" name="T4"/>
                  <a:gd fmla="*/ 0 h 544" name="T5"/>
                  <a:gd fmla="*/ 325 w 325" name="T6"/>
                  <a:gd fmla="*/ 136 h 544" name="T7"/>
                  <a:gd fmla="*/ 325 w 325" name="T8"/>
                  <a:gd fmla="*/ 544 h 5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44" w="325">
                    <a:moveTo>
                      <a:pt x="325" y="544"/>
                    </a:moveTo>
                    <a:lnTo>
                      <a:pt x="0" y="41"/>
                    </a:lnTo>
                    <a:lnTo>
                      <a:pt x="41" y="0"/>
                    </a:lnTo>
                    <a:lnTo>
                      <a:pt x="325" y="136"/>
                    </a:lnTo>
                    <a:lnTo>
                      <a:pt x="325" y="544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55" name="Group 8">
                <a:extLst>
                  <a:ext uri="{FF2B5EF4-FFF2-40B4-BE49-F238E27FC236}">
                    <a16:creationId xmlns:a16="http://schemas.microsoft.com/office/drawing/2014/main" id="{1D243F77-D7EE-4EA1-956A-250F4E5AE548}"/>
                  </a:ext>
                </a:extLst>
              </p:cNvPr>
              <p:cNvGrpSpPr/>
              <p:nvPr/>
            </p:nvGrpSpPr>
            <p:grpSpPr>
              <a:xfrm>
                <a:off x="5610225" y="4007380"/>
                <a:ext cx="914400" cy="558446"/>
                <a:chOff x="5610225" y="4007380"/>
                <a:chExt cx="914400" cy="558446"/>
              </a:xfrm>
            </p:grpSpPr>
            <p:sp>
              <p:nvSpPr>
                <p:cNvPr id="56" name="îŝḷîḓé-Rectangle 9">
                  <a:extLst>
                    <a:ext uri="{FF2B5EF4-FFF2-40B4-BE49-F238E27FC236}">
                      <a16:creationId xmlns:a16="http://schemas.microsoft.com/office/drawing/2014/main" id="{25536595-66D0-4B65-ADD5-886AB9956763}"/>
                    </a:ext>
                  </a:extLst>
                </p:cNvPr>
                <p:cNvSpPr/>
                <p:nvPr/>
              </p:nvSpPr>
              <p:spPr>
                <a:xfrm>
                  <a:off x="5610225" y="4007380"/>
                  <a:ext cx="914400" cy="558446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îŝḷîḓé-Freeform: Shape 10">
                  <a:extLst>
                    <a:ext uri="{FF2B5EF4-FFF2-40B4-BE49-F238E27FC236}">
                      <a16:creationId xmlns:a16="http://schemas.microsoft.com/office/drawing/2014/main" id="{CAC96856-AFB4-4564-8CFF-1268C7219159}"/>
                    </a:ext>
                  </a:extLst>
                </p:cNvPr>
                <p:cNvSpPr/>
                <p:nvPr/>
              </p:nvSpPr>
              <p:spPr bwMode="auto">
                <a:xfrm>
                  <a:off x="5940837" y="4160016"/>
                  <a:ext cx="253176" cy="253174"/>
                </a:xfrm>
                <a:custGeom>
                  <a:cxnLst>
                    <a:cxn ang="0">
                      <a:pos x="60" y="40"/>
                    </a:cxn>
                    <a:cxn ang="0">
                      <a:pos x="40" y="60"/>
                    </a:cxn>
                    <a:cxn ang="0">
                      <a:pos x="36" y="61"/>
                    </a:cxn>
                    <a:cxn ang="0">
                      <a:pos x="33" y="60"/>
                    </a:cxn>
                    <a:cxn ang="0">
                      <a:pos x="4" y="31"/>
                    </a:cxn>
                    <a:cxn ang="0">
                      <a:pos x="0" y="22"/>
                    </a:cxn>
                    <a:cxn ang="0">
                      <a:pos x="0" y="6"/>
                    </a:cxn>
                    <a:cxn ang="0">
                      <a:pos x="6" y="0"/>
                    </a:cxn>
                    <a:cxn ang="0">
                      <a:pos x="22" y="0"/>
                    </a:cxn>
                    <a:cxn ang="0">
                      <a:pos x="31" y="4"/>
                    </a:cxn>
                    <a:cxn ang="0">
                      <a:pos x="60" y="33"/>
                    </a:cxn>
                    <a:cxn ang="0">
                      <a:pos x="61" y="36"/>
                    </a:cxn>
                    <a:cxn ang="0">
                      <a:pos x="60" y="40"/>
                    </a:cxn>
                    <a:cxn ang="0">
                      <a:pos x="13" y="8"/>
                    </a:cxn>
                    <a:cxn ang="0">
                      <a:pos x="8" y="13"/>
                    </a:cxn>
                    <a:cxn ang="0">
                      <a:pos x="13" y="18"/>
                    </a:cxn>
                    <a:cxn ang="0">
                      <a:pos x="18" y="13"/>
                    </a:cxn>
                    <a:cxn ang="0">
                      <a:pos x="13" y="8"/>
                    </a:cxn>
                  </a:cxnLst>
                  <a:rect b="b" l="0" r="r" t="0"/>
                  <a:pathLst>
                    <a:path h="61" w="61">
                      <a:moveTo>
                        <a:pt x="60" y="40"/>
                      </a:moveTo>
                      <a:cubicBezTo>
                        <a:pt x="40" y="60"/>
                        <a:pt x="40" y="60"/>
                        <a:pt x="40" y="60"/>
                      </a:cubicBezTo>
                      <a:cubicBezTo>
                        <a:pt x="39" y="61"/>
                        <a:pt x="38" y="61"/>
                        <a:pt x="36" y="61"/>
                      </a:cubicBezTo>
                      <a:cubicBezTo>
                        <a:pt x="35" y="61"/>
                        <a:pt x="34" y="61"/>
                        <a:pt x="33" y="60"/>
                      </a:cubicBezTo>
                      <a:cubicBezTo>
                        <a:pt x="4" y="31"/>
                        <a:pt x="4" y="31"/>
                        <a:pt x="4" y="31"/>
                      </a:cubicBezTo>
                      <a:cubicBezTo>
                        <a:pt x="2" y="29"/>
                        <a:pt x="0" y="25"/>
                        <a:pt x="0" y="22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22" y="0"/>
                        <a:pt x="22" y="0"/>
                        <a:pt x="22" y="0"/>
                      </a:cubicBezTo>
                      <a:cubicBezTo>
                        <a:pt x="25" y="0"/>
                        <a:pt x="29" y="2"/>
                        <a:pt x="31" y="4"/>
                      </a:cubicBezTo>
                      <a:cubicBezTo>
                        <a:pt x="60" y="33"/>
                        <a:pt x="60" y="33"/>
                        <a:pt x="60" y="33"/>
                      </a:cubicBezTo>
                      <a:cubicBezTo>
                        <a:pt x="61" y="34"/>
                        <a:pt x="61" y="35"/>
                        <a:pt x="61" y="36"/>
                      </a:cubicBezTo>
                      <a:cubicBezTo>
                        <a:pt x="61" y="38"/>
                        <a:pt x="61" y="39"/>
                        <a:pt x="60" y="40"/>
                      </a:cubicBezTo>
                      <a:close/>
                      <a:moveTo>
                        <a:pt x="13" y="8"/>
                      </a:moveTo>
                      <a:cubicBezTo>
                        <a:pt x="10" y="8"/>
                        <a:pt x="8" y="10"/>
                        <a:pt x="8" y="13"/>
                      </a:cubicBezTo>
                      <a:cubicBezTo>
                        <a:pt x="8" y="16"/>
                        <a:pt x="10" y="18"/>
                        <a:pt x="13" y="18"/>
                      </a:cubicBezTo>
                      <a:cubicBezTo>
                        <a:pt x="16" y="18"/>
                        <a:pt x="18" y="16"/>
                        <a:pt x="18" y="13"/>
                      </a:cubicBezTo>
                      <a:cubicBezTo>
                        <a:pt x="18" y="10"/>
                        <a:pt x="16" y="8"/>
                        <a:pt x="13" y="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" name="Group 11">
              <a:extLst>
                <a:ext uri="{FF2B5EF4-FFF2-40B4-BE49-F238E27FC236}">
                  <a16:creationId xmlns:a16="http://schemas.microsoft.com/office/drawing/2014/main" id="{EF078872-2E54-4710-827A-E3B415C18A63}"/>
                </a:ext>
              </a:extLst>
            </p:cNvPr>
            <p:cNvGrpSpPr/>
            <p:nvPr/>
          </p:nvGrpSpPr>
          <p:grpSpPr>
            <a:xfrm>
              <a:off x="2616199" y="3390642"/>
              <a:ext cx="1359593" cy="747318"/>
              <a:chOff x="2616200" y="3824753"/>
              <a:chExt cx="1359593" cy="747318"/>
            </a:xfrm>
          </p:grpSpPr>
          <p:sp>
            <p:nvSpPr>
              <p:cNvPr id="50" name="îŝḷîḓé-Freeform: Shape 12">
                <a:extLst>
                  <a:ext uri="{FF2B5EF4-FFF2-40B4-BE49-F238E27FC236}">
                    <a16:creationId xmlns:a16="http://schemas.microsoft.com/office/drawing/2014/main" id="{B184FCB9-7A7C-45CA-866F-BFCF04772651}"/>
                  </a:ext>
                </a:extLst>
              </p:cNvPr>
              <p:cNvSpPr/>
              <p:nvPr/>
            </p:nvSpPr>
            <p:spPr bwMode="auto">
              <a:xfrm>
                <a:off x="3527952" y="3824753"/>
                <a:ext cx="447841" cy="747318"/>
              </a:xfrm>
              <a:custGeom>
                <a:gdLst>
                  <a:gd fmla="*/ 0 w 326" name="T0"/>
                  <a:gd fmla="*/ 544 h 544" name="T1"/>
                  <a:gd fmla="*/ 326 w 326" name="T2"/>
                  <a:gd fmla="*/ 41 h 544" name="T3"/>
                  <a:gd fmla="*/ 284 w 326" name="T4"/>
                  <a:gd fmla="*/ 0 h 544" name="T5"/>
                  <a:gd fmla="*/ 0 w 326" name="T6"/>
                  <a:gd fmla="*/ 136 h 544" name="T7"/>
                  <a:gd fmla="*/ 0 w 326" name="T8"/>
                  <a:gd fmla="*/ 544 h 5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44" w="326">
                    <a:moveTo>
                      <a:pt x="0" y="544"/>
                    </a:moveTo>
                    <a:lnTo>
                      <a:pt x="326" y="41"/>
                    </a:lnTo>
                    <a:lnTo>
                      <a:pt x="284" y="0"/>
                    </a:lnTo>
                    <a:lnTo>
                      <a:pt x="0" y="136"/>
                    </a:lnTo>
                    <a:lnTo>
                      <a:pt x="0" y="54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51" name="Group 13">
                <a:extLst>
                  <a:ext uri="{FF2B5EF4-FFF2-40B4-BE49-F238E27FC236}">
                    <a16:creationId xmlns:a16="http://schemas.microsoft.com/office/drawing/2014/main" id="{AFCF1A8A-9C26-4F5F-AE0D-7F49AE4DCBB7}"/>
                  </a:ext>
                </a:extLst>
              </p:cNvPr>
              <p:cNvGrpSpPr/>
              <p:nvPr/>
            </p:nvGrpSpPr>
            <p:grpSpPr>
              <a:xfrm>
                <a:off x="2616200" y="4007380"/>
                <a:ext cx="914400" cy="558446"/>
                <a:chOff x="2616200" y="4007380"/>
                <a:chExt cx="914400" cy="558446"/>
              </a:xfrm>
            </p:grpSpPr>
            <p:sp>
              <p:nvSpPr>
                <p:cNvPr id="52" name="îŝḷîḓé-Rectangle 14">
                  <a:extLst>
                    <a:ext uri="{FF2B5EF4-FFF2-40B4-BE49-F238E27FC236}">
                      <a16:creationId xmlns:a16="http://schemas.microsoft.com/office/drawing/2014/main" id="{60261A1B-D594-48D8-8506-05094C07B354}"/>
                    </a:ext>
                  </a:extLst>
                </p:cNvPr>
                <p:cNvSpPr/>
                <p:nvPr/>
              </p:nvSpPr>
              <p:spPr>
                <a:xfrm>
                  <a:off x="2616200" y="4007380"/>
                  <a:ext cx="914400" cy="55844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îŝḷîḓé-Freeform: Shape 15">
                  <a:extLst>
                    <a:ext uri="{FF2B5EF4-FFF2-40B4-BE49-F238E27FC236}">
                      <a16:creationId xmlns:a16="http://schemas.microsoft.com/office/drawing/2014/main" id="{F1E75680-5FBA-4D37-B2BA-287079EDABC1}"/>
                    </a:ext>
                  </a:extLst>
                </p:cNvPr>
                <p:cNvSpPr/>
                <p:nvPr/>
              </p:nvSpPr>
              <p:spPr bwMode="auto">
                <a:xfrm>
                  <a:off x="2934345" y="4137000"/>
                  <a:ext cx="278110" cy="299206"/>
                </a:xfrm>
                <a:custGeom>
                  <a:cxnLst>
                    <a:cxn ang="0">
                      <a:pos x="67" y="67"/>
                    </a:cxn>
                    <a:cxn ang="0">
                      <a:pos x="61" y="72"/>
                    </a:cxn>
                    <a:cxn ang="0">
                      <a:pos x="5" y="72"/>
                    </a:cxn>
                    <a:cxn ang="0">
                      <a:pos x="0" y="67"/>
                    </a:cxn>
                    <a:cxn ang="0">
                      <a:pos x="0" y="16"/>
                    </a:cxn>
                    <a:cxn ang="0">
                      <a:pos x="5" y="11"/>
                    </a:cxn>
                    <a:cxn ang="0">
                      <a:pos x="10" y="11"/>
                    </a:cxn>
                    <a:cxn ang="0">
                      <a:pos x="10" y="7"/>
                    </a:cxn>
                    <a:cxn ang="0">
                      <a:pos x="16" y="0"/>
                    </a:cxn>
                    <a:cxn ang="0">
                      <a:pos x="19" y="0"/>
                    </a:cxn>
                    <a:cxn ang="0">
                      <a:pos x="25" y="7"/>
                    </a:cxn>
                    <a:cxn ang="0">
                      <a:pos x="25" y="11"/>
                    </a:cxn>
                    <a:cxn ang="0">
                      <a:pos x="41" y="11"/>
                    </a:cxn>
                    <a:cxn ang="0">
                      <a:pos x="41" y="7"/>
                    </a:cxn>
                    <a:cxn ang="0">
                      <a:pos x="47" y="0"/>
                    </a:cxn>
                    <a:cxn ang="0">
                      <a:pos x="50" y="0"/>
                    </a:cxn>
                    <a:cxn ang="0">
                      <a:pos x="56" y="7"/>
                    </a:cxn>
                    <a:cxn ang="0">
                      <a:pos x="56" y="11"/>
                    </a:cxn>
                    <a:cxn ang="0">
                      <a:pos x="61" y="11"/>
                    </a:cxn>
                    <a:cxn ang="0">
                      <a:pos x="67" y="16"/>
                    </a:cxn>
                    <a:cxn ang="0">
                      <a:pos x="67" y="67"/>
                    </a:cxn>
                    <a:cxn ang="0">
                      <a:pos x="61" y="67"/>
                    </a:cxn>
                    <a:cxn ang="0">
                      <a:pos x="61" y="26"/>
                    </a:cxn>
                    <a:cxn ang="0">
                      <a:pos x="5" y="26"/>
                    </a:cxn>
                    <a:cxn ang="0">
                      <a:pos x="5" y="67"/>
                    </a:cxn>
                    <a:cxn ang="0">
                      <a:pos x="61" y="67"/>
                    </a:cxn>
                    <a:cxn ang="0">
                      <a:pos x="20" y="7"/>
                    </a:cxn>
                    <a:cxn ang="0">
                      <a:pos x="19" y="5"/>
                    </a:cxn>
                    <a:cxn ang="0">
                      <a:pos x="16" y="5"/>
                    </a:cxn>
                    <a:cxn ang="0">
                      <a:pos x="15" y="7"/>
                    </a:cxn>
                    <a:cxn ang="0">
                      <a:pos x="15" y="18"/>
                    </a:cxn>
                    <a:cxn ang="0">
                      <a:pos x="16" y="20"/>
                    </a:cxn>
                    <a:cxn ang="0">
                      <a:pos x="19" y="20"/>
                    </a:cxn>
                    <a:cxn ang="0">
                      <a:pos x="20" y="18"/>
                    </a:cxn>
                    <a:cxn ang="0">
                      <a:pos x="20" y="7"/>
                    </a:cxn>
                    <a:cxn ang="0">
                      <a:pos x="51" y="7"/>
                    </a:cxn>
                    <a:cxn ang="0">
                      <a:pos x="50" y="5"/>
                    </a:cxn>
                    <a:cxn ang="0">
                      <a:pos x="47" y="5"/>
                    </a:cxn>
                    <a:cxn ang="0">
                      <a:pos x="46" y="7"/>
                    </a:cxn>
                    <a:cxn ang="0">
                      <a:pos x="46" y="18"/>
                    </a:cxn>
                    <a:cxn ang="0">
                      <a:pos x="47" y="20"/>
                    </a:cxn>
                    <a:cxn ang="0">
                      <a:pos x="50" y="20"/>
                    </a:cxn>
                    <a:cxn ang="0">
                      <a:pos x="51" y="18"/>
                    </a:cxn>
                    <a:cxn ang="0">
                      <a:pos x="51" y="7"/>
                    </a:cxn>
                  </a:cxnLst>
                  <a:rect b="b" l="0" r="r" t="0"/>
                  <a:pathLst>
                    <a:path h="72" w="67">
                      <a:moveTo>
                        <a:pt x="67" y="67"/>
                      </a:moveTo>
                      <a:cubicBezTo>
                        <a:pt x="67" y="70"/>
                        <a:pt x="64" y="72"/>
                        <a:pt x="61" y="72"/>
                      </a:cubicBezTo>
                      <a:cubicBezTo>
                        <a:pt x="5" y="72"/>
                        <a:pt x="5" y="72"/>
                        <a:pt x="5" y="72"/>
                      </a:cubicBezTo>
                      <a:cubicBezTo>
                        <a:pt x="2" y="72"/>
                        <a:pt x="0" y="70"/>
                        <a:pt x="0" y="67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13"/>
                        <a:pt x="2" y="11"/>
                        <a:pt x="5" y="1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7"/>
                        <a:pt x="10" y="7"/>
                        <a:pt x="10" y="7"/>
                      </a:cubicBezTo>
                      <a:cubicBezTo>
                        <a:pt x="10" y="3"/>
                        <a:pt x="13" y="0"/>
                        <a:pt x="16" y="0"/>
                      </a:cubicBezTo>
                      <a:cubicBezTo>
                        <a:pt x="19" y="0"/>
                        <a:pt x="19" y="0"/>
                        <a:pt x="19" y="0"/>
                      </a:cubicBezTo>
                      <a:cubicBezTo>
                        <a:pt x="23" y="0"/>
                        <a:pt x="25" y="3"/>
                        <a:pt x="25" y="7"/>
                      </a:cubicBezTo>
                      <a:cubicBezTo>
                        <a:pt x="25" y="11"/>
                        <a:pt x="25" y="11"/>
                        <a:pt x="25" y="11"/>
                      </a:cubicBezTo>
                      <a:cubicBezTo>
                        <a:pt x="41" y="11"/>
                        <a:pt x="41" y="11"/>
                        <a:pt x="41" y="11"/>
                      </a:cubicBezTo>
                      <a:cubicBezTo>
                        <a:pt x="41" y="7"/>
                        <a:pt x="41" y="7"/>
                        <a:pt x="41" y="7"/>
                      </a:cubicBezTo>
                      <a:cubicBezTo>
                        <a:pt x="41" y="3"/>
                        <a:pt x="44" y="0"/>
                        <a:pt x="47" y="0"/>
                      </a:cubicBezTo>
                      <a:cubicBezTo>
                        <a:pt x="50" y="0"/>
                        <a:pt x="50" y="0"/>
                        <a:pt x="50" y="0"/>
                      </a:cubicBezTo>
                      <a:cubicBezTo>
                        <a:pt x="53" y="0"/>
                        <a:pt x="56" y="3"/>
                        <a:pt x="56" y="7"/>
                      </a:cubicBezTo>
                      <a:cubicBezTo>
                        <a:pt x="56" y="11"/>
                        <a:pt x="56" y="11"/>
                        <a:pt x="56" y="11"/>
                      </a:cubicBezTo>
                      <a:cubicBezTo>
                        <a:pt x="61" y="11"/>
                        <a:pt x="61" y="11"/>
                        <a:pt x="61" y="11"/>
                      </a:cubicBezTo>
                      <a:cubicBezTo>
                        <a:pt x="64" y="11"/>
                        <a:pt x="67" y="13"/>
                        <a:pt x="67" y="16"/>
                      </a:cubicBezTo>
                      <a:lnTo>
                        <a:pt x="67" y="67"/>
                      </a:lnTo>
                      <a:close/>
                      <a:moveTo>
                        <a:pt x="61" y="67"/>
                      </a:moveTo>
                      <a:cubicBezTo>
                        <a:pt x="61" y="26"/>
                        <a:pt x="61" y="26"/>
                        <a:pt x="61" y="26"/>
                      </a:cubicBezTo>
                      <a:cubicBezTo>
                        <a:pt x="5" y="26"/>
                        <a:pt x="5" y="26"/>
                        <a:pt x="5" y="26"/>
                      </a:cubicBezTo>
                      <a:cubicBezTo>
                        <a:pt x="5" y="67"/>
                        <a:pt x="5" y="67"/>
                        <a:pt x="5" y="67"/>
                      </a:cubicBezTo>
                      <a:lnTo>
                        <a:pt x="61" y="67"/>
                      </a:lnTo>
                      <a:close/>
                      <a:moveTo>
                        <a:pt x="20" y="7"/>
                      </a:moveTo>
                      <a:cubicBezTo>
                        <a:pt x="20" y="6"/>
                        <a:pt x="20" y="5"/>
                        <a:pt x="19" y="5"/>
                      </a:cubicBezTo>
                      <a:cubicBezTo>
                        <a:pt x="16" y="5"/>
                        <a:pt x="16" y="5"/>
                        <a:pt x="16" y="5"/>
                      </a:cubicBezTo>
                      <a:cubicBezTo>
                        <a:pt x="16" y="5"/>
                        <a:pt x="15" y="6"/>
                        <a:pt x="15" y="7"/>
                      </a:cubicBezTo>
                      <a:cubicBezTo>
                        <a:pt x="15" y="18"/>
                        <a:pt x="15" y="18"/>
                        <a:pt x="15" y="18"/>
                      </a:cubicBezTo>
                      <a:cubicBezTo>
                        <a:pt x="15" y="19"/>
                        <a:pt x="16" y="20"/>
                        <a:pt x="16" y="20"/>
                      </a:cubicBezTo>
                      <a:cubicBezTo>
                        <a:pt x="19" y="20"/>
                        <a:pt x="19" y="20"/>
                        <a:pt x="19" y="20"/>
                      </a:cubicBezTo>
                      <a:cubicBezTo>
                        <a:pt x="20" y="20"/>
                        <a:pt x="20" y="19"/>
                        <a:pt x="20" y="18"/>
                      </a:cubicBezTo>
                      <a:lnTo>
                        <a:pt x="20" y="7"/>
                      </a:lnTo>
                      <a:close/>
                      <a:moveTo>
                        <a:pt x="51" y="7"/>
                      </a:moveTo>
                      <a:cubicBezTo>
                        <a:pt x="51" y="6"/>
                        <a:pt x="51" y="5"/>
                        <a:pt x="50" y="5"/>
                      </a:cubicBezTo>
                      <a:cubicBezTo>
                        <a:pt x="47" y="5"/>
                        <a:pt x="47" y="5"/>
                        <a:pt x="47" y="5"/>
                      </a:cubicBezTo>
                      <a:cubicBezTo>
                        <a:pt x="47" y="5"/>
                        <a:pt x="46" y="6"/>
                        <a:pt x="46" y="7"/>
                      </a:cubicBezTo>
                      <a:cubicBezTo>
                        <a:pt x="46" y="18"/>
                        <a:pt x="46" y="18"/>
                        <a:pt x="46" y="18"/>
                      </a:cubicBezTo>
                      <a:cubicBezTo>
                        <a:pt x="46" y="19"/>
                        <a:pt x="47" y="20"/>
                        <a:pt x="47" y="20"/>
                      </a:cubicBezTo>
                      <a:cubicBezTo>
                        <a:pt x="50" y="20"/>
                        <a:pt x="50" y="20"/>
                        <a:pt x="50" y="20"/>
                      </a:cubicBezTo>
                      <a:cubicBezTo>
                        <a:pt x="51" y="20"/>
                        <a:pt x="51" y="19"/>
                        <a:pt x="51" y="18"/>
                      </a:cubicBezTo>
                      <a:lnTo>
                        <a:pt x="51" y="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5" name="Group 16">
              <a:extLst>
                <a:ext uri="{FF2B5EF4-FFF2-40B4-BE49-F238E27FC236}">
                  <a16:creationId xmlns:a16="http://schemas.microsoft.com/office/drawing/2014/main" id="{D98D84CB-3B99-4582-99AF-BC905357CDE5}"/>
                </a:ext>
              </a:extLst>
            </p:cNvPr>
            <p:cNvGrpSpPr/>
            <p:nvPr/>
          </p:nvGrpSpPr>
          <p:grpSpPr>
            <a:xfrm>
              <a:off x="2622549" y="1393214"/>
              <a:ext cx="1361486" cy="747318"/>
              <a:chOff x="2622550" y="1827325"/>
              <a:chExt cx="1361486" cy="747318"/>
            </a:xfrm>
          </p:grpSpPr>
          <p:sp>
            <p:nvSpPr>
              <p:cNvPr id="47" name="îŝḷîḓé-Freeform: Shape 17">
                <a:extLst>
                  <a:ext uri="{FF2B5EF4-FFF2-40B4-BE49-F238E27FC236}">
                    <a16:creationId xmlns:a16="http://schemas.microsoft.com/office/drawing/2014/main" id="{89EA774B-1916-4DB8-A1A3-E6A505C68535}"/>
                  </a:ext>
                </a:extLst>
              </p:cNvPr>
              <p:cNvSpPr/>
              <p:nvPr/>
            </p:nvSpPr>
            <p:spPr bwMode="auto">
              <a:xfrm>
                <a:off x="3536195" y="1827325"/>
                <a:ext cx="447841" cy="747318"/>
              </a:xfrm>
              <a:custGeom>
                <a:gdLst>
                  <a:gd fmla="*/ 0 w 326" name="T0"/>
                  <a:gd fmla="*/ 0 h 544" name="T1"/>
                  <a:gd fmla="*/ 326 w 326" name="T2"/>
                  <a:gd fmla="*/ 504 h 544" name="T3"/>
                  <a:gd fmla="*/ 284 w 326" name="T4"/>
                  <a:gd fmla="*/ 544 h 544" name="T5"/>
                  <a:gd fmla="*/ 0 w 326" name="T6"/>
                  <a:gd fmla="*/ 408 h 544" name="T7"/>
                  <a:gd fmla="*/ 0 w 326" name="T8"/>
                  <a:gd fmla="*/ 0 h 5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44" w="326">
                    <a:moveTo>
                      <a:pt x="0" y="0"/>
                    </a:moveTo>
                    <a:lnTo>
                      <a:pt x="326" y="504"/>
                    </a:lnTo>
                    <a:lnTo>
                      <a:pt x="284" y="544"/>
                    </a:lnTo>
                    <a:lnTo>
                      <a:pt x="0" y="4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8" name="îŝḷîḓé-Rectangle 18">
                <a:extLst>
                  <a:ext uri="{FF2B5EF4-FFF2-40B4-BE49-F238E27FC236}">
                    <a16:creationId xmlns:a16="http://schemas.microsoft.com/office/drawing/2014/main" id="{C68F47A3-4B1F-48F2-9F99-65474249765C}"/>
                  </a:ext>
                </a:extLst>
              </p:cNvPr>
              <p:cNvSpPr/>
              <p:nvPr/>
            </p:nvSpPr>
            <p:spPr>
              <a:xfrm>
                <a:off x="2622550" y="1830387"/>
                <a:ext cx="914400" cy="558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9" name="îŝḷîḓé-Freeform: Shape 19">
                <a:extLst>
                  <a:ext uri="{FF2B5EF4-FFF2-40B4-BE49-F238E27FC236}">
                    <a16:creationId xmlns:a16="http://schemas.microsoft.com/office/drawing/2014/main" id="{032C3E06-DCDA-4333-9A3B-2AB925EB2BB3}"/>
                  </a:ext>
                </a:extLst>
              </p:cNvPr>
              <p:cNvSpPr/>
              <p:nvPr/>
            </p:nvSpPr>
            <p:spPr bwMode="auto">
              <a:xfrm>
                <a:off x="2930147" y="1993748"/>
                <a:ext cx="299206" cy="232078"/>
              </a:xfrm>
              <a:custGeom>
                <a:cxnLst>
                  <a:cxn ang="0">
                    <a:pos x="29" y="41"/>
                  </a:cxn>
                  <a:cxn ang="0">
                    <a:pos x="22" y="40"/>
                  </a:cxn>
                  <a:cxn ang="0">
                    <a:pos x="11" y="45"/>
                  </a:cxn>
                  <a:cxn ang="0">
                    <a:pos x="7" y="46"/>
                  </a:cxn>
                  <a:cxn ang="0">
                    <a:pos x="7" y="46"/>
                  </a:cxn>
                  <a:cxn ang="0">
                    <a:pos x="6" y="45"/>
                  </a:cxn>
                  <a:cxn ang="0">
                    <a:pos x="6" y="43"/>
                  </a:cxn>
                  <a:cxn ang="0">
                    <a:pos x="11" y="36"/>
                  </a:cxn>
                  <a:cxn ang="0">
                    <a:pos x="0" y="20"/>
                  </a:cxn>
                  <a:cxn ang="0">
                    <a:pos x="29" y="0"/>
                  </a:cxn>
                  <a:cxn ang="0">
                    <a:pos x="57" y="20"/>
                  </a:cxn>
                  <a:cxn ang="0">
                    <a:pos x="29" y="41"/>
                  </a:cxn>
                  <a:cxn ang="0">
                    <a:pos x="62" y="47"/>
                  </a:cxn>
                  <a:cxn ang="0">
                    <a:pos x="66" y="53"/>
                  </a:cxn>
                  <a:cxn ang="0">
                    <a:pos x="67" y="55"/>
                  </a:cxn>
                  <a:cxn ang="0">
                    <a:pos x="66" y="56"/>
                  </a:cxn>
                  <a:cxn ang="0">
                    <a:pos x="62" y="55"/>
                  </a:cxn>
                  <a:cxn ang="0">
                    <a:pos x="51" y="50"/>
                  </a:cxn>
                  <a:cxn ang="0">
                    <a:pos x="44" y="51"/>
                  </a:cxn>
                  <a:cxn ang="0">
                    <a:pos x="25" y="46"/>
                  </a:cxn>
                  <a:cxn ang="0">
                    <a:pos x="29" y="46"/>
                  </a:cxn>
                  <a:cxn ang="0">
                    <a:pos x="52" y="39"/>
                  </a:cxn>
                  <a:cxn ang="0">
                    <a:pos x="62" y="20"/>
                  </a:cxn>
                  <a:cxn ang="0">
                    <a:pos x="61" y="14"/>
                  </a:cxn>
                  <a:cxn ang="0">
                    <a:pos x="72" y="30"/>
                  </a:cxn>
                  <a:cxn ang="0">
                    <a:pos x="62" y="47"/>
                  </a:cxn>
                </a:cxnLst>
                <a:rect b="b" l="0" r="r" t="0"/>
                <a:pathLst>
                  <a:path h="56" w="72">
                    <a:moveTo>
                      <a:pt x="29" y="41"/>
                    </a:moveTo>
                    <a:cubicBezTo>
                      <a:pt x="26" y="41"/>
                      <a:pt x="24" y="40"/>
                      <a:pt x="22" y="40"/>
                    </a:cubicBezTo>
                    <a:cubicBezTo>
                      <a:pt x="18" y="42"/>
                      <a:pt x="15" y="44"/>
                      <a:pt x="11" y="45"/>
                    </a:cubicBezTo>
                    <a:cubicBezTo>
                      <a:pt x="9" y="45"/>
                      <a:pt x="8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6" y="46"/>
                      <a:pt x="6" y="45"/>
                      <a:pt x="6" y="45"/>
                    </a:cubicBezTo>
                    <a:cubicBezTo>
                      <a:pt x="5" y="44"/>
                      <a:pt x="6" y="43"/>
                      <a:pt x="6" y="43"/>
                    </a:cubicBezTo>
                    <a:cubicBezTo>
                      <a:pt x="8" y="41"/>
                      <a:pt x="10" y="40"/>
                      <a:pt x="11" y="36"/>
                    </a:cubicBezTo>
                    <a:cubicBezTo>
                      <a:pt x="5" y="32"/>
                      <a:pt x="0" y="27"/>
                      <a:pt x="0" y="20"/>
                    </a:cubicBezTo>
                    <a:cubicBezTo>
                      <a:pt x="0" y="9"/>
                      <a:pt x="13" y="0"/>
                      <a:pt x="29" y="0"/>
                    </a:cubicBezTo>
                    <a:cubicBezTo>
                      <a:pt x="44" y="0"/>
                      <a:pt x="57" y="9"/>
                      <a:pt x="57" y="20"/>
                    </a:cubicBezTo>
                    <a:cubicBezTo>
                      <a:pt x="57" y="32"/>
                      <a:pt x="44" y="41"/>
                      <a:pt x="29" y="41"/>
                    </a:cubicBezTo>
                    <a:close/>
                    <a:moveTo>
                      <a:pt x="62" y="47"/>
                    </a:moveTo>
                    <a:cubicBezTo>
                      <a:pt x="63" y="50"/>
                      <a:pt x="65" y="51"/>
                      <a:pt x="66" y="53"/>
                    </a:cubicBezTo>
                    <a:cubicBezTo>
                      <a:pt x="67" y="54"/>
                      <a:pt x="67" y="54"/>
                      <a:pt x="67" y="55"/>
                    </a:cubicBezTo>
                    <a:cubicBezTo>
                      <a:pt x="67" y="56"/>
                      <a:pt x="67" y="56"/>
                      <a:pt x="66" y="56"/>
                    </a:cubicBezTo>
                    <a:cubicBezTo>
                      <a:pt x="65" y="56"/>
                      <a:pt x="63" y="56"/>
                      <a:pt x="62" y="55"/>
                    </a:cubicBezTo>
                    <a:cubicBezTo>
                      <a:pt x="58" y="54"/>
                      <a:pt x="55" y="53"/>
                      <a:pt x="51" y="50"/>
                    </a:cubicBezTo>
                    <a:cubicBezTo>
                      <a:pt x="49" y="51"/>
                      <a:pt x="47" y="51"/>
                      <a:pt x="44" y="51"/>
                    </a:cubicBezTo>
                    <a:cubicBezTo>
                      <a:pt x="37" y="51"/>
                      <a:pt x="30" y="49"/>
                      <a:pt x="25" y="46"/>
                    </a:cubicBezTo>
                    <a:cubicBezTo>
                      <a:pt x="26" y="46"/>
                      <a:pt x="28" y="46"/>
                      <a:pt x="29" y="46"/>
                    </a:cubicBezTo>
                    <a:cubicBezTo>
                      <a:pt x="37" y="46"/>
                      <a:pt x="46" y="43"/>
                      <a:pt x="52" y="39"/>
                    </a:cubicBezTo>
                    <a:cubicBezTo>
                      <a:pt x="58" y="34"/>
                      <a:pt x="62" y="27"/>
                      <a:pt x="62" y="20"/>
                    </a:cubicBezTo>
                    <a:cubicBezTo>
                      <a:pt x="62" y="18"/>
                      <a:pt x="62" y="16"/>
                      <a:pt x="61" y="14"/>
                    </a:cubicBezTo>
                    <a:cubicBezTo>
                      <a:pt x="68" y="18"/>
                      <a:pt x="72" y="24"/>
                      <a:pt x="72" y="30"/>
                    </a:cubicBezTo>
                    <a:cubicBezTo>
                      <a:pt x="72" y="37"/>
                      <a:pt x="68" y="43"/>
                      <a:pt x="62" y="47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20">
              <a:extLst>
                <a:ext uri="{FF2B5EF4-FFF2-40B4-BE49-F238E27FC236}">
                  <a16:creationId xmlns:a16="http://schemas.microsoft.com/office/drawing/2014/main" id="{B8F4F0A5-0F9B-4A4E-B15C-3FA4454AC51F}"/>
                </a:ext>
              </a:extLst>
            </p:cNvPr>
            <p:cNvGrpSpPr/>
            <p:nvPr/>
          </p:nvGrpSpPr>
          <p:grpSpPr>
            <a:xfrm>
              <a:off x="2451104" y="2482243"/>
              <a:ext cx="1216976" cy="558446"/>
              <a:chOff x="2451100" y="2916354"/>
              <a:chExt cx="1216975" cy="558446"/>
            </a:xfrm>
          </p:grpSpPr>
          <p:sp>
            <p:nvSpPr>
              <p:cNvPr id="43" name="îŝḷîḓé-Freeform: Shape 21">
                <a:extLst>
                  <a:ext uri="{FF2B5EF4-FFF2-40B4-BE49-F238E27FC236}">
                    <a16:creationId xmlns:a16="http://schemas.microsoft.com/office/drawing/2014/main" id="{CA4A3168-CC3D-4A93-BCE0-A43787625970}"/>
                  </a:ext>
                </a:extLst>
              </p:cNvPr>
              <p:cNvSpPr/>
              <p:nvPr/>
            </p:nvSpPr>
            <p:spPr bwMode="auto">
              <a:xfrm>
                <a:off x="3368598" y="2916707"/>
                <a:ext cx="299477" cy="557741"/>
              </a:xfrm>
              <a:custGeom>
                <a:gdLst>
                  <a:gd fmla="*/ 0 w 218" name="T0"/>
                  <a:gd fmla="*/ 0 h 406" name="T1"/>
                  <a:gd fmla="*/ 218 w 218" name="T2"/>
                  <a:gd fmla="*/ 176 h 406" name="T3"/>
                  <a:gd fmla="*/ 218 w 218" name="T4"/>
                  <a:gd fmla="*/ 253 h 406" name="T5"/>
                  <a:gd fmla="*/ 0 w 218" name="T6"/>
                  <a:gd fmla="*/ 406 h 406" name="T7"/>
                  <a:gd fmla="*/ 0 w 218" name="T8"/>
                  <a:gd fmla="*/ 0 h 40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06" w="218">
                    <a:moveTo>
                      <a:pt x="0" y="0"/>
                    </a:moveTo>
                    <a:lnTo>
                      <a:pt x="218" y="176"/>
                    </a:lnTo>
                    <a:lnTo>
                      <a:pt x="218" y="253"/>
                    </a:lnTo>
                    <a:lnTo>
                      <a:pt x="0" y="40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44" name="Group 22">
                <a:extLst>
                  <a:ext uri="{FF2B5EF4-FFF2-40B4-BE49-F238E27FC236}">
                    <a16:creationId xmlns:a16="http://schemas.microsoft.com/office/drawing/2014/main" id="{C19FDBF8-AF18-49AE-B4BD-8F2C31EB9048}"/>
                  </a:ext>
                </a:extLst>
              </p:cNvPr>
              <p:cNvGrpSpPr/>
              <p:nvPr/>
            </p:nvGrpSpPr>
            <p:grpSpPr>
              <a:xfrm>
                <a:off x="2451100" y="2916354"/>
                <a:ext cx="914400" cy="558446"/>
                <a:chOff x="2451100" y="2916354"/>
                <a:chExt cx="914400" cy="558446"/>
              </a:xfrm>
            </p:grpSpPr>
            <p:sp>
              <p:nvSpPr>
                <p:cNvPr id="45" name="îŝḷîḓé-Rectangle 23">
                  <a:extLst>
                    <a:ext uri="{FF2B5EF4-FFF2-40B4-BE49-F238E27FC236}">
                      <a16:creationId xmlns:a16="http://schemas.microsoft.com/office/drawing/2014/main" id="{7D39C86A-E7EC-4DE1-A100-6C99E9E620A8}"/>
                    </a:ext>
                  </a:extLst>
                </p:cNvPr>
                <p:cNvSpPr/>
                <p:nvPr/>
              </p:nvSpPr>
              <p:spPr>
                <a:xfrm>
                  <a:off x="2451100" y="2916354"/>
                  <a:ext cx="914400" cy="55844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îŝḷîḓé-Freeform: Shape 24">
                  <a:extLst>
                    <a:ext uri="{FF2B5EF4-FFF2-40B4-BE49-F238E27FC236}">
                      <a16:creationId xmlns:a16="http://schemas.microsoft.com/office/drawing/2014/main" id="{28344A96-AE68-495D-9FD3-0F02093A6E95}"/>
                    </a:ext>
                  </a:extLst>
                </p:cNvPr>
                <p:cNvSpPr/>
                <p:nvPr/>
              </p:nvSpPr>
              <p:spPr bwMode="auto">
                <a:xfrm>
                  <a:off x="2769246" y="3062277"/>
                  <a:ext cx="278108" cy="266600"/>
                </a:xfrm>
                <a:custGeom>
                  <a:cxnLst>
                    <a:cxn ang="0">
                      <a:pos x="63" y="49"/>
                    </a:cxn>
                    <a:cxn ang="0">
                      <a:pos x="58" y="44"/>
                    </a:cxn>
                    <a:cxn ang="0">
                      <a:pos x="54" y="48"/>
                    </a:cxn>
                    <a:cxn ang="0">
                      <a:pos x="63" y="57"/>
                    </a:cxn>
                    <a:cxn ang="0">
                      <a:pos x="64" y="60"/>
                    </a:cxn>
                    <a:cxn ang="0">
                      <a:pos x="59" y="64"/>
                    </a:cxn>
                    <a:cxn ang="0">
                      <a:pos x="56" y="63"/>
                    </a:cxn>
                    <a:cxn ang="0">
                      <a:pos x="29" y="36"/>
                    </a:cxn>
                    <a:cxn ang="0">
                      <a:pos x="15" y="42"/>
                    </a:cxn>
                    <a:cxn ang="0">
                      <a:pos x="0" y="27"/>
                    </a:cxn>
                    <a:cxn ang="0">
                      <a:pos x="26" y="0"/>
                    </a:cxn>
                    <a:cxn ang="0">
                      <a:pos x="41" y="15"/>
                    </a:cxn>
                    <a:cxn ang="0">
                      <a:pos x="36" y="30"/>
                    </a:cxn>
                    <a:cxn ang="0">
                      <a:pos x="50" y="44"/>
                    </a:cxn>
                    <a:cxn ang="0">
                      <a:pos x="54" y="40"/>
                    </a:cxn>
                    <a:cxn ang="0">
                      <a:pos x="49" y="35"/>
                    </a:cxn>
                    <a:cxn ang="0">
                      <a:pos x="54" y="31"/>
                    </a:cxn>
                    <a:cxn ang="0">
                      <a:pos x="55" y="31"/>
                    </a:cxn>
                    <a:cxn ang="0">
                      <a:pos x="67" y="44"/>
                    </a:cxn>
                    <a:cxn ang="0">
                      <a:pos x="63" y="49"/>
                    </a:cxn>
                    <a:cxn ang="0">
                      <a:pos x="25" y="8"/>
                    </a:cxn>
                    <a:cxn ang="0">
                      <a:pos x="18" y="16"/>
                    </a:cxn>
                    <a:cxn ang="0">
                      <a:pos x="19" y="19"/>
                    </a:cxn>
                    <a:cxn ang="0">
                      <a:pos x="15" y="18"/>
                    </a:cxn>
                    <a:cxn ang="0">
                      <a:pos x="7" y="26"/>
                    </a:cxn>
                    <a:cxn ang="0">
                      <a:pos x="15" y="34"/>
                    </a:cxn>
                    <a:cxn ang="0">
                      <a:pos x="23" y="26"/>
                    </a:cxn>
                    <a:cxn ang="0">
                      <a:pos x="22" y="23"/>
                    </a:cxn>
                    <a:cxn ang="0">
                      <a:pos x="25" y="24"/>
                    </a:cxn>
                    <a:cxn ang="0">
                      <a:pos x="33" y="16"/>
                    </a:cxn>
                    <a:cxn ang="0">
                      <a:pos x="25" y="8"/>
                    </a:cxn>
                  </a:cxnLst>
                  <a:rect b="b" l="0" r="r" t="0"/>
                  <a:pathLst>
                    <a:path h="64" w="67">
                      <a:moveTo>
                        <a:pt x="63" y="49"/>
                      </a:moveTo>
                      <a:cubicBezTo>
                        <a:pt x="62" y="49"/>
                        <a:pt x="58" y="45"/>
                        <a:pt x="58" y="44"/>
                      </a:cubicBezTo>
                      <a:cubicBezTo>
                        <a:pt x="54" y="48"/>
                        <a:pt x="54" y="48"/>
                        <a:pt x="54" y="48"/>
                      </a:cubicBezTo>
                      <a:cubicBezTo>
                        <a:pt x="63" y="57"/>
                        <a:pt x="63" y="57"/>
                        <a:pt x="63" y="57"/>
                      </a:cubicBezTo>
                      <a:cubicBezTo>
                        <a:pt x="63" y="58"/>
                        <a:pt x="64" y="59"/>
                        <a:pt x="64" y="60"/>
                      </a:cubicBezTo>
                      <a:cubicBezTo>
                        <a:pt x="64" y="62"/>
                        <a:pt x="61" y="64"/>
                        <a:pt x="59" y="64"/>
                      </a:cubicBezTo>
                      <a:cubicBezTo>
                        <a:pt x="58" y="64"/>
                        <a:pt x="57" y="64"/>
                        <a:pt x="56" y="63"/>
                      </a:cubicBezTo>
                      <a:cubicBezTo>
                        <a:pt x="29" y="36"/>
                        <a:pt x="29" y="36"/>
                        <a:pt x="29" y="36"/>
                      </a:cubicBezTo>
                      <a:cubicBezTo>
                        <a:pt x="25" y="39"/>
                        <a:pt x="20" y="42"/>
                        <a:pt x="15" y="42"/>
                      </a:cubicBezTo>
                      <a:cubicBezTo>
                        <a:pt x="6" y="42"/>
                        <a:pt x="0" y="36"/>
                        <a:pt x="0" y="27"/>
                      </a:cubicBezTo>
                      <a:cubicBezTo>
                        <a:pt x="0" y="14"/>
                        <a:pt x="13" y="0"/>
                        <a:pt x="26" y="0"/>
                      </a:cubicBezTo>
                      <a:cubicBezTo>
                        <a:pt x="35" y="0"/>
                        <a:pt x="41" y="6"/>
                        <a:pt x="41" y="15"/>
                      </a:cubicBezTo>
                      <a:cubicBezTo>
                        <a:pt x="41" y="21"/>
                        <a:pt x="39" y="26"/>
                        <a:pt x="36" y="30"/>
                      </a:cubicBezTo>
                      <a:cubicBezTo>
                        <a:pt x="50" y="44"/>
                        <a:pt x="50" y="44"/>
                        <a:pt x="50" y="44"/>
                      </a:cubicBezTo>
                      <a:cubicBezTo>
                        <a:pt x="54" y="40"/>
                        <a:pt x="54" y="40"/>
                        <a:pt x="54" y="40"/>
                      </a:cubicBezTo>
                      <a:cubicBezTo>
                        <a:pt x="53" y="39"/>
                        <a:pt x="49" y="36"/>
                        <a:pt x="49" y="35"/>
                      </a:cubicBezTo>
                      <a:cubicBezTo>
                        <a:pt x="49" y="34"/>
                        <a:pt x="53" y="31"/>
                        <a:pt x="54" y="31"/>
                      </a:cubicBezTo>
                      <a:cubicBezTo>
                        <a:pt x="54" y="31"/>
                        <a:pt x="54" y="31"/>
                        <a:pt x="55" y="31"/>
                      </a:cubicBezTo>
                      <a:cubicBezTo>
                        <a:pt x="56" y="32"/>
                        <a:pt x="67" y="43"/>
                        <a:pt x="67" y="44"/>
                      </a:cubicBezTo>
                      <a:cubicBezTo>
                        <a:pt x="67" y="45"/>
                        <a:pt x="64" y="49"/>
                        <a:pt x="63" y="49"/>
                      </a:cubicBezTo>
                      <a:close/>
                      <a:moveTo>
                        <a:pt x="25" y="8"/>
                      </a:moveTo>
                      <a:cubicBezTo>
                        <a:pt x="21" y="8"/>
                        <a:pt x="18" y="12"/>
                        <a:pt x="18" y="16"/>
                      </a:cubicBezTo>
                      <a:cubicBezTo>
                        <a:pt x="18" y="17"/>
                        <a:pt x="18" y="18"/>
                        <a:pt x="19" y="19"/>
                      </a:cubicBezTo>
                      <a:cubicBezTo>
                        <a:pt x="17" y="19"/>
                        <a:pt x="16" y="18"/>
                        <a:pt x="15" y="18"/>
                      </a:cubicBezTo>
                      <a:cubicBezTo>
                        <a:pt x="11" y="18"/>
                        <a:pt x="7" y="22"/>
                        <a:pt x="7" y="26"/>
                      </a:cubicBezTo>
                      <a:cubicBezTo>
                        <a:pt x="7" y="30"/>
                        <a:pt x="11" y="34"/>
                        <a:pt x="15" y="34"/>
                      </a:cubicBezTo>
                      <a:cubicBezTo>
                        <a:pt x="19" y="34"/>
                        <a:pt x="23" y="30"/>
                        <a:pt x="23" y="26"/>
                      </a:cubicBezTo>
                      <a:cubicBezTo>
                        <a:pt x="23" y="25"/>
                        <a:pt x="23" y="24"/>
                        <a:pt x="22" y="23"/>
                      </a:cubicBezTo>
                      <a:cubicBezTo>
                        <a:pt x="23" y="23"/>
                        <a:pt x="24" y="24"/>
                        <a:pt x="25" y="24"/>
                      </a:cubicBezTo>
                      <a:cubicBezTo>
                        <a:pt x="30" y="24"/>
                        <a:pt x="33" y="20"/>
                        <a:pt x="33" y="16"/>
                      </a:cubicBezTo>
                      <a:cubicBezTo>
                        <a:pt x="33" y="12"/>
                        <a:pt x="30" y="8"/>
                        <a:pt x="25" y="8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7" name="Group 25">
              <a:extLst>
                <a:ext uri="{FF2B5EF4-FFF2-40B4-BE49-F238E27FC236}">
                  <a16:creationId xmlns:a16="http://schemas.microsoft.com/office/drawing/2014/main" id="{EF96813F-A321-41D7-B342-82278CEB3E70}"/>
                </a:ext>
              </a:extLst>
            </p:cNvPr>
            <p:cNvGrpSpPr/>
            <p:nvPr/>
          </p:nvGrpSpPr>
          <p:grpSpPr>
            <a:xfrm>
              <a:off x="5477307" y="2482243"/>
              <a:ext cx="1215602" cy="558446"/>
              <a:chOff x="5477299" y="2916354"/>
              <a:chExt cx="1215601" cy="558446"/>
            </a:xfrm>
          </p:grpSpPr>
          <p:sp>
            <p:nvSpPr>
              <p:cNvPr id="39" name="îŝḷîḓé-Freeform: Shape 26">
                <a:extLst>
                  <a:ext uri="{FF2B5EF4-FFF2-40B4-BE49-F238E27FC236}">
                    <a16:creationId xmlns:a16="http://schemas.microsoft.com/office/drawing/2014/main" id="{A1705632-5135-449F-8E4C-34FA2449AED3}"/>
                  </a:ext>
                </a:extLst>
              </p:cNvPr>
              <p:cNvSpPr/>
              <p:nvPr/>
            </p:nvSpPr>
            <p:spPr bwMode="auto">
              <a:xfrm>
                <a:off x="5477299" y="2916707"/>
                <a:ext cx="298103" cy="557741"/>
              </a:xfrm>
              <a:custGeom>
                <a:gdLst>
                  <a:gd fmla="*/ 217 w 217" name="T0"/>
                  <a:gd fmla="*/ 0 h 406" name="T1"/>
                  <a:gd fmla="*/ 0 w 217" name="T2"/>
                  <a:gd fmla="*/ 176 h 406" name="T3"/>
                  <a:gd fmla="*/ 0 w 217" name="T4"/>
                  <a:gd fmla="*/ 253 h 406" name="T5"/>
                  <a:gd fmla="*/ 217 w 217" name="T6"/>
                  <a:gd fmla="*/ 406 h 406" name="T7"/>
                  <a:gd fmla="*/ 217 w 217" name="T8"/>
                  <a:gd fmla="*/ 0 h 40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06" w="216">
                    <a:moveTo>
                      <a:pt x="217" y="0"/>
                    </a:moveTo>
                    <a:lnTo>
                      <a:pt x="0" y="176"/>
                    </a:lnTo>
                    <a:lnTo>
                      <a:pt x="0" y="253"/>
                    </a:lnTo>
                    <a:lnTo>
                      <a:pt x="217" y="406"/>
                    </a:lnTo>
                    <a:lnTo>
                      <a:pt x="217" y="0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40" name="Group 27">
                <a:extLst>
                  <a:ext uri="{FF2B5EF4-FFF2-40B4-BE49-F238E27FC236}">
                    <a16:creationId xmlns:a16="http://schemas.microsoft.com/office/drawing/2014/main" id="{C5038A7C-E353-4B55-A15A-F08782A5556F}"/>
                  </a:ext>
                </a:extLst>
              </p:cNvPr>
              <p:cNvGrpSpPr/>
              <p:nvPr/>
            </p:nvGrpSpPr>
            <p:grpSpPr>
              <a:xfrm>
                <a:off x="5778500" y="2916354"/>
                <a:ext cx="914400" cy="558446"/>
                <a:chOff x="5778500" y="2916354"/>
                <a:chExt cx="914400" cy="558446"/>
              </a:xfrm>
            </p:grpSpPr>
            <p:sp>
              <p:nvSpPr>
                <p:cNvPr id="41" name="îŝḷîḓé-Rectangle 28">
                  <a:extLst>
                    <a:ext uri="{FF2B5EF4-FFF2-40B4-BE49-F238E27FC236}">
                      <a16:creationId xmlns:a16="http://schemas.microsoft.com/office/drawing/2014/main" id="{83B0B569-7CE0-442A-BA34-4518DAD86F87}"/>
                    </a:ext>
                  </a:extLst>
                </p:cNvPr>
                <p:cNvSpPr/>
                <p:nvPr/>
              </p:nvSpPr>
              <p:spPr>
                <a:xfrm>
                  <a:off x="5778500" y="2916354"/>
                  <a:ext cx="914400" cy="558446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îŝḷîḓé-Freeform: Shape 29">
                  <a:extLst>
                    <a:ext uri="{FF2B5EF4-FFF2-40B4-BE49-F238E27FC236}">
                      <a16:creationId xmlns:a16="http://schemas.microsoft.com/office/drawing/2014/main" id="{63E2EE4A-DAAB-45AF-8E65-8423D5FFA66E}"/>
                    </a:ext>
                  </a:extLst>
                </p:cNvPr>
                <p:cNvSpPr/>
                <p:nvPr/>
              </p:nvSpPr>
              <p:spPr bwMode="auto">
                <a:xfrm>
                  <a:off x="6103373" y="3062277"/>
                  <a:ext cx="264654" cy="266600"/>
                </a:xfrm>
                <a:custGeom>
                  <a:cxnLst>
                    <a:cxn ang="0">
                      <a:pos x="63" y="43"/>
                    </a:cxn>
                    <a:cxn ang="0">
                      <a:pos x="60" y="48"/>
                    </a:cxn>
                    <a:cxn ang="0">
                      <a:pos x="34" y="62"/>
                    </a:cxn>
                    <a:cxn ang="0">
                      <a:pos x="31" y="63"/>
                    </a:cxn>
                    <a:cxn ang="0">
                      <a:pos x="29" y="62"/>
                    </a:cxn>
                    <a:cxn ang="0">
                      <a:pos x="2" y="48"/>
                    </a:cxn>
                    <a:cxn ang="0">
                      <a:pos x="0" y="43"/>
                    </a:cxn>
                    <a:cxn ang="0">
                      <a:pos x="0" y="14"/>
                    </a:cxn>
                    <a:cxn ang="0">
                      <a:pos x="3" y="10"/>
                    </a:cxn>
                    <a:cxn ang="0">
                      <a:pos x="30" y="0"/>
                    </a:cxn>
                    <a:cxn ang="0">
                      <a:pos x="31" y="0"/>
                    </a:cxn>
                    <a:cxn ang="0">
                      <a:pos x="33" y="0"/>
                    </a:cxn>
                    <a:cxn ang="0">
                      <a:pos x="60" y="10"/>
                    </a:cxn>
                    <a:cxn ang="0">
                      <a:pos x="63" y="14"/>
                    </a:cxn>
                    <a:cxn ang="0">
                      <a:pos x="63" y="43"/>
                    </a:cxn>
                    <a:cxn ang="0">
                      <a:pos x="58" y="14"/>
                    </a:cxn>
                    <a:cxn ang="0">
                      <a:pos x="31" y="4"/>
                    </a:cxn>
                    <a:cxn ang="0">
                      <a:pos x="5" y="14"/>
                    </a:cxn>
                    <a:cxn ang="0">
                      <a:pos x="31" y="24"/>
                    </a:cxn>
                    <a:cxn ang="0">
                      <a:pos x="58" y="14"/>
                    </a:cxn>
                    <a:cxn ang="0">
                      <a:pos x="58" y="43"/>
                    </a:cxn>
                    <a:cxn ang="0">
                      <a:pos x="58" y="19"/>
                    </a:cxn>
                    <a:cxn ang="0">
                      <a:pos x="34" y="28"/>
                    </a:cxn>
                    <a:cxn ang="0">
                      <a:pos x="34" y="57"/>
                    </a:cxn>
                    <a:cxn ang="0">
                      <a:pos x="58" y="43"/>
                    </a:cxn>
                  </a:cxnLst>
                  <a:rect b="b" l="0" r="r" t="0"/>
                  <a:pathLst>
                    <a:path h="62" w="62">
                      <a:moveTo>
                        <a:pt x="63" y="43"/>
                      </a:moveTo>
                      <a:cubicBezTo>
                        <a:pt x="63" y="45"/>
                        <a:pt x="62" y="47"/>
                        <a:pt x="60" y="48"/>
                      </a:cubicBezTo>
                      <a:cubicBezTo>
                        <a:pt x="34" y="62"/>
                        <a:pt x="34" y="62"/>
                        <a:pt x="34" y="62"/>
                      </a:cubicBezTo>
                      <a:cubicBezTo>
                        <a:pt x="33" y="63"/>
                        <a:pt x="32" y="63"/>
                        <a:pt x="31" y="63"/>
                      </a:cubicBezTo>
                      <a:cubicBezTo>
                        <a:pt x="31" y="63"/>
                        <a:pt x="30" y="63"/>
                        <a:pt x="29" y="62"/>
                      </a:cubicBezTo>
                      <a:cubicBezTo>
                        <a:pt x="2" y="48"/>
                        <a:pt x="2" y="48"/>
                        <a:pt x="2" y="48"/>
                      </a:cubicBezTo>
                      <a:cubicBezTo>
                        <a:pt x="1" y="47"/>
                        <a:pt x="0" y="45"/>
                        <a:pt x="0" y="43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2"/>
                        <a:pt x="1" y="10"/>
                        <a:pt x="3" y="10"/>
                      </a:cubicBez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30" y="0"/>
                        <a:pt x="31" y="0"/>
                        <a:pt x="31" y="0"/>
                      </a:cubicBezTo>
                      <a:cubicBezTo>
                        <a:pt x="32" y="0"/>
                        <a:pt x="32" y="0"/>
                        <a:pt x="33" y="0"/>
                      </a:cubicBezTo>
                      <a:cubicBezTo>
                        <a:pt x="60" y="10"/>
                        <a:pt x="60" y="10"/>
                        <a:pt x="60" y="10"/>
                      </a:cubicBezTo>
                      <a:cubicBezTo>
                        <a:pt x="62" y="10"/>
                        <a:pt x="63" y="12"/>
                        <a:pt x="63" y="14"/>
                      </a:cubicBezTo>
                      <a:lnTo>
                        <a:pt x="63" y="43"/>
                      </a:lnTo>
                      <a:close/>
                      <a:moveTo>
                        <a:pt x="58" y="14"/>
                      </a:moveTo>
                      <a:cubicBezTo>
                        <a:pt x="31" y="4"/>
                        <a:pt x="31" y="4"/>
                        <a:pt x="31" y="4"/>
                      </a:cubicBezTo>
                      <a:cubicBezTo>
                        <a:pt x="5" y="14"/>
                        <a:pt x="5" y="14"/>
                        <a:pt x="5" y="14"/>
                      </a:cubicBezTo>
                      <a:cubicBezTo>
                        <a:pt x="31" y="24"/>
                        <a:pt x="31" y="24"/>
                        <a:pt x="31" y="24"/>
                      </a:cubicBezTo>
                      <a:lnTo>
                        <a:pt x="58" y="14"/>
                      </a:lnTo>
                      <a:close/>
                      <a:moveTo>
                        <a:pt x="58" y="43"/>
                      </a:moveTo>
                      <a:cubicBezTo>
                        <a:pt x="58" y="19"/>
                        <a:pt x="58" y="19"/>
                        <a:pt x="58" y="19"/>
                      </a:cubicBezTo>
                      <a:cubicBezTo>
                        <a:pt x="34" y="28"/>
                        <a:pt x="34" y="28"/>
                        <a:pt x="34" y="28"/>
                      </a:cubicBezTo>
                      <a:cubicBezTo>
                        <a:pt x="34" y="57"/>
                        <a:pt x="34" y="57"/>
                        <a:pt x="34" y="57"/>
                      </a:cubicBezTo>
                      <a:lnTo>
                        <a:pt x="58" y="4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8" name="Group 30">
              <a:extLst>
                <a:ext uri="{FF2B5EF4-FFF2-40B4-BE49-F238E27FC236}">
                  <a16:creationId xmlns:a16="http://schemas.microsoft.com/office/drawing/2014/main" id="{1B1ECE04-4D47-4844-988D-137E91A3AB8A}"/>
                </a:ext>
              </a:extLst>
            </p:cNvPr>
            <p:cNvGrpSpPr/>
            <p:nvPr/>
          </p:nvGrpSpPr>
          <p:grpSpPr>
            <a:xfrm>
              <a:off x="5172325" y="1393214"/>
              <a:ext cx="1360058" cy="747318"/>
              <a:chOff x="5172327" y="1827325"/>
              <a:chExt cx="1360059" cy="747318"/>
            </a:xfrm>
          </p:grpSpPr>
          <p:sp>
            <p:nvSpPr>
              <p:cNvPr id="35" name="îŝḷîḓé-Freeform: Shape 31">
                <a:extLst>
                  <a:ext uri="{FF2B5EF4-FFF2-40B4-BE49-F238E27FC236}">
                    <a16:creationId xmlns:a16="http://schemas.microsoft.com/office/drawing/2014/main" id="{CA866A7E-8FB7-4A11-ADB5-D40B71519F86}"/>
                  </a:ext>
                </a:extLst>
              </p:cNvPr>
              <p:cNvSpPr/>
              <p:nvPr/>
            </p:nvSpPr>
            <p:spPr bwMode="auto">
              <a:xfrm>
                <a:off x="5172327" y="1827325"/>
                <a:ext cx="447841" cy="747318"/>
              </a:xfrm>
              <a:custGeom>
                <a:gdLst>
                  <a:gd fmla="*/ 326 w 326" name="T0"/>
                  <a:gd fmla="*/ 0 h 544" name="T1"/>
                  <a:gd fmla="*/ 0 w 326" name="T2"/>
                  <a:gd fmla="*/ 504 h 544" name="T3"/>
                  <a:gd fmla="*/ 42 w 326" name="T4"/>
                  <a:gd fmla="*/ 544 h 544" name="T5"/>
                  <a:gd fmla="*/ 326 w 326" name="T6"/>
                  <a:gd fmla="*/ 408 h 544" name="T7"/>
                  <a:gd fmla="*/ 326 w 326" name="T8"/>
                  <a:gd fmla="*/ 0 h 5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44" w="326">
                    <a:moveTo>
                      <a:pt x="326" y="0"/>
                    </a:moveTo>
                    <a:lnTo>
                      <a:pt x="0" y="504"/>
                    </a:lnTo>
                    <a:lnTo>
                      <a:pt x="42" y="544"/>
                    </a:lnTo>
                    <a:lnTo>
                      <a:pt x="326" y="408"/>
                    </a:lnTo>
                    <a:lnTo>
                      <a:pt x="326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36" name="Group 32">
                <a:extLst>
                  <a:ext uri="{FF2B5EF4-FFF2-40B4-BE49-F238E27FC236}">
                    <a16:creationId xmlns:a16="http://schemas.microsoft.com/office/drawing/2014/main" id="{AC530AAD-119C-4083-9603-40ADB6E22CFD}"/>
                  </a:ext>
                </a:extLst>
              </p:cNvPr>
              <p:cNvGrpSpPr/>
              <p:nvPr/>
            </p:nvGrpSpPr>
            <p:grpSpPr>
              <a:xfrm>
                <a:off x="5617986" y="1843087"/>
                <a:ext cx="914400" cy="558800"/>
                <a:chOff x="5617986" y="1843087"/>
                <a:chExt cx="914400" cy="558800"/>
              </a:xfrm>
            </p:grpSpPr>
            <p:sp>
              <p:nvSpPr>
                <p:cNvPr id="37" name="îŝḷîḓé-Rectangle 33">
                  <a:extLst>
                    <a:ext uri="{FF2B5EF4-FFF2-40B4-BE49-F238E27FC236}">
                      <a16:creationId xmlns:a16="http://schemas.microsoft.com/office/drawing/2014/main" id="{DA5048A3-6045-4ACD-B358-DB999E66B5C7}"/>
                    </a:ext>
                  </a:extLst>
                </p:cNvPr>
                <p:cNvSpPr/>
                <p:nvPr/>
              </p:nvSpPr>
              <p:spPr>
                <a:xfrm>
                  <a:off x="5617986" y="1843087"/>
                  <a:ext cx="914400" cy="558800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îŝḷîḓé-Freeform: Shape 34">
                  <a:extLst>
                    <a:ext uri="{FF2B5EF4-FFF2-40B4-BE49-F238E27FC236}">
                      <a16:creationId xmlns:a16="http://schemas.microsoft.com/office/drawing/2014/main" id="{FD5DCA57-3B87-4F76-A749-52A265FD6D94}"/>
                    </a:ext>
                  </a:extLst>
                </p:cNvPr>
                <p:cNvSpPr/>
                <p:nvPr/>
              </p:nvSpPr>
              <p:spPr bwMode="auto">
                <a:xfrm>
                  <a:off x="5941439" y="1984465"/>
                  <a:ext cx="267494" cy="250644"/>
                </a:xfrm>
                <a:custGeom>
                  <a:cxnLst>
                    <a:cxn ang="0">
                      <a:pos x="65" y="22"/>
                    </a:cxn>
                    <a:cxn ang="0">
                      <a:pos x="26" y="45"/>
                    </a:cxn>
                    <a:cxn ang="0">
                      <a:pos x="0" y="26"/>
                    </a:cxn>
                    <a:cxn ang="0">
                      <a:pos x="39" y="0"/>
                    </a:cxn>
                    <a:cxn ang="0">
                      <a:pos x="65" y="22"/>
                    </a:cxn>
                    <a:cxn ang="0">
                      <a:pos x="65" y="69"/>
                    </a:cxn>
                    <a:cxn ang="0">
                      <a:pos x="39" y="91"/>
                    </a:cxn>
                    <a:cxn ang="0">
                      <a:pos x="0" y="67"/>
                    </a:cxn>
                    <a:cxn ang="0">
                      <a:pos x="26" y="45"/>
                    </a:cxn>
                    <a:cxn ang="0">
                      <a:pos x="65" y="69"/>
                    </a:cxn>
                    <a:cxn ang="0">
                      <a:pos x="101" y="97"/>
                    </a:cxn>
                    <a:cxn ang="0">
                      <a:pos x="65" y="119"/>
                    </a:cxn>
                    <a:cxn ang="0">
                      <a:pos x="65" y="119"/>
                    </a:cxn>
                    <a:cxn ang="0">
                      <a:pos x="65" y="119"/>
                    </a:cxn>
                    <a:cxn ang="0">
                      <a:pos x="65" y="119"/>
                    </a:cxn>
                    <a:cxn ang="0">
                      <a:pos x="65" y="119"/>
                    </a:cxn>
                    <a:cxn ang="0">
                      <a:pos x="26" y="97"/>
                    </a:cxn>
                    <a:cxn ang="0">
                      <a:pos x="26" y="89"/>
                    </a:cxn>
                    <a:cxn ang="0">
                      <a:pos x="39" y="95"/>
                    </a:cxn>
                    <a:cxn ang="0">
                      <a:pos x="65" y="74"/>
                    </a:cxn>
                    <a:cxn ang="0">
                      <a:pos x="65" y="74"/>
                    </a:cxn>
                    <a:cxn ang="0">
                      <a:pos x="65" y="74"/>
                    </a:cxn>
                    <a:cxn ang="0">
                      <a:pos x="65" y="74"/>
                    </a:cxn>
                    <a:cxn ang="0">
                      <a:pos x="65" y="74"/>
                    </a:cxn>
                    <a:cxn ang="0">
                      <a:pos x="91" y="95"/>
                    </a:cxn>
                    <a:cxn ang="0">
                      <a:pos x="101" y="89"/>
                    </a:cxn>
                    <a:cxn ang="0">
                      <a:pos x="101" y="97"/>
                    </a:cxn>
                    <a:cxn ang="0">
                      <a:pos x="127" y="26"/>
                    </a:cxn>
                    <a:cxn ang="0">
                      <a:pos x="101" y="45"/>
                    </a:cxn>
                    <a:cxn ang="0">
                      <a:pos x="65" y="22"/>
                    </a:cxn>
                    <a:cxn ang="0">
                      <a:pos x="91" y="0"/>
                    </a:cxn>
                    <a:cxn ang="0">
                      <a:pos x="127" y="26"/>
                    </a:cxn>
                    <a:cxn ang="0">
                      <a:pos x="127" y="67"/>
                    </a:cxn>
                    <a:cxn ang="0">
                      <a:pos x="91" y="91"/>
                    </a:cxn>
                    <a:cxn ang="0">
                      <a:pos x="65" y="69"/>
                    </a:cxn>
                    <a:cxn ang="0">
                      <a:pos x="101" y="45"/>
                    </a:cxn>
                    <a:cxn ang="0">
                      <a:pos x="127" y="67"/>
                    </a:cxn>
                  </a:cxnLst>
                  <a:rect b="b" l="0" r="r" t="0"/>
                  <a:pathLst>
                    <a:path h="119" w="127">
                      <a:moveTo>
                        <a:pt x="65" y="22"/>
                      </a:moveTo>
                      <a:lnTo>
                        <a:pt x="26" y="45"/>
                      </a:lnTo>
                      <a:lnTo>
                        <a:pt x="0" y="26"/>
                      </a:lnTo>
                      <a:lnTo>
                        <a:pt x="39" y="0"/>
                      </a:lnTo>
                      <a:lnTo>
                        <a:pt x="65" y="22"/>
                      </a:lnTo>
                      <a:close/>
                      <a:moveTo>
                        <a:pt x="65" y="69"/>
                      </a:moveTo>
                      <a:lnTo>
                        <a:pt x="39" y="91"/>
                      </a:lnTo>
                      <a:lnTo>
                        <a:pt x="0" y="67"/>
                      </a:lnTo>
                      <a:lnTo>
                        <a:pt x="26" y="45"/>
                      </a:lnTo>
                      <a:lnTo>
                        <a:pt x="65" y="69"/>
                      </a:lnTo>
                      <a:close/>
                      <a:moveTo>
                        <a:pt x="101" y="97"/>
                      </a:moveTo>
                      <a:lnTo>
                        <a:pt x="65" y="119"/>
                      </a:lnTo>
                      <a:lnTo>
                        <a:pt x="65" y="119"/>
                      </a:lnTo>
                      <a:lnTo>
                        <a:pt x="65" y="119"/>
                      </a:lnTo>
                      <a:lnTo>
                        <a:pt x="65" y="119"/>
                      </a:lnTo>
                      <a:lnTo>
                        <a:pt x="65" y="119"/>
                      </a:lnTo>
                      <a:lnTo>
                        <a:pt x="26" y="97"/>
                      </a:lnTo>
                      <a:lnTo>
                        <a:pt x="26" y="89"/>
                      </a:lnTo>
                      <a:lnTo>
                        <a:pt x="39" y="95"/>
                      </a:lnTo>
                      <a:lnTo>
                        <a:pt x="65" y="74"/>
                      </a:lnTo>
                      <a:lnTo>
                        <a:pt x="65" y="74"/>
                      </a:lnTo>
                      <a:lnTo>
                        <a:pt x="65" y="74"/>
                      </a:lnTo>
                      <a:lnTo>
                        <a:pt x="65" y="74"/>
                      </a:lnTo>
                      <a:lnTo>
                        <a:pt x="65" y="74"/>
                      </a:lnTo>
                      <a:lnTo>
                        <a:pt x="91" y="95"/>
                      </a:lnTo>
                      <a:lnTo>
                        <a:pt x="101" y="89"/>
                      </a:lnTo>
                      <a:lnTo>
                        <a:pt x="101" y="97"/>
                      </a:lnTo>
                      <a:close/>
                      <a:moveTo>
                        <a:pt x="127" y="26"/>
                      </a:moveTo>
                      <a:lnTo>
                        <a:pt x="101" y="45"/>
                      </a:lnTo>
                      <a:lnTo>
                        <a:pt x="65" y="22"/>
                      </a:lnTo>
                      <a:lnTo>
                        <a:pt x="91" y="0"/>
                      </a:lnTo>
                      <a:lnTo>
                        <a:pt x="127" y="26"/>
                      </a:lnTo>
                      <a:close/>
                      <a:moveTo>
                        <a:pt x="127" y="67"/>
                      </a:moveTo>
                      <a:lnTo>
                        <a:pt x="91" y="91"/>
                      </a:lnTo>
                      <a:lnTo>
                        <a:pt x="65" y="69"/>
                      </a:lnTo>
                      <a:lnTo>
                        <a:pt x="101" y="45"/>
                      </a:lnTo>
                      <a:lnTo>
                        <a:pt x="127" y="6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9" name="Group 65">
            <a:extLst>
              <a:ext uri="{FF2B5EF4-FFF2-40B4-BE49-F238E27FC236}">
                <a16:creationId xmlns:a16="http://schemas.microsoft.com/office/drawing/2014/main" id="{7496EA91-375C-4090-A0D3-B02243834C5B}"/>
              </a:ext>
            </a:extLst>
          </p:cNvPr>
          <p:cNvGrpSpPr/>
          <p:nvPr/>
        </p:nvGrpSpPr>
        <p:grpSpPr>
          <a:xfrm>
            <a:off x="3662580" y="1853421"/>
            <a:ext cx="1814720" cy="1816093"/>
            <a:chOff x="4883439" y="2471227"/>
            <a:chExt cx="2419627" cy="2421457"/>
          </a:xfrm>
        </p:grpSpPr>
        <p:grpSp>
          <p:nvGrpSpPr>
            <p:cNvPr id="28" name="Group 3">
              <a:extLst>
                <a:ext uri="{FF2B5EF4-FFF2-40B4-BE49-F238E27FC236}">
                  <a16:creationId xmlns:a16="http://schemas.microsoft.com/office/drawing/2014/main" id="{91AEB893-CB8E-4FDC-B2CD-C6DCED3D0CD1}"/>
                </a:ext>
              </a:extLst>
            </p:cNvPr>
            <p:cNvGrpSpPr/>
            <p:nvPr/>
          </p:nvGrpSpPr>
          <p:grpSpPr>
            <a:xfrm>
              <a:off x="4883439" y="2471227"/>
              <a:ext cx="2419627" cy="2421457"/>
              <a:chOff x="3662579" y="1989784"/>
              <a:chExt cx="1814720" cy="1816093"/>
            </a:xfrm>
          </p:grpSpPr>
          <p:sp>
            <p:nvSpPr>
              <p:cNvPr id="33" name="îŝḷîḓé-Oval 4">
                <a:extLst>
                  <a:ext uri="{FF2B5EF4-FFF2-40B4-BE49-F238E27FC236}">
                    <a16:creationId xmlns:a16="http://schemas.microsoft.com/office/drawing/2014/main" id="{A09DA859-19ED-449B-8E9D-DB436812D01B}"/>
                  </a:ext>
                </a:extLst>
              </p:cNvPr>
              <p:cNvSpPr/>
              <p:nvPr/>
            </p:nvSpPr>
            <p:spPr bwMode="auto">
              <a:xfrm>
                <a:off x="3662579" y="1989784"/>
                <a:ext cx="1814720" cy="1816093"/>
              </a:xfrm>
              <a:prstGeom prst="ellipse">
                <a:avLst/>
              </a:prstGeom>
              <a:solidFill>
                <a:srgbClr val="0796A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4" name="îŝḷîḓé-Oval 5">
                <a:extLst>
                  <a:ext uri="{FF2B5EF4-FFF2-40B4-BE49-F238E27FC236}">
                    <a16:creationId xmlns:a16="http://schemas.microsoft.com/office/drawing/2014/main" id="{3CCB78BB-B4EA-45C2-9B4A-46E665D22697}"/>
                  </a:ext>
                </a:extLst>
              </p:cNvPr>
              <p:cNvSpPr/>
              <p:nvPr/>
            </p:nvSpPr>
            <p:spPr bwMode="auto">
              <a:xfrm>
                <a:off x="3887874" y="2215078"/>
                <a:ext cx="1365504" cy="136687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Group 64">
              <a:extLst>
                <a:ext uri="{FF2B5EF4-FFF2-40B4-BE49-F238E27FC236}">
                  <a16:creationId xmlns:a16="http://schemas.microsoft.com/office/drawing/2014/main" id="{CC885E2C-A25A-491D-AAEA-2DB9E424A194}"/>
                </a:ext>
              </a:extLst>
            </p:cNvPr>
            <p:cNvGrpSpPr/>
            <p:nvPr/>
          </p:nvGrpSpPr>
          <p:grpSpPr>
            <a:xfrm>
              <a:off x="5489583" y="3078285"/>
              <a:ext cx="1207338" cy="1207338"/>
              <a:chOff x="5489583" y="3078285"/>
              <a:chExt cx="1207338" cy="1207338"/>
            </a:xfrm>
          </p:grpSpPr>
          <p:sp>
            <p:nvSpPr>
              <p:cNvPr id="31" name="îŝḷîḓé-Freeform: Shape 44">
                <a:extLst>
                  <a:ext uri="{FF2B5EF4-FFF2-40B4-BE49-F238E27FC236}">
                    <a16:creationId xmlns:a16="http://schemas.microsoft.com/office/drawing/2014/main" id="{01DC273E-8493-4D84-9F98-4E1DB4EFFCE7}"/>
                  </a:ext>
                </a:extLst>
              </p:cNvPr>
              <p:cNvSpPr/>
              <p:nvPr/>
            </p:nvSpPr>
            <p:spPr>
              <a:xfrm>
                <a:off x="5489583" y="3078285"/>
                <a:ext cx="1207338" cy="1207338"/>
              </a:xfrm>
              <a:custGeom>
                <a:gdLst>
                  <a:gd fmla="*/ 0 w 905504" name="connsiteX0"/>
                  <a:gd fmla="*/ 452752 h 905504" name="connsiteY0"/>
                  <a:gd fmla="*/ 132608 w 905504" name="connsiteX1"/>
                  <a:gd fmla="*/ 132608 h 905504" name="connsiteY1"/>
                  <a:gd fmla="*/ 452752 w 905504" name="connsiteX2"/>
                  <a:gd fmla="*/ 0 h 905504" name="connsiteY2"/>
                  <a:gd fmla="*/ 772896 w 905504" name="connsiteX3"/>
                  <a:gd fmla="*/ 132608 h 905504" name="connsiteY3"/>
                  <a:gd fmla="*/ 905504 w 905504" name="connsiteX4"/>
                  <a:gd fmla="*/ 452752 h 905504" name="connsiteY4"/>
                  <a:gd fmla="*/ 772896 w 905504" name="connsiteX5"/>
                  <a:gd fmla="*/ 772896 h 905504" name="connsiteY5"/>
                  <a:gd fmla="*/ 452752 w 905504" name="connsiteX6"/>
                  <a:gd fmla="*/ 905504 h 905504" name="connsiteY6"/>
                  <a:gd fmla="*/ 132608 w 905504" name="connsiteX7"/>
                  <a:gd fmla="*/ 772896 h 905504" name="connsiteY7"/>
                  <a:gd fmla="*/ 0 w 905504" name="connsiteX8"/>
                  <a:gd fmla="*/ 452752 h 905504" name="connsiteY8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b="b" l="l" r="r" t="t"/>
                <a:pathLst>
                  <a:path h="905504" w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chemeClr val="dk2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îŝḷîḓé-Freeform: Shape 45">
                <a:extLst>
                  <a:ext uri="{FF2B5EF4-FFF2-40B4-BE49-F238E27FC236}">
                    <a16:creationId xmlns:a16="http://schemas.microsoft.com/office/drawing/2014/main" id="{803A1172-3957-4BA7-AEAA-D7523518267F}"/>
                  </a:ext>
                </a:extLst>
              </p:cNvPr>
              <p:cNvSpPr/>
              <p:nvPr/>
            </p:nvSpPr>
            <p:spPr bwMode="auto">
              <a:xfrm>
                <a:off x="5800215" y="3445634"/>
                <a:ext cx="586076" cy="472641"/>
              </a:xfrm>
              <a:custGeom>
                <a:cxnLst>
                  <a:cxn ang="0">
                    <a:pos x="55" y="27"/>
                  </a:cxn>
                  <a:cxn ang="0">
                    <a:pos x="54" y="27"/>
                  </a:cxn>
                  <a:cxn ang="0">
                    <a:pos x="54" y="27"/>
                  </a:cxn>
                  <a:cxn ang="0">
                    <a:pos x="53" y="27"/>
                  </a:cxn>
                  <a:cxn ang="0">
                    <a:pos x="28" y="6"/>
                  </a:cxn>
                  <a:cxn ang="0">
                    <a:pos x="4" y="27"/>
                  </a:cxn>
                  <a:cxn ang="0">
                    <a:pos x="3" y="27"/>
                  </a:cxn>
                  <a:cxn ang="0">
                    <a:pos x="2" y="27"/>
                  </a:cxn>
                  <a:cxn ang="0">
                    <a:pos x="0" y="24"/>
                  </a:cxn>
                  <a:cxn ang="0">
                    <a:pos x="0" y="23"/>
                  </a:cxn>
                  <a:cxn ang="0">
                    <a:pos x="26" y="1"/>
                  </a:cxn>
                  <a:cxn ang="0">
                    <a:pos x="31" y="1"/>
                  </a:cxn>
                  <a:cxn ang="0">
                    <a:pos x="40" y="8"/>
                  </a:cxn>
                  <a:cxn ang="0">
                    <a:pos x="40" y="1"/>
                  </a:cxn>
                  <a:cxn ang="0">
                    <a:pos x="41" y="0"/>
                  </a:cxn>
                  <a:cxn ang="0">
                    <a:pos x="48" y="0"/>
                  </a:cxn>
                  <a:cxn ang="0">
                    <a:pos x="49" y="1"/>
                  </a:cxn>
                  <a:cxn ang="0">
                    <a:pos x="49" y="16"/>
                  </a:cxn>
                  <a:cxn ang="0">
                    <a:pos x="57" y="23"/>
                  </a:cxn>
                  <a:cxn ang="0">
                    <a:pos x="57" y="24"/>
                  </a:cxn>
                  <a:cxn ang="0">
                    <a:pos x="55" y="27"/>
                  </a:cxn>
                  <a:cxn ang="0">
                    <a:pos x="49" y="44"/>
                  </a:cxn>
                  <a:cxn ang="0">
                    <a:pos x="47" y="46"/>
                  </a:cxn>
                  <a:cxn ang="0">
                    <a:pos x="33" y="46"/>
                  </a:cxn>
                  <a:cxn ang="0">
                    <a:pos x="33" y="32"/>
                  </a:cxn>
                  <a:cxn ang="0">
                    <a:pos x="24" y="32"/>
                  </a:cxn>
                  <a:cxn ang="0">
                    <a:pos x="24" y="46"/>
                  </a:cxn>
                  <a:cxn ang="0">
                    <a:pos x="10" y="46"/>
                  </a:cxn>
                  <a:cxn ang="0">
                    <a:pos x="8" y="44"/>
                  </a:cxn>
                  <a:cxn ang="0">
                    <a:pos x="8" y="27"/>
                  </a:cxn>
                  <a:cxn ang="0">
                    <a:pos x="8" y="26"/>
                  </a:cxn>
                  <a:cxn ang="0">
                    <a:pos x="28" y="9"/>
                  </a:cxn>
                  <a:cxn ang="0">
                    <a:pos x="49" y="26"/>
                  </a:cxn>
                  <a:cxn ang="0">
                    <a:pos x="49" y="27"/>
                  </a:cxn>
                  <a:cxn ang="0">
                    <a:pos x="49" y="44"/>
                  </a:cxn>
                </a:cxnLst>
                <a:rect b="b" l="0" r="r" t="0"/>
                <a:pathLst>
                  <a:path h="46" w="57">
                    <a:moveTo>
                      <a:pt x="55" y="27"/>
                    </a:moveTo>
                    <a:cubicBezTo>
                      <a:pt x="55" y="27"/>
                      <a:pt x="54" y="27"/>
                      <a:pt x="54" y="27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27"/>
                      <a:pt x="53" y="27"/>
                      <a:pt x="53" y="27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4" y="27"/>
                      <a:pt x="4" y="27"/>
                      <a:pt x="4" y="27"/>
                    </a:cubicBezTo>
                    <a:cubicBezTo>
                      <a:pt x="4" y="27"/>
                      <a:pt x="3" y="27"/>
                      <a:pt x="3" y="27"/>
                    </a:cubicBezTo>
                    <a:cubicBezTo>
                      <a:pt x="3" y="27"/>
                      <a:pt x="2" y="27"/>
                      <a:pt x="2" y="27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3"/>
                      <a:pt x="0" y="23"/>
                    </a:cubicBezTo>
                    <a:cubicBezTo>
                      <a:pt x="26" y="1"/>
                      <a:pt x="26" y="1"/>
                      <a:pt x="26" y="1"/>
                    </a:cubicBezTo>
                    <a:cubicBezTo>
                      <a:pt x="27" y="0"/>
                      <a:pt x="30" y="0"/>
                      <a:pt x="31" y="1"/>
                    </a:cubicBezTo>
                    <a:cubicBezTo>
                      <a:pt x="40" y="8"/>
                      <a:pt x="40" y="8"/>
                      <a:pt x="40" y="8"/>
                    </a:cubicBezTo>
                    <a:cubicBezTo>
                      <a:pt x="40" y="1"/>
                      <a:pt x="40" y="1"/>
                      <a:pt x="40" y="1"/>
                    </a:cubicBezTo>
                    <a:cubicBezTo>
                      <a:pt x="40" y="1"/>
                      <a:pt x="40" y="0"/>
                      <a:pt x="41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9" y="0"/>
                      <a:pt x="49" y="1"/>
                      <a:pt x="49" y="1"/>
                    </a:cubicBezTo>
                    <a:cubicBezTo>
                      <a:pt x="49" y="16"/>
                      <a:pt x="49" y="16"/>
                      <a:pt x="49" y="16"/>
                    </a:cubicBezTo>
                    <a:cubicBezTo>
                      <a:pt x="57" y="23"/>
                      <a:pt x="57" y="23"/>
                      <a:pt x="57" y="23"/>
                    </a:cubicBezTo>
                    <a:cubicBezTo>
                      <a:pt x="57" y="23"/>
                      <a:pt x="57" y="24"/>
                      <a:pt x="57" y="24"/>
                    </a:cubicBezTo>
                    <a:lnTo>
                      <a:pt x="55" y="27"/>
                    </a:lnTo>
                    <a:close/>
                    <a:moveTo>
                      <a:pt x="49" y="44"/>
                    </a:moveTo>
                    <a:cubicBezTo>
                      <a:pt x="49" y="45"/>
                      <a:pt x="48" y="46"/>
                      <a:pt x="47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32"/>
                      <a:pt x="33" y="32"/>
                      <a:pt x="33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46"/>
                      <a:pt x="24" y="46"/>
                      <a:pt x="24" y="46"/>
                    </a:cubicBezTo>
                    <a:cubicBezTo>
                      <a:pt x="10" y="46"/>
                      <a:pt x="10" y="46"/>
                      <a:pt x="10" y="46"/>
                    </a:cubicBezTo>
                    <a:cubicBezTo>
                      <a:pt x="9" y="46"/>
                      <a:pt x="8" y="45"/>
                      <a:pt x="8" y="44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8" y="27"/>
                      <a:pt x="8" y="26"/>
                      <a:pt x="8" y="26"/>
                    </a:cubicBezTo>
                    <a:cubicBezTo>
                      <a:pt x="28" y="9"/>
                      <a:pt x="28" y="9"/>
                      <a:pt x="28" y="9"/>
                    </a:cubicBezTo>
                    <a:cubicBezTo>
                      <a:pt x="49" y="26"/>
                      <a:pt x="49" y="26"/>
                      <a:pt x="49" y="26"/>
                    </a:cubicBezTo>
                    <a:cubicBezTo>
                      <a:pt x="49" y="26"/>
                      <a:pt x="49" y="27"/>
                      <a:pt x="49" y="27"/>
                    </a:cubicBezTo>
                    <a:lnTo>
                      <a:pt x="49" y="44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30" name="îŝḷîḓé-Freeform: Shape 43">
              <a:extLst>
                <a:ext uri="{FF2B5EF4-FFF2-40B4-BE49-F238E27FC236}">
                  <a16:creationId xmlns:a16="http://schemas.microsoft.com/office/drawing/2014/main" id="{D4284CBB-7D1B-4350-AE77-10C232FCD38B}"/>
                </a:ext>
              </a:extLst>
            </p:cNvPr>
            <p:cNvSpPr/>
            <p:nvPr/>
          </p:nvSpPr>
          <p:spPr>
            <a:xfrm>
              <a:off x="5331750" y="2920452"/>
              <a:ext cx="1523005" cy="1523005"/>
            </a:xfrm>
            <a:custGeom>
              <a:gdLst>
                <a:gd fmla="*/ 0 w 905504" name="connsiteX0"/>
                <a:gd fmla="*/ 452752 h 905504" name="connsiteY0"/>
                <a:gd fmla="*/ 132608 w 905504" name="connsiteX1"/>
                <a:gd fmla="*/ 132608 h 905504" name="connsiteY1"/>
                <a:gd fmla="*/ 452752 w 905504" name="connsiteX2"/>
                <a:gd fmla="*/ 0 h 905504" name="connsiteY2"/>
                <a:gd fmla="*/ 772896 w 905504" name="connsiteX3"/>
                <a:gd fmla="*/ 132608 h 905504" name="connsiteY3"/>
                <a:gd fmla="*/ 905504 w 905504" name="connsiteX4"/>
                <a:gd fmla="*/ 452752 h 905504" name="connsiteY4"/>
                <a:gd fmla="*/ 772896 w 905504" name="connsiteX5"/>
                <a:gd fmla="*/ 772896 h 905504" name="connsiteY5"/>
                <a:gd fmla="*/ 452752 w 905504" name="connsiteX6"/>
                <a:gd fmla="*/ 905504 h 905504" name="connsiteY6"/>
                <a:gd fmla="*/ 132608 w 905504" name="connsiteX7"/>
                <a:gd fmla="*/ 772896 h 905504" name="connsiteY7"/>
                <a:gd fmla="*/ 0 w 905504" name="connsiteX8"/>
                <a:gd fmla="*/ 452752 h 905504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905504" w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A361871B-EEB0-4C20-B067-56D28F97ACE2}"/>
              </a:ext>
            </a:extLst>
          </p:cNvPr>
          <p:cNvGrpSpPr/>
          <p:nvPr/>
        </p:nvGrpSpPr>
        <p:grpSpPr>
          <a:xfrm>
            <a:off x="521269" y="1357787"/>
            <a:ext cx="8317486" cy="2819861"/>
            <a:chOff x="521269" y="1357787"/>
            <a:chExt cx="8317486" cy="2819861"/>
          </a:xfrm>
        </p:grpSpPr>
        <p:grpSp>
          <p:nvGrpSpPr>
            <p:cNvPr id="10" name="Group 46">
              <a:extLst>
                <a:ext uri="{FF2B5EF4-FFF2-40B4-BE49-F238E27FC236}">
                  <a16:creationId xmlns:a16="http://schemas.microsoft.com/office/drawing/2014/main" id="{092E690B-AC0F-4877-A084-199B6B0BE032}"/>
                </a:ext>
              </a:extLst>
            </p:cNvPr>
            <p:cNvGrpSpPr/>
            <p:nvPr/>
          </p:nvGrpSpPr>
          <p:grpSpPr>
            <a:xfrm>
              <a:off x="692718" y="1357787"/>
              <a:ext cx="1929832" cy="635776"/>
              <a:chOff x="2653530" y="5074715"/>
              <a:chExt cx="2262955" cy="847702"/>
            </a:xfrm>
          </p:grpSpPr>
          <p:sp>
            <p:nvSpPr>
              <p:cNvPr id="26" name="îŝḷîḓé-TextBox 47">
                <a:extLst>
                  <a:ext uri="{FF2B5EF4-FFF2-40B4-BE49-F238E27FC236}">
                    <a16:creationId xmlns:a16="http://schemas.microsoft.com/office/drawing/2014/main" id="{942F9BA2-D711-4798-A970-9E110BB434AC}"/>
                  </a:ext>
                </a:extLst>
              </p:cNvPr>
              <p:cNvSpPr txBox="1"/>
              <p:nvPr/>
            </p:nvSpPr>
            <p:spPr>
              <a:xfrm>
                <a:off x="2653530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0" rIns="360000" tIns="0" wrap="none">
                <a:normAutofit fontScale="92500" lnSpcReduction="10000"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3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7" name="îŝḷîḓé-TextBox 48">
                <a:extLst>
                  <a:ext uri="{FF2B5EF4-FFF2-40B4-BE49-F238E27FC236}">
                    <a16:creationId xmlns:a16="http://schemas.microsoft.com/office/drawing/2014/main" id="{BAEDC068-952E-4129-843B-6481A487572A}"/>
                  </a:ext>
                </a:extLst>
              </p:cNvPr>
              <p:cNvSpPr txBox="1"/>
              <p:nvPr/>
            </p:nvSpPr>
            <p:spPr>
              <a:xfrm>
                <a:off x="2653530" y="5366119"/>
                <a:ext cx="2262955" cy="556298"/>
              </a:xfrm>
              <a:prstGeom prst="rect">
                <a:avLst/>
              </a:prstGeom>
            </p:spPr>
            <p:txBody>
              <a:bodyPr anchor="ctr" anchorCtr="0" bIns="0" lIns="0" rIns="360000" tIns="0" vert="horz" wrap="square">
                <a:normAutofit fontScale="85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1" name="Group 49">
              <a:extLst>
                <a:ext uri="{FF2B5EF4-FFF2-40B4-BE49-F238E27FC236}">
                  <a16:creationId xmlns:a16="http://schemas.microsoft.com/office/drawing/2014/main" id="{05DCA01D-95FF-4B2F-9021-B3BF50B9CD53}"/>
                </a:ext>
              </a:extLst>
            </p:cNvPr>
            <p:cNvGrpSpPr/>
            <p:nvPr/>
          </p:nvGrpSpPr>
          <p:grpSpPr>
            <a:xfrm>
              <a:off x="6532387" y="1357787"/>
              <a:ext cx="2145854" cy="635776"/>
              <a:chOff x="7284132" y="5074715"/>
              <a:chExt cx="2262955" cy="847702"/>
            </a:xfrm>
          </p:grpSpPr>
          <p:sp>
            <p:nvSpPr>
              <p:cNvPr id="24" name="îŝḷîḓé-TextBox 50">
                <a:extLst>
                  <a:ext uri="{FF2B5EF4-FFF2-40B4-BE49-F238E27FC236}">
                    <a16:creationId xmlns:a16="http://schemas.microsoft.com/office/drawing/2014/main" id="{BFBC48DE-6E99-4A42-A745-4B3A3102240C}"/>
                  </a:ext>
                </a:extLst>
              </p:cNvPr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288000" rIns="288000" tIns="0" wrap="none">
                <a:normAutofit fontScale="92500" lnSpcReduction="10000"/>
              </a:bodyPr>
              <a:lstStyle/>
              <a:p>
                <a:r>
                  <a:rPr altLang="en-US" b="1" lang="zh-CN" sz="1600">
                    <a:solidFill>
                      <a:schemeClr val="accent4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5" name="îŝḷîḓé-TextBox 51">
                <a:extLst>
                  <a:ext uri="{FF2B5EF4-FFF2-40B4-BE49-F238E27FC236}">
                    <a16:creationId xmlns:a16="http://schemas.microsoft.com/office/drawing/2014/main" id="{A8FA8266-247D-4DF3-8BBC-C60627B40DBD}"/>
                  </a:ext>
                </a:extLst>
              </p:cNvPr>
              <p:cNvSpPr txBox="1"/>
              <p:nvPr/>
            </p:nvSpPr>
            <p:spPr>
              <a:xfrm>
                <a:off x="7284132" y="5366119"/>
                <a:ext cx="2262955" cy="556298"/>
              </a:xfrm>
              <a:prstGeom prst="rect">
                <a:avLst/>
              </a:prstGeom>
            </p:spPr>
            <p:txBody>
              <a:bodyPr anchor="ctr" anchorCtr="0" bIns="0" lIns="288000" rIns="288000" tIns="0" vert="horz" wrap="square">
                <a:normAutofit fontScale="8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2" name="Group 52">
              <a:extLst>
                <a:ext uri="{FF2B5EF4-FFF2-40B4-BE49-F238E27FC236}">
                  <a16:creationId xmlns:a16="http://schemas.microsoft.com/office/drawing/2014/main" id="{83BF6EB9-4EF1-47EC-BB46-2BCDCD4B8FD6}"/>
                </a:ext>
              </a:extLst>
            </p:cNvPr>
            <p:cNvGrpSpPr/>
            <p:nvPr/>
          </p:nvGrpSpPr>
          <p:grpSpPr>
            <a:xfrm>
              <a:off x="521269" y="2438721"/>
              <a:ext cx="1929832" cy="635776"/>
              <a:chOff x="2653530" y="5074715"/>
              <a:chExt cx="2262955" cy="847702"/>
            </a:xfrm>
          </p:grpSpPr>
          <p:sp>
            <p:nvSpPr>
              <p:cNvPr id="22" name="îŝḷîḓé-TextBox 53">
                <a:extLst>
                  <a:ext uri="{FF2B5EF4-FFF2-40B4-BE49-F238E27FC236}">
                    <a16:creationId xmlns:a16="http://schemas.microsoft.com/office/drawing/2014/main" id="{DB592115-DB36-4A88-9C92-F81BCB65779C}"/>
                  </a:ext>
                </a:extLst>
              </p:cNvPr>
              <p:cNvSpPr txBox="1"/>
              <p:nvPr/>
            </p:nvSpPr>
            <p:spPr>
              <a:xfrm>
                <a:off x="2653530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0" rIns="360000" tIns="0" wrap="none">
                <a:normAutofit fontScale="92500" lnSpcReduction="10000"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2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3" name="îŝḷîḓé-TextBox 54">
                <a:extLst>
                  <a:ext uri="{FF2B5EF4-FFF2-40B4-BE49-F238E27FC236}">
                    <a16:creationId xmlns:a16="http://schemas.microsoft.com/office/drawing/2014/main" id="{29BC4809-11E4-460E-80DC-58AB67390AE6}"/>
                  </a:ext>
                </a:extLst>
              </p:cNvPr>
              <p:cNvSpPr txBox="1"/>
              <p:nvPr/>
            </p:nvSpPr>
            <p:spPr>
              <a:xfrm>
                <a:off x="2653530" y="5366119"/>
                <a:ext cx="2262955" cy="556298"/>
              </a:xfrm>
              <a:prstGeom prst="rect">
                <a:avLst/>
              </a:prstGeom>
            </p:spPr>
            <p:txBody>
              <a:bodyPr anchor="ctr" anchorCtr="0" bIns="0" lIns="0" rIns="360000" tIns="0" vert="horz" wrap="square">
                <a:normAutofit fontScale="85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3" name="Group 55">
              <a:extLst>
                <a:ext uri="{FF2B5EF4-FFF2-40B4-BE49-F238E27FC236}">
                  <a16:creationId xmlns:a16="http://schemas.microsoft.com/office/drawing/2014/main" id="{F6CB6901-70EB-4841-A2C9-1624397FB48C}"/>
                </a:ext>
              </a:extLst>
            </p:cNvPr>
            <p:cNvGrpSpPr/>
            <p:nvPr/>
          </p:nvGrpSpPr>
          <p:grpSpPr>
            <a:xfrm>
              <a:off x="6692901" y="2438721"/>
              <a:ext cx="2145854" cy="635776"/>
              <a:chOff x="7284132" y="5074715"/>
              <a:chExt cx="2262955" cy="847702"/>
            </a:xfrm>
          </p:grpSpPr>
          <p:sp>
            <p:nvSpPr>
              <p:cNvPr id="20" name="îŝḷîḓé-TextBox 56">
                <a:extLst>
                  <a:ext uri="{FF2B5EF4-FFF2-40B4-BE49-F238E27FC236}">
                    <a16:creationId xmlns:a16="http://schemas.microsoft.com/office/drawing/2014/main" id="{E470E1D4-D7B8-45A5-9292-E0B003B5190B}"/>
                  </a:ext>
                </a:extLst>
              </p:cNvPr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288000" rIns="288000" tIns="0" wrap="none">
                <a:normAutofit fontScale="92500" lnSpcReduction="10000"/>
              </a:bodyPr>
              <a:lstStyle/>
              <a:p>
                <a:r>
                  <a:rPr altLang="en-US" b="1" lang="zh-CN" sz="1600">
                    <a:solidFill>
                      <a:schemeClr val="accent5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1" name="îŝḷîḓé-TextBox 57">
                <a:extLst>
                  <a:ext uri="{FF2B5EF4-FFF2-40B4-BE49-F238E27FC236}">
                    <a16:creationId xmlns:a16="http://schemas.microsoft.com/office/drawing/2014/main" id="{2F04F1A1-2BB8-4D36-A483-2724540D4105}"/>
                  </a:ext>
                </a:extLst>
              </p:cNvPr>
              <p:cNvSpPr txBox="1"/>
              <p:nvPr/>
            </p:nvSpPr>
            <p:spPr>
              <a:xfrm>
                <a:off x="7284132" y="5366119"/>
                <a:ext cx="2262955" cy="556298"/>
              </a:xfrm>
              <a:prstGeom prst="rect">
                <a:avLst/>
              </a:prstGeom>
            </p:spPr>
            <p:txBody>
              <a:bodyPr anchor="ctr" anchorCtr="0" bIns="0" lIns="288000" rIns="288000" tIns="0" vert="horz" wrap="square">
                <a:normAutofit fontScale="8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4" name="Group 58">
              <a:extLst>
                <a:ext uri="{FF2B5EF4-FFF2-40B4-BE49-F238E27FC236}">
                  <a16:creationId xmlns:a16="http://schemas.microsoft.com/office/drawing/2014/main" id="{D71C8977-6B0F-4BD6-ABE6-6DFC620A6384}"/>
                </a:ext>
              </a:extLst>
            </p:cNvPr>
            <p:cNvGrpSpPr/>
            <p:nvPr/>
          </p:nvGrpSpPr>
          <p:grpSpPr>
            <a:xfrm>
              <a:off x="686369" y="3541872"/>
              <a:ext cx="1929832" cy="635776"/>
              <a:chOff x="2653530" y="5074715"/>
              <a:chExt cx="2262955" cy="847702"/>
            </a:xfrm>
          </p:grpSpPr>
          <p:sp>
            <p:nvSpPr>
              <p:cNvPr id="18" name="îŝḷîḓé-TextBox 59">
                <a:extLst>
                  <a:ext uri="{FF2B5EF4-FFF2-40B4-BE49-F238E27FC236}">
                    <a16:creationId xmlns:a16="http://schemas.microsoft.com/office/drawing/2014/main" id="{72828EFC-27C5-4E02-B514-4F1AF5A08181}"/>
                  </a:ext>
                </a:extLst>
              </p:cNvPr>
              <p:cNvSpPr txBox="1"/>
              <p:nvPr/>
            </p:nvSpPr>
            <p:spPr>
              <a:xfrm>
                <a:off x="2653530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0" rIns="360000" tIns="0" wrap="none">
                <a:normAutofit fontScale="92500" lnSpcReduction="10000"/>
              </a:bodyPr>
              <a:lstStyle/>
              <a:p>
                <a:pPr algn="r"/>
                <a:r>
                  <a:rPr altLang="en-US" b="1" lang="zh-CN" sz="1600">
                    <a:solidFill>
                      <a:schemeClr val="accent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9" name="îŝḷîḓé-TextBox 60">
                <a:extLst>
                  <a:ext uri="{FF2B5EF4-FFF2-40B4-BE49-F238E27FC236}">
                    <a16:creationId xmlns:a16="http://schemas.microsoft.com/office/drawing/2014/main" id="{ECE185E6-DD73-48F0-9A3F-D62ED12B76C5}"/>
                  </a:ext>
                </a:extLst>
              </p:cNvPr>
              <p:cNvSpPr txBox="1"/>
              <p:nvPr/>
            </p:nvSpPr>
            <p:spPr>
              <a:xfrm>
                <a:off x="2653530" y="5366119"/>
                <a:ext cx="2262955" cy="556298"/>
              </a:xfrm>
              <a:prstGeom prst="rect">
                <a:avLst/>
              </a:prstGeom>
            </p:spPr>
            <p:txBody>
              <a:bodyPr anchor="ctr" anchorCtr="0" bIns="0" lIns="0" rIns="360000" tIns="0" vert="horz" wrap="square">
                <a:normAutofit fontScale="85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5" name="Group 61">
              <a:extLst>
                <a:ext uri="{FF2B5EF4-FFF2-40B4-BE49-F238E27FC236}">
                  <a16:creationId xmlns:a16="http://schemas.microsoft.com/office/drawing/2014/main" id="{17C07824-5317-42D2-AC90-255DEF4CE872}"/>
                </a:ext>
              </a:extLst>
            </p:cNvPr>
            <p:cNvGrpSpPr/>
            <p:nvPr/>
          </p:nvGrpSpPr>
          <p:grpSpPr>
            <a:xfrm>
              <a:off x="6524625" y="3541872"/>
              <a:ext cx="2145854" cy="635776"/>
              <a:chOff x="7284132" y="5074715"/>
              <a:chExt cx="2262955" cy="847702"/>
            </a:xfrm>
          </p:grpSpPr>
          <p:sp>
            <p:nvSpPr>
              <p:cNvPr id="16" name="îŝḷîḓé-TextBox 62">
                <a:extLst>
                  <a:ext uri="{FF2B5EF4-FFF2-40B4-BE49-F238E27FC236}">
                    <a16:creationId xmlns:a16="http://schemas.microsoft.com/office/drawing/2014/main" id="{51EA638D-19F3-499A-AA33-CBFAB055C9BE}"/>
                  </a:ext>
                </a:extLst>
              </p:cNvPr>
              <p:cNvSpPr txBox="1"/>
              <p:nvPr/>
            </p:nvSpPr>
            <p:spPr>
              <a:xfrm>
                <a:off x="7284132" y="5074715"/>
                <a:ext cx="2262955" cy="291403"/>
              </a:xfrm>
              <a:prstGeom prst="rect">
                <a:avLst/>
              </a:prstGeom>
              <a:noFill/>
              <a:ln algn="ctr" cap="flat" cmpd="sng" w="12700">
                <a:noFill/>
                <a:prstDash val="solid"/>
                <a:round/>
                <a:headEnd len="med" type="none" w="med"/>
                <a:tailEnd len="med" type="none" w="med"/>
              </a:ln>
              <a:extLst>
                <a:ext uri="{91240B29-F687-4F45-9708-019B960494DF}">
                  <a14:hiddenLine algn="ctr" cap="flat" cmpd="sng" w="12700">
                    <a:solidFill>
                      <a:schemeClr val="accent4">
                        <a:lumMod val="100000"/>
                      </a:schemeClr>
                    </a:solidFill>
                    <a:prstDash val="solid"/>
                    <a:round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 anchorCtr="0" bIns="0" lIns="288000" rIns="288000" tIns="0" wrap="none">
                <a:normAutofit fontScale="92500" lnSpcReduction="10000"/>
              </a:bodyPr>
              <a:lstStyle/>
              <a:p>
                <a:r>
                  <a:rPr altLang="en-US" b="1" lang="zh-CN" sz="1600">
                    <a:solidFill>
                      <a:schemeClr val="accent6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7" name="îŝḷîḓé-TextBox 63">
                <a:extLst>
                  <a:ext uri="{FF2B5EF4-FFF2-40B4-BE49-F238E27FC236}">
                    <a16:creationId xmlns:a16="http://schemas.microsoft.com/office/drawing/2014/main" id="{73494768-B57E-4C71-9687-27A885953282}"/>
                  </a:ext>
                </a:extLst>
              </p:cNvPr>
              <p:cNvSpPr txBox="1"/>
              <p:nvPr/>
            </p:nvSpPr>
            <p:spPr>
              <a:xfrm>
                <a:off x="7284132" y="5366119"/>
                <a:ext cx="2262955" cy="556298"/>
              </a:xfrm>
              <a:prstGeom prst="rect">
                <a:avLst/>
              </a:prstGeom>
            </p:spPr>
            <p:txBody>
              <a:bodyPr anchor="ctr" anchorCtr="0" bIns="0" lIns="288000" rIns="288000" tIns="0" vert="horz" wrap="square">
                <a:normAutofit fontScale="8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 </a:t>
                </a:r>
                <a:b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050">
                    <a:solidFill>
                      <a:schemeClr val="dk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58" name="íṡľíḍè-TextBox 81">
            <a:extLst>
              <a:ext uri="{FF2B5EF4-FFF2-40B4-BE49-F238E27FC236}">
                <a16:creationId xmlns:a16="http://schemas.microsoft.com/office/drawing/2014/main" id="{27398F29-6963-428E-B080-5D34FFC4570D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307439362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1">
            <a:extLst>
              <a:ext uri="{FF2B5EF4-FFF2-40B4-BE49-F238E27FC236}">
                <a16:creationId xmlns:a16="http://schemas.microsoft.com/office/drawing/2014/main" id="{F01ABB25-4820-450E-BEBD-20740C6B5858}"/>
              </a:ext>
            </a:extLst>
          </p:cNvPr>
          <p:cNvGrpSpPr/>
          <p:nvPr/>
        </p:nvGrpSpPr>
        <p:grpSpPr>
          <a:xfrm>
            <a:off x="548304" y="1041000"/>
            <a:ext cx="3606055" cy="3592533"/>
            <a:chOff x="659532" y="2228832"/>
            <a:chExt cx="4161776" cy="4790055"/>
          </a:xfrm>
        </p:grpSpPr>
        <p:sp>
          <p:nvSpPr>
            <p:cNvPr id="45" name="ïṧḷïḓê-Freeform: Shape 2">
              <a:extLst>
                <a:ext uri="{FF2B5EF4-FFF2-40B4-BE49-F238E27FC236}">
                  <a16:creationId xmlns:a16="http://schemas.microsoft.com/office/drawing/2014/main" id="{957FE700-4832-4D51-8607-73DA4AC8C5D9}"/>
                </a:ext>
              </a:extLst>
            </p:cNvPr>
            <p:cNvSpPr/>
            <p:nvPr/>
          </p:nvSpPr>
          <p:spPr bwMode="auto">
            <a:xfrm rot="10800000">
              <a:off x="1664328" y="5686584"/>
              <a:ext cx="2228" cy="0"/>
            </a:xfrm>
            <a:custGeom>
              <a:gdLst>
                <a:gd fmla="*/ 0 w 1" name="T0"/>
                <a:gd fmla="*/ 1 w 1" name="T1"/>
                <a:gd fmla="*/ 0 w 1" name="T2"/>
                <a:gd fmla="*/ 0 w 1" name="T3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b="b" l="0" r="r" t="0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flat" w="1">
              <a:noFill/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46" name="Group 3">
              <a:extLst>
                <a:ext uri="{FF2B5EF4-FFF2-40B4-BE49-F238E27FC236}">
                  <a16:creationId xmlns:a16="http://schemas.microsoft.com/office/drawing/2014/main" id="{4164E4B6-70F1-4FA6-995E-40A1634B4793}"/>
                </a:ext>
              </a:extLst>
            </p:cNvPr>
            <p:cNvGrpSpPr/>
            <p:nvPr/>
          </p:nvGrpSpPr>
          <p:grpSpPr>
            <a:xfrm>
              <a:off x="2303741" y="2228832"/>
              <a:ext cx="810967" cy="839931"/>
              <a:chOff x="1998028" y="1265209"/>
              <a:chExt cx="608226" cy="629948"/>
            </a:xfrm>
          </p:grpSpPr>
          <p:sp>
            <p:nvSpPr>
              <p:cNvPr id="80" name="ïṧḷïḓê-Freeform: Shape 38">
                <a:extLst>
                  <a:ext uri="{FF2B5EF4-FFF2-40B4-BE49-F238E27FC236}">
                    <a16:creationId xmlns:a16="http://schemas.microsoft.com/office/drawing/2014/main" id="{E9A0B158-FA23-4DC1-BB39-20C137A6F399}"/>
                  </a:ext>
                </a:extLst>
              </p:cNvPr>
              <p:cNvSpPr/>
              <p:nvPr/>
            </p:nvSpPr>
            <p:spPr bwMode="auto">
              <a:xfrm rot="10800000">
                <a:off x="1998028" y="1265210"/>
                <a:ext cx="275707" cy="511310"/>
              </a:xfrm>
              <a:custGeom>
                <a:gdLst>
                  <a:gd fmla="*/ 0 w 165" name="T0"/>
                  <a:gd fmla="*/ 306 h 306" name="T1"/>
                  <a:gd fmla="*/ 0 w 165" name="T2"/>
                  <a:gd fmla="*/ 306 h 306" name="T3"/>
                  <a:gd fmla="*/ 165 w 165" name="T4"/>
                  <a:gd fmla="*/ 0 h 306" name="T5"/>
                  <a:gd fmla="*/ 83 w 165" name="T6"/>
                  <a:gd fmla="*/ 21 h 306" name="T7"/>
                  <a:gd fmla="*/ 0 w 165" name="T8"/>
                  <a:gd fmla="*/ 306 h 30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6" w="165">
                    <a:moveTo>
                      <a:pt x="0" y="306"/>
                    </a:moveTo>
                    <a:lnTo>
                      <a:pt x="0" y="306"/>
                    </a:lnTo>
                    <a:lnTo>
                      <a:pt x="165" y="0"/>
                    </a:lnTo>
                    <a:lnTo>
                      <a:pt x="83" y="21"/>
                    </a:lnTo>
                    <a:lnTo>
                      <a:pt x="0" y="306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81" name="ïṧḷïḓê-Freeform: Shape 39">
                <a:extLst>
                  <a:ext uri="{FF2B5EF4-FFF2-40B4-BE49-F238E27FC236}">
                    <a16:creationId xmlns:a16="http://schemas.microsoft.com/office/drawing/2014/main" id="{7CEBAF1B-197D-4737-A573-4CDC2190EF1C}"/>
                  </a:ext>
                </a:extLst>
              </p:cNvPr>
              <p:cNvSpPr/>
              <p:nvPr/>
            </p:nvSpPr>
            <p:spPr bwMode="auto">
              <a:xfrm rot="10800000">
                <a:off x="2135046" y="1265209"/>
                <a:ext cx="471208" cy="616581"/>
              </a:xfrm>
              <a:custGeom>
                <a:gdLst>
                  <a:gd fmla="*/ 339 w 340" name="T0"/>
                  <a:gd fmla="*/ 102 h 446" name="T1"/>
                  <a:gd fmla="*/ 0 w 340" name="T2"/>
                  <a:gd fmla="*/ 21 h 446" name="T3"/>
                  <a:gd fmla="*/ 240 w 340" name="T4"/>
                  <a:gd fmla="*/ 446 h 446" name="T5"/>
                  <a:gd fmla="*/ 340 w 340" name="T6"/>
                  <a:gd fmla="*/ 102 h 446" name="T7"/>
                  <a:gd fmla="*/ 339 w 340" name="T8"/>
                  <a:gd fmla="*/ 102 h 44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46" w="340">
                    <a:moveTo>
                      <a:pt x="339" y="102"/>
                    </a:moveTo>
                    <a:cubicBezTo>
                      <a:pt x="222" y="22"/>
                      <a:pt x="108" y="0"/>
                      <a:pt x="0" y="21"/>
                    </a:cubicBezTo>
                    <a:cubicBezTo>
                      <a:pt x="240" y="446"/>
                      <a:pt x="240" y="446"/>
                      <a:pt x="240" y="446"/>
                    </a:cubicBezTo>
                    <a:cubicBezTo>
                      <a:pt x="340" y="102"/>
                      <a:pt x="340" y="102"/>
                      <a:pt x="340" y="102"/>
                    </a:cubicBezTo>
                    <a:lnTo>
                      <a:pt x="339" y="102"/>
                    </a:lnTo>
                    <a:close/>
                  </a:path>
                </a:pathLst>
              </a:custGeom>
              <a:solidFill>
                <a:schemeClr val="accent5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82" name="ïṧḷïḓê-Freeform: Shape 40">
                <a:extLst>
                  <a:ext uri="{FF2B5EF4-FFF2-40B4-BE49-F238E27FC236}">
                    <a16:creationId xmlns:a16="http://schemas.microsoft.com/office/drawing/2014/main" id="{908D0561-7165-45DE-B899-AEE280803852}"/>
                  </a:ext>
                </a:extLst>
              </p:cNvPr>
              <p:cNvSpPr/>
              <p:nvPr/>
            </p:nvSpPr>
            <p:spPr bwMode="auto">
              <a:xfrm rot="10800000">
                <a:off x="2123350" y="1741430"/>
                <a:ext cx="467866" cy="153727"/>
              </a:xfrm>
              <a:custGeom>
                <a:gdLst>
                  <a:gd fmla="*/ 339 w 339" name="T0"/>
                  <a:gd fmla="*/ 78 h 111" name="T1"/>
                  <a:gd fmla="*/ 175 w 339" name="T2"/>
                  <a:gd fmla="*/ 1 h 111" name="T3"/>
                  <a:gd fmla="*/ 0 w 339" name="T4"/>
                  <a:gd fmla="*/ 28 h 111" name="T5"/>
                  <a:gd fmla="*/ 329 w 339" name="T6"/>
                  <a:gd fmla="*/ 111 h 111" name="T7"/>
                  <a:gd fmla="*/ 330 w 339" name="T8"/>
                  <a:gd fmla="*/ 111 h 111" name="T9"/>
                  <a:gd fmla="*/ 339 w 339" name="T10"/>
                  <a:gd fmla="*/ 78 h 11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110" w="339">
                    <a:moveTo>
                      <a:pt x="339" y="78"/>
                    </a:moveTo>
                    <a:cubicBezTo>
                      <a:pt x="283" y="41"/>
                      <a:pt x="228" y="15"/>
                      <a:pt x="175" y="1"/>
                    </a:cubicBezTo>
                    <a:cubicBezTo>
                      <a:pt x="95" y="0"/>
                      <a:pt x="38" y="14"/>
                      <a:pt x="0" y="28"/>
                    </a:cubicBezTo>
                    <a:cubicBezTo>
                      <a:pt x="105" y="10"/>
                      <a:pt x="216" y="34"/>
                      <a:pt x="329" y="111"/>
                    </a:cubicBezTo>
                    <a:cubicBezTo>
                      <a:pt x="330" y="111"/>
                      <a:pt x="330" y="111"/>
                      <a:pt x="330" y="111"/>
                    </a:cubicBezTo>
                    <a:cubicBezTo>
                      <a:pt x="339" y="78"/>
                      <a:pt x="339" y="78"/>
                      <a:pt x="339" y="78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83" name="ïṧḷïḓê-Freeform: Shape 41">
                <a:extLst>
                  <a:ext uri="{FF2B5EF4-FFF2-40B4-BE49-F238E27FC236}">
                    <a16:creationId xmlns:a16="http://schemas.microsoft.com/office/drawing/2014/main" id="{71AB6C46-63E7-49DA-903E-6E07E4CEDACA}"/>
                  </a:ext>
                </a:extLst>
              </p:cNvPr>
              <p:cNvSpPr/>
              <p:nvPr/>
            </p:nvSpPr>
            <p:spPr bwMode="auto">
              <a:xfrm rot="10800000">
                <a:off x="1999698" y="1741430"/>
                <a:ext cx="135347" cy="63496"/>
              </a:xfrm>
              <a:custGeom>
                <a:gdLst>
                  <a:gd fmla="*/ 9 w 98" name="T0"/>
                  <a:gd fmla="*/ 13 h 46" name="T1"/>
                  <a:gd fmla="*/ 0 w 98" name="T2"/>
                  <a:gd fmla="*/ 46 h 46" name="T3"/>
                  <a:gd fmla="*/ 98 w 98" name="T4"/>
                  <a:gd fmla="*/ 20 h 46" name="T5"/>
                  <a:gd fmla="*/ 53 w 98" name="T6"/>
                  <a:gd fmla="*/ 0 h 46" name="T7"/>
                  <a:gd fmla="*/ 9 w 98" name="T8"/>
                  <a:gd fmla="*/ 13 h 4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6" w="98">
                    <a:moveTo>
                      <a:pt x="9" y="13"/>
                    </a:moveTo>
                    <a:cubicBezTo>
                      <a:pt x="0" y="46"/>
                      <a:pt x="0" y="46"/>
                      <a:pt x="0" y="46"/>
                    </a:cubicBezTo>
                    <a:cubicBezTo>
                      <a:pt x="98" y="20"/>
                      <a:pt x="98" y="20"/>
                      <a:pt x="98" y="20"/>
                    </a:cubicBezTo>
                    <a:cubicBezTo>
                      <a:pt x="86" y="14"/>
                      <a:pt x="62" y="4"/>
                      <a:pt x="53" y="0"/>
                    </a:cubicBezTo>
                    <a:lnTo>
                      <a:pt x="9" y="13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47" name="Group 4">
              <a:extLst>
                <a:ext uri="{FF2B5EF4-FFF2-40B4-BE49-F238E27FC236}">
                  <a16:creationId xmlns:a16="http://schemas.microsoft.com/office/drawing/2014/main" id="{4C691203-BA5B-463D-A117-A4C590A994B6}"/>
                </a:ext>
              </a:extLst>
            </p:cNvPr>
            <p:cNvGrpSpPr/>
            <p:nvPr/>
          </p:nvGrpSpPr>
          <p:grpSpPr>
            <a:xfrm>
              <a:off x="659532" y="5024887"/>
              <a:ext cx="4161776" cy="1994000"/>
              <a:chOff x="764868" y="3362250"/>
              <a:chExt cx="3121332" cy="1495500"/>
            </a:xfrm>
          </p:grpSpPr>
          <p:sp>
            <p:nvSpPr>
              <p:cNvPr id="77" name="ïṧḷïḓê-Freeform: Shape 35">
                <a:extLst>
                  <a:ext uri="{FF2B5EF4-FFF2-40B4-BE49-F238E27FC236}">
                    <a16:creationId xmlns:a16="http://schemas.microsoft.com/office/drawing/2014/main" id="{13FB0A41-373D-412D-9C8F-E4D44120FD60}"/>
                  </a:ext>
                </a:extLst>
              </p:cNvPr>
              <p:cNvSpPr/>
              <p:nvPr/>
            </p:nvSpPr>
            <p:spPr bwMode="auto">
              <a:xfrm rot="10800000">
                <a:off x="764868" y="3858523"/>
                <a:ext cx="3121332" cy="999227"/>
              </a:xfrm>
              <a:custGeom>
                <a:gdLst>
                  <a:gd fmla="*/ 1710 w 2255" name="T0"/>
                  <a:gd fmla="*/ 722 h 722" name="T1"/>
                  <a:gd fmla="*/ 1711 w 2255" name="T2"/>
                  <a:gd fmla="*/ 722 h 722" name="T3"/>
                  <a:gd fmla="*/ 2255 w 2255" name="T4"/>
                  <a:gd fmla="*/ 571 h 722" name="T5"/>
                  <a:gd fmla="*/ 2255 w 2255" name="T6"/>
                  <a:gd fmla="*/ 571 h 722" name="T7"/>
                  <a:gd fmla="*/ 0 w 2255" name="T8"/>
                  <a:gd fmla="*/ 526 h 722" name="T9"/>
                  <a:gd fmla="*/ 2 w 2255" name="T10"/>
                  <a:gd fmla="*/ 530 h 722" name="T11"/>
                  <a:gd fmla="*/ 1710 w 2255" name="T12"/>
                  <a:gd fmla="*/ 722 h 72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722" w="2255">
                    <a:moveTo>
                      <a:pt x="1710" y="722"/>
                    </a:moveTo>
                    <a:cubicBezTo>
                      <a:pt x="1711" y="722"/>
                      <a:pt x="1711" y="722"/>
                      <a:pt x="1711" y="722"/>
                    </a:cubicBezTo>
                    <a:cubicBezTo>
                      <a:pt x="2255" y="571"/>
                      <a:pt x="2255" y="571"/>
                      <a:pt x="2255" y="571"/>
                    </a:cubicBezTo>
                    <a:cubicBezTo>
                      <a:pt x="2255" y="571"/>
                      <a:pt x="2255" y="571"/>
                      <a:pt x="2255" y="571"/>
                    </a:cubicBezTo>
                    <a:cubicBezTo>
                      <a:pt x="1140" y="0"/>
                      <a:pt x="0" y="526"/>
                      <a:pt x="0" y="526"/>
                    </a:cubicBezTo>
                    <a:cubicBezTo>
                      <a:pt x="2" y="530"/>
                      <a:pt x="2" y="530"/>
                      <a:pt x="2" y="530"/>
                    </a:cubicBezTo>
                    <a:cubicBezTo>
                      <a:pt x="799" y="190"/>
                      <a:pt x="1646" y="683"/>
                      <a:pt x="1710" y="722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8" name="ïṧḷïḓê-Freeform: Shape 36">
                <a:extLst>
                  <a:ext uri="{FF2B5EF4-FFF2-40B4-BE49-F238E27FC236}">
                    <a16:creationId xmlns:a16="http://schemas.microsoft.com/office/drawing/2014/main" id="{59CC7039-CAD3-4FF9-8303-C97647C730B6}"/>
                  </a:ext>
                </a:extLst>
              </p:cNvPr>
              <p:cNvSpPr/>
              <p:nvPr/>
            </p:nvSpPr>
            <p:spPr bwMode="auto">
              <a:xfrm rot="10800000">
                <a:off x="764868" y="3362250"/>
                <a:ext cx="898970" cy="705140"/>
              </a:xfrm>
              <a:custGeom>
                <a:gdLst>
                  <a:gd fmla="*/ 105 w 649" name="T0"/>
                  <a:gd fmla="*/ 151 h 509" name="T1"/>
                  <a:gd fmla="*/ 104 w 649" name="T2"/>
                  <a:gd fmla="*/ 151 h 509" name="T3"/>
                  <a:gd fmla="*/ 0 w 649" name="T4"/>
                  <a:gd fmla="*/ 509 h 509" name="T5"/>
                  <a:gd fmla="*/ 1 w 649" name="T6"/>
                  <a:gd fmla="*/ 509 h 509" name="T7"/>
                  <a:gd fmla="*/ 447 w 649" name="T8"/>
                  <a:gd fmla="*/ 375 h 509" name="T9"/>
                  <a:gd fmla="*/ 649 w 649" name="T10"/>
                  <a:gd fmla="*/ 0 h 509" name="T11"/>
                  <a:gd fmla="*/ 105 w 649" name="T12"/>
                  <a:gd fmla="*/ 151 h 50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09" w="649">
                    <a:moveTo>
                      <a:pt x="105" y="151"/>
                    </a:moveTo>
                    <a:cubicBezTo>
                      <a:pt x="104" y="151"/>
                      <a:pt x="104" y="151"/>
                      <a:pt x="104" y="151"/>
                    </a:cubicBezTo>
                    <a:cubicBezTo>
                      <a:pt x="0" y="509"/>
                      <a:pt x="0" y="509"/>
                      <a:pt x="0" y="509"/>
                    </a:cubicBezTo>
                    <a:cubicBezTo>
                      <a:pt x="0" y="509"/>
                      <a:pt x="0" y="509"/>
                      <a:pt x="1" y="509"/>
                    </a:cubicBezTo>
                    <a:cubicBezTo>
                      <a:pt x="447" y="375"/>
                      <a:pt x="447" y="375"/>
                      <a:pt x="447" y="375"/>
                    </a:cubicBezTo>
                    <a:cubicBezTo>
                      <a:pt x="649" y="0"/>
                      <a:pt x="649" y="0"/>
                      <a:pt x="649" y="0"/>
                    </a:cubicBezTo>
                    <a:lnTo>
                      <a:pt x="105" y="151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9" name="ïṧḷïḓê-Freeform: Shape 37">
                <a:extLst>
                  <a:ext uri="{FF2B5EF4-FFF2-40B4-BE49-F238E27FC236}">
                    <a16:creationId xmlns:a16="http://schemas.microsoft.com/office/drawing/2014/main" id="{CA1CBBAC-8A29-4326-8C46-10462BD288C2}"/>
                  </a:ext>
                </a:extLst>
              </p:cNvPr>
              <p:cNvSpPr/>
              <p:nvPr/>
            </p:nvSpPr>
            <p:spPr bwMode="auto">
              <a:xfrm rot="10800000">
                <a:off x="1520137" y="3362250"/>
                <a:ext cx="2362721" cy="1231490"/>
              </a:xfrm>
              <a:custGeom>
                <a:gdLst>
                  <a:gd fmla="*/ 1604 w 1708" name="T0"/>
                  <a:gd fmla="*/ 890 h 890" name="T1"/>
                  <a:gd fmla="*/ 1708 w 1708" name="T2"/>
                  <a:gd fmla="*/ 532 h 890" name="T3"/>
                  <a:gd fmla="*/ 0 w 1708" name="T4"/>
                  <a:gd fmla="*/ 340 h 890" name="T5"/>
                  <a:gd fmla="*/ 198 w 1708" name="T6"/>
                  <a:gd fmla="*/ 691 h 890" name="T7"/>
                  <a:gd fmla="*/ 1604 w 1708" name="T8"/>
                  <a:gd fmla="*/ 890 h 89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890" w="1708">
                    <a:moveTo>
                      <a:pt x="1604" y="890"/>
                    </a:moveTo>
                    <a:cubicBezTo>
                      <a:pt x="1708" y="532"/>
                      <a:pt x="1708" y="532"/>
                      <a:pt x="1708" y="532"/>
                    </a:cubicBezTo>
                    <a:cubicBezTo>
                      <a:pt x="1644" y="493"/>
                      <a:pt x="797" y="0"/>
                      <a:pt x="0" y="340"/>
                    </a:cubicBezTo>
                    <a:cubicBezTo>
                      <a:pt x="198" y="691"/>
                      <a:pt x="198" y="691"/>
                      <a:pt x="198" y="691"/>
                    </a:cubicBezTo>
                    <a:cubicBezTo>
                      <a:pt x="278" y="659"/>
                      <a:pt x="854" y="453"/>
                      <a:pt x="1604" y="89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48" name="Group 5">
              <a:extLst>
                <a:ext uri="{FF2B5EF4-FFF2-40B4-BE49-F238E27FC236}">
                  <a16:creationId xmlns:a16="http://schemas.microsoft.com/office/drawing/2014/main" id="{AA00539D-D119-499F-8CD9-C5F0857E693F}"/>
                </a:ext>
              </a:extLst>
            </p:cNvPr>
            <p:cNvGrpSpPr/>
            <p:nvPr/>
          </p:nvGrpSpPr>
          <p:grpSpPr>
            <a:xfrm>
              <a:off x="1902719" y="2923947"/>
              <a:ext cx="1653126" cy="1004797"/>
              <a:chOff x="1697257" y="1786545"/>
              <a:chExt cx="1239844" cy="75359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73" name="ïṧḷïḓê-Freeform: Shape 30">
                <a:extLst>
                  <a:ext uri="{FF2B5EF4-FFF2-40B4-BE49-F238E27FC236}">
                    <a16:creationId xmlns:a16="http://schemas.microsoft.com/office/drawing/2014/main" id="{B7E746E3-A1D7-453D-BEE6-EFA553CF1E94}"/>
                  </a:ext>
                </a:extLst>
              </p:cNvPr>
              <p:cNvSpPr/>
              <p:nvPr/>
            </p:nvSpPr>
            <p:spPr bwMode="auto">
              <a:xfrm rot="10800000">
                <a:off x="1697257" y="1786546"/>
                <a:ext cx="426092" cy="551413"/>
              </a:xfrm>
              <a:custGeom>
                <a:gdLst>
                  <a:gd fmla="*/ 0 w 255" name="T0"/>
                  <a:gd fmla="*/ 330 h 330" name="T1"/>
                  <a:gd fmla="*/ 92 w 255" name="T2"/>
                  <a:gd fmla="*/ 302 h 330" name="T3"/>
                  <a:gd fmla="*/ 255 w 255" name="T4"/>
                  <a:gd fmla="*/ 0 h 330" name="T5"/>
                  <a:gd fmla="*/ 83 w 255" name="T6"/>
                  <a:gd fmla="*/ 46 h 330" name="T7"/>
                  <a:gd fmla="*/ 0 w 255" name="T8"/>
                  <a:gd fmla="*/ 330 h 33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0" w="255">
                    <a:moveTo>
                      <a:pt x="0" y="330"/>
                    </a:moveTo>
                    <a:lnTo>
                      <a:pt x="92" y="302"/>
                    </a:lnTo>
                    <a:lnTo>
                      <a:pt x="255" y="0"/>
                    </a:lnTo>
                    <a:lnTo>
                      <a:pt x="83" y="46"/>
                    </a:lnTo>
                    <a:lnTo>
                      <a:pt x="0" y="33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4" name="ïṧḷïḓê-Freeform: Shape 31">
                <a:extLst>
                  <a:ext uri="{FF2B5EF4-FFF2-40B4-BE49-F238E27FC236}">
                    <a16:creationId xmlns:a16="http://schemas.microsoft.com/office/drawing/2014/main" id="{E43B3E9B-111F-4952-B073-9656FFA434E7}"/>
                  </a:ext>
                </a:extLst>
              </p:cNvPr>
              <p:cNvSpPr/>
              <p:nvPr/>
            </p:nvSpPr>
            <p:spPr bwMode="auto">
              <a:xfrm rot="10800000">
                <a:off x="1984660" y="1786545"/>
                <a:ext cx="952441" cy="736889"/>
              </a:xfrm>
              <a:custGeom>
                <a:gdLst>
                  <a:gd fmla="*/ 588 w 688" name="T0"/>
                  <a:gd fmla="*/ 532 h 532" name="T1"/>
                  <a:gd fmla="*/ 588 w 688" name="T2"/>
                  <a:gd fmla="*/ 532 h 532" name="T3"/>
                  <a:gd fmla="*/ 688 w 688" name="T4"/>
                  <a:gd fmla="*/ 189 h 532" name="T5"/>
                  <a:gd fmla="*/ 688 w 688" name="T6"/>
                  <a:gd fmla="*/ 189 h 532" name="T7"/>
                  <a:gd fmla="*/ 0 w 688" name="T8"/>
                  <a:gd fmla="*/ 58 h 532" name="T9"/>
                  <a:gd fmla="*/ 220 w 688" name="T10"/>
                  <a:gd fmla="*/ 450 h 532" name="T11"/>
                  <a:gd fmla="*/ 588 w 688" name="T12"/>
                  <a:gd fmla="*/ 532 h 532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532" w="688">
                    <a:moveTo>
                      <a:pt x="588" y="532"/>
                    </a:moveTo>
                    <a:cubicBezTo>
                      <a:pt x="588" y="532"/>
                      <a:pt x="588" y="532"/>
                      <a:pt x="588" y="532"/>
                    </a:cubicBezTo>
                    <a:cubicBezTo>
                      <a:pt x="688" y="189"/>
                      <a:pt x="688" y="189"/>
                      <a:pt x="688" y="189"/>
                    </a:cubicBezTo>
                    <a:cubicBezTo>
                      <a:pt x="688" y="189"/>
                      <a:pt x="688" y="189"/>
                      <a:pt x="688" y="189"/>
                    </a:cubicBezTo>
                    <a:cubicBezTo>
                      <a:pt x="435" y="16"/>
                      <a:pt x="201" y="0"/>
                      <a:pt x="0" y="58"/>
                    </a:cubicBezTo>
                    <a:cubicBezTo>
                      <a:pt x="220" y="450"/>
                      <a:pt x="220" y="450"/>
                      <a:pt x="220" y="450"/>
                    </a:cubicBezTo>
                    <a:cubicBezTo>
                      <a:pt x="336" y="424"/>
                      <a:pt x="459" y="445"/>
                      <a:pt x="588" y="53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5" name="ïṧḷïḓê-Freeform: Shape 32">
                <a:extLst>
                  <a:ext uri="{FF2B5EF4-FFF2-40B4-BE49-F238E27FC236}">
                    <a16:creationId xmlns:a16="http://schemas.microsoft.com/office/drawing/2014/main" id="{55BC13E0-47F9-49B4-9B22-872DC5B8F667}"/>
                  </a:ext>
                </a:extLst>
              </p:cNvPr>
              <p:cNvSpPr/>
              <p:nvPr/>
            </p:nvSpPr>
            <p:spPr bwMode="auto">
              <a:xfrm rot="10800000">
                <a:off x="1971293" y="2261094"/>
                <a:ext cx="932389" cy="279049"/>
              </a:xfrm>
              <a:custGeom>
                <a:gdLst>
                  <a:gd fmla="*/ 191 w 674" name="T0"/>
                  <a:gd fmla="*/ 0 h 201" name="T1"/>
                  <a:gd fmla="*/ 0 w 674" name="T2"/>
                  <a:gd fmla="*/ 63 h 201" name="T3"/>
                  <a:gd fmla="*/ 664 w 674" name="T4"/>
                  <a:gd fmla="*/ 201 h 201" name="T5"/>
                  <a:gd fmla="*/ 664 w 674" name="T6"/>
                  <a:gd fmla="*/ 201 h 201" name="T7"/>
                  <a:gd fmla="*/ 674 w 674" name="T8"/>
                  <a:gd fmla="*/ 168 h 201" name="T9"/>
                  <a:gd fmla="*/ 191 w 674" name="T10"/>
                  <a:gd fmla="*/ 0 h 201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01" w="674">
                    <a:moveTo>
                      <a:pt x="191" y="0"/>
                    </a:moveTo>
                    <a:cubicBezTo>
                      <a:pt x="86" y="21"/>
                      <a:pt x="26" y="49"/>
                      <a:pt x="0" y="63"/>
                    </a:cubicBezTo>
                    <a:cubicBezTo>
                      <a:pt x="196" y="13"/>
                      <a:pt x="421" y="35"/>
                      <a:pt x="664" y="201"/>
                    </a:cubicBezTo>
                    <a:cubicBezTo>
                      <a:pt x="664" y="201"/>
                      <a:pt x="664" y="201"/>
                      <a:pt x="664" y="201"/>
                    </a:cubicBezTo>
                    <a:cubicBezTo>
                      <a:pt x="674" y="168"/>
                      <a:pt x="674" y="168"/>
                      <a:pt x="674" y="168"/>
                    </a:cubicBezTo>
                    <a:cubicBezTo>
                      <a:pt x="501" y="52"/>
                      <a:pt x="339" y="3"/>
                      <a:pt x="191" y="0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6" name="ïṧḷïḓê-Freeform: Shape 33">
                <a:extLst>
                  <a:ext uri="{FF2B5EF4-FFF2-40B4-BE49-F238E27FC236}">
                    <a16:creationId xmlns:a16="http://schemas.microsoft.com/office/drawing/2014/main" id="{5B3DFCB2-A840-447C-8F4A-8B9222D4B769}"/>
                  </a:ext>
                </a:extLst>
              </p:cNvPr>
              <p:cNvSpPr/>
              <p:nvPr/>
            </p:nvSpPr>
            <p:spPr bwMode="auto">
              <a:xfrm rot="10800000">
                <a:off x="1697257" y="2261096"/>
                <a:ext cx="287403" cy="106941"/>
              </a:xfrm>
              <a:custGeom>
                <a:gdLst>
                  <a:gd fmla="*/ 10 w 207" name="T0"/>
                  <a:gd fmla="*/ 44 h 77" name="T1"/>
                  <a:gd fmla="*/ 10 w 207" name="T2"/>
                  <a:gd fmla="*/ 44 h 77" name="T3"/>
                  <a:gd fmla="*/ 0 w 207" name="T4"/>
                  <a:gd fmla="*/ 77 h 77" name="T5"/>
                  <a:gd fmla="*/ 207 w 207" name="T6"/>
                  <a:gd fmla="*/ 22 h 77" name="T7"/>
                  <a:gd fmla="*/ 159 w 207" name="T8"/>
                  <a:gd fmla="*/ 0 h 77" name="T9"/>
                  <a:gd fmla="*/ 10 w 207" name="T10"/>
                  <a:gd fmla="*/ 44 h 77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77" w="206">
                    <a:moveTo>
                      <a:pt x="10" y="44"/>
                    </a:moveTo>
                    <a:cubicBezTo>
                      <a:pt x="10" y="44"/>
                      <a:pt x="10" y="44"/>
                      <a:pt x="10" y="44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207" y="22"/>
                      <a:pt x="207" y="22"/>
                      <a:pt x="207" y="22"/>
                    </a:cubicBezTo>
                    <a:cubicBezTo>
                      <a:pt x="159" y="0"/>
                      <a:pt x="159" y="0"/>
                      <a:pt x="159" y="0"/>
                    </a:cubicBezTo>
                    <a:lnTo>
                      <a:pt x="10" y="44"/>
                    </a:ln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Group 6">
              <a:extLst>
                <a:ext uri="{FF2B5EF4-FFF2-40B4-BE49-F238E27FC236}">
                  <a16:creationId xmlns:a16="http://schemas.microsoft.com/office/drawing/2014/main" id="{8F3793D8-2CCB-45DD-8814-D0E85CFD1B6C}"/>
                </a:ext>
              </a:extLst>
            </p:cNvPr>
            <p:cNvGrpSpPr/>
            <p:nvPr/>
          </p:nvGrpSpPr>
          <p:grpSpPr>
            <a:xfrm>
              <a:off x="1492778" y="3619063"/>
              <a:ext cx="2499739" cy="1142928"/>
              <a:chOff x="1389803" y="2307882"/>
              <a:chExt cx="1874804" cy="857196"/>
            </a:xfrm>
            <a:solidFill>
              <a:schemeClr val="accent3"/>
            </a:solidFill>
          </p:grpSpPr>
          <p:sp>
            <p:nvSpPr>
              <p:cNvPr id="69" name="ïṧḷïḓê-Freeform: Shape 26">
                <a:extLst>
                  <a:ext uri="{FF2B5EF4-FFF2-40B4-BE49-F238E27FC236}">
                    <a16:creationId xmlns:a16="http://schemas.microsoft.com/office/drawing/2014/main" id="{B0E479E5-4AA5-4666-A676-1717117743F3}"/>
                  </a:ext>
                </a:extLst>
              </p:cNvPr>
              <p:cNvSpPr/>
              <p:nvPr/>
            </p:nvSpPr>
            <p:spPr bwMode="auto">
              <a:xfrm rot="10800000">
                <a:off x="1389803" y="2307882"/>
                <a:ext cx="581490" cy="601542"/>
              </a:xfrm>
              <a:custGeom>
                <a:gdLst>
                  <a:gd fmla="*/ 102 w 420" name="T0"/>
                  <a:gd fmla="*/ 84 h 435" name="T1"/>
                  <a:gd fmla="*/ 0 w 420" name="T2"/>
                  <a:gd fmla="*/ 435 h 435" name="T3"/>
                  <a:gd fmla="*/ 0 w 420" name="T4"/>
                  <a:gd fmla="*/ 435 h 435" name="T5"/>
                  <a:gd fmla="*/ 222 w 420" name="T6"/>
                  <a:gd fmla="*/ 369 h 435" name="T7"/>
                  <a:gd fmla="*/ 420 w 420" name="T8"/>
                  <a:gd fmla="*/ 0 h 435" name="T9"/>
                  <a:gd fmla="*/ 102 w 420" name="T10"/>
                  <a:gd fmla="*/ 84 h 435" name="T11"/>
                  <a:gd fmla="*/ 102 w 420" name="T12"/>
                  <a:gd fmla="*/ 84 h 43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35" w="420">
                    <a:moveTo>
                      <a:pt x="102" y="84"/>
                    </a:moveTo>
                    <a:cubicBezTo>
                      <a:pt x="0" y="435"/>
                      <a:pt x="0" y="435"/>
                      <a:pt x="0" y="435"/>
                    </a:cubicBezTo>
                    <a:cubicBezTo>
                      <a:pt x="0" y="435"/>
                      <a:pt x="0" y="435"/>
                      <a:pt x="0" y="435"/>
                    </a:cubicBezTo>
                    <a:cubicBezTo>
                      <a:pt x="222" y="369"/>
                      <a:pt x="222" y="369"/>
                      <a:pt x="222" y="369"/>
                    </a:cubicBezTo>
                    <a:cubicBezTo>
                      <a:pt x="420" y="0"/>
                      <a:pt x="420" y="0"/>
                      <a:pt x="420" y="0"/>
                    </a:cubicBezTo>
                    <a:cubicBezTo>
                      <a:pt x="102" y="84"/>
                      <a:pt x="102" y="84"/>
                      <a:pt x="102" y="84"/>
                    </a:cubicBezTo>
                    <a:cubicBezTo>
                      <a:pt x="102" y="84"/>
                      <a:pt x="102" y="84"/>
                      <a:pt x="102" y="8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0" name="ïṧḷïḓê-Freeform: Shape 27">
                <a:extLst>
                  <a:ext uri="{FF2B5EF4-FFF2-40B4-BE49-F238E27FC236}">
                    <a16:creationId xmlns:a16="http://schemas.microsoft.com/office/drawing/2014/main" id="{04A0A03B-99FA-4DB9-90A7-5F238468F86C}"/>
                  </a:ext>
                </a:extLst>
              </p:cNvPr>
              <p:cNvSpPr/>
              <p:nvPr/>
            </p:nvSpPr>
            <p:spPr bwMode="auto">
              <a:xfrm rot="10800000">
                <a:off x="1829262" y="2307882"/>
                <a:ext cx="1435345" cy="845500"/>
              </a:xfrm>
              <a:custGeom>
                <a:gdLst>
                  <a:gd fmla="*/ 935 w 1037" name="T0"/>
                  <a:gd fmla="*/ 612 h 612" name="T1"/>
                  <a:gd fmla="*/ 1037 w 1037" name="T2"/>
                  <a:gd fmla="*/ 261 h 612" name="T3"/>
                  <a:gd fmla="*/ 0 w 1037" name="T4"/>
                  <a:gd fmla="*/ 94 h 612" name="T5"/>
                  <a:gd fmla="*/ 215 w 1037" name="T6"/>
                  <a:gd fmla="*/ 476 h 612" name="T7"/>
                  <a:gd fmla="*/ 935 w 1037" name="T8"/>
                  <a:gd fmla="*/ 612 h 61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12" w="1037">
                    <a:moveTo>
                      <a:pt x="935" y="612"/>
                    </a:moveTo>
                    <a:cubicBezTo>
                      <a:pt x="1037" y="261"/>
                      <a:pt x="1037" y="261"/>
                      <a:pt x="1037" y="261"/>
                    </a:cubicBezTo>
                    <a:cubicBezTo>
                      <a:pt x="594" y="0"/>
                      <a:pt x="242" y="13"/>
                      <a:pt x="0" y="94"/>
                    </a:cubicBezTo>
                    <a:cubicBezTo>
                      <a:pt x="215" y="476"/>
                      <a:pt x="215" y="476"/>
                      <a:pt x="215" y="476"/>
                    </a:cubicBezTo>
                    <a:cubicBezTo>
                      <a:pt x="421" y="414"/>
                      <a:pt x="665" y="430"/>
                      <a:pt x="935" y="61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1" name="ïṧḷïḓê-Freeform: Shape 28">
                <a:extLst>
                  <a:ext uri="{FF2B5EF4-FFF2-40B4-BE49-F238E27FC236}">
                    <a16:creationId xmlns:a16="http://schemas.microsoft.com/office/drawing/2014/main" id="{D878EDA7-90E9-4E52-8EB1-BE347636753F}"/>
                  </a:ext>
                </a:extLst>
              </p:cNvPr>
              <p:cNvSpPr/>
              <p:nvPr/>
            </p:nvSpPr>
            <p:spPr bwMode="auto">
              <a:xfrm rot="10800000">
                <a:off x="1815895" y="2792456"/>
                <a:ext cx="1413623" cy="372622"/>
              </a:xfrm>
              <a:custGeom>
                <a:gdLst>
                  <a:gd fmla="*/ 222 w 1022" name="T0"/>
                  <a:gd fmla="*/ 15 h 269" name="T1"/>
                  <a:gd fmla="*/ 0 w 1022" name="T2"/>
                  <a:gd fmla="*/ 94 h 269" name="T3"/>
                  <a:gd fmla="*/ 1012 w 1022" name="T4"/>
                  <a:gd fmla="*/ 269 h 269" name="T5"/>
                  <a:gd fmla="*/ 1022 w 1022" name="T6"/>
                  <a:gd fmla="*/ 236 h 269" name="T7"/>
                  <a:gd fmla="*/ 222 w 1022" name="T8"/>
                  <a:gd fmla="*/ 15 h 26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9" w="1022">
                    <a:moveTo>
                      <a:pt x="222" y="15"/>
                    </a:moveTo>
                    <a:cubicBezTo>
                      <a:pt x="119" y="42"/>
                      <a:pt x="41" y="75"/>
                      <a:pt x="0" y="94"/>
                    </a:cubicBezTo>
                    <a:cubicBezTo>
                      <a:pt x="241" y="21"/>
                      <a:pt x="584" y="17"/>
                      <a:pt x="1012" y="269"/>
                    </a:cubicBezTo>
                    <a:cubicBezTo>
                      <a:pt x="1022" y="236"/>
                      <a:pt x="1022" y="236"/>
                      <a:pt x="1022" y="236"/>
                    </a:cubicBezTo>
                    <a:cubicBezTo>
                      <a:pt x="708" y="49"/>
                      <a:pt x="438" y="0"/>
                      <a:pt x="222" y="15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2" name="ïṧḷïḓê-Freeform: Shape 29">
                <a:extLst>
                  <a:ext uri="{FF2B5EF4-FFF2-40B4-BE49-F238E27FC236}">
                    <a16:creationId xmlns:a16="http://schemas.microsoft.com/office/drawing/2014/main" id="{FC413F0B-6706-4A7F-A32C-175E9CDDD38E}"/>
                  </a:ext>
                </a:extLst>
              </p:cNvPr>
              <p:cNvSpPr/>
              <p:nvPr/>
            </p:nvSpPr>
            <p:spPr bwMode="auto">
              <a:xfrm rot="10800000">
                <a:off x="1389803" y="2792456"/>
                <a:ext cx="439460" cy="152057"/>
              </a:xfrm>
              <a:custGeom>
                <a:gdLst>
                  <a:gd fmla="*/ 10 w 318" name="T0"/>
                  <a:gd fmla="*/ 77 h 110" name="T1"/>
                  <a:gd fmla="*/ 10 w 318" name="T2"/>
                  <a:gd fmla="*/ 77 h 110" name="T3"/>
                  <a:gd fmla="*/ 0 w 318" name="T4"/>
                  <a:gd fmla="*/ 110 h 110" name="T5"/>
                  <a:gd fmla="*/ 0 w 318" name="T6"/>
                  <a:gd fmla="*/ 110 h 110" name="T7"/>
                  <a:gd fmla="*/ 318 w 318" name="T8"/>
                  <a:gd fmla="*/ 26 h 110" name="T9"/>
                  <a:gd fmla="*/ 268 w 318" name="T10"/>
                  <a:gd fmla="*/ 0 h 110" name="T11"/>
                  <a:gd fmla="*/ 10 w 318" name="T12"/>
                  <a:gd fmla="*/ 77 h 11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10" w="318">
                    <a:moveTo>
                      <a:pt x="10" y="77"/>
                    </a:moveTo>
                    <a:cubicBezTo>
                      <a:pt x="10" y="77"/>
                      <a:pt x="10" y="77"/>
                      <a:pt x="10" y="77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318" y="26"/>
                      <a:pt x="318" y="26"/>
                      <a:pt x="318" y="26"/>
                    </a:cubicBezTo>
                    <a:cubicBezTo>
                      <a:pt x="268" y="0"/>
                      <a:pt x="268" y="0"/>
                      <a:pt x="268" y="0"/>
                    </a:cubicBezTo>
                    <a:lnTo>
                      <a:pt x="10" y="77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0" name="Group 7">
              <a:extLst>
                <a:ext uri="{FF2B5EF4-FFF2-40B4-BE49-F238E27FC236}">
                  <a16:creationId xmlns:a16="http://schemas.microsoft.com/office/drawing/2014/main" id="{9F72BF5F-DD02-4BED-A1FC-B5FD6B090EA3}"/>
                </a:ext>
              </a:extLst>
            </p:cNvPr>
            <p:cNvGrpSpPr/>
            <p:nvPr/>
          </p:nvGrpSpPr>
          <p:grpSpPr>
            <a:xfrm>
              <a:off x="1085068" y="4327543"/>
              <a:ext cx="3328528" cy="1376860"/>
              <a:chOff x="1084020" y="2839244"/>
              <a:chExt cx="2496397" cy="1032646"/>
            </a:xfrm>
          </p:grpSpPr>
          <p:sp>
            <p:nvSpPr>
              <p:cNvPr id="65" name="ïṧḷïḓê-Freeform: Shape 22">
                <a:extLst>
                  <a:ext uri="{FF2B5EF4-FFF2-40B4-BE49-F238E27FC236}">
                    <a16:creationId xmlns:a16="http://schemas.microsoft.com/office/drawing/2014/main" id="{0A937536-B171-453F-B64C-64462515D755}"/>
                  </a:ext>
                </a:extLst>
              </p:cNvPr>
              <p:cNvSpPr/>
              <p:nvPr/>
            </p:nvSpPr>
            <p:spPr bwMode="auto">
              <a:xfrm rot="10800000">
                <a:off x="1084020" y="2839244"/>
                <a:ext cx="731875" cy="634961"/>
              </a:xfrm>
              <a:custGeom>
                <a:gdLst>
                  <a:gd fmla="*/ 101 w 528" name="T0"/>
                  <a:gd fmla="*/ 113 h 459" name="T1"/>
                  <a:gd fmla="*/ 0 w 528" name="T2"/>
                  <a:gd fmla="*/ 459 h 459" name="T3"/>
                  <a:gd fmla="*/ 0 w 528" name="T4"/>
                  <a:gd fmla="*/ 459 h 459" name="T5"/>
                  <a:gd fmla="*/ 335 w 528" name="T6"/>
                  <a:gd fmla="*/ 359 h 459" name="T7"/>
                  <a:gd fmla="*/ 528 w 528" name="T8"/>
                  <a:gd fmla="*/ 0 h 459" name="T9"/>
                  <a:gd fmla="*/ 101 w 528" name="T10"/>
                  <a:gd fmla="*/ 113 h 459" name="T11"/>
                  <a:gd fmla="*/ 101 w 528" name="T12"/>
                  <a:gd fmla="*/ 113 h 459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59" w="528">
                    <a:moveTo>
                      <a:pt x="101" y="113"/>
                    </a:moveTo>
                    <a:cubicBezTo>
                      <a:pt x="0" y="459"/>
                      <a:pt x="0" y="459"/>
                      <a:pt x="0" y="459"/>
                    </a:cubicBezTo>
                    <a:cubicBezTo>
                      <a:pt x="0" y="459"/>
                      <a:pt x="0" y="459"/>
                      <a:pt x="0" y="459"/>
                    </a:cubicBezTo>
                    <a:cubicBezTo>
                      <a:pt x="335" y="359"/>
                      <a:pt x="335" y="359"/>
                      <a:pt x="335" y="359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101" y="113"/>
                      <a:pt x="101" y="113"/>
                      <a:pt x="101" y="113"/>
                    </a:cubicBezTo>
                    <a:cubicBezTo>
                      <a:pt x="101" y="113"/>
                      <a:pt x="101" y="113"/>
                      <a:pt x="101" y="11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6" name="ïṧḷïḓê-Freeform: Shape 23">
                <a:extLst>
                  <a:ext uri="{FF2B5EF4-FFF2-40B4-BE49-F238E27FC236}">
                    <a16:creationId xmlns:a16="http://schemas.microsoft.com/office/drawing/2014/main" id="{718B7AC8-DDEA-4AEF-9C21-51E7F6BAF009}"/>
                  </a:ext>
                </a:extLst>
              </p:cNvPr>
              <p:cNvSpPr/>
              <p:nvPr/>
            </p:nvSpPr>
            <p:spPr bwMode="auto">
              <a:xfrm rot="10800000">
                <a:off x="1675536" y="2839244"/>
                <a:ext cx="1904881" cy="1032646"/>
              </a:xfrm>
              <a:custGeom>
                <a:gdLst>
                  <a:gd fmla="*/ 1275 w 1376" name="T0"/>
                  <a:gd fmla="*/ 747 h 747" name="T1"/>
                  <a:gd fmla="*/ 1376 w 1376" name="T2"/>
                  <a:gd fmla="*/ 401 h 747" name="T3"/>
                  <a:gd fmla="*/ 0 w 1376" name="T4"/>
                  <a:gd fmla="*/ 208 h 747" name="T5"/>
                  <a:gd fmla="*/ 210 w 1376" name="T6"/>
                  <a:gd fmla="*/ 580 h 747" name="T7"/>
                  <a:gd fmla="*/ 1275 w 1376" name="T8"/>
                  <a:gd fmla="*/ 747 h 74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47" w="1376">
                    <a:moveTo>
                      <a:pt x="1275" y="747"/>
                    </a:moveTo>
                    <a:cubicBezTo>
                      <a:pt x="1376" y="401"/>
                      <a:pt x="1376" y="401"/>
                      <a:pt x="1376" y="401"/>
                    </a:cubicBezTo>
                    <a:cubicBezTo>
                      <a:pt x="646" y="0"/>
                      <a:pt x="142" y="150"/>
                      <a:pt x="0" y="208"/>
                    </a:cubicBezTo>
                    <a:cubicBezTo>
                      <a:pt x="210" y="580"/>
                      <a:pt x="210" y="580"/>
                      <a:pt x="210" y="580"/>
                    </a:cubicBezTo>
                    <a:cubicBezTo>
                      <a:pt x="453" y="495"/>
                      <a:pt x="816" y="474"/>
                      <a:pt x="1275" y="74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7" name="ïṧḷïḓê-Freeform: Shape 24">
                <a:extLst>
                  <a:ext uri="{FF2B5EF4-FFF2-40B4-BE49-F238E27FC236}">
                    <a16:creationId xmlns:a16="http://schemas.microsoft.com/office/drawing/2014/main" id="{9730DF1E-F7BD-49E7-9B91-6C607A344667}"/>
                  </a:ext>
                </a:extLst>
              </p:cNvPr>
              <p:cNvSpPr/>
              <p:nvPr/>
            </p:nvSpPr>
            <p:spPr bwMode="auto">
              <a:xfrm rot="10800000">
                <a:off x="1663838" y="3317135"/>
                <a:ext cx="1904881" cy="544729"/>
              </a:xfrm>
              <a:custGeom>
                <a:gdLst>
                  <a:gd fmla="*/ 208 w 1377" name="T0"/>
                  <a:gd fmla="*/ 102 h 394" name="T1"/>
                  <a:gd fmla="*/ 0 w 1377" name="T2"/>
                  <a:gd fmla="*/ 198 h 394" name="T3"/>
                  <a:gd fmla="*/ 1368 w 1377" name="T4"/>
                  <a:gd fmla="*/ 394 h 394" name="T5"/>
                  <a:gd fmla="*/ 1377 w 1377" name="T6"/>
                  <a:gd fmla="*/ 361 h 394" name="T7"/>
                  <a:gd fmla="*/ 208 w 1377" name="T8"/>
                  <a:gd fmla="*/ 102 h 39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94" w="1377">
                    <a:moveTo>
                      <a:pt x="208" y="102"/>
                    </a:moveTo>
                    <a:cubicBezTo>
                      <a:pt x="109" y="137"/>
                      <a:pt x="27" y="182"/>
                      <a:pt x="0" y="198"/>
                    </a:cubicBezTo>
                    <a:cubicBezTo>
                      <a:pt x="151" y="138"/>
                      <a:pt x="650" y="0"/>
                      <a:pt x="1368" y="394"/>
                    </a:cubicBezTo>
                    <a:cubicBezTo>
                      <a:pt x="1377" y="361"/>
                      <a:pt x="1377" y="361"/>
                      <a:pt x="1377" y="361"/>
                    </a:cubicBezTo>
                    <a:cubicBezTo>
                      <a:pt x="880" y="71"/>
                      <a:pt x="459" y="64"/>
                      <a:pt x="208" y="102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8" name="ïṧḷïḓê-Freeform: Shape 25">
                <a:extLst>
                  <a:ext uri="{FF2B5EF4-FFF2-40B4-BE49-F238E27FC236}">
                    <a16:creationId xmlns:a16="http://schemas.microsoft.com/office/drawing/2014/main" id="{532E9D7E-561D-4C2F-A34E-C9A772841D73}"/>
                  </a:ext>
                </a:extLst>
              </p:cNvPr>
              <p:cNvSpPr/>
              <p:nvPr/>
            </p:nvSpPr>
            <p:spPr bwMode="auto">
              <a:xfrm rot="10800000">
                <a:off x="1085690" y="3317134"/>
                <a:ext cx="589845" cy="198843"/>
              </a:xfrm>
              <a:custGeom>
                <a:gdLst>
                  <a:gd fmla="*/ 10 w 426" name="T0"/>
                  <a:gd fmla="*/ 111 h 144" name="T1"/>
                  <a:gd fmla="*/ 9 w 426" name="T2"/>
                  <a:gd fmla="*/ 111 h 144" name="T3"/>
                  <a:gd fmla="*/ 0 w 426" name="T4"/>
                  <a:gd fmla="*/ 144 h 144" name="T5"/>
                  <a:gd fmla="*/ 0 w 426" name="T6"/>
                  <a:gd fmla="*/ 144 h 144" name="T7"/>
                  <a:gd fmla="*/ 426 w 426" name="T8"/>
                  <a:gd fmla="*/ 31 h 144" name="T9"/>
                  <a:gd fmla="*/ 379 w 426" name="T10"/>
                  <a:gd fmla="*/ 0 h 144" name="T11"/>
                  <a:gd fmla="*/ 10 w 426" name="T12"/>
                  <a:gd fmla="*/ 111 h 14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4" w="426">
                    <a:moveTo>
                      <a:pt x="10" y="111"/>
                    </a:moveTo>
                    <a:cubicBezTo>
                      <a:pt x="9" y="111"/>
                      <a:pt x="9" y="111"/>
                      <a:pt x="9" y="111"/>
                    </a:cubicBezTo>
                    <a:cubicBezTo>
                      <a:pt x="0" y="144"/>
                      <a:pt x="0" y="144"/>
                      <a:pt x="0" y="144"/>
                    </a:cubicBezTo>
                    <a:cubicBezTo>
                      <a:pt x="0" y="144"/>
                      <a:pt x="0" y="144"/>
                      <a:pt x="0" y="144"/>
                    </a:cubicBezTo>
                    <a:cubicBezTo>
                      <a:pt x="426" y="31"/>
                      <a:pt x="426" y="31"/>
                      <a:pt x="426" y="31"/>
                    </a:cubicBezTo>
                    <a:cubicBezTo>
                      <a:pt x="379" y="0"/>
                      <a:pt x="379" y="0"/>
                      <a:pt x="379" y="0"/>
                    </a:cubicBezTo>
                    <a:lnTo>
                      <a:pt x="10" y="111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Group 8">
              <a:extLst>
                <a:ext uri="{FF2B5EF4-FFF2-40B4-BE49-F238E27FC236}">
                  <a16:creationId xmlns:a16="http://schemas.microsoft.com/office/drawing/2014/main" id="{8822ACE7-1F12-4C24-9F2F-1723F8A7E0C1}"/>
                </a:ext>
              </a:extLst>
            </p:cNvPr>
            <p:cNvGrpSpPr/>
            <p:nvPr/>
          </p:nvGrpSpPr>
          <p:grpSpPr>
            <a:xfrm>
              <a:off x="2889690" y="5570027"/>
              <a:ext cx="485087" cy="557001"/>
              <a:chOff x="7130814" y="4999578"/>
              <a:chExt cx="257037" cy="357917"/>
            </a:xfrm>
            <a:solidFill>
              <a:schemeClr val="bg1"/>
            </a:solidFill>
          </p:grpSpPr>
          <p:sp>
            <p:nvSpPr>
              <p:cNvPr id="63" name="ïṧḷïḓê-Freeform: Shape 20">
                <a:extLst>
                  <a:ext uri="{FF2B5EF4-FFF2-40B4-BE49-F238E27FC236}">
                    <a16:creationId xmlns:a16="http://schemas.microsoft.com/office/drawing/2014/main" id="{6407D35D-010B-4AAC-9B01-14A5C993C73C}"/>
                  </a:ext>
                </a:extLst>
              </p:cNvPr>
              <p:cNvSpPr/>
              <p:nvPr/>
            </p:nvSpPr>
            <p:spPr bwMode="auto">
              <a:xfrm>
                <a:off x="7130814" y="4999578"/>
                <a:ext cx="257037" cy="357917"/>
              </a:xfrm>
              <a:custGeom>
                <a:gdLst>
                  <a:gd fmla="*/ 68 w 92" name="T0"/>
                  <a:gd fmla="*/ 36 h 128" name="T1"/>
                  <a:gd fmla="*/ 60 w 92" name="T2"/>
                  <a:gd fmla="*/ 56 h 128" name="T3"/>
                  <a:gd fmla="*/ 44 w 92" name="T4"/>
                  <a:gd fmla="*/ 20 h 128" name="T5"/>
                  <a:gd fmla="*/ 36 w 92" name="T6"/>
                  <a:gd fmla="*/ 44 h 128" name="T7"/>
                  <a:gd fmla="*/ 4 w 92" name="T8"/>
                  <a:gd fmla="*/ 0 h 128" name="T9"/>
                  <a:gd fmla="*/ 0 w 92" name="T10"/>
                  <a:gd fmla="*/ 92 h 128" name="T11"/>
                  <a:gd fmla="*/ 40 w 92" name="T12"/>
                  <a:gd fmla="*/ 128 h 128" name="T13"/>
                  <a:gd fmla="*/ 86 w 92" name="T14"/>
                  <a:gd fmla="*/ 100 h 128" name="T15"/>
                  <a:gd fmla="*/ 68 w 92" name="T16"/>
                  <a:gd fmla="*/ 36 h 128" name="T17"/>
                  <a:gd fmla="*/ 79 w 92" name="T18"/>
                  <a:gd fmla="*/ 98 h 128" name="T19"/>
                  <a:gd fmla="*/ 40 w 92" name="T20"/>
                  <a:gd fmla="*/ 120 h 128" name="T21"/>
                  <a:gd fmla="*/ 8 w 92" name="T22"/>
                  <a:gd fmla="*/ 92 h 128" name="T23"/>
                  <a:gd fmla="*/ 12 w 92" name="T24"/>
                  <a:gd fmla="*/ 63 h 128" name="T25"/>
                  <a:gd fmla="*/ 16 w 92" name="T26"/>
                  <a:gd fmla="*/ 23 h 128" name="T27"/>
                  <a:gd fmla="*/ 33 w 92" name="T28"/>
                  <a:gd fmla="*/ 63 h 128" name="T29"/>
                  <a:gd fmla="*/ 47 w 92" name="T30"/>
                  <a:gd fmla="*/ 39 h 128" name="T31"/>
                  <a:gd fmla="*/ 52 w 92" name="T32"/>
                  <a:gd fmla="*/ 76 h 128" name="T33"/>
                  <a:gd fmla="*/ 71 w 92" name="T34"/>
                  <a:gd fmla="*/ 54 h 128" name="T35"/>
                  <a:gd fmla="*/ 79 w 92" name="T36"/>
                  <a:gd fmla="*/ 98 h 128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28" w="92">
                    <a:moveTo>
                      <a:pt x="68" y="36"/>
                    </a:moveTo>
                    <a:cubicBezTo>
                      <a:pt x="68" y="47"/>
                      <a:pt x="60" y="56"/>
                      <a:pt x="60" y="56"/>
                    </a:cubicBezTo>
                    <a:cubicBezTo>
                      <a:pt x="60" y="36"/>
                      <a:pt x="44" y="20"/>
                      <a:pt x="44" y="20"/>
                    </a:cubicBezTo>
                    <a:cubicBezTo>
                      <a:pt x="44" y="20"/>
                      <a:pt x="44" y="32"/>
                      <a:pt x="36" y="44"/>
                    </a:cubicBezTo>
                    <a:cubicBezTo>
                      <a:pt x="28" y="16"/>
                      <a:pt x="4" y="0"/>
                      <a:pt x="4" y="0"/>
                    </a:cubicBezTo>
                    <a:cubicBezTo>
                      <a:pt x="16" y="44"/>
                      <a:pt x="0" y="60"/>
                      <a:pt x="0" y="92"/>
                    </a:cubicBezTo>
                    <a:cubicBezTo>
                      <a:pt x="0" y="110"/>
                      <a:pt x="16" y="128"/>
                      <a:pt x="40" y="128"/>
                    </a:cubicBezTo>
                    <a:cubicBezTo>
                      <a:pt x="76" y="128"/>
                      <a:pt x="83" y="115"/>
                      <a:pt x="86" y="100"/>
                    </a:cubicBezTo>
                    <a:cubicBezTo>
                      <a:pt x="92" y="80"/>
                      <a:pt x="84" y="56"/>
                      <a:pt x="68" y="36"/>
                    </a:cubicBezTo>
                    <a:close/>
                    <a:moveTo>
                      <a:pt x="79" y="98"/>
                    </a:moveTo>
                    <a:cubicBezTo>
                      <a:pt x="76" y="108"/>
                      <a:pt x="73" y="120"/>
                      <a:pt x="40" y="120"/>
                    </a:cubicBezTo>
                    <a:cubicBezTo>
                      <a:pt x="20" y="120"/>
                      <a:pt x="8" y="106"/>
                      <a:pt x="8" y="92"/>
                    </a:cubicBezTo>
                    <a:cubicBezTo>
                      <a:pt x="8" y="81"/>
                      <a:pt x="10" y="72"/>
                      <a:pt x="12" y="63"/>
                    </a:cubicBezTo>
                    <a:cubicBezTo>
                      <a:pt x="15" y="51"/>
                      <a:pt x="17" y="39"/>
                      <a:pt x="16" y="23"/>
                    </a:cubicBezTo>
                    <a:cubicBezTo>
                      <a:pt x="29" y="40"/>
                      <a:pt x="33" y="63"/>
                      <a:pt x="33" y="63"/>
                    </a:cubicBezTo>
                    <a:cubicBezTo>
                      <a:pt x="33" y="63"/>
                      <a:pt x="44" y="47"/>
                      <a:pt x="47" y="39"/>
                    </a:cubicBezTo>
                    <a:cubicBezTo>
                      <a:pt x="50" y="44"/>
                      <a:pt x="52" y="60"/>
                      <a:pt x="52" y="76"/>
                    </a:cubicBezTo>
                    <a:cubicBezTo>
                      <a:pt x="52" y="76"/>
                      <a:pt x="63" y="67"/>
                      <a:pt x="71" y="54"/>
                    </a:cubicBezTo>
                    <a:cubicBezTo>
                      <a:pt x="79" y="69"/>
                      <a:pt x="82" y="85"/>
                      <a:pt x="79" y="9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4" name="ïṧḷïḓê-Freeform: Shape 21">
                <a:extLst>
                  <a:ext uri="{FF2B5EF4-FFF2-40B4-BE49-F238E27FC236}">
                    <a16:creationId xmlns:a16="http://schemas.microsoft.com/office/drawing/2014/main" id="{32CA896F-9843-4957-BAA3-62A2992AB366}"/>
                  </a:ext>
                </a:extLst>
              </p:cNvPr>
              <p:cNvSpPr/>
              <p:nvPr/>
            </p:nvSpPr>
            <p:spPr bwMode="auto">
              <a:xfrm>
                <a:off x="7173653" y="5152971"/>
                <a:ext cx="158921" cy="128518"/>
              </a:xfrm>
              <a:custGeom>
                <a:gdLst>
                  <a:gd fmla="*/ 55 w 57" name="T0"/>
                  <a:gd fmla="*/ 12 h 46" name="T1"/>
                  <a:gd fmla="*/ 51 w 57" name="T2"/>
                  <a:gd fmla="*/ 16 h 46" name="T3"/>
                  <a:gd fmla="*/ 32 w 57" name="T4"/>
                  <a:gd fmla="*/ 31 h 46" name="T5"/>
                  <a:gd fmla="*/ 30 w 57" name="T6"/>
                  <a:gd fmla="*/ 14 h 46" name="T7"/>
                  <a:gd fmla="*/ 30 w 57" name="T8"/>
                  <a:gd fmla="*/ 7 h 46" name="T9"/>
                  <a:gd fmla="*/ 24 w 57" name="T10"/>
                  <a:gd fmla="*/ 16 h 46" name="T11"/>
                  <a:gd fmla="*/ 17 w 57" name="T12"/>
                  <a:gd fmla="*/ 26 h 46" name="T13"/>
                  <a:gd fmla="*/ 9 w 57" name="T14"/>
                  <a:gd fmla="*/ 5 h 46" name="T15"/>
                  <a:gd fmla="*/ 7 w 57" name="T16"/>
                  <a:gd fmla="*/ 0 h 46" name="T17"/>
                  <a:gd fmla="*/ 5 w 57" name="T18"/>
                  <a:gd fmla="*/ 6 h 46" name="T19"/>
                  <a:gd fmla="*/ 0 w 57" name="T20"/>
                  <a:gd fmla="*/ 40 h 46" name="T21"/>
                  <a:gd fmla="*/ 2 w 57" name="T22"/>
                  <a:gd fmla="*/ 42 h 46" name="T23"/>
                  <a:gd fmla="*/ 4 w 57" name="T24"/>
                  <a:gd fmla="*/ 40 h 46" name="T25"/>
                  <a:gd fmla="*/ 7 w 57" name="T26"/>
                  <a:gd fmla="*/ 12 h 46" name="T27"/>
                  <a:gd fmla="*/ 15 w 57" name="T28"/>
                  <a:gd fmla="*/ 31 h 46" name="T29"/>
                  <a:gd fmla="*/ 16 w 57" name="T30"/>
                  <a:gd fmla="*/ 34 h 46" name="T31"/>
                  <a:gd fmla="*/ 18 w 57" name="T32"/>
                  <a:gd fmla="*/ 31 h 46" name="T33"/>
                  <a:gd fmla="*/ 26 w 57" name="T34"/>
                  <a:gd fmla="*/ 20 h 46" name="T35"/>
                  <a:gd fmla="*/ 29 w 57" name="T36"/>
                  <a:gd fmla="*/ 34 h 46" name="T37"/>
                  <a:gd fmla="*/ 30 w 57" name="T38"/>
                  <a:gd fmla="*/ 37 h 46" name="T39"/>
                  <a:gd fmla="*/ 32 w 57" name="T40"/>
                  <a:gd fmla="*/ 36 h 46" name="T41"/>
                  <a:gd fmla="*/ 52 w 57" name="T42"/>
                  <a:gd fmla="*/ 21 h 46" name="T43"/>
                  <a:gd fmla="*/ 49 w 57" name="T44"/>
                  <a:gd fmla="*/ 43 h 46" name="T45"/>
                  <a:gd fmla="*/ 51 w 57" name="T46"/>
                  <a:gd fmla="*/ 45 h 46" name="T47"/>
                  <a:gd fmla="*/ 51 w 57" name="T48"/>
                  <a:gd fmla="*/ 46 h 46" name="T49"/>
                  <a:gd fmla="*/ 53 w 57" name="T50"/>
                  <a:gd fmla="*/ 44 h 46" name="T51"/>
                  <a:gd fmla="*/ 55 w 57" name="T52"/>
                  <a:gd fmla="*/ 16 h 46" name="T53"/>
                  <a:gd fmla="*/ 55 w 57" name="T54"/>
                  <a:gd fmla="*/ 12 h 46" name="T5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46" w="57">
                    <a:moveTo>
                      <a:pt x="55" y="12"/>
                    </a:moveTo>
                    <a:cubicBezTo>
                      <a:pt x="51" y="16"/>
                      <a:pt x="51" y="16"/>
                      <a:pt x="51" y="16"/>
                    </a:cubicBezTo>
                    <a:cubicBezTo>
                      <a:pt x="47" y="21"/>
                      <a:pt x="43" y="26"/>
                      <a:pt x="32" y="31"/>
                    </a:cubicBezTo>
                    <a:cubicBezTo>
                      <a:pt x="31" y="26"/>
                      <a:pt x="30" y="21"/>
                      <a:pt x="30" y="14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24" y="16"/>
                      <a:pt x="24" y="16"/>
                      <a:pt x="24" y="16"/>
                    </a:cubicBezTo>
                    <a:cubicBezTo>
                      <a:pt x="21" y="20"/>
                      <a:pt x="20" y="22"/>
                      <a:pt x="17" y="26"/>
                    </a:cubicBezTo>
                    <a:cubicBezTo>
                      <a:pt x="13" y="17"/>
                      <a:pt x="11" y="11"/>
                      <a:pt x="9" y="5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2" y="13"/>
                      <a:pt x="0" y="21"/>
                      <a:pt x="0" y="40"/>
                    </a:cubicBezTo>
                    <a:cubicBezTo>
                      <a:pt x="0" y="41"/>
                      <a:pt x="0" y="42"/>
                      <a:pt x="2" y="42"/>
                    </a:cubicBezTo>
                    <a:cubicBezTo>
                      <a:pt x="3" y="42"/>
                      <a:pt x="4" y="41"/>
                      <a:pt x="4" y="40"/>
                    </a:cubicBezTo>
                    <a:cubicBezTo>
                      <a:pt x="4" y="25"/>
                      <a:pt x="5" y="18"/>
                      <a:pt x="7" y="12"/>
                    </a:cubicBezTo>
                    <a:cubicBezTo>
                      <a:pt x="9" y="17"/>
                      <a:pt x="12" y="23"/>
                      <a:pt x="15" y="31"/>
                    </a:cubicBezTo>
                    <a:cubicBezTo>
                      <a:pt x="16" y="34"/>
                      <a:pt x="16" y="34"/>
                      <a:pt x="16" y="34"/>
                    </a:cubicBezTo>
                    <a:cubicBezTo>
                      <a:pt x="18" y="31"/>
                      <a:pt x="18" y="31"/>
                      <a:pt x="18" y="31"/>
                    </a:cubicBezTo>
                    <a:cubicBezTo>
                      <a:pt x="22" y="27"/>
                      <a:pt x="24" y="24"/>
                      <a:pt x="26" y="20"/>
                    </a:cubicBezTo>
                    <a:cubicBezTo>
                      <a:pt x="27" y="26"/>
                      <a:pt x="28" y="30"/>
                      <a:pt x="29" y="34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2" y="36"/>
                      <a:pt x="32" y="36"/>
                      <a:pt x="32" y="36"/>
                    </a:cubicBezTo>
                    <a:cubicBezTo>
                      <a:pt x="43" y="31"/>
                      <a:pt x="48" y="26"/>
                      <a:pt x="52" y="21"/>
                    </a:cubicBezTo>
                    <a:cubicBezTo>
                      <a:pt x="53" y="29"/>
                      <a:pt x="52" y="37"/>
                      <a:pt x="49" y="43"/>
                    </a:cubicBezTo>
                    <a:cubicBezTo>
                      <a:pt x="49" y="44"/>
                      <a:pt x="49" y="45"/>
                      <a:pt x="51" y="45"/>
                    </a:cubicBezTo>
                    <a:cubicBezTo>
                      <a:pt x="51" y="45"/>
                      <a:pt x="51" y="46"/>
                      <a:pt x="51" y="46"/>
                    </a:cubicBezTo>
                    <a:cubicBezTo>
                      <a:pt x="52" y="46"/>
                      <a:pt x="53" y="45"/>
                      <a:pt x="53" y="44"/>
                    </a:cubicBezTo>
                    <a:cubicBezTo>
                      <a:pt x="56" y="37"/>
                      <a:pt x="57" y="26"/>
                      <a:pt x="55" y="16"/>
                    </a:cubicBezTo>
                    <a:lnTo>
                      <a:pt x="55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Group 9">
              <a:extLst>
                <a:ext uri="{FF2B5EF4-FFF2-40B4-BE49-F238E27FC236}">
                  <a16:creationId xmlns:a16="http://schemas.microsoft.com/office/drawing/2014/main" id="{AD44D755-FB9F-4716-ABAF-877E26BFB87D}"/>
                </a:ext>
              </a:extLst>
            </p:cNvPr>
            <p:cNvGrpSpPr/>
            <p:nvPr/>
          </p:nvGrpSpPr>
          <p:grpSpPr>
            <a:xfrm>
              <a:off x="2857824" y="4846589"/>
              <a:ext cx="335806" cy="356535"/>
              <a:chOff x="6372140" y="3573437"/>
              <a:chExt cx="335806" cy="356535"/>
            </a:xfrm>
            <a:solidFill>
              <a:schemeClr val="bg1"/>
            </a:solidFill>
          </p:grpSpPr>
          <p:sp>
            <p:nvSpPr>
              <p:cNvPr id="60" name="ïṧḷïḓê-Freeform: Shape 17">
                <a:extLst>
                  <a:ext uri="{FF2B5EF4-FFF2-40B4-BE49-F238E27FC236}">
                    <a16:creationId xmlns:a16="http://schemas.microsoft.com/office/drawing/2014/main" id="{67EAC70B-8098-455D-98AA-D9D837116919}"/>
                  </a:ext>
                </a:extLst>
              </p:cNvPr>
              <p:cNvSpPr/>
              <p:nvPr/>
            </p:nvSpPr>
            <p:spPr bwMode="auto">
              <a:xfrm>
                <a:off x="6372140" y="3573437"/>
                <a:ext cx="335806" cy="356535"/>
              </a:xfrm>
              <a:custGeom>
                <a:gdLst>
                  <a:gd fmla="*/ 104 w 120" name="T0"/>
                  <a:gd fmla="*/ 0 h 128" name="T1"/>
                  <a:gd fmla="*/ 16 w 120" name="T2"/>
                  <a:gd fmla="*/ 0 h 128" name="T3"/>
                  <a:gd fmla="*/ 0 w 120" name="T4"/>
                  <a:gd fmla="*/ 16 h 128" name="T5"/>
                  <a:gd fmla="*/ 0 w 120" name="T6"/>
                  <a:gd fmla="*/ 112 h 128" name="T7"/>
                  <a:gd fmla="*/ 16 w 120" name="T8"/>
                  <a:gd fmla="*/ 128 h 128" name="T9"/>
                  <a:gd fmla="*/ 104 w 120" name="T10"/>
                  <a:gd fmla="*/ 128 h 128" name="T11"/>
                  <a:gd fmla="*/ 120 w 120" name="T12"/>
                  <a:gd fmla="*/ 112 h 128" name="T13"/>
                  <a:gd fmla="*/ 120 w 120" name="T14"/>
                  <a:gd fmla="*/ 16 h 128" name="T15"/>
                  <a:gd fmla="*/ 104 w 120" name="T16"/>
                  <a:gd fmla="*/ 0 h 128" name="T17"/>
                  <a:gd fmla="*/ 112 w 120" name="T18"/>
                  <a:gd fmla="*/ 112 h 128" name="T19"/>
                  <a:gd fmla="*/ 104 w 120" name="T20"/>
                  <a:gd fmla="*/ 120 h 128" name="T21"/>
                  <a:gd fmla="*/ 16 w 120" name="T22"/>
                  <a:gd fmla="*/ 120 h 128" name="T23"/>
                  <a:gd fmla="*/ 8 w 120" name="T24"/>
                  <a:gd fmla="*/ 112 h 128" name="T25"/>
                  <a:gd fmla="*/ 8 w 120" name="T26"/>
                  <a:gd fmla="*/ 16 h 128" name="T27"/>
                  <a:gd fmla="*/ 16 w 120" name="T28"/>
                  <a:gd fmla="*/ 8 h 128" name="T29"/>
                  <a:gd fmla="*/ 104 w 120" name="T30"/>
                  <a:gd fmla="*/ 8 h 128" name="T31"/>
                  <a:gd fmla="*/ 112 w 120" name="T32"/>
                  <a:gd fmla="*/ 16 h 128" name="T33"/>
                  <a:gd fmla="*/ 112 w 120" name="T34"/>
                  <a:gd fmla="*/ 112 h 128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28" w="120">
                    <a:moveTo>
                      <a:pt x="104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21"/>
                      <a:pt x="7" y="128"/>
                      <a:pt x="16" y="128"/>
                    </a:cubicBezTo>
                    <a:cubicBezTo>
                      <a:pt x="104" y="128"/>
                      <a:pt x="104" y="128"/>
                      <a:pt x="104" y="128"/>
                    </a:cubicBezTo>
                    <a:cubicBezTo>
                      <a:pt x="113" y="128"/>
                      <a:pt x="120" y="121"/>
                      <a:pt x="120" y="112"/>
                    </a:cubicBezTo>
                    <a:cubicBezTo>
                      <a:pt x="120" y="16"/>
                      <a:pt x="120" y="16"/>
                      <a:pt x="120" y="16"/>
                    </a:cubicBezTo>
                    <a:cubicBezTo>
                      <a:pt x="120" y="7"/>
                      <a:pt x="113" y="0"/>
                      <a:pt x="104" y="0"/>
                    </a:cubicBezTo>
                    <a:close/>
                    <a:moveTo>
                      <a:pt x="112" y="112"/>
                    </a:moveTo>
                    <a:cubicBezTo>
                      <a:pt x="112" y="116"/>
                      <a:pt x="108" y="120"/>
                      <a:pt x="104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2" y="120"/>
                      <a:pt x="8" y="116"/>
                      <a:pt x="8" y="112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2"/>
                      <a:pt x="12" y="8"/>
                      <a:pt x="16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8" y="8"/>
                      <a:pt x="112" y="12"/>
                      <a:pt x="112" y="16"/>
                    </a:cubicBezTo>
                    <a:lnTo>
                      <a:pt x="112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1" name="ïṧḷïḓê-Freeform: Shape 18">
                <a:extLst>
                  <a:ext uri="{FF2B5EF4-FFF2-40B4-BE49-F238E27FC236}">
                    <a16:creationId xmlns:a16="http://schemas.microsoft.com/office/drawing/2014/main" id="{5DCF8580-063F-412F-9F00-6474AD606CAF}"/>
                  </a:ext>
                </a:extLst>
              </p:cNvPr>
              <p:cNvSpPr/>
              <p:nvPr/>
            </p:nvSpPr>
            <p:spPr bwMode="auto">
              <a:xfrm>
                <a:off x="6417744" y="3617659"/>
                <a:ext cx="244600" cy="222489"/>
              </a:xfrm>
              <a:custGeom>
                <a:gdLst>
                  <a:gd fmla="*/ 84 w 88" name="T0"/>
                  <a:gd fmla="*/ 0 h 80" name="T1"/>
                  <a:gd fmla="*/ 4 w 88" name="T2"/>
                  <a:gd fmla="*/ 0 h 80" name="T3"/>
                  <a:gd fmla="*/ 0 w 88" name="T4"/>
                  <a:gd fmla="*/ 4 h 80" name="T5"/>
                  <a:gd fmla="*/ 0 w 88" name="T6"/>
                  <a:gd fmla="*/ 76 h 80" name="T7"/>
                  <a:gd fmla="*/ 4 w 88" name="T8"/>
                  <a:gd fmla="*/ 80 h 80" name="T9"/>
                  <a:gd fmla="*/ 84 w 88" name="T10"/>
                  <a:gd fmla="*/ 80 h 80" name="T11"/>
                  <a:gd fmla="*/ 88 w 88" name="T12"/>
                  <a:gd fmla="*/ 76 h 80" name="T13"/>
                  <a:gd fmla="*/ 88 w 88" name="T14"/>
                  <a:gd fmla="*/ 4 h 80" name="T15"/>
                  <a:gd fmla="*/ 84 w 88" name="T16"/>
                  <a:gd fmla="*/ 0 h 80" name="T17"/>
                  <a:gd fmla="*/ 84 w 88" name="T18"/>
                  <a:gd fmla="*/ 4 h 80" name="T19"/>
                  <a:gd fmla="*/ 84 w 88" name="T20"/>
                  <a:gd fmla="*/ 59 h 80" name="T21"/>
                  <a:gd fmla="*/ 71 w 88" name="T22"/>
                  <a:gd fmla="*/ 45 h 80" name="T23"/>
                  <a:gd fmla="*/ 68 w 88" name="T24"/>
                  <a:gd fmla="*/ 44 h 80" name="T25"/>
                  <a:gd fmla="*/ 65 w 88" name="T26"/>
                  <a:gd fmla="*/ 45 h 80" name="T27"/>
                  <a:gd fmla="*/ 55 w 88" name="T28"/>
                  <a:gd fmla="*/ 57 h 80" name="T29"/>
                  <a:gd fmla="*/ 23 w 88" name="T30"/>
                  <a:gd fmla="*/ 21 h 80" name="T31"/>
                  <a:gd fmla="*/ 20 w 88" name="T32"/>
                  <a:gd fmla="*/ 20 h 80" name="T33"/>
                  <a:gd fmla="*/ 17 w 88" name="T34"/>
                  <a:gd fmla="*/ 21 h 80" name="T35"/>
                  <a:gd fmla="*/ 4 w 88" name="T36"/>
                  <a:gd fmla="*/ 36 h 80" name="T37"/>
                  <a:gd fmla="*/ 4 w 88" name="T38"/>
                  <a:gd fmla="*/ 4 h 80" name="T39"/>
                  <a:gd fmla="*/ 84 w 88" name="T40"/>
                  <a:gd fmla="*/ 4 h 80" name="T41"/>
                  <a:gd fmla="*/ 4 w 88" name="T42"/>
                  <a:gd fmla="*/ 42 h 80" name="T43"/>
                  <a:gd fmla="*/ 20 w 88" name="T44"/>
                  <a:gd fmla="*/ 24 h 80" name="T45"/>
                  <a:gd fmla="*/ 52 w 88" name="T46"/>
                  <a:gd fmla="*/ 61 h 80" name="T47"/>
                  <a:gd fmla="*/ 55 w 88" name="T48"/>
                  <a:gd fmla="*/ 63 h 80" name="T49"/>
                  <a:gd fmla="*/ 66 w 88" name="T50"/>
                  <a:gd fmla="*/ 76 h 80" name="T51"/>
                  <a:gd fmla="*/ 4 w 88" name="T52"/>
                  <a:gd fmla="*/ 76 h 80" name="T53"/>
                  <a:gd fmla="*/ 4 w 88" name="T54"/>
                  <a:gd fmla="*/ 42 h 80" name="T55"/>
                  <a:gd fmla="*/ 71 w 88" name="T56"/>
                  <a:gd fmla="*/ 76 h 80" name="T57"/>
                  <a:gd fmla="*/ 57 w 88" name="T58"/>
                  <a:gd fmla="*/ 60 h 80" name="T59"/>
                  <a:gd fmla="*/ 68 w 88" name="T60"/>
                  <a:gd fmla="*/ 48 h 80" name="T61"/>
                  <a:gd fmla="*/ 84 w 88" name="T62"/>
                  <a:gd fmla="*/ 66 h 80" name="T63"/>
                  <a:gd fmla="*/ 84 w 88" name="T64"/>
                  <a:gd fmla="*/ 76 h 80" name="T65"/>
                  <a:gd fmla="*/ 71 w 88" name="T66"/>
                  <a:gd fmla="*/ 76 h 80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80" w="88">
                    <a:moveTo>
                      <a:pt x="8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8"/>
                      <a:pt x="2" y="80"/>
                      <a:pt x="4" y="80"/>
                    </a:cubicBezTo>
                    <a:cubicBezTo>
                      <a:pt x="84" y="80"/>
                      <a:pt x="84" y="80"/>
                      <a:pt x="84" y="80"/>
                    </a:cubicBezTo>
                    <a:cubicBezTo>
                      <a:pt x="86" y="80"/>
                      <a:pt x="88" y="78"/>
                      <a:pt x="88" y="76"/>
                    </a:cubicBezTo>
                    <a:cubicBezTo>
                      <a:pt x="88" y="4"/>
                      <a:pt x="88" y="4"/>
                      <a:pt x="88" y="4"/>
                    </a:cubicBezTo>
                    <a:cubicBezTo>
                      <a:pt x="88" y="2"/>
                      <a:pt x="86" y="0"/>
                      <a:pt x="84" y="0"/>
                    </a:cubicBezTo>
                    <a:close/>
                    <a:moveTo>
                      <a:pt x="84" y="4"/>
                    </a:moveTo>
                    <a:cubicBezTo>
                      <a:pt x="84" y="59"/>
                      <a:pt x="84" y="59"/>
                      <a:pt x="84" y="59"/>
                    </a:cubicBezTo>
                    <a:cubicBezTo>
                      <a:pt x="71" y="45"/>
                      <a:pt x="71" y="45"/>
                      <a:pt x="71" y="45"/>
                    </a:cubicBezTo>
                    <a:cubicBezTo>
                      <a:pt x="70" y="44"/>
                      <a:pt x="69" y="44"/>
                      <a:pt x="68" y="44"/>
                    </a:cubicBezTo>
                    <a:cubicBezTo>
                      <a:pt x="67" y="44"/>
                      <a:pt x="66" y="44"/>
                      <a:pt x="65" y="45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23" y="21"/>
                      <a:pt x="23" y="21"/>
                      <a:pt x="23" y="21"/>
                    </a:cubicBezTo>
                    <a:cubicBezTo>
                      <a:pt x="22" y="20"/>
                      <a:pt x="21" y="20"/>
                      <a:pt x="20" y="20"/>
                    </a:cubicBezTo>
                    <a:cubicBezTo>
                      <a:pt x="19" y="20"/>
                      <a:pt x="18" y="20"/>
                      <a:pt x="17" y="21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4"/>
                      <a:pt x="4" y="4"/>
                      <a:pt x="4" y="4"/>
                    </a:cubicBezTo>
                    <a:lnTo>
                      <a:pt x="84" y="4"/>
                    </a:lnTo>
                    <a:close/>
                    <a:moveTo>
                      <a:pt x="4" y="42"/>
                    </a:moveTo>
                    <a:cubicBezTo>
                      <a:pt x="20" y="24"/>
                      <a:pt x="20" y="24"/>
                      <a:pt x="20" y="24"/>
                    </a:cubicBezTo>
                    <a:cubicBezTo>
                      <a:pt x="52" y="61"/>
                      <a:pt x="52" y="61"/>
                      <a:pt x="52" y="61"/>
                    </a:cubicBezTo>
                    <a:cubicBezTo>
                      <a:pt x="55" y="63"/>
                      <a:pt x="55" y="63"/>
                      <a:pt x="55" y="63"/>
                    </a:cubicBezTo>
                    <a:cubicBezTo>
                      <a:pt x="66" y="76"/>
                      <a:pt x="66" y="76"/>
                      <a:pt x="66" y="76"/>
                    </a:cubicBezTo>
                    <a:cubicBezTo>
                      <a:pt x="4" y="76"/>
                      <a:pt x="4" y="76"/>
                      <a:pt x="4" y="76"/>
                    </a:cubicBezTo>
                    <a:lnTo>
                      <a:pt x="4" y="42"/>
                    </a:lnTo>
                    <a:close/>
                    <a:moveTo>
                      <a:pt x="71" y="76"/>
                    </a:moveTo>
                    <a:cubicBezTo>
                      <a:pt x="57" y="60"/>
                      <a:pt x="57" y="60"/>
                      <a:pt x="57" y="60"/>
                    </a:cubicBezTo>
                    <a:cubicBezTo>
                      <a:pt x="68" y="48"/>
                      <a:pt x="68" y="48"/>
                      <a:pt x="68" y="48"/>
                    </a:cubicBezTo>
                    <a:cubicBezTo>
                      <a:pt x="84" y="66"/>
                      <a:pt x="84" y="66"/>
                      <a:pt x="84" y="66"/>
                    </a:cubicBezTo>
                    <a:cubicBezTo>
                      <a:pt x="84" y="76"/>
                      <a:pt x="84" y="76"/>
                      <a:pt x="84" y="76"/>
                    </a:cubicBezTo>
                    <a:lnTo>
                      <a:pt x="71" y="7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2" name="ïṧḷïḓê-Freeform: Shape 19">
                <a:extLst>
                  <a:ext uri="{FF2B5EF4-FFF2-40B4-BE49-F238E27FC236}">
                    <a16:creationId xmlns:a16="http://schemas.microsoft.com/office/drawing/2014/main" id="{0EF33CFC-E4AE-4C1F-8ABE-EEC4EF635FBB}"/>
                  </a:ext>
                </a:extLst>
              </p:cNvPr>
              <p:cNvSpPr/>
              <p:nvPr/>
            </p:nvSpPr>
            <p:spPr bwMode="auto">
              <a:xfrm>
                <a:off x="6551790" y="3650825"/>
                <a:ext cx="66332" cy="67714"/>
              </a:xfrm>
              <a:custGeom>
                <a:gdLst>
                  <a:gd fmla="*/ 12 w 24" name="T0"/>
                  <a:gd fmla="*/ 24 h 24" name="T1"/>
                  <a:gd fmla="*/ 24 w 24" name="T2"/>
                  <a:gd fmla="*/ 12 h 24" name="T3"/>
                  <a:gd fmla="*/ 12 w 24" name="T4"/>
                  <a:gd fmla="*/ 0 h 24" name="T5"/>
                  <a:gd fmla="*/ 0 w 24" name="T6"/>
                  <a:gd fmla="*/ 12 h 24" name="T7"/>
                  <a:gd fmla="*/ 12 w 24" name="T8"/>
                  <a:gd fmla="*/ 24 h 24" name="T9"/>
                  <a:gd fmla="*/ 12 w 24" name="T10"/>
                  <a:gd fmla="*/ 4 h 24" name="T11"/>
                  <a:gd fmla="*/ 20 w 24" name="T12"/>
                  <a:gd fmla="*/ 12 h 24" name="T13"/>
                  <a:gd fmla="*/ 12 w 24" name="T14"/>
                  <a:gd fmla="*/ 20 h 24" name="T15"/>
                  <a:gd fmla="*/ 4 w 24" name="T16"/>
                  <a:gd fmla="*/ 12 h 24" name="T17"/>
                  <a:gd fmla="*/ 12 w 24" name="T18"/>
                  <a:gd fmla="*/ 4 h 2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4" w="24">
                    <a:moveTo>
                      <a:pt x="12" y="24"/>
                    </a:moveTo>
                    <a:cubicBezTo>
                      <a:pt x="19" y="24"/>
                      <a:pt x="24" y="19"/>
                      <a:pt x="24" y="12"/>
                    </a:cubicBezTo>
                    <a:cubicBezTo>
                      <a:pt x="24" y="5"/>
                      <a:pt x="19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9"/>
                      <a:pt x="5" y="24"/>
                      <a:pt x="12" y="24"/>
                    </a:cubicBezTo>
                    <a:close/>
                    <a:moveTo>
                      <a:pt x="12" y="4"/>
                    </a:moveTo>
                    <a:cubicBezTo>
                      <a:pt x="16" y="4"/>
                      <a:pt x="20" y="8"/>
                      <a:pt x="20" y="12"/>
                    </a:cubicBezTo>
                    <a:cubicBezTo>
                      <a:pt x="20" y="16"/>
                      <a:pt x="16" y="20"/>
                      <a:pt x="12" y="20"/>
                    </a:cubicBezTo>
                    <a:cubicBezTo>
                      <a:pt x="8" y="20"/>
                      <a:pt x="4" y="16"/>
                      <a:pt x="4" y="12"/>
                    </a:cubicBezTo>
                    <a:cubicBezTo>
                      <a:pt x="4" y="8"/>
                      <a:pt x="8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Group 10">
              <a:extLst>
                <a:ext uri="{FF2B5EF4-FFF2-40B4-BE49-F238E27FC236}">
                  <a16:creationId xmlns:a16="http://schemas.microsoft.com/office/drawing/2014/main" id="{E713D2E3-73D2-4875-8799-47211A965F29}"/>
                </a:ext>
              </a:extLst>
            </p:cNvPr>
            <p:cNvGrpSpPr/>
            <p:nvPr/>
          </p:nvGrpSpPr>
          <p:grpSpPr>
            <a:xfrm>
              <a:off x="2726985" y="3338102"/>
              <a:ext cx="356535" cy="310931"/>
              <a:chOff x="4219110" y="5023071"/>
              <a:chExt cx="356535" cy="310931"/>
            </a:xfrm>
            <a:solidFill>
              <a:schemeClr val="bg1"/>
            </a:solidFill>
          </p:grpSpPr>
          <p:sp>
            <p:nvSpPr>
              <p:cNvPr id="57" name="ïṧḷïḓê-Freeform: Shape 14">
                <a:extLst>
                  <a:ext uri="{FF2B5EF4-FFF2-40B4-BE49-F238E27FC236}">
                    <a16:creationId xmlns:a16="http://schemas.microsoft.com/office/drawing/2014/main" id="{783439E5-5110-4D52-AD69-A3F7A850A256}"/>
                  </a:ext>
                </a:extLst>
              </p:cNvPr>
              <p:cNvSpPr/>
              <p:nvPr/>
            </p:nvSpPr>
            <p:spPr bwMode="auto">
              <a:xfrm>
                <a:off x="4219110" y="5023071"/>
                <a:ext cx="356535" cy="255655"/>
              </a:xfrm>
              <a:custGeom>
                <a:gdLst>
                  <a:gd fmla="*/ 128 w 128" name="T0"/>
                  <a:gd fmla="*/ 24 h 92" name="T1"/>
                  <a:gd fmla="*/ 119 w 128" name="T2"/>
                  <a:gd fmla="*/ 12 h 92" name="T3"/>
                  <a:gd fmla="*/ 67 w 128" name="T4"/>
                  <a:gd fmla="*/ 0 h 92" name="T5"/>
                  <a:gd fmla="*/ 64 w 128" name="T6"/>
                  <a:gd fmla="*/ 0 h 92" name="T7"/>
                  <a:gd fmla="*/ 61 w 128" name="T8"/>
                  <a:gd fmla="*/ 0 h 92" name="T9"/>
                  <a:gd fmla="*/ 9 w 128" name="T10"/>
                  <a:gd fmla="*/ 12 h 92" name="T11"/>
                  <a:gd fmla="*/ 0 w 128" name="T12"/>
                  <a:gd fmla="*/ 24 h 92" name="T13"/>
                  <a:gd fmla="*/ 9 w 128" name="T14"/>
                  <a:gd fmla="*/ 36 h 92" name="T15"/>
                  <a:gd fmla="*/ 20 w 128" name="T16"/>
                  <a:gd fmla="*/ 38 h 92" name="T17"/>
                  <a:gd fmla="*/ 20 w 128" name="T18"/>
                  <a:gd fmla="*/ 72 h 92" name="T19"/>
                  <a:gd fmla="*/ 64 w 128" name="T20"/>
                  <a:gd fmla="*/ 92 h 92" name="T21"/>
                  <a:gd fmla="*/ 108 w 128" name="T22"/>
                  <a:gd fmla="*/ 72 h 92" name="T23"/>
                  <a:gd fmla="*/ 108 w 128" name="T24"/>
                  <a:gd fmla="*/ 38 h 92" name="T25"/>
                  <a:gd fmla="*/ 119 w 128" name="T26"/>
                  <a:gd fmla="*/ 36 h 92" name="T27"/>
                  <a:gd fmla="*/ 128 w 128" name="T28"/>
                  <a:gd fmla="*/ 24 h 92" name="T29"/>
                  <a:gd fmla="*/ 100 w 128" name="T30"/>
                  <a:gd fmla="*/ 72 h 92" name="T31"/>
                  <a:gd fmla="*/ 64 w 128" name="T32"/>
                  <a:gd fmla="*/ 84 h 92" name="T33"/>
                  <a:gd fmla="*/ 28 w 128" name="T34"/>
                  <a:gd fmla="*/ 72 h 92" name="T35"/>
                  <a:gd fmla="*/ 28 w 128" name="T36"/>
                  <a:gd fmla="*/ 40 h 92" name="T37"/>
                  <a:gd fmla="*/ 61 w 128" name="T38"/>
                  <a:gd fmla="*/ 48 h 92" name="T39"/>
                  <a:gd fmla="*/ 64 w 128" name="T40"/>
                  <a:gd fmla="*/ 48 h 92" name="T41"/>
                  <a:gd fmla="*/ 67 w 128" name="T42"/>
                  <a:gd fmla="*/ 48 h 92" name="T43"/>
                  <a:gd fmla="*/ 100 w 128" name="T44"/>
                  <a:gd fmla="*/ 40 h 92" name="T45"/>
                  <a:gd fmla="*/ 100 w 128" name="T46"/>
                  <a:gd fmla="*/ 72 h 92" name="T47"/>
                  <a:gd fmla="*/ 65 w 128" name="T48"/>
                  <a:gd fmla="*/ 40 h 92" name="T49"/>
                  <a:gd fmla="*/ 64 w 128" name="T50"/>
                  <a:gd fmla="*/ 40 h 92" name="T51"/>
                  <a:gd fmla="*/ 63 w 128" name="T52"/>
                  <a:gd fmla="*/ 40 h 92" name="T53"/>
                  <a:gd fmla="*/ 11 w 128" name="T54"/>
                  <a:gd fmla="*/ 28 h 92" name="T55"/>
                  <a:gd fmla="*/ 8 w 128" name="T56"/>
                  <a:gd fmla="*/ 24 h 92" name="T57"/>
                  <a:gd fmla="*/ 11 w 128" name="T58"/>
                  <a:gd fmla="*/ 20 h 92" name="T59"/>
                  <a:gd fmla="*/ 63 w 128" name="T60"/>
                  <a:gd fmla="*/ 8 h 92" name="T61"/>
                  <a:gd fmla="*/ 64 w 128" name="T62"/>
                  <a:gd fmla="*/ 8 h 92" name="T63"/>
                  <a:gd fmla="*/ 65 w 128" name="T64"/>
                  <a:gd fmla="*/ 8 h 92" name="T65"/>
                  <a:gd fmla="*/ 117 w 128" name="T66"/>
                  <a:gd fmla="*/ 20 h 92" name="T67"/>
                  <a:gd fmla="*/ 120 w 128" name="T68"/>
                  <a:gd fmla="*/ 24 h 92" name="T69"/>
                  <a:gd fmla="*/ 117 w 128" name="T70"/>
                  <a:gd fmla="*/ 28 h 92" name="T71"/>
                  <a:gd fmla="*/ 65 w 128" name="T72"/>
                  <a:gd fmla="*/ 40 h 92" name="T7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b="b" l="0" r="r" t="0"/>
                <a:pathLst>
                  <a:path h="92" w="128">
                    <a:moveTo>
                      <a:pt x="128" y="24"/>
                    </a:moveTo>
                    <a:cubicBezTo>
                      <a:pt x="128" y="18"/>
                      <a:pt x="124" y="14"/>
                      <a:pt x="119" y="12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6" y="0"/>
                      <a:pt x="65" y="0"/>
                      <a:pt x="64" y="0"/>
                    </a:cubicBezTo>
                    <a:cubicBezTo>
                      <a:pt x="63" y="0"/>
                      <a:pt x="62" y="0"/>
                      <a:pt x="61" y="0"/>
                    </a:cubicBezTo>
                    <a:cubicBezTo>
                      <a:pt x="9" y="12"/>
                      <a:pt x="9" y="12"/>
                      <a:pt x="9" y="12"/>
                    </a:cubicBezTo>
                    <a:cubicBezTo>
                      <a:pt x="4" y="14"/>
                      <a:pt x="0" y="18"/>
                      <a:pt x="0" y="24"/>
                    </a:cubicBezTo>
                    <a:cubicBezTo>
                      <a:pt x="0" y="30"/>
                      <a:pt x="4" y="34"/>
                      <a:pt x="9" y="36"/>
                    </a:cubicBezTo>
                    <a:cubicBezTo>
                      <a:pt x="20" y="38"/>
                      <a:pt x="20" y="38"/>
                      <a:pt x="20" y="38"/>
                    </a:cubicBezTo>
                    <a:cubicBezTo>
                      <a:pt x="20" y="72"/>
                      <a:pt x="20" y="72"/>
                      <a:pt x="20" y="72"/>
                    </a:cubicBezTo>
                    <a:cubicBezTo>
                      <a:pt x="20" y="83"/>
                      <a:pt x="32" y="92"/>
                      <a:pt x="64" y="92"/>
                    </a:cubicBezTo>
                    <a:cubicBezTo>
                      <a:pt x="96" y="92"/>
                      <a:pt x="108" y="83"/>
                      <a:pt x="108" y="72"/>
                    </a:cubicBezTo>
                    <a:cubicBezTo>
                      <a:pt x="108" y="38"/>
                      <a:pt x="108" y="38"/>
                      <a:pt x="108" y="38"/>
                    </a:cubicBezTo>
                    <a:cubicBezTo>
                      <a:pt x="119" y="36"/>
                      <a:pt x="119" y="36"/>
                      <a:pt x="119" y="36"/>
                    </a:cubicBezTo>
                    <a:cubicBezTo>
                      <a:pt x="124" y="34"/>
                      <a:pt x="128" y="30"/>
                      <a:pt x="128" y="24"/>
                    </a:cubicBezTo>
                    <a:close/>
                    <a:moveTo>
                      <a:pt x="100" y="72"/>
                    </a:moveTo>
                    <a:cubicBezTo>
                      <a:pt x="100" y="76"/>
                      <a:pt x="88" y="84"/>
                      <a:pt x="64" y="84"/>
                    </a:cubicBezTo>
                    <a:cubicBezTo>
                      <a:pt x="40" y="84"/>
                      <a:pt x="28" y="76"/>
                      <a:pt x="28" y="72"/>
                    </a:cubicBezTo>
                    <a:cubicBezTo>
                      <a:pt x="28" y="40"/>
                      <a:pt x="28" y="40"/>
                      <a:pt x="28" y="40"/>
                    </a:cubicBezTo>
                    <a:cubicBezTo>
                      <a:pt x="61" y="48"/>
                      <a:pt x="61" y="48"/>
                      <a:pt x="61" y="48"/>
                    </a:cubicBezTo>
                    <a:cubicBezTo>
                      <a:pt x="62" y="48"/>
                      <a:pt x="63" y="48"/>
                      <a:pt x="64" y="48"/>
                    </a:cubicBezTo>
                    <a:cubicBezTo>
                      <a:pt x="65" y="48"/>
                      <a:pt x="66" y="48"/>
                      <a:pt x="67" y="48"/>
                    </a:cubicBezTo>
                    <a:cubicBezTo>
                      <a:pt x="100" y="40"/>
                      <a:pt x="100" y="40"/>
                      <a:pt x="100" y="40"/>
                    </a:cubicBezTo>
                    <a:lnTo>
                      <a:pt x="100" y="72"/>
                    </a:lnTo>
                    <a:close/>
                    <a:moveTo>
                      <a:pt x="65" y="40"/>
                    </a:moveTo>
                    <a:cubicBezTo>
                      <a:pt x="65" y="40"/>
                      <a:pt x="64" y="40"/>
                      <a:pt x="64" y="40"/>
                    </a:cubicBezTo>
                    <a:cubicBezTo>
                      <a:pt x="64" y="40"/>
                      <a:pt x="63" y="40"/>
                      <a:pt x="63" y="40"/>
                    </a:cubicBezTo>
                    <a:cubicBezTo>
                      <a:pt x="11" y="28"/>
                      <a:pt x="11" y="28"/>
                      <a:pt x="11" y="28"/>
                    </a:cubicBezTo>
                    <a:cubicBezTo>
                      <a:pt x="9" y="27"/>
                      <a:pt x="8" y="26"/>
                      <a:pt x="8" y="24"/>
                    </a:cubicBezTo>
                    <a:cubicBezTo>
                      <a:pt x="8" y="22"/>
                      <a:pt x="9" y="21"/>
                      <a:pt x="11" y="20"/>
                    </a:cubicBezTo>
                    <a:cubicBezTo>
                      <a:pt x="63" y="8"/>
                      <a:pt x="63" y="8"/>
                      <a:pt x="63" y="8"/>
                    </a:cubicBezTo>
                    <a:cubicBezTo>
                      <a:pt x="63" y="8"/>
                      <a:pt x="64" y="8"/>
                      <a:pt x="64" y="8"/>
                    </a:cubicBezTo>
                    <a:cubicBezTo>
                      <a:pt x="64" y="8"/>
                      <a:pt x="65" y="8"/>
                      <a:pt x="65" y="8"/>
                    </a:cubicBezTo>
                    <a:cubicBezTo>
                      <a:pt x="117" y="20"/>
                      <a:pt x="117" y="20"/>
                      <a:pt x="117" y="20"/>
                    </a:cubicBezTo>
                    <a:cubicBezTo>
                      <a:pt x="119" y="21"/>
                      <a:pt x="120" y="22"/>
                      <a:pt x="120" y="24"/>
                    </a:cubicBezTo>
                    <a:cubicBezTo>
                      <a:pt x="120" y="26"/>
                      <a:pt x="119" y="27"/>
                      <a:pt x="117" y="28"/>
                    </a:cubicBezTo>
                    <a:lnTo>
                      <a:pt x="65" y="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8" name="ïṧḷïḓê-Freeform: Shape 15">
                <a:extLst>
                  <a:ext uri="{FF2B5EF4-FFF2-40B4-BE49-F238E27FC236}">
                    <a16:creationId xmlns:a16="http://schemas.microsoft.com/office/drawing/2014/main" id="{DD561369-D4A7-4348-9957-0ADE51410543}"/>
                  </a:ext>
                </a:extLst>
              </p:cNvPr>
              <p:cNvSpPr/>
              <p:nvPr/>
            </p:nvSpPr>
            <p:spPr bwMode="auto">
              <a:xfrm>
                <a:off x="4542479" y="5133624"/>
                <a:ext cx="22111" cy="122991"/>
              </a:xfrm>
              <a:custGeom>
                <a:gdLst>
                  <a:gd fmla="*/ 0 w 8" name="T0"/>
                  <a:gd fmla="*/ 4 h 44" name="T1"/>
                  <a:gd fmla="*/ 0 w 8" name="T2"/>
                  <a:gd fmla="*/ 40 h 44" name="T3"/>
                  <a:gd fmla="*/ 4 w 8" name="T4"/>
                  <a:gd fmla="*/ 44 h 44" name="T5"/>
                  <a:gd fmla="*/ 8 w 8" name="T6"/>
                  <a:gd fmla="*/ 40 h 44" name="T7"/>
                  <a:gd fmla="*/ 8 w 8" name="T8"/>
                  <a:gd fmla="*/ 4 h 44" name="T9"/>
                  <a:gd fmla="*/ 4 w 8" name="T10"/>
                  <a:gd fmla="*/ 0 h 44" name="T11"/>
                  <a:gd fmla="*/ 0 w 8" name="T12"/>
                  <a:gd fmla="*/ 4 h 44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44" w="8">
                    <a:moveTo>
                      <a:pt x="0" y="4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2"/>
                      <a:pt x="2" y="44"/>
                      <a:pt x="4" y="44"/>
                    </a:cubicBezTo>
                    <a:cubicBezTo>
                      <a:pt x="6" y="44"/>
                      <a:pt x="8" y="42"/>
                      <a:pt x="8" y="40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9" name="ïṧḷïḓê-Oval 16">
                <a:extLst>
                  <a:ext uri="{FF2B5EF4-FFF2-40B4-BE49-F238E27FC236}">
                    <a16:creationId xmlns:a16="http://schemas.microsoft.com/office/drawing/2014/main" id="{F3AE4CC0-D908-443A-9329-C96170A574C3}"/>
                  </a:ext>
                </a:extLst>
              </p:cNvPr>
              <p:cNvSpPr/>
              <p:nvPr/>
            </p:nvSpPr>
            <p:spPr bwMode="auto">
              <a:xfrm>
                <a:off x="4531424" y="5267670"/>
                <a:ext cx="44221" cy="66332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54" name="Group 11">
              <a:extLst>
                <a:ext uri="{FF2B5EF4-FFF2-40B4-BE49-F238E27FC236}">
                  <a16:creationId xmlns:a16="http://schemas.microsoft.com/office/drawing/2014/main" id="{35A7515C-ED18-442F-87E6-0A0E779794EF}"/>
                </a:ext>
              </a:extLst>
            </p:cNvPr>
            <p:cNvGrpSpPr/>
            <p:nvPr/>
          </p:nvGrpSpPr>
          <p:grpSpPr>
            <a:xfrm>
              <a:off x="2771904" y="4100570"/>
              <a:ext cx="367591" cy="345480"/>
              <a:chOff x="5648015" y="5725086"/>
              <a:chExt cx="367591" cy="345480"/>
            </a:xfrm>
            <a:solidFill>
              <a:schemeClr val="bg1"/>
            </a:solidFill>
          </p:grpSpPr>
          <p:sp>
            <p:nvSpPr>
              <p:cNvPr id="55" name="is1ide-Oval 12">
                <a:extLst>
                  <a:ext uri="{FF2B5EF4-FFF2-40B4-BE49-F238E27FC236}">
                    <a16:creationId xmlns:a16="http://schemas.microsoft.com/office/drawing/2014/main" id="{B8E0985C-5B2A-45D0-98C8-8023DDE30A7C}"/>
                  </a:ext>
                </a:extLst>
              </p:cNvPr>
              <p:cNvSpPr/>
              <p:nvPr/>
            </p:nvSpPr>
            <p:spPr bwMode="auto">
              <a:xfrm>
                <a:off x="5826282" y="5914409"/>
                <a:ext cx="44221" cy="44221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6" name="is1ide-Freeform: Shape 13">
                <a:extLst>
                  <a:ext uri="{FF2B5EF4-FFF2-40B4-BE49-F238E27FC236}">
                    <a16:creationId xmlns:a16="http://schemas.microsoft.com/office/drawing/2014/main" id="{BB02ABC7-3990-4206-B202-FFFFB94D6306}"/>
                  </a:ext>
                </a:extLst>
              </p:cNvPr>
              <p:cNvSpPr/>
              <p:nvPr/>
            </p:nvSpPr>
            <p:spPr bwMode="auto">
              <a:xfrm>
                <a:off x="5648015" y="5725086"/>
                <a:ext cx="367591" cy="345480"/>
              </a:xfrm>
              <a:custGeom>
                <a:gdLst>
                  <a:gd fmla="*/ 116 w 132" name="T0"/>
                  <a:gd fmla="*/ 48 h 124" name="T1"/>
                  <a:gd fmla="*/ 116 w 132" name="T2"/>
                  <a:gd fmla="*/ 22 h 124" name="T3"/>
                  <a:gd fmla="*/ 104 w 132" name="T4"/>
                  <a:gd fmla="*/ 0 h 124" name="T5"/>
                  <a:gd fmla="*/ 22 w 132" name="T6"/>
                  <a:gd fmla="*/ 0 h 124" name="T7"/>
                  <a:gd fmla="*/ 0 w 132" name="T8"/>
                  <a:gd fmla="*/ 102 h 124" name="T9"/>
                  <a:gd fmla="*/ 94 w 132" name="T10"/>
                  <a:gd fmla="*/ 124 h 124" name="T11"/>
                  <a:gd fmla="*/ 116 w 132" name="T12"/>
                  <a:gd fmla="*/ 96 h 124" name="T13"/>
                  <a:gd fmla="*/ 116 w 132" name="T14"/>
                  <a:gd fmla="*/ 48 h 124" name="T15"/>
                  <a:gd fmla="*/ 88 w 132" name="T16"/>
                  <a:gd fmla="*/ 8 h 124" name="T17"/>
                  <a:gd fmla="*/ 108 w 132" name="T18"/>
                  <a:gd fmla="*/ 12 h 124" name="T19"/>
                  <a:gd fmla="*/ 108 w 132" name="T20"/>
                  <a:gd fmla="*/ 24 h 124" name="T21"/>
                  <a:gd fmla="*/ 104 w 132" name="T22"/>
                  <a:gd fmla="*/ 36 h 124" name="T23"/>
                  <a:gd fmla="*/ 104 w 132" name="T24"/>
                  <a:gd fmla="*/ 32 h 124" name="T25"/>
                  <a:gd fmla="*/ 104 w 132" name="T26"/>
                  <a:gd fmla="*/ 16 h 124" name="T27"/>
                  <a:gd fmla="*/ 16 w 132" name="T28"/>
                  <a:gd fmla="*/ 12 h 124" name="T29"/>
                  <a:gd fmla="*/ 12 w 132" name="T30"/>
                  <a:gd fmla="*/ 24 h 124" name="T31"/>
                  <a:gd fmla="*/ 8 w 132" name="T32"/>
                  <a:gd fmla="*/ 22 h 124" name="T33"/>
                  <a:gd fmla="*/ 100 w 132" name="T34"/>
                  <a:gd fmla="*/ 20 h 124" name="T35"/>
                  <a:gd fmla="*/ 16 w 132" name="T36"/>
                  <a:gd fmla="*/ 16 h 124" name="T37"/>
                  <a:gd fmla="*/ 100 w 132" name="T38"/>
                  <a:gd fmla="*/ 20 h 124" name="T39"/>
                  <a:gd fmla="*/ 100 w 132" name="T40"/>
                  <a:gd fmla="*/ 28 h 124" name="T41"/>
                  <a:gd fmla="*/ 16 w 132" name="T42"/>
                  <a:gd fmla="*/ 24 h 124" name="T43"/>
                  <a:gd fmla="*/ 100 w 132" name="T44"/>
                  <a:gd fmla="*/ 32 h 124" name="T45"/>
                  <a:gd fmla="*/ 88 w 132" name="T46"/>
                  <a:gd fmla="*/ 36 h 124" name="T47"/>
                  <a:gd fmla="*/ 16 w 132" name="T48"/>
                  <a:gd fmla="*/ 35 h 124" name="T49"/>
                  <a:gd fmla="*/ 100 w 132" name="T50"/>
                  <a:gd fmla="*/ 32 h 124" name="T51"/>
                  <a:gd fmla="*/ 94 w 132" name="T52"/>
                  <a:gd fmla="*/ 116 h 124" name="T53"/>
                  <a:gd fmla="*/ 8 w 132" name="T54"/>
                  <a:gd fmla="*/ 102 h 124" name="T55"/>
                  <a:gd fmla="*/ 22 w 132" name="T56"/>
                  <a:gd fmla="*/ 44 h 124" name="T57"/>
                  <a:gd fmla="*/ 104 w 132" name="T58"/>
                  <a:gd fmla="*/ 44 h 124" name="T59"/>
                  <a:gd fmla="*/ 108 w 132" name="T60"/>
                  <a:gd fmla="*/ 56 h 124" name="T61"/>
                  <a:gd fmla="*/ 52 w 132" name="T62"/>
                  <a:gd fmla="*/ 76 h 124" name="T63"/>
                  <a:gd fmla="*/ 108 w 132" name="T64"/>
                  <a:gd fmla="*/ 96 h 124" name="T65"/>
                  <a:gd fmla="*/ 113 w 132" name="T66"/>
                  <a:gd fmla="*/ 88 h 124" name="T67"/>
                  <a:gd fmla="*/ 60 w 132" name="T68"/>
                  <a:gd fmla="*/ 76 h 124" name="T69"/>
                  <a:gd fmla="*/ 108 w 132" name="T70"/>
                  <a:gd fmla="*/ 64 h 124" name="T71"/>
                  <a:gd fmla="*/ 115 w 132" name="T72"/>
                  <a:gd fmla="*/ 59 h 124" name="T73"/>
                  <a:gd fmla="*/ 120 w 132" name="T74"/>
                  <a:gd fmla="*/ 72 h 124" name="T7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b="b" l="0" r="r" t="0"/>
                <a:pathLst>
                  <a:path h="124" w="132">
                    <a:moveTo>
                      <a:pt x="116" y="48"/>
                    </a:moveTo>
                    <a:cubicBezTo>
                      <a:pt x="116" y="48"/>
                      <a:pt x="116" y="48"/>
                      <a:pt x="116" y="48"/>
                    </a:cubicBezTo>
                    <a:cubicBezTo>
                      <a:pt x="116" y="24"/>
                      <a:pt x="116" y="24"/>
                      <a:pt x="116" y="24"/>
                    </a:cubicBezTo>
                    <a:cubicBezTo>
                      <a:pt x="116" y="22"/>
                      <a:pt x="116" y="22"/>
                      <a:pt x="116" y="22"/>
                    </a:cubicBezTo>
                    <a:cubicBezTo>
                      <a:pt x="116" y="12"/>
                      <a:pt x="116" y="12"/>
                      <a:pt x="116" y="12"/>
                    </a:cubicBezTo>
                    <a:cubicBezTo>
                      <a:pt x="116" y="5"/>
                      <a:pt x="111" y="0"/>
                      <a:pt x="104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14"/>
                      <a:pt x="10" y="124"/>
                      <a:pt x="22" y="124"/>
                    </a:cubicBezTo>
                    <a:cubicBezTo>
                      <a:pt x="94" y="124"/>
                      <a:pt x="94" y="124"/>
                      <a:pt x="94" y="124"/>
                    </a:cubicBezTo>
                    <a:cubicBezTo>
                      <a:pt x="106" y="124"/>
                      <a:pt x="116" y="114"/>
                      <a:pt x="116" y="102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16" y="96"/>
                      <a:pt x="116" y="96"/>
                      <a:pt x="116" y="96"/>
                    </a:cubicBezTo>
                    <a:cubicBezTo>
                      <a:pt x="132" y="84"/>
                      <a:pt x="132" y="60"/>
                      <a:pt x="116" y="48"/>
                    </a:cubicBezTo>
                    <a:close/>
                    <a:moveTo>
                      <a:pt x="22" y="8"/>
                    </a:moveTo>
                    <a:cubicBezTo>
                      <a:pt x="88" y="8"/>
                      <a:pt x="88" y="8"/>
                      <a:pt x="88" y="8"/>
                    </a:cubicBezTo>
                    <a:cubicBezTo>
                      <a:pt x="104" y="8"/>
                      <a:pt x="104" y="8"/>
                      <a:pt x="104" y="8"/>
                    </a:cubicBezTo>
                    <a:cubicBezTo>
                      <a:pt x="106" y="8"/>
                      <a:pt x="108" y="10"/>
                      <a:pt x="108" y="12"/>
                    </a:cubicBezTo>
                    <a:cubicBezTo>
                      <a:pt x="108" y="22"/>
                      <a:pt x="108" y="22"/>
                      <a:pt x="108" y="22"/>
                    </a:cubicBezTo>
                    <a:cubicBezTo>
                      <a:pt x="108" y="24"/>
                      <a:pt x="108" y="24"/>
                      <a:pt x="108" y="24"/>
                    </a:cubicBezTo>
                    <a:cubicBezTo>
                      <a:pt x="108" y="37"/>
                      <a:pt x="108" y="37"/>
                      <a:pt x="108" y="37"/>
                    </a:cubicBezTo>
                    <a:cubicBezTo>
                      <a:pt x="107" y="36"/>
                      <a:pt x="105" y="36"/>
                      <a:pt x="104" y="36"/>
                    </a:cubicBezTo>
                    <a:cubicBezTo>
                      <a:pt x="104" y="36"/>
                      <a:pt x="104" y="36"/>
                      <a:pt x="104" y="36"/>
                    </a:cubicBezTo>
                    <a:cubicBezTo>
                      <a:pt x="104" y="32"/>
                      <a:pt x="104" y="32"/>
                      <a:pt x="104" y="32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16"/>
                      <a:pt x="104" y="16"/>
                      <a:pt x="104" y="16"/>
                    </a:cubicBezTo>
                    <a:cubicBezTo>
                      <a:pt x="104" y="14"/>
                      <a:pt x="102" y="12"/>
                      <a:pt x="100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4" y="12"/>
                      <a:pt x="12" y="14"/>
                      <a:pt x="12" y="16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32"/>
                      <a:pt x="12" y="32"/>
                      <a:pt x="12" y="32"/>
                    </a:cubicBezTo>
                    <a:cubicBezTo>
                      <a:pt x="10" y="29"/>
                      <a:pt x="8" y="26"/>
                      <a:pt x="8" y="22"/>
                    </a:cubicBezTo>
                    <a:cubicBezTo>
                      <a:pt x="8" y="14"/>
                      <a:pt x="14" y="8"/>
                      <a:pt x="22" y="8"/>
                    </a:cubicBezTo>
                    <a:close/>
                    <a:moveTo>
                      <a:pt x="100" y="20"/>
                    </a:move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00" y="16"/>
                      <a:pt x="100" y="16"/>
                      <a:pt x="100" y="16"/>
                    </a:cubicBezTo>
                    <a:lnTo>
                      <a:pt x="100" y="20"/>
                    </a:lnTo>
                    <a:close/>
                    <a:moveTo>
                      <a:pt x="100" y="24"/>
                    </a:moveTo>
                    <a:cubicBezTo>
                      <a:pt x="100" y="28"/>
                      <a:pt x="100" y="28"/>
                      <a:pt x="100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24"/>
                      <a:pt x="16" y="24"/>
                      <a:pt x="16" y="24"/>
                    </a:cubicBezTo>
                    <a:lnTo>
                      <a:pt x="100" y="24"/>
                    </a:lnTo>
                    <a:close/>
                    <a:moveTo>
                      <a:pt x="100" y="32"/>
                    </a:moveTo>
                    <a:cubicBezTo>
                      <a:pt x="100" y="36"/>
                      <a:pt x="100" y="36"/>
                      <a:pt x="100" y="36"/>
                    </a:cubicBezTo>
                    <a:cubicBezTo>
                      <a:pt x="88" y="36"/>
                      <a:pt x="88" y="36"/>
                      <a:pt x="88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0" y="36"/>
                      <a:pt x="18" y="35"/>
                      <a:pt x="16" y="35"/>
                    </a:cubicBezTo>
                    <a:cubicBezTo>
                      <a:pt x="16" y="32"/>
                      <a:pt x="16" y="32"/>
                      <a:pt x="16" y="32"/>
                    </a:cubicBezTo>
                    <a:lnTo>
                      <a:pt x="100" y="32"/>
                    </a:lnTo>
                    <a:close/>
                    <a:moveTo>
                      <a:pt x="108" y="102"/>
                    </a:moveTo>
                    <a:cubicBezTo>
                      <a:pt x="108" y="110"/>
                      <a:pt x="102" y="116"/>
                      <a:pt x="94" y="116"/>
                    </a:cubicBezTo>
                    <a:cubicBezTo>
                      <a:pt x="22" y="116"/>
                      <a:pt x="22" y="116"/>
                      <a:pt x="22" y="116"/>
                    </a:cubicBezTo>
                    <a:cubicBezTo>
                      <a:pt x="14" y="116"/>
                      <a:pt x="8" y="110"/>
                      <a:pt x="8" y="102"/>
                    </a:cubicBezTo>
                    <a:cubicBezTo>
                      <a:pt x="8" y="39"/>
                      <a:pt x="8" y="39"/>
                      <a:pt x="8" y="39"/>
                    </a:cubicBezTo>
                    <a:cubicBezTo>
                      <a:pt x="12" y="42"/>
                      <a:pt x="17" y="44"/>
                      <a:pt x="22" y="44"/>
                    </a:cubicBezTo>
                    <a:cubicBezTo>
                      <a:pt x="88" y="44"/>
                      <a:pt x="88" y="44"/>
                      <a:pt x="88" y="44"/>
                    </a:cubicBezTo>
                    <a:cubicBezTo>
                      <a:pt x="104" y="44"/>
                      <a:pt x="104" y="44"/>
                      <a:pt x="104" y="44"/>
                    </a:cubicBezTo>
                    <a:cubicBezTo>
                      <a:pt x="106" y="44"/>
                      <a:pt x="108" y="46"/>
                      <a:pt x="108" y="48"/>
                    </a:cubicBezTo>
                    <a:cubicBezTo>
                      <a:pt x="108" y="56"/>
                      <a:pt x="108" y="56"/>
                      <a:pt x="108" y="56"/>
                    </a:cubicBezTo>
                    <a:cubicBezTo>
                      <a:pt x="72" y="56"/>
                      <a:pt x="72" y="56"/>
                      <a:pt x="72" y="56"/>
                    </a:cubicBezTo>
                    <a:cubicBezTo>
                      <a:pt x="61" y="56"/>
                      <a:pt x="52" y="65"/>
                      <a:pt x="52" y="76"/>
                    </a:cubicBezTo>
                    <a:cubicBezTo>
                      <a:pt x="52" y="87"/>
                      <a:pt x="61" y="96"/>
                      <a:pt x="72" y="96"/>
                    </a:cubicBezTo>
                    <a:cubicBezTo>
                      <a:pt x="108" y="96"/>
                      <a:pt x="108" y="96"/>
                      <a:pt x="108" y="96"/>
                    </a:cubicBezTo>
                    <a:lnTo>
                      <a:pt x="108" y="102"/>
                    </a:lnTo>
                    <a:close/>
                    <a:moveTo>
                      <a:pt x="113" y="88"/>
                    </a:moveTo>
                    <a:cubicBezTo>
                      <a:pt x="72" y="88"/>
                      <a:pt x="72" y="88"/>
                      <a:pt x="72" y="88"/>
                    </a:cubicBezTo>
                    <a:cubicBezTo>
                      <a:pt x="65" y="88"/>
                      <a:pt x="60" y="83"/>
                      <a:pt x="60" y="76"/>
                    </a:cubicBezTo>
                    <a:cubicBezTo>
                      <a:pt x="60" y="69"/>
                      <a:pt x="65" y="64"/>
                      <a:pt x="72" y="64"/>
                    </a:cubicBezTo>
                    <a:cubicBezTo>
                      <a:pt x="108" y="64"/>
                      <a:pt x="108" y="64"/>
                      <a:pt x="108" y="64"/>
                    </a:cubicBezTo>
                    <a:cubicBezTo>
                      <a:pt x="110" y="64"/>
                      <a:pt x="113" y="63"/>
                      <a:pt x="114" y="61"/>
                    </a:cubicBezTo>
                    <a:cubicBezTo>
                      <a:pt x="115" y="60"/>
                      <a:pt x="115" y="60"/>
                      <a:pt x="115" y="59"/>
                    </a:cubicBezTo>
                    <a:cubicBezTo>
                      <a:pt x="115" y="59"/>
                      <a:pt x="116" y="59"/>
                      <a:pt x="116" y="59"/>
                    </a:cubicBezTo>
                    <a:cubicBezTo>
                      <a:pt x="118" y="62"/>
                      <a:pt x="120" y="67"/>
                      <a:pt x="120" y="72"/>
                    </a:cubicBezTo>
                    <a:cubicBezTo>
                      <a:pt x="120" y="78"/>
                      <a:pt x="118" y="84"/>
                      <a:pt x="113" y="8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Group 42">
            <a:extLst>
              <a:ext uri="{FF2B5EF4-FFF2-40B4-BE49-F238E27FC236}">
                <a16:creationId xmlns:a16="http://schemas.microsoft.com/office/drawing/2014/main" id="{1A685E5A-D144-47B4-B5A4-C78835670FD3}"/>
              </a:ext>
            </a:extLst>
          </p:cNvPr>
          <p:cNvGrpSpPr/>
          <p:nvPr/>
        </p:nvGrpSpPr>
        <p:grpSpPr>
          <a:xfrm>
            <a:off x="4696909" y="1131590"/>
            <a:ext cx="3770483" cy="3060072"/>
            <a:chOff x="8593783" y="1722046"/>
            <a:chExt cx="5027321" cy="4080105"/>
          </a:xfrm>
        </p:grpSpPr>
        <p:sp>
          <p:nvSpPr>
            <p:cNvPr id="5" name="is1ide-Rectangle: Rounded Corners 43">
              <a:extLst>
                <a:ext uri="{FF2B5EF4-FFF2-40B4-BE49-F238E27FC236}">
                  <a16:creationId xmlns:a16="http://schemas.microsoft.com/office/drawing/2014/main" id="{EF4E2EEC-75AD-45F1-B6E9-D8A6E92DEB65}"/>
                </a:ext>
              </a:extLst>
            </p:cNvPr>
            <p:cNvSpPr/>
            <p:nvPr/>
          </p:nvSpPr>
          <p:spPr>
            <a:xfrm>
              <a:off x="8593784" y="1741304"/>
              <a:ext cx="555387" cy="550931"/>
            </a:xfrm>
            <a:prstGeom prst="roundRect">
              <a:avLst/>
            </a:prstGeom>
            <a:solidFill>
              <a:srgbClr val="61B9D2"/>
            </a:solidFill>
            <a:ln>
              <a:solidFill>
                <a:schemeClr val="tx2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is1ide-Rectangle: Rounded Corners 44">
              <a:extLst>
                <a:ext uri="{FF2B5EF4-FFF2-40B4-BE49-F238E27FC236}">
                  <a16:creationId xmlns:a16="http://schemas.microsoft.com/office/drawing/2014/main" id="{6893AD4B-36AA-4C6C-8916-D74E6A70BC9C}"/>
                </a:ext>
              </a:extLst>
            </p:cNvPr>
            <p:cNvSpPr/>
            <p:nvPr/>
          </p:nvSpPr>
          <p:spPr>
            <a:xfrm>
              <a:off x="8593784" y="2552609"/>
              <a:ext cx="555387" cy="550931"/>
            </a:xfrm>
            <a:prstGeom prst="roundRect">
              <a:avLst/>
            </a:prstGeom>
            <a:solidFill>
              <a:srgbClr val="87C1A4"/>
            </a:solidFill>
            <a:ln>
              <a:solidFill>
                <a:schemeClr val="tx2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is1ide-Rectangle: Rounded Corners 45">
              <a:extLst>
                <a:ext uri="{FF2B5EF4-FFF2-40B4-BE49-F238E27FC236}">
                  <a16:creationId xmlns:a16="http://schemas.microsoft.com/office/drawing/2014/main" id="{3E0B8CF9-F62A-4370-94C2-7DC7B13B637D}"/>
                </a:ext>
              </a:extLst>
            </p:cNvPr>
            <p:cNvSpPr/>
            <p:nvPr/>
          </p:nvSpPr>
          <p:spPr>
            <a:xfrm>
              <a:off x="8593784" y="3363914"/>
              <a:ext cx="555387" cy="550931"/>
            </a:xfrm>
            <a:prstGeom prst="roundRect">
              <a:avLst/>
            </a:prstGeom>
            <a:solidFill>
              <a:srgbClr val="1CA0AF"/>
            </a:solidFill>
            <a:ln>
              <a:solidFill>
                <a:schemeClr val="tx2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is1ide-Rectangle: Rounded Corners 46">
              <a:extLst>
                <a:ext uri="{FF2B5EF4-FFF2-40B4-BE49-F238E27FC236}">
                  <a16:creationId xmlns:a16="http://schemas.microsoft.com/office/drawing/2014/main" id="{E1676A1D-E13D-4143-9C62-EBB422295538}"/>
                </a:ext>
              </a:extLst>
            </p:cNvPr>
            <p:cNvSpPr/>
            <p:nvPr/>
          </p:nvSpPr>
          <p:spPr>
            <a:xfrm>
              <a:off x="8593783" y="4175219"/>
              <a:ext cx="555387" cy="550931"/>
            </a:xfrm>
            <a:prstGeom prst="roundRect">
              <a:avLst/>
            </a:prstGeom>
            <a:solidFill>
              <a:srgbClr val="1474AC"/>
            </a:solidFill>
            <a:ln>
              <a:solidFill>
                <a:schemeClr val="tx2">
                  <a:lumMod val="25000"/>
                  <a:lumOff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9" name="Group 47">
              <a:extLst>
                <a:ext uri="{FF2B5EF4-FFF2-40B4-BE49-F238E27FC236}">
                  <a16:creationId xmlns:a16="http://schemas.microsoft.com/office/drawing/2014/main" id="{CD3BA909-73A4-4D4A-81C0-8E89DB44FA03}"/>
                </a:ext>
              </a:extLst>
            </p:cNvPr>
            <p:cNvGrpSpPr/>
            <p:nvPr/>
          </p:nvGrpSpPr>
          <p:grpSpPr>
            <a:xfrm>
              <a:off x="9310536" y="1722046"/>
              <a:ext cx="4297120" cy="810399"/>
              <a:chOff x="8027893" y="2670552"/>
              <a:chExt cx="4297120" cy="810399"/>
            </a:xfrm>
          </p:grpSpPr>
          <p:sp>
            <p:nvSpPr>
              <p:cNvPr id="43" name="is1ide-TextBox 81">
                <a:extLst>
                  <a:ext uri="{FF2B5EF4-FFF2-40B4-BE49-F238E27FC236}">
                    <a16:creationId xmlns:a16="http://schemas.microsoft.com/office/drawing/2014/main" id="{F31CE350-05F4-4361-939E-13D56FE754E6}"/>
                  </a:ext>
                </a:extLst>
              </p:cNvPr>
              <p:cNvSpPr txBox="1"/>
              <p:nvPr/>
            </p:nvSpPr>
            <p:spPr>
              <a:xfrm>
                <a:off x="8041341" y="2932971"/>
                <a:ext cx="4283672" cy="547980"/>
              </a:xfrm>
              <a:prstGeom prst="rect">
                <a:avLst/>
              </a:prstGeom>
            </p:spPr>
            <p:txBody>
              <a:bodyPr bIns="45720" lIns="91440" rIns="91440" tIns="45720" vert="horz" wrap="square">
                <a:normAutofit fontScale="8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44" name="is1ide-TextBox 82">
                <a:extLst>
                  <a:ext uri="{FF2B5EF4-FFF2-40B4-BE49-F238E27FC236}">
                    <a16:creationId xmlns:a16="http://schemas.microsoft.com/office/drawing/2014/main" id="{8E72FA83-845F-40AD-A292-B6A0462562E5}"/>
                  </a:ext>
                </a:extLst>
              </p:cNvPr>
              <p:cNvSpPr txBox="1"/>
              <p:nvPr/>
            </p:nvSpPr>
            <p:spPr>
              <a:xfrm>
                <a:off x="8027893" y="2670552"/>
                <a:ext cx="1261884" cy="307777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10" name="Group 48">
              <a:extLst>
                <a:ext uri="{FF2B5EF4-FFF2-40B4-BE49-F238E27FC236}">
                  <a16:creationId xmlns:a16="http://schemas.microsoft.com/office/drawing/2014/main" id="{E53856AA-123C-4A67-A265-A5BE3FC21848}"/>
                </a:ext>
              </a:extLst>
            </p:cNvPr>
            <p:cNvGrpSpPr/>
            <p:nvPr/>
          </p:nvGrpSpPr>
          <p:grpSpPr>
            <a:xfrm>
              <a:off x="9310536" y="2544109"/>
              <a:ext cx="4297120" cy="763946"/>
              <a:chOff x="8027893" y="2670552"/>
              <a:chExt cx="4297120" cy="763946"/>
            </a:xfrm>
          </p:grpSpPr>
          <p:sp>
            <p:nvSpPr>
              <p:cNvPr id="41" name="is1ide-TextBox 79">
                <a:extLst>
                  <a:ext uri="{FF2B5EF4-FFF2-40B4-BE49-F238E27FC236}">
                    <a16:creationId xmlns:a16="http://schemas.microsoft.com/office/drawing/2014/main" id="{32B151C7-0761-4415-8933-B612E0D1E30C}"/>
                  </a:ext>
                </a:extLst>
              </p:cNvPr>
              <p:cNvSpPr txBox="1"/>
              <p:nvPr/>
            </p:nvSpPr>
            <p:spPr>
              <a:xfrm>
                <a:off x="8041341" y="2932971"/>
                <a:ext cx="4283672" cy="501527"/>
              </a:xfrm>
              <a:prstGeom prst="rect">
                <a:avLst/>
              </a:prstGeom>
            </p:spPr>
            <p:txBody>
              <a:bodyPr bIns="45720" lIns="91440" rIns="91440" tIns="45720" vert="horz" wrap="square">
                <a:normAutofit fontScale="775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42" name="is1ide-TextBox 80">
                <a:extLst>
                  <a:ext uri="{FF2B5EF4-FFF2-40B4-BE49-F238E27FC236}">
                    <a16:creationId xmlns:a16="http://schemas.microsoft.com/office/drawing/2014/main" id="{A8C91C1D-9AEE-41FA-A57C-E417B05609A0}"/>
                  </a:ext>
                </a:extLst>
              </p:cNvPr>
              <p:cNvSpPr txBox="1"/>
              <p:nvPr/>
            </p:nvSpPr>
            <p:spPr>
              <a:xfrm>
                <a:off x="8027893" y="2670552"/>
                <a:ext cx="1261884" cy="307777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sp>
          <p:nvSpPr>
            <p:cNvPr id="11" name="is1ide-Rectangle: Rounded Corners 49">
              <a:extLst>
                <a:ext uri="{FF2B5EF4-FFF2-40B4-BE49-F238E27FC236}">
                  <a16:creationId xmlns:a16="http://schemas.microsoft.com/office/drawing/2014/main" id="{9DFD382E-8415-4C7F-A110-39DD1188C6FE}"/>
                </a:ext>
              </a:extLst>
            </p:cNvPr>
            <p:cNvSpPr/>
            <p:nvPr/>
          </p:nvSpPr>
          <p:spPr>
            <a:xfrm>
              <a:off x="8593783" y="5059169"/>
              <a:ext cx="555387" cy="550931"/>
            </a:xfrm>
            <a:prstGeom prst="roundRect">
              <a:avLst/>
            </a:prstGeom>
            <a:solidFill>
              <a:srgbClr val="1368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2" name="Group 50">
              <a:extLst>
                <a:ext uri="{FF2B5EF4-FFF2-40B4-BE49-F238E27FC236}">
                  <a16:creationId xmlns:a16="http://schemas.microsoft.com/office/drawing/2014/main" id="{FE83D3F8-49A3-4DB5-8C2D-A90FB56AAC8F}"/>
                </a:ext>
              </a:extLst>
            </p:cNvPr>
            <p:cNvGrpSpPr/>
            <p:nvPr/>
          </p:nvGrpSpPr>
          <p:grpSpPr>
            <a:xfrm>
              <a:off x="8738482" y="1832030"/>
              <a:ext cx="265988" cy="386534"/>
              <a:chOff x="3815942" y="4609902"/>
              <a:chExt cx="265988" cy="386534"/>
            </a:xfrm>
            <a:solidFill>
              <a:schemeClr val="bg2"/>
            </a:solidFill>
          </p:grpSpPr>
          <p:sp>
            <p:nvSpPr>
              <p:cNvPr id="37" name="is1ide-Freeform: Shape 75">
                <a:extLst>
                  <a:ext uri="{FF2B5EF4-FFF2-40B4-BE49-F238E27FC236}">
                    <a16:creationId xmlns:a16="http://schemas.microsoft.com/office/drawing/2014/main" id="{01B1BCD4-FD7A-4C93-BF3A-1C645ED144B5}"/>
                  </a:ext>
                </a:extLst>
              </p:cNvPr>
              <p:cNvSpPr/>
              <p:nvPr/>
            </p:nvSpPr>
            <p:spPr bwMode="auto">
              <a:xfrm>
                <a:off x="3815942" y="4609902"/>
                <a:ext cx="265988" cy="386534"/>
              </a:xfrm>
              <a:custGeom>
                <a:gdLst>
                  <a:gd fmla="*/ 8 w 176" name="T0"/>
                  <a:gd fmla="*/ 256 h 256" name="T1"/>
                  <a:gd fmla="*/ 168 w 176" name="T2"/>
                  <a:gd fmla="*/ 256 h 256" name="T3"/>
                  <a:gd fmla="*/ 176 w 176" name="T4"/>
                  <a:gd fmla="*/ 248 h 256" name="T5"/>
                  <a:gd fmla="*/ 176 w 176" name="T6"/>
                  <a:gd fmla="*/ 8 h 256" name="T7"/>
                  <a:gd fmla="*/ 168 w 176" name="T8"/>
                  <a:gd fmla="*/ 0 h 256" name="T9"/>
                  <a:gd fmla="*/ 8 w 176" name="T10"/>
                  <a:gd fmla="*/ 0 h 256" name="T11"/>
                  <a:gd fmla="*/ 0 w 176" name="T12"/>
                  <a:gd fmla="*/ 8 h 256" name="T13"/>
                  <a:gd fmla="*/ 0 w 176" name="T14"/>
                  <a:gd fmla="*/ 248 h 256" name="T15"/>
                  <a:gd fmla="*/ 8 w 176" name="T16"/>
                  <a:gd fmla="*/ 256 h 256" name="T17"/>
                  <a:gd fmla="*/ 16 w 176" name="T18"/>
                  <a:gd fmla="*/ 16 h 256" name="T19"/>
                  <a:gd fmla="*/ 160 w 176" name="T20"/>
                  <a:gd fmla="*/ 16 h 256" name="T21"/>
                  <a:gd fmla="*/ 160 w 176" name="T22"/>
                  <a:gd fmla="*/ 240 h 256" name="T23"/>
                  <a:gd fmla="*/ 16 w 176" name="T24"/>
                  <a:gd fmla="*/ 240 h 256" name="T25"/>
                  <a:gd fmla="*/ 16 w 176" name="T26"/>
                  <a:gd fmla="*/ 16 h 25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256" w="176">
                    <a:moveTo>
                      <a:pt x="8" y="256"/>
                    </a:moveTo>
                    <a:cubicBezTo>
                      <a:pt x="168" y="256"/>
                      <a:pt x="168" y="256"/>
                      <a:pt x="168" y="256"/>
                    </a:cubicBezTo>
                    <a:cubicBezTo>
                      <a:pt x="172" y="256"/>
                      <a:pt x="176" y="252"/>
                      <a:pt x="176" y="248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6" y="4"/>
                      <a:pt x="172" y="0"/>
                      <a:pt x="16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248"/>
                      <a:pt x="0" y="248"/>
                      <a:pt x="0" y="248"/>
                    </a:cubicBezTo>
                    <a:cubicBezTo>
                      <a:pt x="0" y="252"/>
                      <a:pt x="4" y="256"/>
                      <a:pt x="8" y="256"/>
                    </a:cubicBezTo>
                    <a:close/>
                    <a:moveTo>
                      <a:pt x="16" y="16"/>
                    </a:moveTo>
                    <a:cubicBezTo>
                      <a:pt x="160" y="16"/>
                      <a:pt x="160" y="16"/>
                      <a:pt x="160" y="16"/>
                    </a:cubicBezTo>
                    <a:cubicBezTo>
                      <a:pt x="160" y="240"/>
                      <a:pt x="160" y="240"/>
                      <a:pt x="160" y="240"/>
                    </a:cubicBezTo>
                    <a:cubicBezTo>
                      <a:pt x="16" y="240"/>
                      <a:pt x="16" y="240"/>
                      <a:pt x="16" y="240"/>
                    </a:cubicBezTo>
                    <a:lnTo>
                      <a:pt x="16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8" name="is1ide-Freeform: Shape 76">
                <a:extLst>
                  <a:ext uri="{FF2B5EF4-FFF2-40B4-BE49-F238E27FC236}">
                    <a16:creationId xmlns:a16="http://schemas.microsoft.com/office/drawing/2014/main" id="{E5578FE4-1172-4963-A15D-7A7033B3AE96}"/>
                  </a:ext>
                </a:extLst>
              </p:cNvPr>
              <p:cNvSpPr/>
              <p:nvPr/>
            </p:nvSpPr>
            <p:spPr bwMode="auto">
              <a:xfrm>
                <a:off x="3864422" y="4778929"/>
                <a:ext cx="169027" cy="169027"/>
              </a:xfrm>
              <a:custGeom>
                <a:gdLst>
                  <a:gd fmla="*/ 56 w 112" name="T0"/>
                  <a:gd fmla="*/ 0 h 112" name="T1"/>
                  <a:gd fmla="*/ 0 w 112" name="T2"/>
                  <a:gd fmla="*/ 56 h 112" name="T3"/>
                  <a:gd fmla="*/ 56 w 112" name="T4"/>
                  <a:gd fmla="*/ 112 h 112" name="T5"/>
                  <a:gd fmla="*/ 112 w 112" name="T6"/>
                  <a:gd fmla="*/ 56 h 112" name="T7"/>
                  <a:gd fmla="*/ 56 w 112" name="T8"/>
                  <a:gd fmla="*/ 0 h 112" name="T9"/>
                  <a:gd fmla="*/ 56 w 112" name="T10"/>
                  <a:gd fmla="*/ 96 h 112" name="T11"/>
                  <a:gd fmla="*/ 16 w 112" name="T12"/>
                  <a:gd fmla="*/ 56 h 112" name="T13"/>
                  <a:gd fmla="*/ 56 w 112" name="T14"/>
                  <a:gd fmla="*/ 16 h 112" name="T15"/>
                  <a:gd fmla="*/ 96 w 112" name="T16"/>
                  <a:gd fmla="*/ 56 h 112" name="T17"/>
                  <a:gd fmla="*/ 56 w 112" name="T18"/>
                  <a:gd fmla="*/ 96 h 11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12" w="112">
                    <a:moveTo>
                      <a:pt x="56" y="0"/>
                    </a:moveTo>
                    <a:cubicBezTo>
                      <a:pt x="25" y="0"/>
                      <a:pt x="0" y="25"/>
                      <a:pt x="0" y="56"/>
                    </a:cubicBezTo>
                    <a:cubicBezTo>
                      <a:pt x="0" y="87"/>
                      <a:pt x="25" y="112"/>
                      <a:pt x="56" y="112"/>
                    </a:cubicBezTo>
                    <a:cubicBezTo>
                      <a:pt x="87" y="112"/>
                      <a:pt x="112" y="87"/>
                      <a:pt x="112" y="56"/>
                    </a:cubicBezTo>
                    <a:cubicBezTo>
                      <a:pt x="112" y="25"/>
                      <a:pt x="87" y="0"/>
                      <a:pt x="56" y="0"/>
                    </a:cubicBezTo>
                    <a:close/>
                    <a:moveTo>
                      <a:pt x="56" y="96"/>
                    </a:moveTo>
                    <a:cubicBezTo>
                      <a:pt x="34" y="96"/>
                      <a:pt x="16" y="78"/>
                      <a:pt x="16" y="56"/>
                    </a:cubicBezTo>
                    <a:cubicBezTo>
                      <a:pt x="16" y="34"/>
                      <a:pt x="34" y="16"/>
                      <a:pt x="56" y="16"/>
                    </a:cubicBezTo>
                    <a:cubicBezTo>
                      <a:pt x="78" y="16"/>
                      <a:pt x="96" y="34"/>
                      <a:pt x="96" y="56"/>
                    </a:cubicBezTo>
                    <a:cubicBezTo>
                      <a:pt x="96" y="78"/>
                      <a:pt x="78" y="96"/>
                      <a:pt x="56" y="9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9" name="is1ide-Freeform: Shape 77">
                <a:extLst>
                  <a:ext uri="{FF2B5EF4-FFF2-40B4-BE49-F238E27FC236}">
                    <a16:creationId xmlns:a16="http://schemas.microsoft.com/office/drawing/2014/main" id="{77503E29-2867-45FB-9084-D45813579685}"/>
                  </a:ext>
                </a:extLst>
              </p:cNvPr>
              <p:cNvSpPr/>
              <p:nvPr/>
            </p:nvSpPr>
            <p:spPr bwMode="auto">
              <a:xfrm>
                <a:off x="3901110" y="4658382"/>
                <a:ext cx="95651" cy="96961"/>
              </a:xfrm>
              <a:custGeom>
                <a:gdLst>
                  <a:gd fmla="*/ 32 w 64" name="T0"/>
                  <a:gd fmla="*/ 64 h 64" name="T1"/>
                  <a:gd fmla="*/ 64 w 64" name="T2"/>
                  <a:gd fmla="*/ 32 h 64" name="T3"/>
                  <a:gd fmla="*/ 32 w 64" name="T4"/>
                  <a:gd fmla="*/ 0 h 64" name="T5"/>
                  <a:gd fmla="*/ 0 w 64" name="T6"/>
                  <a:gd fmla="*/ 32 h 64" name="T7"/>
                  <a:gd fmla="*/ 32 w 64" name="T8"/>
                  <a:gd fmla="*/ 64 h 64" name="T9"/>
                  <a:gd fmla="*/ 32 w 64" name="T10"/>
                  <a:gd fmla="*/ 16 h 64" name="T11"/>
                  <a:gd fmla="*/ 48 w 64" name="T12"/>
                  <a:gd fmla="*/ 32 h 64" name="T13"/>
                  <a:gd fmla="*/ 32 w 64" name="T14"/>
                  <a:gd fmla="*/ 48 h 64" name="T15"/>
                  <a:gd fmla="*/ 16 w 64" name="T16"/>
                  <a:gd fmla="*/ 32 h 64" name="T17"/>
                  <a:gd fmla="*/ 32 w 64" name="T18"/>
                  <a:gd fmla="*/ 16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64">
                    <a:moveTo>
                      <a:pt x="32" y="64"/>
                    </a:moveTo>
                    <a:cubicBezTo>
                      <a:pt x="50" y="64"/>
                      <a:pt x="64" y="50"/>
                      <a:pt x="64" y="32"/>
                    </a:cubicBezTo>
                    <a:cubicBezTo>
                      <a:pt x="64" y="14"/>
                      <a:pt x="50" y="0"/>
                      <a:pt x="32" y="0"/>
                    </a:cubicBezTo>
                    <a:cubicBezTo>
                      <a:pt x="14" y="0"/>
                      <a:pt x="0" y="14"/>
                      <a:pt x="0" y="32"/>
                    </a:cubicBezTo>
                    <a:cubicBezTo>
                      <a:pt x="0" y="50"/>
                      <a:pt x="14" y="64"/>
                      <a:pt x="32" y="64"/>
                    </a:cubicBezTo>
                    <a:close/>
                    <a:moveTo>
                      <a:pt x="32" y="16"/>
                    </a:moveTo>
                    <a:cubicBezTo>
                      <a:pt x="41" y="16"/>
                      <a:pt x="48" y="23"/>
                      <a:pt x="48" y="32"/>
                    </a:cubicBezTo>
                    <a:cubicBezTo>
                      <a:pt x="48" y="41"/>
                      <a:pt x="41" y="48"/>
                      <a:pt x="32" y="48"/>
                    </a:cubicBezTo>
                    <a:cubicBezTo>
                      <a:pt x="23" y="48"/>
                      <a:pt x="16" y="41"/>
                      <a:pt x="16" y="32"/>
                    </a:cubicBezTo>
                    <a:cubicBezTo>
                      <a:pt x="16" y="23"/>
                      <a:pt x="23" y="16"/>
                      <a:pt x="3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0" name="is1ide-Freeform: Shape 78">
                <a:extLst>
                  <a:ext uri="{FF2B5EF4-FFF2-40B4-BE49-F238E27FC236}">
                    <a16:creationId xmlns:a16="http://schemas.microsoft.com/office/drawing/2014/main" id="{6422E09A-CD30-46E2-A313-30ECF419B2AF}"/>
                  </a:ext>
                </a:extLst>
              </p:cNvPr>
              <p:cNvSpPr/>
              <p:nvPr/>
            </p:nvSpPr>
            <p:spPr bwMode="auto">
              <a:xfrm>
                <a:off x="3931247" y="4845753"/>
                <a:ext cx="35378" cy="36688"/>
              </a:xfrm>
              <a:custGeom>
                <a:gdLst>
                  <a:gd fmla="*/ 12 w 24" name="T0"/>
                  <a:gd fmla="*/ 0 h 24" name="T1"/>
                  <a:gd fmla="*/ 0 w 24" name="T2"/>
                  <a:gd fmla="*/ 12 h 24" name="T3"/>
                  <a:gd fmla="*/ 12 w 24" name="T4"/>
                  <a:gd fmla="*/ 24 h 24" name="T5"/>
                  <a:gd fmla="*/ 24 w 24" name="T6"/>
                  <a:gd fmla="*/ 12 h 24" name="T7"/>
                  <a:gd fmla="*/ 12 w 24" name="T8"/>
                  <a:gd fmla="*/ 0 h 24" name="T9"/>
                  <a:gd fmla="*/ 12 w 24" name="T10"/>
                  <a:gd fmla="*/ 16 h 24" name="T11"/>
                  <a:gd fmla="*/ 8 w 24" name="T12"/>
                  <a:gd fmla="*/ 12 h 24" name="T13"/>
                  <a:gd fmla="*/ 12 w 24" name="T14"/>
                  <a:gd fmla="*/ 8 h 24" name="T15"/>
                  <a:gd fmla="*/ 16 w 24" name="T16"/>
                  <a:gd fmla="*/ 12 h 24" name="T17"/>
                  <a:gd fmla="*/ 12 w 24" name="T18"/>
                  <a:gd fmla="*/ 16 h 2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4" w="24">
                    <a:moveTo>
                      <a:pt x="12" y="0"/>
                    </a:moveTo>
                    <a:cubicBezTo>
                      <a:pt x="5" y="0"/>
                      <a:pt x="0" y="5"/>
                      <a:pt x="0" y="12"/>
                    </a:cubicBezTo>
                    <a:cubicBezTo>
                      <a:pt x="0" y="19"/>
                      <a:pt x="5" y="24"/>
                      <a:pt x="12" y="24"/>
                    </a:cubicBezTo>
                    <a:cubicBezTo>
                      <a:pt x="19" y="24"/>
                      <a:pt x="24" y="19"/>
                      <a:pt x="24" y="12"/>
                    </a:cubicBezTo>
                    <a:cubicBezTo>
                      <a:pt x="24" y="5"/>
                      <a:pt x="19" y="0"/>
                      <a:pt x="12" y="0"/>
                    </a:cubicBezTo>
                    <a:close/>
                    <a:moveTo>
                      <a:pt x="12" y="16"/>
                    </a:moveTo>
                    <a:cubicBezTo>
                      <a:pt x="10" y="16"/>
                      <a:pt x="8" y="14"/>
                      <a:pt x="8" y="12"/>
                    </a:cubicBezTo>
                    <a:cubicBezTo>
                      <a:pt x="8" y="10"/>
                      <a:pt x="10" y="8"/>
                      <a:pt x="12" y="8"/>
                    </a:cubicBezTo>
                    <a:cubicBezTo>
                      <a:pt x="14" y="8"/>
                      <a:pt x="16" y="10"/>
                      <a:pt x="16" y="12"/>
                    </a:cubicBezTo>
                    <a:cubicBezTo>
                      <a:pt x="16" y="14"/>
                      <a:pt x="14" y="16"/>
                      <a:pt x="12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charset="0" pitchFamily="34" typeface="Arial"/>
                </a:endParaRPr>
              </a:p>
            </p:txBody>
          </p:sp>
        </p:grpSp>
        <p:sp>
          <p:nvSpPr>
            <p:cNvPr id="13" name="is1ide-Freeform: Shape 51">
              <a:extLst>
                <a:ext uri="{FF2B5EF4-FFF2-40B4-BE49-F238E27FC236}">
                  <a16:creationId xmlns:a16="http://schemas.microsoft.com/office/drawing/2014/main" id="{BC656AF4-385A-4173-8CB4-3657C5B4D89B}"/>
                </a:ext>
              </a:extLst>
            </p:cNvPr>
            <p:cNvSpPr/>
            <p:nvPr/>
          </p:nvSpPr>
          <p:spPr bwMode="auto">
            <a:xfrm>
              <a:off x="8699173" y="2621294"/>
              <a:ext cx="379983" cy="377362"/>
            </a:xfrm>
            <a:custGeom>
              <a:gdLst>
                <a:gd fmla="*/ 12 w 252" name="T0"/>
                <a:gd fmla="*/ 250 h 250" name="T1"/>
                <a:gd fmla="*/ 18 w 252" name="T2"/>
                <a:gd fmla="*/ 249 h 250" name="T3"/>
                <a:gd fmla="*/ 75 w 252" name="T4"/>
                <a:gd fmla="*/ 224 h 250" name="T5"/>
                <a:gd fmla="*/ 90 w 252" name="T6"/>
                <a:gd fmla="*/ 213 h 250" name="T7"/>
                <a:gd fmla="*/ 247 w 252" name="T8"/>
                <a:gd fmla="*/ 56 h 250" name="T9"/>
                <a:gd fmla="*/ 252 w 252" name="T10"/>
                <a:gd fmla="*/ 45 h 250" name="T11"/>
                <a:gd fmla="*/ 247 w 252" name="T12"/>
                <a:gd fmla="*/ 34 h 250" name="T13"/>
                <a:gd fmla="*/ 218 w 252" name="T14"/>
                <a:gd fmla="*/ 5 h 250" name="T15"/>
                <a:gd fmla="*/ 207 w 252" name="T16"/>
                <a:gd fmla="*/ 0 h 250" name="T17"/>
                <a:gd fmla="*/ 196 w 252" name="T18"/>
                <a:gd fmla="*/ 5 h 250" name="T19"/>
                <a:gd fmla="*/ 35 w 252" name="T20"/>
                <a:gd fmla="*/ 166 h 250" name="T21"/>
                <a:gd fmla="*/ 25 w 252" name="T22"/>
                <a:gd fmla="*/ 181 h 250" name="T23"/>
                <a:gd fmla="*/ 3 w 252" name="T24"/>
                <a:gd fmla="*/ 235 h 250" name="T25"/>
                <a:gd fmla="*/ 3 w 252" name="T26"/>
                <a:gd fmla="*/ 246 h 250" name="T27"/>
                <a:gd fmla="*/ 12 w 252" name="T28"/>
                <a:gd fmla="*/ 250 h 250" name="T29"/>
                <a:gd fmla="*/ 79 w 252" name="T30"/>
                <a:gd fmla="*/ 202 h 250" name="T31"/>
                <a:gd fmla="*/ 79 w 252" name="T32"/>
                <a:gd fmla="*/ 202 h 250" name="T33"/>
                <a:gd fmla="*/ 50 w 252" name="T34"/>
                <a:gd fmla="*/ 173 h 250" name="T35"/>
                <a:gd fmla="*/ 183 w 252" name="T36"/>
                <a:gd fmla="*/ 40 h 250" name="T37"/>
                <a:gd fmla="*/ 212 w 252" name="T38"/>
                <a:gd fmla="*/ 69 h 250" name="T39"/>
                <a:gd fmla="*/ 79 w 252" name="T40"/>
                <a:gd fmla="*/ 202 h 250" name="T41"/>
                <a:gd fmla="*/ 207 w 252" name="T42"/>
                <a:gd fmla="*/ 16 h 250" name="T43"/>
                <a:gd fmla="*/ 236 w 252" name="T44"/>
                <a:gd fmla="*/ 45 h 250" name="T45"/>
                <a:gd fmla="*/ 223 w 252" name="T46"/>
                <a:gd fmla="*/ 58 h 250" name="T47"/>
                <a:gd fmla="*/ 194 w 252" name="T48"/>
                <a:gd fmla="*/ 29 h 250" name="T49"/>
                <a:gd fmla="*/ 207 w 252" name="T50"/>
                <a:gd fmla="*/ 16 h 250" name="T51"/>
                <a:gd fmla="*/ 39 w 252" name="T52"/>
                <a:gd fmla="*/ 187 h 250" name="T53"/>
                <a:gd fmla="*/ 40 w 252" name="T54"/>
                <a:gd fmla="*/ 186 h 250" name="T55"/>
                <a:gd fmla="*/ 65 w 252" name="T56"/>
                <a:gd fmla="*/ 210 h 250" name="T57"/>
                <a:gd fmla="*/ 22 w 252" name="T58"/>
                <a:gd fmla="*/ 230 h 250" name="T59"/>
                <a:gd fmla="*/ 39 w 252" name="T60"/>
                <a:gd fmla="*/ 187 h 250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250" w="251">
                  <a:moveTo>
                    <a:pt x="12" y="250"/>
                  </a:moveTo>
                  <a:cubicBezTo>
                    <a:pt x="14" y="250"/>
                    <a:pt x="16" y="250"/>
                    <a:pt x="18" y="249"/>
                  </a:cubicBezTo>
                  <a:cubicBezTo>
                    <a:pt x="75" y="224"/>
                    <a:pt x="75" y="224"/>
                    <a:pt x="75" y="224"/>
                  </a:cubicBezTo>
                  <a:cubicBezTo>
                    <a:pt x="80" y="221"/>
                    <a:pt x="86" y="217"/>
                    <a:pt x="90" y="213"/>
                  </a:cubicBezTo>
                  <a:cubicBezTo>
                    <a:pt x="247" y="56"/>
                    <a:pt x="247" y="56"/>
                    <a:pt x="247" y="56"/>
                  </a:cubicBezTo>
                  <a:cubicBezTo>
                    <a:pt x="250" y="53"/>
                    <a:pt x="252" y="49"/>
                    <a:pt x="252" y="45"/>
                  </a:cubicBezTo>
                  <a:cubicBezTo>
                    <a:pt x="252" y="41"/>
                    <a:pt x="250" y="37"/>
                    <a:pt x="247" y="34"/>
                  </a:cubicBezTo>
                  <a:cubicBezTo>
                    <a:pt x="218" y="5"/>
                    <a:pt x="218" y="5"/>
                    <a:pt x="218" y="5"/>
                  </a:cubicBezTo>
                  <a:cubicBezTo>
                    <a:pt x="215" y="2"/>
                    <a:pt x="211" y="0"/>
                    <a:pt x="207" y="0"/>
                  </a:cubicBezTo>
                  <a:cubicBezTo>
                    <a:pt x="203" y="0"/>
                    <a:pt x="199" y="2"/>
                    <a:pt x="196" y="5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1" y="170"/>
                    <a:pt x="27" y="176"/>
                    <a:pt x="25" y="181"/>
                  </a:cubicBezTo>
                  <a:cubicBezTo>
                    <a:pt x="3" y="235"/>
                    <a:pt x="3" y="235"/>
                    <a:pt x="3" y="235"/>
                  </a:cubicBezTo>
                  <a:cubicBezTo>
                    <a:pt x="0" y="240"/>
                    <a:pt x="2" y="244"/>
                    <a:pt x="3" y="246"/>
                  </a:cubicBezTo>
                  <a:cubicBezTo>
                    <a:pt x="5" y="249"/>
                    <a:pt x="8" y="250"/>
                    <a:pt x="12" y="250"/>
                  </a:cubicBezTo>
                  <a:close/>
                  <a:moveTo>
                    <a:pt x="79" y="202"/>
                  </a:moveTo>
                  <a:cubicBezTo>
                    <a:pt x="79" y="202"/>
                    <a:pt x="79" y="202"/>
                    <a:pt x="79" y="202"/>
                  </a:cubicBezTo>
                  <a:cubicBezTo>
                    <a:pt x="50" y="173"/>
                    <a:pt x="50" y="173"/>
                    <a:pt x="50" y="173"/>
                  </a:cubicBezTo>
                  <a:cubicBezTo>
                    <a:pt x="183" y="40"/>
                    <a:pt x="183" y="40"/>
                    <a:pt x="183" y="40"/>
                  </a:cubicBezTo>
                  <a:cubicBezTo>
                    <a:pt x="212" y="69"/>
                    <a:pt x="212" y="69"/>
                    <a:pt x="212" y="69"/>
                  </a:cubicBezTo>
                  <a:lnTo>
                    <a:pt x="79" y="202"/>
                  </a:lnTo>
                  <a:close/>
                  <a:moveTo>
                    <a:pt x="207" y="16"/>
                  </a:moveTo>
                  <a:cubicBezTo>
                    <a:pt x="236" y="45"/>
                    <a:pt x="236" y="45"/>
                    <a:pt x="236" y="45"/>
                  </a:cubicBezTo>
                  <a:cubicBezTo>
                    <a:pt x="223" y="58"/>
                    <a:pt x="223" y="58"/>
                    <a:pt x="223" y="58"/>
                  </a:cubicBezTo>
                  <a:cubicBezTo>
                    <a:pt x="194" y="29"/>
                    <a:pt x="194" y="29"/>
                    <a:pt x="194" y="29"/>
                  </a:cubicBezTo>
                  <a:lnTo>
                    <a:pt x="207" y="16"/>
                  </a:lnTo>
                  <a:close/>
                  <a:moveTo>
                    <a:pt x="39" y="187"/>
                  </a:moveTo>
                  <a:cubicBezTo>
                    <a:pt x="40" y="187"/>
                    <a:pt x="40" y="186"/>
                    <a:pt x="40" y="186"/>
                  </a:cubicBezTo>
                  <a:cubicBezTo>
                    <a:pt x="65" y="210"/>
                    <a:pt x="65" y="210"/>
                    <a:pt x="65" y="210"/>
                  </a:cubicBezTo>
                  <a:cubicBezTo>
                    <a:pt x="22" y="230"/>
                    <a:pt x="22" y="230"/>
                    <a:pt x="22" y="230"/>
                  </a:cubicBezTo>
                  <a:lnTo>
                    <a:pt x="39" y="187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4" name="Group 52">
              <a:extLst>
                <a:ext uri="{FF2B5EF4-FFF2-40B4-BE49-F238E27FC236}">
                  <a16:creationId xmlns:a16="http://schemas.microsoft.com/office/drawing/2014/main" id="{BAFCD780-ED29-48B2-9031-6059D7DC2679}"/>
                </a:ext>
              </a:extLst>
            </p:cNvPr>
            <p:cNvGrpSpPr/>
            <p:nvPr/>
          </p:nvGrpSpPr>
          <p:grpSpPr>
            <a:xfrm>
              <a:off x="8678781" y="3478882"/>
              <a:ext cx="386534" cy="314469"/>
              <a:chOff x="6369689" y="2031259"/>
              <a:chExt cx="386534" cy="314469"/>
            </a:xfrm>
            <a:solidFill>
              <a:schemeClr val="bg2"/>
            </a:solidFill>
          </p:grpSpPr>
          <p:sp>
            <p:nvSpPr>
              <p:cNvPr id="35" name="is1ide-Freeform: Shape 73">
                <a:extLst>
                  <a:ext uri="{FF2B5EF4-FFF2-40B4-BE49-F238E27FC236}">
                    <a16:creationId xmlns:a16="http://schemas.microsoft.com/office/drawing/2014/main" id="{A8545C4E-E3BB-4106-886B-35430F79C449}"/>
                  </a:ext>
                </a:extLst>
              </p:cNvPr>
              <p:cNvSpPr/>
              <p:nvPr/>
            </p:nvSpPr>
            <p:spPr bwMode="auto">
              <a:xfrm>
                <a:off x="6369689" y="2031259"/>
                <a:ext cx="386534" cy="314469"/>
              </a:xfrm>
              <a:custGeom>
                <a:gdLst>
                  <a:gd fmla="*/ 248 w 256" name="T0"/>
                  <a:gd fmla="*/ 0 h 208" name="T1"/>
                  <a:gd fmla="*/ 40 w 256" name="T2"/>
                  <a:gd fmla="*/ 0 h 208" name="T3"/>
                  <a:gd fmla="*/ 32 w 256" name="T4"/>
                  <a:gd fmla="*/ 8 h 208" name="T5"/>
                  <a:gd fmla="*/ 32 w 256" name="T6"/>
                  <a:gd fmla="*/ 32 h 208" name="T7"/>
                  <a:gd fmla="*/ 8 w 256" name="T8"/>
                  <a:gd fmla="*/ 32 h 208" name="T9"/>
                  <a:gd fmla="*/ 0 w 256" name="T10"/>
                  <a:gd fmla="*/ 40 h 208" name="T11"/>
                  <a:gd fmla="*/ 0 w 256" name="T12"/>
                  <a:gd fmla="*/ 200 h 208" name="T13"/>
                  <a:gd fmla="*/ 8 w 256" name="T14"/>
                  <a:gd fmla="*/ 208 h 208" name="T15"/>
                  <a:gd fmla="*/ 216 w 256" name="T16"/>
                  <a:gd fmla="*/ 208 h 208" name="T17"/>
                  <a:gd fmla="*/ 224 w 256" name="T18"/>
                  <a:gd fmla="*/ 200 h 208" name="T19"/>
                  <a:gd fmla="*/ 224 w 256" name="T20"/>
                  <a:gd fmla="*/ 176 h 208" name="T21"/>
                  <a:gd fmla="*/ 248 w 256" name="T22"/>
                  <a:gd fmla="*/ 176 h 208" name="T23"/>
                  <a:gd fmla="*/ 256 w 256" name="T24"/>
                  <a:gd fmla="*/ 168 h 208" name="T25"/>
                  <a:gd fmla="*/ 256 w 256" name="T26"/>
                  <a:gd fmla="*/ 8 h 208" name="T27"/>
                  <a:gd fmla="*/ 248 w 256" name="T28"/>
                  <a:gd fmla="*/ 0 h 208" name="T29"/>
                  <a:gd fmla="*/ 208 w 256" name="T30"/>
                  <a:gd fmla="*/ 48 h 208" name="T31"/>
                  <a:gd fmla="*/ 208 w 256" name="T32"/>
                  <a:gd fmla="*/ 175 h 208" name="T33"/>
                  <a:gd fmla="*/ 165 w 256" name="T34"/>
                  <a:gd fmla="*/ 138 h 208" name="T35"/>
                  <a:gd fmla="*/ 156 w 256" name="T36"/>
                  <a:gd fmla="*/ 137 h 208" name="T37"/>
                  <a:gd fmla="*/ 122 w 256" name="T38"/>
                  <a:gd fmla="*/ 158 h 208" name="T39"/>
                  <a:gd fmla="*/ 70 w 256" name="T40"/>
                  <a:gd fmla="*/ 99 h 208" name="T41"/>
                  <a:gd fmla="*/ 64 w 256" name="T42"/>
                  <a:gd fmla="*/ 96 h 208" name="T43"/>
                  <a:gd fmla="*/ 58 w 256" name="T44"/>
                  <a:gd fmla="*/ 98 h 208" name="T45"/>
                  <a:gd fmla="*/ 16 w 256" name="T46"/>
                  <a:gd fmla="*/ 141 h 208" name="T47"/>
                  <a:gd fmla="*/ 16 w 256" name="T48"/>
                  <a:gd fmla="*/ 48 h 208" name="T49"/>
                  <a:gd fmla="*/ 208 w 256" name="T50"/>
                  <a:gd fmla="*/ 48 h 208" name="T51"/>
                  <a:gd fmla="*/ 16 w 256" name="T52"/>
                  <a:gd fmla="*/ 163 h 208" name="T53"/>
                  <a:gd fmla="*/ 64 w 256" name="T54"/>
                  <a:gd fmla="*/ 116 h 208" name="T55"/>
                  <a:gd fmla="*/ 114 w 256" name="T56"/>
                  <a:gd fmla="*/ 173 h 208" name="T57"/>
                  <a:gd fmla="*/ 124 w 256" name="T58"/>
                  <a:gd fmla="*/ 175 h 208" name="T59"/>
                  <a:gd fmla="*/ 159 w 256" name="T60"/>
                  <a:gd fmla="*/ 154 h 208" name="T61"/>
                  <a:gd fmla="*/ 204 w 256" name="T62"/>
                  <a:gd fmla="*/ 192 h 208" name="T63"/>
                  <a:gd fmla="*/ 16 w 256" name="T64"/>
                  <a:gd fmla="*/ 192 h 208" name="T65"/>
                  <a:gd fmla="*/ 16 w 256" name="T66"/>
                  <a:gd fmla="*/ 163 h 208" name="T67"/>
                  <a:gd fmla="*/ 240 w 256" name="T68"/>
                  <a:gd fmla="*/ 160 h 208" name="T69"/>
                  <a:gd fmla="*/ 224 w 256" name="T70"/>
                  <a:gd fmla="*/ 160 h 208" name="T71"/>
                  <a:gd fmla="*/ 224 w 256" name="T72"/>
                  <a:gd fmla="*/ 40 h 208" name="T73"/>
                  <a:gd fmla="*/ 216 w 256" name="T74"/>
                  <a:gd fmla="*/ 32 h 208" name="T75"/>
                  <a:gd fmla="*/ 48 w 256" name="T76"/>
                  <a:gd fmla="*/ 32 h 208" name="T77"/>
                  <a:gd fmla="*/ 48 w 256" name="T78"/>
                  <a:gd fmla="*/ 16 h 208" name="T79"/>
                  <a:gd fmla="*/ 240 w 256" name="T80"/>
                  <a:gd fmla="*/ 16 h 208" name="T81"/>
                  <a:gd fmla="*/ 240 w 256" name="T82"/>
                  <a:gd fmla="*/ 160 h 208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208" w="256">
                    <a:moveTo>
                      <a:pt x="248" y="0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36" y="0"/>
                      <a:pt x="32" y="4"/>
                      <a:pt x="32" y="8"/>
                    </a:cubicBezTo>
                    <a:cubicBezTo>
                      <a:pt x="32" y="32"/>
                      <a:pt x="32" y="32"/>
                      <a:pt x="32" y="32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4" y="32"/>
                      <a:pt x="0" y="36"/>
                      <a:pt x="0" y="40"/>
                    </a:cubicBezTo>
                    <a:cubicBezTo>
                      <a:pt x="0" y="200"/>
                      <a:pt x="0" y="200"/>
                      <a:pt x="0" y="200"/>
                    </a:cubicBezTo>
                    <a:cubicBezTo>
                      <a:pt x="0" y="204"/>
                      <a:pt x="4" y="208"/>
                      <a:pt x="8" y="208"/>
                    </a:cubicBezTo>
                    <a:cubicBezTo>
                      <a:pt x="216" y="208"/>
                      <a:pt x="216" y="208"/>
                      <a:pt x="216" y="208"/>
                    </a:cubicBezTo>
                    <a:cubicBezTo>
                      <a:pt x="220" y="208"/>
                      <a:pt x="224" y="204"/>
                      <a:pt x="224" y="200"/>
                    </a:cubicBezTo>
                    <a:cubicBezTo>
                      <a:pt x="224" y="176"/>
                      <a:pt x="224" y="176"/>
                      <a:pt x="224" y="176"/>
                    </a:cubicBezTo>
                    <a:cubicBezTo>
                      <a:pt x="248" y="176"/>
                      <a:pt x="248" y="176"/>
                      <a:pt x="248" y="176"/>
                    </a:cubicBezTo>
                    <a:cubicBezTo>
                      <a:pt x="252" y="176"/>
                      <a:pt x="256" y="172"/>
                      <a:pt x="256" y="168"/>
                    </a:cubicBezTo>
                    <a:cubicBezTo>
                      <a:pt x="256" y="8"/>
                      <a:pt x="256" y="8"/>
                      <a:pt x="256" y="8"/>
                    </a:cubicBezTo>
                    <a:cubicBezTo>
                      <a:pt x="256" y="4"/>
                      <a:pt x="252" y="0"/>
                      <a:pt x="248" y="0"/>
                    </a:cubicBezTo>
                    <a:close/>
                    <a:moveTo>
                      <a:pt x="208" y="48"/>
                    </a:moveTo>
                    <a:cubicBezTo>
                      <a:pt x="208" y="175"/>
                      <a:pt x="208" y="175"/>
                      <a:pt x="208" y="175"/>
                    </a:cubicBezTo>
                    <a:cubicBezTo>
                      <a:pt x="165" y="138"/>
                      <a:pt x="165" y="138"/>
                      <a:pt x="165" y="138"/>
                    </a:cubicBezTo>
                    <a:cubicBezTo>
                      <a:pt x="163" y="136"/>
                      <a:pt x="159" y="135"/>
                      <a:pt x="156" y="137"/>
                    </a:cubicBezTo>
                    <a:cubicBezTo>
                      <a:pt x="122" y="158"/>
                      <a:pt x="122" y="158"/>
                      <a:pt x="122" y="158"/>
                    </a:cubicBezTo>
                    <a:cubicBezTo>
                      <a:pt x="70" y="99"/>
                      <a:pt x="70" y="99"/>
                      <a:pt x="70" y="99"/>
                    </a:cubicBezTo>
                    <a:cubicBezTo>
                      <a:pt x="69" y="97"/>
                      <a:pt x="66" y="96"/>
                      <a:pt x="64" y="96"/>
                    </a:cubicBezTo>
                    <a:cubicBezTo>
                      <a:pt x="62" y="96"/>
                      <a:pt x="60" y="97"/>
                      <a:pt x="58" y="98"/>
                    </a:cubicBezTo>
                    <a:cubicBezTo>
                      <a:pt x="16" y="141"/>
                      <a:pt x="16" y="141"/>
                      <a:pt x="16" y="141"/>
                    </a:cubicBezTo>
                    <a:cubicBezTo>
                      <a:pt x="16" y="48"/>
                      <a:pt x="16" y="48"/>
                      <a:pt x="16" y="48"/>
                    </a:cubicBezTo>
                    <a:lnTo>
                      <a:pt x="208" y="48"/>
                    </a:lnTo>
                    <a:close/>
                    <a:moveTo>
                      <a:pt x="16" y="163"/>
                    </a:moveTo>
                    <a:cubicBezTo>
                      <a:pt x="64" y="116"/>
                      <a:pt x="64" y="116"/>
                      <a:pt x="64" y="116"/>
                    </a:cubicBezTo>
                    <a:cubicBezTo>
                      <a:pt x="114" y="173"/>
                      <a:pt x="114" y="173"/>
                      <a:pt x="114" y="173"/>
                    </a:cubicBezTo>
                    <a:cubicBezTo>
                      <a:pt x="117" y="176"/>
                      <a:pt x="121" y="177"/>
                      <a:pt x="124" y="175"/>
                    </a:cubicBezTo>
                    <a:cubicBezTo>
                      <a:pt x="159" y="154"/>
                      <a:pt x="159" y="154"/>
                      <a:pt x="159" y="154"/>
                    </a:cubicBezTo>
                    <a:cubicBezTo>
                      <a:pt x="204" y="192"/>
                      <a:pt x="204" y="192"/>
                      <a:pt x="204" y="192"/>
                    </a:cubicBezTo>
                    <a:cubicBezTo>
                      <a:pt x="16" y="192"/>
                      <a:pt x="16" y="192"/>
                      <a:pt x="16" y="192"/>
                    </a:cubicBezTo>
                    <a:lnTo>
                      <a:pt x="16" y="163"/>
                    </a:lnTo>
                    <a:close/>
                    <a:moveTo>
                      <a:pt x="240" y="160"/>
                    </a:moveTo>
                    <a:cubicBezTo>
                      <a:pt x="224" y="160"/>
                      <a:pt x="224" y="160"/>
                      <a:pt x="224" y="160"/>
                    </a:cubicBezTo>
                    <a:cubicBezTo>
                      <a:pt x="224" y="40"/>
                      <a:pt x="224" y="40"/>
                      <a:pt x="224" y="40"/>
                    </a:cubicBezTo>
                    <a:cubicBezTo>
                      <a:pt x="224" y="36"/>
                      <a:pt x="220" y="32"/>
                      <a:pt x="216" y="32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240" y="16"/>
                      <a:pt x="240" y="16"/>
                      <a:pt x="240" y="16"/>
                    </a:cubicBezTo>
                    <a:lnTo>
                      <a:pt x="240" y="1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6" name="is1ide-Freeform: Shape 74">
                <a:extLst>
                  <a:ext uri="{FF2B5EF4-FFF2-40B4-BE49-F238E27FC236}">
                    <a16:creationId xmlns:a16="http://schemas.microsoft.com/office/drawing/2014/main" id="{7547EE79-4879-488A-A7D0-02FA351519B7}"/>
                  </a:ext>
                </a:extLst>
              </p:cNvPr>
              <p:cNvSpPr/>
              <p:nvPr/>
            </p:nvSpPr>
            <p:spPr bwMode="auto">
              <a:xfrm>
                <a:off x="6575404" y="2128221"/>
                <a:ext cx="83858" cy="85169"/>
              </a:xfrm>
              <a:custGeom>
                <a:gdLst>
                  <a:gd fmla="*/ 28 w 56" name="T0"/>
                  <a:gd fmla="*/ 56 h 56" name="T1"/>
                  <a:gd fmla="*/ 56 w 56" name="T2"/>
                  <a:gd fmla="*/ 28 h 56" name="T3"/>
                  <a:gd fmla="*/ 28 w 56" name="T4"/>
                  <a:gd fmla="*/ 0 h 56" name="T5"/>
                  <a:gd fmla="*/ 0 w 56" name="T6"/>
                  <a:gd fmla="*/ 28 h 56" name="T7"/>
                  <a:gd fmla="*/ 28 w 56" name="T8"/>
                  <a:gd fmla="*/ 56 h 56" name="T9"/>
                  <a:gd fmla="*/ 28 w 56" name="T10"/>
                  <a:gd fmla="*/ 16 h 56" name="T11"/>
                  <a:gd fmla="*/ 40 w 56" name="T12"/>
                  <a:gd fmla="*/ 28 h 56" name="T13"/>
                  <a:gd fmla="*/ 28 w 56" name="T14"/>
                  <a:gd fmla="*/ 40 h 56" name="T15"/>
                  <a:gd fmla="*/ 16 w 56" name="T16"/>
                  <a:gd fmla="*/ 28 h 56" name="T17"/>
                  <a:gd fmla="*/ 28 w 56" name="T18"/>
                  <a:gd fmla="*/ 16 h 5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6" w="56">
                    <a:moveTo>
                      <a:pt x="28" y="56"/>
                    </a:moveTo>
                    <a:cubicBezTo>
                      <a:pt x="43" y="56"/>
                      <a:pt x="56" y="43"/>
                      <a:pt x="56" y="28"/>
                    </a:cubicBezTo>
                    <a:cubicBezTo>
                      <a:pt x="56" y="13"/>
                      <a:pt x="43" y="0"/>
                      <a:pt x="28" y="0"/>
                    </a:cubicBezTo>
                    <a:cubicBezTo>
                      <a:pt x="13" y="0"/>
                      <a:pt x="0" y="13"/>
                      <a:pt x="0" y="28"/>
                    </a:cubicBezTo>
                    <a:cubicBezTo>
                      <a:pt x="0" y="43"/>
                      <a:pt x="13" y="56"/>
                      <a:pt x="28" y="56"/>
                    </a:cubicBezTo>
                    <a:close/>
                    <a:moveTo>
                      <a:pt x="28" y="16"/>
                    </a:moveTo>
                    <a:cubicBezTo>
                      <a:pt x="35" y="16"/>
                      <a:pt x="40" y="21"/>
                      <a:pt x="40" y="28"/>
                    </a:cubicBezTo>
                    <a:cubicBezTo>
                      <a:pt x="40" y="35"/>
                      <a:pt x="35" y="40"/>
                      <a:pt x="28" y="40"/>
                    </a:cubicBezTo>
                    <a:cubicBezTo>
                      <a:pt x="21" y="40"/>
                      <a:pt x="16" y="35"/>
                      <a:pt x="16" y="28"/>
                    </a:cubicBezTo>
                    <a:cubicBezTo>
                      <a:pt x="16" y="21"/>
                      <a:pt x="21" y="16"/>
                      <a:pt x="2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charset="-122" panose="02010600030101010101" pitchFamily="2" typeface="宋体"/>
                </a:endParaRPr>
              </a:p>
            </p:txBody>
          </p:sp>
        </p:grpSp>
        <p:grpSp>
          <p:nvGrpSpPr>
            <p:cNvPr id="15" name="Group 53">
              <a:extLst>
                <a:ext uri="{FF2B5EF4-FFF2-40B4-BE49-F238E27FC236}">
                  <a16:creationId xmlns:a16="http://schemas.microsoft.com/office/drawing/2014/main" id="{2A989370-8B74-4407-908C-DA785D9E7745}"/>
                </a:ext>
              </a:extLst>
            </p:cNvPr>
            <p:cNvGrpSpPr/>
            <p:nvPr/>
          </p:nvGrpSpPr>
          <p:grpSpPr>
            <a:xfrm>
              <a:off x="8670223" y="4257417"/>
              <a:ext cx="386534" cy="386534"/>
              <a:chOff x="8103197" y="5479932"/>
              <a:chExt cx="386534" cy="386534"/>
            </a:xfrm>
            <a:solidFill>
              <a:schemeClr val="bg2"/>
            </a:solidFill>
          </p:grpSpPr>
          <p:sp>
            <p:nvSpPr>
              <p:cNvPr id="30" name="is1ide-Freeform: Shape 68">
                <a:extLst>
                  <a:ext uri="{FF2B5EF4-FFF2-40B4-BE49-F238E27FC236}">
                    <a16:creationId xmlns:a16="http://schemas.microsoft.com/office/drawing/2014/main" id="{0A500C41-02A9-411A-8925-A2338984B10B}"/>
                  </a:ext>
                </a:extLst>
              </p:cNvPr>
              <p:cNvSpPr/>
              <p:nvPr/>
            </p:nvSpPr>
            <p:spPr bwMode="auto">
              <a:xfrm>
                <a:off x="8103197" y="5479932"/>
                <a:ext cx="386534" cy="386534"/>
              </a:xfrm>
              <a:custGeom>
                <a:gdLst>
                  <a:gd fmla="*/ 8 w 256" name="T0"/>
                  <a:gd fmla="*/ 216 h 256" name="T1"/>
                  <a:gd fmla="*/ 56 w 256" name="T2"/>
                  <a:gd fmla="*/ 216 h 256" name="T3"/>
                  <a:gd fmla="*/ 56 w 256" name="T4"/>
                  <a:gd fmla="*/ 248 h 256" name="T5"/>
                  <a:gd fmla="*/ 64 w 256" name="T6"/>
                  <a:gd fmla="*/ 256 h 256" name="T7"/>
                  <a:gd fmla="*/ 192 w 256" name="T8"/>
                  <a:gd fmla="*/ 256 h 256" name="T9"/>
                  <a:gd fmla="*/ 200 w 256" name="T10"/>
                  <a:gd fmla="*/ 248 h 256" name="T11"/>
                  <a:gd fmla="*/ 200 w 256" name="T12"/>
                  <a:gd fmla="*/ 216 h 256" name="T13"/>
                  <a:gd fmla="*/ 248 w 256" name="T14"/>
                  <a:gd fmla="*/ 216 h 256" name="T15"/>
                  <a:gd fmla="*/ 256 w 256" name="T16"/>
                  <a:gd fmla="*/ 208 h 256" name="T17"/>
                  <a:gd fmla="*/ 256 w 256" name="T18"/>
                  <a:gd fmla="*/ 80 h 256" name="T19"/>
                  <a:gd fmla="*/ 248 w 256" name="T20"/>
                  <a:gd fmla="*/ 72 h 256" name="T21"/>
                  <a:gd fmla="*/ 200 w 256" name="T22"/>
                  <a:gd fmla="*/ 72 h 256" name="T23"/>
                  <a:gd fmla="*/ 200 w 256" name="T24"/>
                  <a:gd fmla="*/ 8 h 256" name="T25"/>
                  <a:gd fmla="*/ 192 w 256" name="T26"/>
                  <a:gd fmla="*/ 0 h 256" name="T27"/>
                  <a:gd fmla="*/ 64 w 256" name="T28"/>
                  <a:gd fmla="*/ 0 h 256" name="T29"/>
                  <a:gd fmla="*/ 56 w 256" name="T30"/>
                  <a:gd fmla="*/ 8 h 256" name="T31"/>
                  <a:gd fmla="*/ 56 w 256" name="T32"/>
                  <a:gd fmla="*/ 72 h 256" name="T33"/>
                  <a:gd fmla="*/ 8 w 256" name="T34"/>
                  <a:gd fmla="*/ 72 h 256" name="T35"/>
                  <a:gd fmla="*/ 0 w 256" name="T36"/>
                  <a:gd fmla="*/ 80 h 256" name="T37"/>
                  <a:gd fmla="*/ 0 w 256" name="T38"/>
                  <a:gd fmla="*/ 208 h 256" name="T39"/>
                  <a:gd fmla="*/ 8 w 256" name="T40"/>
                  <a:gd fmla="*/ 216 h 256" name="T41"/>
                  <a:gd fmla="*/ 184 w 256" name="T42"/>
                  <a:gd fmla="*/ 240 h 256" name="T43"/>
                  <a:gd fmla="*/ 72 w 256" name="T44"/>
                  <a:gd fmla="*/ 240 h 256" name="T45"/>
                  <a:gd fmla="*/ 72 w 256" name="T46"/>
                  <a:gd fmla="*/ 160 h 256" name="T47"/>
                  <a:gd fmla="*/ 184 w 256" name="T48"/>
                  <a:gd fmla="*/ 160 h 256" name="T49"/>
                  <a:gd fmla="*/ 184 w 256" name="T50"/>
                  <a:gd fmla="*/ 240 h 256" name="T51"/>
                  <a:gd fmla="*/ 72 w 256" name="T52"/>
                  <a:gd fmla="*/ 16 h 256" name="T53"/>
                  <a:gd fmla="*/ 184 w 256" name="T54"/>
                  <a:gd fmla="*/ 16 h 256" name="T55"/>
                  <a:gd fmla="*/ 184 w 256" name="T56"/>
                  <a:gd fmla="*/ 72 h 256" name="T57"/>
                  <a:gd fmla="*/ 72 w 256" name="T58"/>
                  <a:gd fmla="*/ 72 h 256" name="T59"/>
                  <a:gd fmla="*/ 72 w 256" name="T60"/>
                  <a:gd fmla="*/ 16 h 256" name="T61"/>
                  <a:gd fmla="*/ 16 w 256" name="T62"/>
                  <a:gd fmla="*/ 88 h 256" name="T63"/>
                  <a:gd fmla="*/ 64 w 256" name="T64"/>
                  <a:gd fmla="*/ 88 h 256" name="T65"/>
                  <a:gd fmla="*/ 192 w 256" name="T66"/>
                  <a:gd fmla="*/ 88 h 256" name="T67"/>
                  <a:gd fmla="*/ 240 w 256" name="T68"/>
                  <a:gd fmla="*/ 88 h 256" name="T69"/>
                  <a:gd fmla="*/ 240 w 256" name="T70"/>
                  <a:gd fmla="*/ 200 h 256" name="T71"/>
                  <a:gd fmla="*/ 200 w 256" name="T72"/>
                  <a:gd fmla="*/ 200 h 256" name="T73"/>
                  <a:gd fmla="*/ 200 w 256" name="T74"/>
                  <a:gd fmla="*/ 152 h 256" name="T75"/>
                  <a:gd fmla="*/ 192 w 256" name="T76"/>
                  <a:gd fmla="*/ 144 h 256" name="T77"/>
                  <a:gd fmla="*/ 64 w 256" name="T78"/>
                  <a:gd fmla="*/ 144 h 256" name="T79"/>
                  <a:gd fmla="*/ 56 w 256" name="T80"/>
                  <a:gd fmla="*/ 152 h 256" name="T81"/>
                  <a:gd fmla="*/ 56 w 256" name="T82"/>
                  <a:gd fmla="*/ 200 h 256" name="T83"/>
                  <a:gd fmla="*/ 16 w 256" name="T84"/>
                  <a:gd fmla="*/ 200 h 256" name="T85"/>
                  <a:gd fmla="*/ 16 w 256" name="T86"/>
                  <a:gd fmla="*/ 88 h 256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256" w="256">
                    <a:moveTo>
                      <a:pt x="8" y="216"/>
                    </a:moveTo>
                    <a:cubicBezTo>
                      <a:pt x="56" y="216"/>
                      <a:pt x="56" y="216"/>
                      <a:pt x="56" y="216"/>
                    </a:cubicBezTo>
                    <a:cubicBezTo>
                      <a:pt x="56" y="248"/>
                      <a:pt x="56" y="248"/>
                      <a:pt x="56" y="248"/>
                    </a:cubicBezTo>
                    <a:cubicBezTo>
                      <a:pt x="56" y="252"/>
                      <a:pt x="60" y="256"/>
                      <a:pt x="64" y="256"/>
                    </a:cubicBezTo>
                    <a:cubicBezTo>
                      <a:pt x="192" y="256"/>
                      <a:pt x="192" y="256"/>
                      <a:pt x="192" y="256"/>
                    </a:cubicBezTo>
                    <a:cubicBezTo>
                      <a:pt x="196" y="256"/>
                      <a:pt x="200" y="252"/>
                      <a:pt x="200" y="248"/>
                    </a:cubicBezTo>
                    <a:cubicBezTo>
                      <a:pt x="200" y="216"/>
                      <a:pt x="200" y="216"/>
                      <a:pt x="200" y="216"/>
                    </a:cubicBezTo>
                    <a:cubicBezTo>
                      <a:pt x="248" y="216"/>
                      <a:pt x="248" y="216"/>
                      <a:pt x="248" y="216"/>
                    </a:cubicBezTo>
                    <a:cubicBezTo>
                      <a:pt x="252" y="216"/>
                      <a:pt x="256" y="212"/>
                      <a:pt x="256" y="208"/>
                    </a:cubicBezTo>
                    <a:cubicBezTo>
                      <a:pt x="256" y="80"/>
                      <a:pt x="256" y="80"/>
                      <a:pt x="256" y="80"/>
                    </a:cubicBezTo>
                    <a:cubicBezTo>
                      <a:pt x="256" y="76"/>
                      <a:pt x="252" y="72"/>
                      <a:pt x="248" y="72"/>
                    </a:cubicBezTo>
                    <a:cubicBezTo>
                      <a:pt x="200" y="72"/>
                      <a:pt x="200" y="72"/>
                      <a:pt x="200" y="72"/>
                    </a:cubicBezTo>
                    <a:cubicBezTo>
                      <a:pt x="200" y="8"/>
                      <a:pt x="200" y="8"/>
                      <a:pt x="200" y="8"/>
                    </a:cubicBezTo>
                    <a:cubicBezTo>
                      <a:pt x="200" y="4"/>
                      <a:pt x="196" y="0"/>
                      <a:pt x="192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0" y="0"/>
                      <a:pt x="56" y="4"/>
                      <a:pt x="56" y="8"/>
                    </a:cubicBezTo>
                    <a:cubicBezTo>
                      <a:pt x="56" y="72"/>
                      <a:pt x="56" y="72"/>
                      <a:pt x="56" y="72"/>
                    </a:cubicBezTo>
                    <a:cubicBezTo>
                      <a:pt x="8" y="72"/>
                      <a:pt x="8" y="72"/>
                      <a:pt x="8" y="72"/>
                    </a:cubicBezTo>
                    <a:cubicBezTo>
                      <a:pt x="4" y="72"/>
                      <a:pt x="0" y="76"/>
                      <a:pt x="0" y="80"/>
                    </a:cubicBez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12"/>
                      <a:pt x="4" y="216"/>
                      <a:pt x="8" y="216"/>
                    </a:cubicBezTo>
                    <a:close/>
                    <a:moveTo>
                      <a:pt x="184" y="240"/>
                    </a:moveTo>
                    <a:cubicBezTo>
                      <a:pt x="72" y="240"/>
                      <a:pt x="72" y="240"/>
                      <a:pt x="72" y="240"/>
                    </a:cubicBezTo>
                    <a:cubicBezTo>
                      <a:pt x="72" y="160"/>
                      <a:pt x="72" y="160"/>
                      <a:pt x="72" y="160"/>
                    </a:cubicBezTo>
                    <a:cubicBezTo>
                      <a:pt x="184" y="160"/>
                      <a:pt x="184" y="160"/>
                      <a:pt x="184" y="160"/>
                    </a:cubicBezTo>
                    <a:lnTo>
                      <a:pt x="184" y="240"/>
                    </a:lnTo>
                    <a:close/>
                    <a:moveTo>
                      <a:pt x="72" y="16"/>
                    </a:moveTo>
                    <a:cubicBezTo>
                      <a:pt x="184" y="16"/>
                      <a:pt x="184" y="16"/>
                      <a:pt x="184" y="16"/>
                    </a:cubicBezTo>
                    <a:cubicBezTo>
                      <a:pt x="184" y="72"/>
                      <a:pt x="184" y="72"/>
                      <a:pt x="184" y="72"/>
                    </a:cubicBezTo>
                    <a:cubicBezTo>
                      <a:pt x="72" y="72"/>
                      <a:pt x="72" y="72"/>
                      <a:pt x="72" y="72"/>
                    </a:cubicBezTo>
                    <a:lnTo>
                      <a:pt x="72" y="16"/>
                    </a:lnTo>
                    <a:close/>
                    <a:moveTo>
                      <a:pt x="16" y="88"/>
                    </a:moveTo>
                    <a:cubicBezTo>
                      <a:pt x="64" y="88"/>
                      <a:pt x="64" y="88"/>
                      <a:pt x="64" y="88"/>
                    </a:cubicBezTo>
                    <a:cubicBezTo>
                      <a:pt x="192" y="88"/>
                      <a:pt x="192" y="88"/>
                      <a:pt x="192" y="88"/>
                    </a:cubicBezTo>
                    <a:cubicBezTo>
                      <a:pt x="240" y="88"/>
                      <a:pt x="240" y="88"/>
                      <a:pt x="240" y="88"/>
                    </a:cubicBezTo>
                    <a:cubicBezTo>
                      <a:pt x="240" y="200"/>
                      <a:pt x="240" y="200"/>
                      <a:pt x="240" y="200"/>
                    </a:cubicBezTo>
                    <a:cubicBezTo>
                      <a:pt x="200" y="200"/>
                      <a:pt x="200" y="200"/>
                      <a:pt x="200" y="200"/>
                    </a:cubicBezTo>
                    <a:cubicBezTo>
                      <a:pt x="200" y="152"/>
                      <a:pt x="200" y="152"/>
                      <a:pt x="200" y="152"/>
                    </a:cubicBezTo>
                    <a:cubicBezTo>
                      <a:pt x="200" y="148"/>
                      <a:pt x="196" y="144"/>
                      <a:pt x="192" y="144"/>
                    </a:cubicBezTo>
                    <a:cubicBezTo>
                      <a:pt x="64" y="144"/>
                      <a:pt x="64" y="144"/>
                      <a:pt x="64" y="144"/>
                    </a:cubicBezTo>
                    <a:cubicBezTo>
                      <a:pt x="60" y="144"/>
                      <a:pt x="56" y="148"/>
                      <a:pt x="56" y="152"/>
                    </a:cubicBezTo>
                    <a:cubicBezTo>
                      <a:pt x="56" y="200"/>
                      <a:pt x="56" y="200"/>
                      <a:pt x="56" y="200"/>
                    </a:cubicBezTo>
                    <a:cubicBezTo>
                      <a:pt x="16" y="200"/>
                      <a:pt x="16" y="200"/>
                      <a:pt x="16" y="200"/>
                    </a:cubicBezTo>
                    <a:lnTo>
                      <a:pt x="16" y="8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1" name="is1ide-Freeform: Shape 69">
                <a:extLst>
                  <a:ext uri="{FF2B5EF4-FFF2-40B4-BE49-F238E27FC236}">
                    <a16:creationId xmlns:a16="http://schemas.microsoft.com/office/drawing/2014/main" id="{F0450607-4094-4F80-8948-628AF5A4CD90}"/>
                  </a:ext>
                </a:extLst>
              </p:cNvPr>
              <p:cNvSpPr/>
              <p:nvPr/>
            </p:nvSpPr>
            <p:spPr bwMode="auto">
              <a:xfrm>
                <a:off x="8150367" y="5629304"/>
                <a:ext cx="24895" cy="26206"/>
              </a:xfrm>
              <a:custGeom>
                <a:gdLst>
                  <a:gd fmla="*/ 14 w 16" name="T0"/>
                  <a:gd fmla="*/ 3 h 17" name="T1"/>
                  <a:gd fmla="*/ 2 w 16" name="T2"/>
                  <a:gd fmla="*/ 3 h 17" name="T3"/>
                  <a:gd fmla="*/ 0 w 16" name="T4"/>
                  <a:gd fmla="*/ 9 h 17" name="T5"/>
                  <a:gd fmla="*/ 2 w 16" name="T6"/>
                  <a:gd fmla="*/ 15 h 17" name="T7"/>
                  <a:gd fmla="*/ 8 w 16" name="T8"/>
                  <a:gd fmla="*/ 17 h 17" name="T9"/>
                  <a:gd fmla="*/ 14 w 16" name="T10"/>
                  <a:gd fmla="*/ 15 h 17" name="T11"/>
                  <a:gd fmla="*/ 16 w 16" name="T12"/>
                  <a:gd fmla="*/ 9 h 17" name="T13"/>
                  <a:gd fmla="*/ 14 w 16" name="T14"/>
                  <a:gd fmla="*/ 3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16">
                    <a:moveTo>
                      <a:pt x="14" y="3"/>
                    </a:moveTo>
                    <a:cubicBezTo>
                      <a:pt x="11" y="0"/>
                      <a:pt x="5" y="0"/>
                      <a:pt x="2" y="3"/>
                    </a:cubicBezTo>
                    <a:cubicBezTo>
                      <a:pt x="1" y="5"/>
                      <a:pt x="0" y="7"/>
                      <a:pt x="0" y="9"/>
                    </a:cubicBezTo>
                    <a:cubicBezTo>
                      <a:pt x="0" y="11"/>
                      <a:pt x="1" y="13"/>
                      <a:pt x="2" y="15"/>
                    </a:cubicBezTo>
                    <a:cubicBezTo>
                      <a:pt x="4" y="16"/>
                      <a:pt x="6" y="17"/>
                      <a:pt x="8" y="17"/>
                    </a:cubicBezTo>
                    <a:cubicBezTo>
                      <a:pt x="10" y="17"/>
                      <a:pt x="12" y="16"/>
                      <a:pt x="14" y="15"/>
                    </a:cubicBezTo>
                    <a:cubicBezTo>
                      <a:pt x="15" y="13"/>
                      <a:pt x="16" y="11"/>
                      <a:pt x="16" y="9"/>
                    </a:cubicBezTo>
                    <a:cubicBezTo>
                      <a:pt x="16" y="7"/>
                      <a:pt x="15" y="5"/>
                      <a:pt x="1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2" name="is1ide-Freeform: Shape 70">
                <a:extLst>
                  <a:ext uri="{FF2B5EF4-FFF2-40B4-BE49-F238E27FC236}">
                    <a16:creationId xmlns:a16="http://schemas.microsoft.com/office/drawing/2014/main" id="{B9BC9B90-59B2-48F2-B910-1B6F4CB994FA}"/>
                  </a:ext>
                </a:extLst>
              </p:cNvPr>
              <p:cNvSpPr/>
              <p:nvPr/>
            </p:nvSpPr>
            <p:spPr bwMode="auto">
              <a:xfrm>
                <a:off x="8187055" y="5629304"/>
                <a:ext cx="24895" cy="26206"/>
              </a:xfrm>
              <a:custGeom>
                <a:gdLst>
                  <a:gd fmla="*/ 8 w 16" name="T0"/>
                  <a:gd fmla="*/ 17 h 17" name="T1"/>
                  <a:gd fmla="*/ 14 w 16" name="T2"/>
                  <a:gd fmla="*/ 15 h 17" name="T3"/>
                  <a:gd fmla="*/ 16 w 16" name="T4"/>
                  <a:gd fmla="*/ 9 h 17" name="T5"/>
                  <a:gd fmla="*/ 14 w 16" name="T6"/>
                  <a:gd fmla="*/ 3 h 17" name="T7"/>
                  <a:gd fmla="*/ 2 w 16" name="T8"/>
                  <a:gd fmla="*/ 3 h 17" name="T9"/>
                  <a:gd fmla="*/ 0 w 16" name="T10"/>
                  <a:gd fmla="*/ 9 h 17" name="T11"/>
                  <a:gd fmla="*/ 2 w 16" name="T12"/>
                  <a:gd fmla="*/ 15 h 17" name="T13"/>
                  <a:gd fmla="*/ 8 w 16" name="T14"/>
                  <a:gd fmla="*/ 17 h 17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17" w="16">
                    <a:moveTo>
                      <a:pt x="8" y="17"/>
                    </a:moveTo>
                    <a:cubicBezTo>
                      <a:pt x="10" y="17"/>
                      <a:pt x="12" y="16"/>
                      <a:pt x="14" y="15"/>
                    </a:cubicBezTo>
                    <a:cubicBezTo>
                      <a:pt x="15" y="13"/>
                      <a:pt x="16" y="11"/>
                      <a:pt x="16" y="9"/>
                    </a:cubicBezTo>
                    <a:cubicBezTo>
                      <a:pt x="16" y="7"/>
                      <a:pt x="15" y="5"/>
                      <a:pt x="14" y="3"/>
                    </a:cubicBezTo>
                    <a:cubicBezTo>
                      <a:pt x="11" y="0"/>
                      <a:pt x="5" y="0"/>
                      <a:pt x="2" y="3"/>
                    </a:cubicBezTo>
                    <a:cubicBezTo>
                      <a:pt x="1" y="5"/>
                      <a:pt x="0" y="7"/>
                      <a:pt x="0" y="9"/>
                    </a:cubicBezTo>
                    <a:cubicBezTo>
                      <a:pt x="0" y="11"/>
                      <a:pt x="1" y="13"/>
                      <a:pt x="2" y="15"/>
                    </a:cubicBezTo>
                    <a:cubicBezTo>
                      <a:pt x="4" y="16"/>
                      <a:pt x="6" y="17"/>
                      <a:pt x="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3" name="is1ide-Freeform: Shape 71">
                <a:extLst>
                  <a:ext uri="{FF2B5EF4-FFF2-40B4-BE49-F238E27FC236}">
                    <a16:creationId xmlns:a16="http://schemas.microsoft.com/office/drawing/2014/main" id="{38C7E935-7FA6-483D-9955-8F5B2CC0EC66}"/>
                  </a:ext>
                </a:extLst>
              </p:cNvPr>
              <p:cNvSpPr/>
              <p:nvPr/>
            </p:nvSpPr>
            <p:spPr bwMode="auto">
              <a:xfrm>
                <a:off x="8223743" y="5745920"/>
                <a:ext cx="144131" cy="23585"/>
              </a:xfrm>
              <a:custGeom>
                <a:gdLst>
                  <a:gd fmla="*/ 88 w 96" name="T0"/>
                  <a:gd fmla="*/ 0 h 16" name="T1"/>
                  <a:gd fmla="*/ 8 w 96" name="T2"/>
                  <a:gd fmla="*/ 0 h 16" name="T3"/>
                  <a:gd fmla="*/ 0 w 96" name="T4"/>
                  <a:gd fmla="*/ 8 h 16" name="T5"/>
                  <a:gd fmla="*/ 8 w 96" name="T6"/>
                  <a:gd fmla="*/ 16 h 16" name="T7"/>
                  <a:gd fmla="*/ 88 w 96" name="T8"/>
                  <a:gd fmla="*/ 16 h 16" name="T9"/>
                  <a:gd fmla="*/ 96 w 96" name="T10"/>
                  <a:gd fmla="*/ 8 h 16" name="T11"/>
                  <a:gd fmla="*/ 88 w 96" name="T12"/>
                  <a:gd fmla="*/ 0 h 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" w="96">
                    <a:moveTo>
                      <a:pt x="88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12"/>
                      <a:pt x="4" y="16"/>
                      <a:pt x="8" y="16"/>
                    </a:cubicBezTo>
                    <a:cubicBezTo>
                      <a:pt x="88" y="16"/>
                      <a:pt x="88" y="16"/>
                      <a:pt x="88" y="16"/>
                    </a:cubicBezTo>
                    <a:cubicBezTo>
                      <a:pt x="92" y="16"/>
                      <a:pt x="96" y="12"/>
                      <a:pt x="96" y="8"/>
                    </a:cubicBezTo>
                    <a:cubicBezTo>
                      <a:pt x="96" y="4"/>
                      <a:pt x="92" y="0"/>
                      <a:pt x="8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4" name="is1ide-Freeform: Shape 72">
                <a:extLst>
                  <a:ext uri="{FF2B5EF4-FFF2-40B4-BE49-F238E27FC236}">
                    <a16:creationId xmlns:a16="http://schemas.microsoft.com/office/drawing/2014/main" id="{7708EFCA-8C5F-4EAB-BDD1-AD6BC09C83D2}"/>
                  </a:ext>
                </a:extLst>
              </p:cNvPr>
              <p:cNvSpPr/>
              <p:nvPr/>
            </p:nvSpPr>
            <p:spPr bwMode="auto">
              <a:xfrm>
                <a:off x="8223743" y="5794400"/>
                <a:ext cx="144131" cy="23585"/>
              </a:xfrm>
              <a:custGeom>
                <a:gdLst>
                  <a:gd fmla="*/ 88 w 96" name="T0"/>
                  <a:gd fmla="*/ 0 h 16" name="T1"/>
                  <a:gd fmla="*/ 8 w 96" name="T2"/>
                  <a:gd fmla="*/ 0 h 16" name="T3"/>
                  <a:gd fmla="*/ 0 w 96" name="T4"/>
                  <a:gd fmla="*/ 8 h 16" name="T5"/>
                  <a:gd fmla="*/ 8 w 96" name="T6"/>
                  <a:gd fmla="*/ 16 h 16" name="T7"/>
                  <a:gd fmla="*/ 88 w 96" name="T8"/>
                  <a:gd fmla="*/ 16 h 16" name="T9"/>
                  <a:gd fmla="*/ 96 w 96" name="T10"/>
                  <a:gd fmla="*/ 8 h 16" name="T11"/>
                  <a:gd fmla="*/ 88 w 96" name="T12"/>
                  <a:gd fmla="*/ 0 h 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" w="96">
                    <a:moveTo>
                      <a:pt x="88" y="0"/>
                    </a:move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12"/>
                      <a:pt x="4" y="16"/>
                      <a:pt x="8" y="16"/>
                    </a:cubicBezTo>
                    <a:cubicBezTo>
                      <a:pt x="88" y="16"/>
                      <a:pt x="88" y="16"/>
                      <a:pt x="88" y="16"/>
                    </a:cubicBezTo>
                    <a:cubicBezTo>
                      <a:pt x="92" y="16"/>
                      <a:pt x="96" y="12"/>
                      <a:pt x="96" y="8"/>
                    </a:cubicBezTo>
                    <a:cubicBezTo>
                      <a:pt x="96" y="4"/>
                      <a:pt x="92" y="0"/>
                      <a:pt x="8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54">
              <a:extLst>
                <a:ext uri="{FF2B5EF4-FFF2-40B4-BE49-F238E27FC236}">
                  <a16:creationId xmlns:a16="http://schemas.microsoft.com/office/drawing/2014/main" id="{36CD675C-042D-4702-B83B-6311A1B16406}"/>
                </a:ext>
              </a:extLst>
            </p:cNvPr>
            <p:cNvGrpSpPr/>
            <p:nvPr/>
          </p:nvGrpSpPr>
          <p:grpSpPr>
            <a:xfrm>
              <a:off x="8678781" y="5141367"/>
              <a:ext cx="386534" cy="386534"/>
              <a:chOff x="9847187" y="2864601"/>
              <a:chExt cx="386534" cy="386534"/>
            </a:xfrm>
            <a:solidFill>
              <a:schemeClr val="bg2"/>
            </a:solidFill>
          </p:grpSpPr>
          <p:sp>
            <p:nvSpPr>
              <p:cNvPr id="26" name="is1ide-Freeform: Shape 64">
                <a:extLst>
                  <a:ext uri="{FF2B5EF4-FFF2-40B4-BE49-F238E27FC236}">
                    <a16:creationId xmlns:a16="http://schemas.microsoft.com/office/drawing/2014/main" id="{64344DE0-FC48-4199-8378-D74741D2B264}"/>
                  </a:ext>
                </a:extLst>
              </p:cNvPr>
              <p:cNvSpPr/>
              <p:nvPr/>
            </p:nvSpPr>
            <p:spPr bwMode="auto">
              <a:xfrm>
                <a:off x="9847187" y="2864601"/>
                <a:ext cx="386534" cy="386534"/>
              </a:xfrm>
              <a:custGeom>
                <a:gdLst>
                  <a:gd fmla="*/ 251 w 256" name="T0"/>
                  <a:gd fmla="*/ 97 h 256" name="T1"/>
                  <a:gd fmla="*/ 216 w 256" name="T2"/>
                  <a:gd fmla="*/ 83 h 256" name="T3"/>
                  <a:gd fmla="*/ 216 w 256" name="T4"/>
                  <a:gd fmla="*/ 8 h 256" name="T5"/>
                  <a:gd fmla="*/ 208 w 256" name="T6"/>
                  <a:gd fmla="*/ 0 h 256" name="T7"/>
                  <a:gd fmla="*/ 48 w 256" name="T8"/>
                  <a:gd fmla="*/ 0 h 256" name="T9"/>
                  <a:gd fmla="*/ 40 w 256" name="T10"/>
                  <a:gd fmla="*/ 8 h 256" name="T11"/>
                  <a:gd fmla="*/ 40 w 256" name="T12"/>
                  <a:gd fmla="*/ 83 h 256" name="T13"/>
                  <a:gd fmla="*/ 5 w 256" name="T14"/>
                  <a:gd fmla="*/ 97 h 256" name="T15"/>
                  <a:gd fmla="*/ 0 w 256" name="T16"/>
                  <a:gd fmla="*/ 104 h 256" name="T17"/>
                  <a:gd fmla="*/ 0 w 256" name="T18"/>
                  <a:gd fmla="*/ 104 h 256" name="T19"/>
                  <a:gd fmla="*/ 0 w 256" name="T20"/>
                  <a:gd fmla="*/ 248 h 256" name="T21"/>
                  <a:gd fmla="*/ 8 w 256" name="T22"/>
                  <a:gd fmla="*/ 256 h 256" name="T23"/>
                  <a:gd fmla="*/ 248 w 256" name="T24"/>
                  <a:gd fmla="*/ 256 h 256" name="T25"/>
                  <a:gd fmla="*/ 256 w 256" name="T26"/>
                  <a:gd fmla="*/ 248 h 256" name="T27"/>
                  <a:gd fmla="*/ 256 w 256" name="T28"/>
                  <a:gd fmla="*/ 104 h 256" name="T29"/>
                  <a:gd fmla="*/ 256 w 256" name="T30"/>
                  <a:gd fmla="*/ 104 h 256" name="T31"/>
                  <a:gd fmla="*/ 251 w 256" name="T32"/>
                  <a:gd fmla="*/ 97 h 256" name="T33"/>
                  <a:gd fmla="*/ 232 w 256" name="T34"/>
                  <a:gd fmla="*/ 106 h 256" name="T35"/>
                  <a:gd fmla="*/ 216 w 256" name="T36"/>
                  <a:gd fmla="*/ 116 h 256" name="T37"/>
                  <a:gd fmla="*/ 216 w 256" name="T38"/>
                  <a:gd fmla="*/ 100 h 256" name="T39"/>
                  <a:gd fmla="*/ 232 w 256" name="T40"/>
                  <a:gd fmla="*/ 106 h 256" name="T41"/>
                  <a:gd fmla="*/ 200 w 256" name="T42"/>
                  <a:gd fmla="*/ 16 h 256" name="T43"/>
                  <a:gd fmla="*/ 200 w 256" name="T44"/>
                  <a:gd fmla="*/ 88 h 256" name="T45"/>
                  <a:gd fmla="*/ 200 w 256" name="T46"/>
                  <a:gd fmla="*/ 88 h 256" name="T47"/>
                  <a:gd fmla="*/ 200 w 256" name="T48"/>
                  <a:gd fmla="*/ 126 h 256" name="T49"/>
                  <a:gd fmla="*/ 128 w 256" name="T50"/>
                  <a:gd fmla="*/ 171 h 256" name="T51"/>
                  <a:gd fmla="*/ 56 w 256" name="T52"/>
                  <a:gd fmla="*/ 126 h 256" name="T53"/>
                  <a:gd fmla="*/ 56 w 256" name="T54"/>
                  <a:gd fmla="*/ 88 h 256" name="T55"/>
                  <a:gd fmla="*/ 56 w 256" name="T56"/>
                  <a:gd fmla="*/ 88 h 256" name="T57"/>
                  <a:gd fmla="*/ 56 w 256" name="T58"/>
                  <a:gd fmla="*/ 16 h 256" name="T59"/>
                  <a:gd fmla="*/ 200 w 256" name="T60"/>
                  <a:gd fmla="*/ 16 h 256" name="T61"/>
                  <a:gd fmla="*/ 40 w 256" name="T62"/>
                  <a:gd fmla="*/ 116 h 256" name="T63"/>
                  <a:gd fmla="*/ 24 w 256" name="T64"/>
                  <a:gd fmla="*/ 106 h 256" name="T65"/>
                  <a:gd fmla="*/ 40 w 256" name="T66"/>
                  <a:gd fmla="*/ 100 h 256" name="T67"/>
                  <a:gd fmla="*/ 40 w 256" name="T68"/>
                  <a:gd fmla="*/ 116 h 256" name="T69"/>
                  <a:gd fmla="*/ 16 w 256" name="T70"/>
                  <a:gd fmla="*/ 240 h 256" name="T71"/>
                  <a:gd fmla="*/ 16 w 256" name="T72"/>
                  <a:gd fmla="*/ 120 h 256" name="T73"/>
                  <a:gd fmla="*/ 124 w 256" name="T74"/>
                  <a:gd fmla="*/ 187 h 256" name="T75"/>
                  <a:gd fmla="*/ 128 w 256" name="T76"/>
                  <a:gd fmla="*/ 188 h 256" name="T77"/>
                  <a:gd fmla="*/ 132 w 256" name="T78"/>
                  <a:gd fmla="*/ 187 h 256" name="T79"/>
                  <a:gd fmla="*/ 240 w 256" name="T80"/>
                  <a:gd fmla="*/ 120 h 256" name="T81"/>
                  <a:gd fmla="*/ 240 w 256" name="T82"/>
                  <a:gd fmla="*/ 240 h 256" name="T83"/>
                  <a:gd fmla="*/ 16 w 256" name="T84"/>
                  <a:gd fmla="*/ 240 h 256" name="T8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b="b" l="0" r="r" t="0"/>
                <a:pathLst>
                  <a:path h="256" w="256">
                    <a:moveTo>
                      <a:pt x="251" y="97"/>
                    </a:moveTo>
                    <a:cubicBezTo>
                      <a:pt x="216" y="83"/>
                      <a:pt x="216" y="83"/>
                      <a:pt x="216" y="83"/>
                    </a:cubicBezTo>
                    <a:cubicBezTo>
                      <a:pt x="216" y="8"/>
                      <a:pt x="216" y="8"/>
                      <a:pt x="216" y="8"/>
                    </a:cubicBezTo>
                    <a:cubicBezTo>
                      <a:pt x="216" y="4"/>
                      <a:pt x="212" y="0"/>
                      <a:pt x="20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44" y="0"/>
                      <a:pt x="40" y="4"/>
                      <a:pt x="40" y="8"/>
                    </a:cubicBezTo>
                    <a:cubicBezTo>
                      <a:pt x="40" y="83"/>
                      <a:pt x="40" y="83"/>
                      <a:pt x="40" y="83"/>
                    </a:cubicBezTo>
                    <a:cubicBezTo>
                      <a:pt x="5" y="97"/>
                      <a:pt x="5" y="97"/>
                      <a:pt x="5" y="97"/>
                    </a:cubicBezTo>
                    <a:cubicBezTo>
                      <a:pt x="2" y="98"/>
                      <a:pt x="0" y="101"/>
                      <a:pt x="0" y="104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248"/>
                      <a:pt x="0" y="248"/>
                      <a:pt x="0" y="248"/>
                    </a:cubicBezTo>
                    <a:cubicBezTo>
                      <a:pt x="0" y="252"/>
                      <a:pt x="4" y="256"/>
                      <a:pt x="8" y="256"/>
                    </a:cubicBezTo>
                    <a:cubicBezTo>
                      <a:pt x="248" y="256"/>
                      <a:pt x="248" y="256"/>
                      <a:pt x="248" y="256"/>
                    </a:cubicBezTo>
                    <a:cubicBezTo>
                      <a:pt x="252" y="256"/>
                      <a:pt x="256" y="252"/>
                      <a:pt x="256" y="248"/>
                    </a:cubicBezTo>
                    <a:cubicBezTo>
                      <a:pt x="256" y="104"/>
                      <a:pt x="256" y="104"/>
                      <a:pt x="256" y="104"/>
                    </a:cubicBezTo>
                    <a:cubicBezTo>
                      <a:pt x="256" y="104"/>
                      <a:pt x="256" y="104"/>
                      <a:pt x="256" y="104"/>
                    </a:cubicBezTo>
                    <a:cubicBezTo>
                      <a:pt x="256" y="101"/>
                      <a:pt x="254" y="98"/>
                      <a:pt x="251" y="97"/>
                    </a:cubicBezTo>
                    <a:close/>
                    <a:moveTo>
                      <a:pt x="232" y="106"/>
                    </a:moveTo>
                    <a:cubicBezTo>
                      <a:pt x="216" y="116"/>
                      <a:pt x="216" y="116"/>
                      <a:pt x="216" y="116"/>
                    </a:cubicBezTo>
                    <a:cubicBezTo>
                      <a:pt x="216" y="100"/>
                      <a:pt x="216" y="100"/>
                      <a:pt x="216" y="100"/>
                    </a:cubicBezTo>
                    <a:lnTo>
                      <a:pt x="232" y="106"/>
                    </a:lnTo>
                    <a:close/>
                    <a:moveTo>
                      <a:pt x="200" y="16"/>
                    </a:moveTo>
                    <a:cubicBezTo>
                      <a:pt x="200" y="88"/>
                      <a:pt x="200" y="88"/>
                      <a:pt x="200" y="88"/>
                    </a:cubicBezTo>
                    <a:cubicBezTo>
                      <a:pt x="200" y="88"/>
                      <a:pt x="200" y="88"/>
                      <a:pt x="200" y="88"/>
                    </a:cubicBezTo>
                    <a:cubicBezTo>
                      <a:pt x="200" y="126"/>
                      <a:pt x="200" y="126"/>
                      <a:pt x="200" y="126"/>
                    </a:cubicBezTo>
                    <a:cubicBezTo>
                      <a:pt x="128" y="171"/>
                      <a:pt x="128" y="171"/>
                      <a:pt x="128" y="171"/>
                    </a:cubicBezTo>
                    <a:cubicBezTo>
                      <a:pt x="56" y="126"/>
                      <a:pt x="56" y="126"/>
                      <a:pt x="56" y="126"/>
                    </a:cubicBezTo>
                    <a:cubicBezTo>
                      <a:pt x="56" y="88"/>
                      <a:pt x="56" y="88"/>
                      <a:pt x="56" y="88"/>
                    </a:cubicBezTo>
                    <a:cubicBezTo>
                      <a:pt x="56" y="88"/>
                      <a:pt x="56" y="88"/>
                      <a:pt x="56" y="88"/>
                    </a:cubicBezTo>
                    <a:cubicBezTo>
                      <a:pt x="56" y="16"/>
                      <a:pt x="56" y="16"/>
                      <a:pt x="56" y="16"/>
                    </a:cubicBezTo>
                    <a:lnTo>
                      <a:pt x="200" y="16"/>
                    </a:lnTo>
                    <a:close/>
                    <a:moveTo>
                      <a:pt x="40" y="116"/>
                    </a:moveTo>
                    <a:cubicBezTo>
                      <a:pt x="24" y="106"/>
                      <a:pt x="24" y="106"/>
                      <a:pt x="24" y="106"/>
                    </a:cubicBezTo>
                    <a:cubicBezTo>
                      <a:pt x="40" y="100"/>
                      <a:pt x="40" y="100"/>
                      <a:pt x="40" y="100"/>
                    </a:cubicBezTo>
                    <a:lnTo>
                      <a:pt x="40" y="116"/>
                    </a:lnTo>
                    <a:close/>
                    <a:moveTo>
                      <a:pt x="16" y="240"/>
                    </a:moveTo>
                    <a:cubicBezTo>
                      <a:pt x="16" y="120"/>
                      <a:pt x="16" y="120"/>
                      <a:pt x="16" y="120"/>
                    </a:cubicBezTo>
                    <a:cubicBezTo>
                      <a:pt x="124" y="187"/>
                      <a:pt x="124" y="187"/>
                      <a:pt x="124" y="187"/>
                    </a:cubicBezTo>
                    <a:cubicBezTo>
                      <a:pt x="125" y="188"/>
                      <a:pt x="127" y="188"/>
                      <a:pt x="128" y="188"/>
                    </a:cubicBezTo>
                    <a:cubicBezTo>
                      <a:pt x="129" y="188"/>
                      <a:pt x="131" y="188"/>
                      <a:pt x="132" y="187"/>
                    </a:cubicBezTo>
                    <a:cubicBezTo>
                      <a:pt x="240" y="120"/>
                      <a:pt x="240" y="120"/>
                      <a:pt x="240" y="120"/>
                    </a:cubicBezTo>
                    <a:cubicBezTo>
                      <a:pt x="240" y="240"/>
                      <a:pt x="240" y="240"/>
                      <a:pt x="240" y="240"/>
                    </a:cubicBezTo>
                    <a:lnTo>
                      <a:pt x="16" y="24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is1ide-Freeform: Shape 65">
                <a:extLst>
                  <a:ext uri="{FF2B5EF4-FFF2-40B4-BE49-F238E27FC236}">
                    <a16:creationId xmlns:a16="http://schemas.microsoft.com/office/drawing/2014/main" id="{805E5D9C-D9FB-4A0B-8E73-A96378B17617}"/>
                  </a:ext>
                </a:extLst>
              </p:cNvPr>
              <p:cNvSpPr/>
              <p:nvPr/>
            </p:nvSpPr>
            <p:spPr bwMode="auto">
              <a:xfrm>
                <a:off x="10052902" y="2913082"/>
                <a:ext cx="72066" cy="24895"/>
              </a:xfrm>
              <a:custGeom>
                <a:gdLst>
                  <a:gd fmla="*/ 8 w 48" name="T0"/>
                  <a:gd fmla="*/ 16 h 16" name="T1"/>
                  <a:gd fmla="*/ 40 w 48" name="T2"/>
                  <a:gd fmla="*/ 16 h 16" name="T3"/>
                  <a:gd fmla="*/ 48 w 48" name="T4"/>
                  <a:gd fmla="*/ 8 h 16" name="T5"/>
                  <a:gd fmla="*/ 40 w 48" name="T6"/>
                  <a:gd fmla="*/ 0 h 16" name="T7"/>
                  <a:gd fmla="*/ 8 w 48" name="T8"/>
                  <a:gd fmla="*/ 0 h 16" name="T9"/>
                  <a:gd fmla="*/ 0 w 48" name="T10"/>
                  <a:gd fmla="*/ 8 h 16" name="T11"/>
                  <a:gd fmla="*/ 8 w 48" name="T12"/>
                  <a:gd fmla="*/ 16 h 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" w="48">
                    <a:moveTo>
                      <a:pt x="8" y="16"/>
                    </a:moveTo>
                    <a:cubicBezTo>
                      <a:pt x="40" y="16"/>
                      <a:pt x="40" y="16"/>
                      <a:pt x="40" y="16"/>
                    </a:cubicBezTo>
                    <a:cubicBezTo>
                      <a:pt x="44" y="16"/>
                      <a:pt x="48" y="12"/>
                      <a:pt x="48" y="8"/>
                    </a:cubicBezTo>
                    <a:cubicBezTo>
                      <a:pt x="48" y="4"/>
                      <a:pt x="44" y="0"/>
                      <a:pt x="40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12"/>
                      <a:pt x="4" y="16"/>
                      <a:pt x="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is1ide-Freeform: Shape 66">
                <a:extLst>
                  <a:ext uri="{FF2B5EF4-FFF2-40B4-BE49-F238E27FC236}">
                    <a16:creationId xmlns:a16="http://schemas.microsoft.com/office/drawing/2014/main" id="{F419F62E-8ACB-4EB8-92C2-B06A3E0134C0}"/>
                  </a:ext>
                </a:extLst>
              </p:cNvPr>
              <p:cNvSpPr/>
              <p:nvPr/>
            </p:nvSpPr>
            <p:spPr bwMode="auto">
              <a:xfrm>
                <a:off x="9955941" y="2961562"/>
                <a:ext cx="169027" cy="23585"/>
              </a:xfrm>
              <a:custGeom>
                <a:gdLst>
                  <a:gd fmla="*/ 8 w 112" name="T0"/>
                  <a:gd fmla="*/ 16 h 16" name="T1"/>
                  <a:gd fmla="*/ 104 w 112" name="T2"/>
                  <a:gd fmla="*/ 16 h 16" name="T3"/>
                  <a:gd fmla="*/ 112 w 112" name="T4"/>
                  <a:gd fmla="*/ 8 h 16" name="T5"/>
                  <a:gd fmla="*/ 104 w 112" name="T6"/>
                  <a:gd fmla="*/ 0 h 16" name="T7"/>
                  <a:gd fmla="*/ 8 w 112" name="T8"/>
                  <a:gd fmla="*/ 0 h 16" name="T9"/>
                  <a:gd fmla="*/ 0 w 112" name="T10"/>
                  <a:gd fmla="*/ 8 h 16" name="T11"/>
                  <a:gd fmla="*/ 8 w 112" name="T12"/>
                  <a:gd fmla="*/ 16 h 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" w="112">
                    <a:moveTo>
                      <a:pt x="8" y="16"/>
                    </a:moveTo>
                    <a:cubicBezTo>
                      <a:pt x="104" y="16"/>
                      <a:pt x="104" y="16"/>
                      <a:pt x="104" y="16"/>
                    </a:cubicBezTo>
                    <a:cubicBezTo>
                      <a:pt x="108" y="16"/>
                      <a:pt x="112" y="12"/>
                      <a:pt x="112" y="8"/>
                    </a:cubicBezTo>
                    <a:cubicBezTo>
                      <a:pt x="112" y="4"/>
                      <a:pt x="108" y="0"/>
                      <a:pt x="104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12"/>
                      <a:pt x="4" y="16"/>
                      <a:pt x="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is1ide-Freeform: Shape 67">
                <a:extLst>
                  <a:ext uri="{FF2B5EF4-FFF2-40B4-BE49-F238E27FC236}">
                    <a16:creationId xmlns:a16="http://schemas.microsoft.com/office/drawing/2014/main" id="{11E54EFA-3A89-4988-8DAA-6D10917328F4}"/>
                  </a:ext>
                </a:extLst>
              </p:cNvPr>
              <p:cNvSpPr/>
              <p:nvPr/>
            </p:nvSpPr>
            <p:spPr bwMode="auto">
              <a:xfrm>
                <a:off x="9955941" y="3010043"/>
                <a:ext cx="169027" cy="23585"/>
              </a:xfrm>
              <a:custGeom>
                <a:gdLst>
                  <a:gd fmla="*/ 8 w 112" name="T0"/>
                  <a:gd fmla="*/ 16 h 16" name="T1"/>
                  <a:gd fmla="*/ 104 w 112" name="T2"/>
                  <a:gd fmla="*/ 16 h 16" name="T3"/>
                  <a:gd fmla="*/ 112 w 112" name="T4"/>
                  <a:gd fmla="*/ 8 h 16" name="T5"/>
                  <a:gd fmla="*/ 104 w 112" name="T6"/>
                  <a:gd fmla="*/ 0 h 16" name="T7"/>
                  <a:gd fmla="*/ 8 w 112" name="T8"/>
                  <a:gd fmla="*/ 0 h 16" name="T9"/>
                  <a:gd fmla="*/ 0 w 112" name="T10"/>
                  <a:gd fmla="*/ 8 h 16" name="T11"/>
                  <a:gd fmla="*/ 8 w 112" name="T12"/>
                  <a:gd fmla="*/ 16 h 16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" w="112">
                    <a:moveTo>
                      <a:pt x="8" y="16"/>
                    </a:moveTo>
                    <a:cubicBezTo>
                      <a:pt x="104" y="16"/>
                      <a:pt x="104" y="16"/>
                      <a:pt x="104" y="16"/>
                    </a:cubicBezTo>
                    <a:cubicBezTo>
                      <a:pt x="108" y="16"/>
                      <a:pt x="112" y="12"/>
                      <a:pt x="112" y="8"/>
                    </a:cubicBezTo>
                    <a:cubicBezTo>
                      <a:pt x="112" y="4"/>
                      <a:pt x="108" y="0"/>
                      <a:pt x="104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8"/>
                    </a:cubicBezTo>
                    <a:cubicBezTo>
                      <a:pt x="0" y="12"/>
                      <a:pt x="4" y="16"/>
                      <a:pt x="8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Group 55">
              <a:extLst>
                <a:ext uri="{FF2B5EF4-FFF2-40B4-BE49-F238E27FC236}">
                  <a16:creationId xmlns:a16="http://schemas.microsoft.com/office/drawing/2014/main" id="{E3738C84-58ED-41E7-9A9B-DB89A3CC0770}"/>
                </a:ext>
              </a:extLst>
            </p:cNvPr>
            <p:cNvGrpSpPr/>
            <p:nvPr/>
          </p:nvGrpSpPr>
          <p:grpSpPr>
            <a:xfrm>
              <a:off x="9323984" y="3350659"/>
              <a:ext cx="4297120" cy="810399"/>
              <a:chOff x="8027893" y="2670552"/>
              <a:chExt cx="4297120" cy="810399"/>
            </a:xfrm>
          </p:grpSpPr>
          <p:sp>
            <p:nvSpPr>
              <p:cNvPr id="24" name="is1ide-TextBox 62">
                <a:extLst>
                  <a:ext uri="{FF2B5EF4-FFF2-40B4-BE49-F238E27FC236}">
                    <a16:creationId xmlns:a16="http://schemas.microsoft.com/office/drawing/2014/main" id="{0B59A3F3-EAAD-4471-9D4D-BAD16852AB8E}"/>
                  </a:ext>
                </a:extLst>
              </p:cNvPr>
              <p:cNvSpPr txBox="1"/>
              <p:nvPr/>
            </p:nvSpPr>
            <p:spPr>
              <a:xfrm>
                <a:off x="8041341" y="2932971"/>
                <a:ext cx="4283672" cy="547980"/>
              </a:xfrm>
              <a:prstGeom prst="rect">
                <a:avLst/>
              </a:prstGeom>
            </p:spPr>
            <p:txBody>
              <a:bodyPr bIns="45720" lIns="91440" rIns="91440" tIns="45720" vert="horz" wrap="square">
                <a:normAutofit fontScale="8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25" name="is1ide-TextBox 63">
                <a:extLst>
                  <a:ext uri="{FF2B5EF4-FFF2-40B4-BE49-F238E27FC236}">
                    <a16:creationId xmlns:a16="http://schemas.microsoft.com/office/drawing/2014/main" id="{A72C9921-9531-4B27-9799-9AACCF913217}"/>
                  </a:ext>
                </a:extLst>
              </p:cNvPr>
              <p:cNvSpPr txBox="1"/>
              <p:nvPr/>
            </p:nvSpPr>
            <p:spPr>
              <a:xfrm>
                <a:off x="8027893" y="2670552"/>
                <a:ext cx="1261884" cy="307777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18" name="Group 56">
              <a:extLst>
                <a:ext uri="{FF2B5EF4-FFF2-40B4-BE49-F238E27FC236}">
                  <a16:creationId xmlns:a16="http://schemas.microsoft.com/office/drawing/2014/main" id="{55C1A789-BA36-4508-B3EF-0FADAD6B5A08}"/>
                </a:ext>
              </a:extLst>
            </p:cNvPr>
            <p:cNvGrpSpPr/>
            <p:nvPr/>
          </p:nvGrpSpPr>
          <p:grpSpPr>
            <a:xfrm>
              <a:off x="9323984" y="4172722"/>
              <a:ext cx="4297120" cy="763946"/>
              <a:chOff x="8027893" y="2670552"/>
              <a:chExt cx="4297120" cy="763946"/>
            </a:xfrm>
          </p:grpSpPr>
          <p:sp>
            <p:nvSpPr>
              <p:cNvPr id="22" name="is1ide-TextBox 60">
                <a:extLst>
                  <a:ext uri="{FF2B5EF4-FFF2-40B4-BE49-F238E27FC236}">
                    <a16:creationId xmlns:a16="http://schemas.microsoft.com/office/drawing/2014/main" id="{4AF5E962-3E18-474B-AAEE-576BF68D4E2B}"/>
                  </a:ext>
                </a:extLst>
              </p:cNvPr>
              <p:cNvSpPr txBox="1"/>
              <p:nvPr/>
            </p:nvSpPr>
            <p:spPr>
              <a:xfrm>
                <a:off x="8041341" y="2932971"/>
                <a:ext cx="4283672" cy="501527"/>
              </a:xfrm>
              <a:prstGeom prst="rect">
                <a:avLst/>
              </a:prstGeom>
            </p:spPr>
            <p:txBody>
              <a:bodyPr bIns="45720" lIns="91440" rIns="91440" tIns="45720" vert="horz" wrap="square">
                <a:normAutofit fontScale="775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23" name="is1ide-TextBox 61">
                <a:extLst>
                  <a:ext uri="{FF2B5EF4-FFF2-40B4-BE49-F238E27FC236}">
                    <a16:creationId xmlns:a16="http://schemas.microsoft.com/office/drawing/2014/main" id="{2549D438-BD11-4F60-9795-C8E2C31598F4}"/>
                  </a:ext>
                </a:extLst>
              </p:cNvPr>
              <p:cNvSpPr txBox="1"/>
              <p:nvPr/>
            </p:nvSpPr>
            <p:spPr>
              <a:xfrm>
                <a:off x="8027893" y="2670552"/>
                <a:ext cx="1261884" cy="307777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19" name="Group 57">
              <a:extLst>
                <a:ext uri="{FF2B5EF4-FFF2-40B4-BE49-F238E27FC236}">
                  <a16:creationId xmlns:a16="http://schemas.microsoft.com/office/drawing/2014/main" id="{CD3AF532-2385-4BDB-AB95-F8144DDC9494}"/>
                </a:ext>
              </a:extLst>
            </p:cNvPr>
            <p:cNvGrpSpPr/>
            <p:nvPr/>
          </p:nvGrpSpPr>
          <p:grpSpPr>
            <a:xfrm>
              <a:off x="9314704" y="5038205"/>
              <a:ext cx="4297120" cy="763946"/>
              <a:chOff x="8027893" y="2670552"/>
              <a:chExt cx="4297120" cy="763946"/>
            </a:xfrm>
          </p:grpSpPr>
          <p:sp>
            <p:nvSpPr>
              <p:cNvPr id="20" name="is1ide-TextBox 58">
                <a:extLst>
                  <a:ext uri="{FF2B5EF4-FFF2-40B4-BE49-F238E27FC236}">
                    <a16:creationId xmlns:a16="http://schemas.microsoft.com/office/drawing/2014/main" id="{6CD7E296-BACE-4E9D-A5FA-0CE7C5D35E12}"/>
                  </a:ext>
                </a:extLst>
              </p:cNvPr>
              <p:cNvSpPr txBox="1"/>
              <p:nvPr/>
            </p:nvSpPr>
            <p:spPr>
              <a:xfrm>
                <a:off x="8041341" y="2932971"/>
                <a:ext cx="4283672" cy="501527"/>
              </a:xfrm>
              <a:prstGeom prst="rect">
                <a:avLst/>
              </a:prstGeom>
            </p:spPr>
            <p:txBody>
              <a:bodyPr bIns="45720" lIns="91440" rIns="91440" tIns="45720" vert="horz" wrap="square">
                <a:normAutofit fontScale="775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altLang="en-US" lang="zh-CN" sz="12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此部分内容作为文字排版占位显示（建议使用主题字体）</a:t>
                </a:r>
              </a:p>
            </p:txBody>
          </p:sp>
          <p:sp>
            <p:nvSpPr>
              <p:cNvPr id="21" name="is1ide-TextBox 59">
                <a:extLst>
                  <a:ext uri="{FF2B5EF4-FFF2-40B4-BE49-F238E27FC236}">
                    <a16:creationId xmlns:a16="http://schemas.microsoft.com/office/drawing/2014/main" id="{F21A6419-6504-4F5C-84C5-E8F83D495715}"/>
                  </a:ext>
                </a:extLst>
              </p:cNvPr>
              <p:cNvSpPr txBox="1"/>
              <p:nvPr/>
            </p:nvSpPr>
            <p:spPr>
              <a:xfrm>
                <a:off x="8027893" y="2670552"/>
                <a:ext cx="1261884" cy="307777"/>
              </a:xfrm>
              <a:prstGeom prst="rect">
                <a:avLst/>
              </a:prstGeom>
              <a:noFill/>
            </p:spPr>
            <p:txBody>
              <a:bodyPr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sp>
        <p:nvSpPr>
          <p:cNvPr id="84" name="íṡľíḍè-TextBox 81">
            <a:extLst>
              <a:ext uri="{FF2B5EF4-FFF2-40B4-BE49-F238E27FC236}">
                <a16:creationId xmlns:a16="http://schemas.microsoft.com/office/drawing/2014/main" id="{BEDDA83C-91BE-467D-A41C-4C59B0E44645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194248407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35">
            <a:extLst>
              <a:ext uri="{FF2B5EF4-FFF2-40B4-BE49-F238E27FC236}">
                <a16:creationId xmlns:a16="http://schemas.microsoft.com/office/drawing/2014/main" id="{9A4D06D8-E398-4E9C-9F59-81A1F03CF745}"/>
              </a:ext>
            </a:extLst>
          </p:cNvPr>
          <p:cNvGrpSpPr/>
          <p:nvPr/>
        </p:nvGrpSpPr>
        <p:grpSpPr>
          <a:xfrm>
            <a:off x="3537190" y="1167594"/>
            <a:ext cx="2238276" cy="3171934"/>
            <a:chOff x="4716254" y="1556792"/>
            <a:chExt cx="2984368" cy="4229245"/>
          </a:xfrm>
        </p:grpSpPr>
        <p:sp>
          <p:nvSpPr>
            <p:cNvPr id="16" name="i$liḋe-Freeform: Shape 3">
              <a:extLst>
                <a:ext uri="{FF2B5EF4-FFF2-40B4-BE49-F238E27FC236}">
                  <a16:creationId xmlns:a16="http://schemas.microsoft.com/office/drawing/2014/main" id="{47BD6685-E8CC-46EA-84E0-841E1A8843AE}"/>
                </a:ext>
              </a:extLst>
            </p:cNvPr>
            <p:cNvSpPr/>
            <p:nvPr/>
          </p:nvSpPr>
          <p:spPr bwMode="auto">
            <a:xfrm>
              <a:off x="5125655" y="2960983"/>
              <a:ext cx="2165565" cy="1112423"/>
            </a:xfrm>
            <a:custGeom>
              <a:gdLst>
                <a:gd fmla="*/ 2338 w 2338" name="T0"/>
                <a:gd fmla="*/ 477 h 1201" name="T1"/>
                <a:gd fmla="*/ 0 w 2338" name="T2"/>
                <a:gd fmla="*/ 1201 h 1201" name="T3"/>
                <a:gd fmla="*/ 0 w 2338" name="T4"/>
                <a:gd fmla="*/ 724 h 1201" name="T5"/>
                <a:gd fmla="*/ 2338 w 2338" name="T6"/>
                <a:gd fmla="*/ 0 h 1201" name="T7"/>
                <a:gd fmla="*/ 2338 w 2338" name="T8"/>
                <a:gd fmla="*/ 477 h 120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01" w="2338">
                  <a:moveTo>
                    <a:pt x="2338" y="477"/>
                  </a:moveTo>
                  <a:lnTo>
                    <a:pt x="0" y="1201"/>
                  </a:lnTo>
                  <a:lnTo>
                    <a:pt x="0" y="724"/>
                  </a:lnTo>
                  <a:lnTo>
                    <a:pt x="2338" y="0"/>
                  </a:lnTo>
                  <a:lnTo>
                    <a:pt x="2338" y="47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i$liḋe-Freeform: Shape 4">
              <a:extLst>
                <a:ext uri="{FF2B5EF4-FFF2-40B4-BE49-F238E27FC236}">
                  <a16:creationId xmlns:a16="http://schemas.microsoft.com/office/drawing/2014/main" id="{28E8C0CC-4490-48DC-9FCB-5D34688D8584}"/>
                </a:ext>
              </a:extLst>
            </p:cNvPr>
            <p:cNvSpPr/>
            <p:nvPr/>
          </p:nvSpPr>
          <p:spPr bwMode="auto">
            <a:xfrm>
              <a:off x="5125655" y="3803868"/>
              <a:ext cx="2165565" cy="1110571"/>
            </a:xfrm>
            <a:custGeom>
              <a:gdLst>
                <a:gd fmla="*/ 2338 w 2338" name="T0"/>
                <a:gd fmla="*/ 477 h 1199" name="T1"/>
                <a:gd fmla="*/ 0 w 2338" name="T2"/>
                <a:gd fmla="*/ 1199 h 1199" name="T3"/>
                <a:gd fmla="*/ 0 w 2338" name="T4"/>
                <a:gd fmla="*/ 724 h 1199" name="T5"/>
                <a:gd fmla="*/ 2338 w 2338" name="T6"/>
                <a:gd fmla="*/ 0 h 1199" name="T7"/>
                <a:gd fmla="*/ 2338 w 2338" name="T8"/>
                <a:gd fmla="*/ 477 h 119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99" w="2338">
                  <a:moveTo>
                    <a:pt x="2338" y="477"/>
                  </a:moveTo>
                  <a:lnTo>
                    <a:pt x="0" y="1199"/>
                  </a:lnTo>
                  <a:lnTo>
                    <a:pt x="0" y="724"/>
                  </a:lnTo>
                  <a:lnTo>
                    <a:pt x="2338" y="0"/>
                  </a:lnTo>
                  <a:lnTo>
                    <a:pt x="2338" y="477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18" name="Group 5">
              <a:extLst>
                <a:ext uri="{FF2B5EF4-FFF2-40B4-BE49-F238E27FC236}">
                  <a16:creationId xmlns:a16="http://schemas.microsoft.com/office/drawing/2014/main" id="{F8C1484D-E9BD-4533-933C-0ECFBE51D818}"/>
                </a:ext>
              </a:extLst>
            </p:cNvPr>
            <p:cNvGrpSpPr/>
            <p:nvPr/>
          </p:nvGrpSpPr>
          <p:grpSpPr>
            <a:xfrm>
              <a:off x="4754233" y="1556792"/>
              <a:ext cx="2907490" cy="4229245"/>
              <a:chOff x="4675183" y="2070731"/>
              <a:chExt cx="2752184" cy="4003337"/>
            </a:xfrm>
          </p:grpSpPr>
          <p:sp>
            <p:nvSpPr>
              <p:cNvPr id="32" name="i$liḋe-Freeform: Shape 6">
                <a:extLst>
                  <a:ext uri="{FF2B5EF4-FFF2-40B4-BE49-F238E27FC236}">
                    <a16:creationId xmlns:a16="http://schemas.microsoft.com/office/drawing/2014/main" id="{4FEBA3FA-7CAC-413B-B53D-A32DE5343891}"/>
                  </a:ext>
                </a:extLst>
              </p:cNvPr>
              <p:cNvSpPr/>
              <p:nvPr/>
            </p:nvSpPr>
            <p:spPr bwMode="auto">
              <a:xfrm>
                <a:off x="5637877" y="2284663"/>
                <a:ext cx="826795" cy="892553"/>
              </a:xfrm>
              <a:custGeom>
                <a:gdLst>
                  <a:gd fmla="*/ 472 w 943" name="T0"/>
                  <a:gd fmla="*/ 0 h 1018" name="T1"/>
                  <a:gd fmla="*/ 0 w 943" name="T2"/>
                  <a:gd fmla="*/ 397 h 1018" name="T3"/>
                  <a:gd fmla="*/ 173 w 943" name="T4"/>
                  <a:gd fmla="*/ 842 h 1018" name="T5"/>
                  <a:gd fmla="*/ 472 w 943" name="T6"/>
                  <a:gd fmla="*/ 1018 h 1018" name="T7"/>
                  <a:gd fmla="*/ 770 w 943" name="T8"/>
                  <a:gd fmla="*/ 842 h 1018" name="T9"/>
                  <a:gd fmla="*/ 943 w 943" name="T10"/>
                  <a:gd fmla="*/ 397 h 1018" name="T11"/>
                  <a:gd fmla="*/ 472 w 943" name="T12"/>
                  <a:gd fmla="*/ 0 h 1018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18" w="943">
                    <a:moveTo>
                      <a:pt x="472" y="0"/>
                    </a:moveTo>
                    <a:lnTo>
                      <a:pt x="0" y="397"/>
                    </a:lnTo>
                    <a:lnTo>
                      <a:pt x="173" y="842"/>
                    </a:lnTo>
                    <a:lnTo>
                      <a:pt x="472" y="1018"/>
                    </a:lnTo>
                    <a:lnTo>
                      <a:pt x="770" y="842"/>
                    </a:lnTo>
                    <a:lnTo>
                      <a:pt x="943" y="397"/>
                    </a:lnTo>
                    <a:lnTo>
                      <a:pt x="472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3" name="i$liḋe-Freeform: Shape 7">
                <a:extLst>
                  <a:ext uri="{FF2B5EF4-FFF2-40B4-BE49-F238E27FC236}">
                    <a16:creationId xmlns:a16="http://schemas.microsoft.com/office/drawing/2014/main" id="{BE07E17F-28E2-44DA-9643-C5FB5A21490C}"/>
                  </a:ext>
                </a:extLst>
              </p:cNvPr>
              <p:cNvSpPr/>
              <p:nvPr/>
            </p:nvSpPr>
            <p:spPr bwMode="auto">
              <a:xfrm>
                <a:off x="4675183" y="2070731"/>
                <a:ext cx="1376530" cy="1023192"/>
              </a:xfrm>
              <a:custGeom>
                <a:gdLst>
                  <a:gd fmla="*/ 1062 w 1062" name="T0"/>
                  <a:gd fmla="*/ 165 h 790" name="T1"/>
                  <a:gd fmla="*/ 504 w 1062" name="T2"/>
                  <a:gd fmla="*/ 790 h 790" name="T3"/>
                  <a:gd fmla="*/ 0 w 1062" name="T4"/>
                  <a:gd fmla="*/ 0 h 790" name="T5"/>
                  <a:gd fmla="*/ 1062 w 1062" name="T6"/>
                  <a:gd fmla="*/ 165 h 79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90" w="1062">
                    <a:moveTo>
                      <a:pt x="1062" y="165"/>
                    </a:moveTo>
                    <a:cubicBezTo>
                      <a:pt x="1062" y="165"/>
                      <a:pt x="610" y="540"/>
                      <a:pt x="504" y="790"/>
                    </a:cubicBezTo>
                    <a:cubicBezTo>
                      <a:pt x="504" y="790"/>
                      <a:pt x="117" y="81"/>
                      <a:pt x="0" y="0"/>
                    </a:cubicBezTo>
                    <a:cubicBezTo>
                      <a:pt x="0" y="0"/>
                      <a:pt x="871" y="3"/>
                      <a:pt x="1062" y="165"/>
                    </a:cubicBezTo>
                    <a:close/>
                  </a:path>
                </a:pathLst>
              </a:custGeom>
              <a:solidFill>
                <a:srgbClr val="1368A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4" name="i$liḋe-Freeform: Shape 8">
                <a:extLst>
                  <a:ext uri="{FF2B5EF4-FFF2-40B4-BE49-F238E27FC236}">
                    <a16:creationId xmlns:a16="http://schemas.microsoft.com/office/drawing/2014/main" id="{6F507879-8EF6-49D9-8922-01643FF1DAEA}"/>
                  </a:ext>
                </a:extLst>
              </p:cNvPr>
              <p:cNvSpPr/>
              <p:nvPr/>
            </p:nvSpPr>
            <p:spPr bwMode="auto">
              <a:xfrm>
                <a:off x="4747955" y="2072485"/>
                <a:ext cx="645303" cy="903951"/>
              </a:xfrm>
              <a:custGeom>
                <a:gdLst>
                  <a:gd fmla="*/ 0 w 498" name="T0"/>
                  <a:gd fmla="*/ 0 h 698" name="T1"/>
                  <a:gd fmla="*/ 498 w 498" name="T2"/>
                  <a:gd fmla="*/ 698 h 698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698" w="498">
                    <a:moveTo>
                      <a:pt x="0" y="0"/>
                    </a:moveTo>
                    <a:cubicBezTo>
                      <a:pt x="0" y="0"/>
                      <a:pt x="271" y="255"/>
                      <a:pt x="498" y="698"/>
                    </a:cubicBezTo>
                  </a:path>
                </a:pathLst>
              </a:custGeom>
              <a:noFill/>
              <a:ln cap="flat" w="26988">
                <a:solidFill>
                  <a:srgbClr val="F2F2F2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5" name="i$liḋe-Freeform: Shape 9">
                <a:extLst>
                  <a:ext uri="{FF2B5EF4-FFF2-40B4-BE49-F238E27FC236}">
                    <a16:creationId xmlns:a16="http://schemas.microsoft.com/office/drawing/2014/main" id="{80AD0598-BFBF-46BC-AABE-0371FB93F13D}"/>
                  </a:ext>
                </a:extLst>
              </p:cNvPr>
              <p:cNvSpPr/>
              <p:nvPr/>
            </p:nvSpPr>
            <p:spPr bwMode="auto">
              <a:xfrm>
                <a:off x="6051713" y="2070731"/>
                <a:ext cx="1375654" cy="1023192"/>
              </a:xfrm>
              <a:custGeom>
                <a:gdLst>
                  <a:gd fmla="*/ 0 w 1062" name="T0"/>
                  <a:gd fmla="*/ 165 h 790" name="T1"/>
                  <a:gd fmla="*/ 558 w 1062" name="T2"/>
                  <a:gd fmla="*/ 790 h 790" name="T3"/>
                  <a:gd fmla="*/ 1062 w 1062" name="T4"/>
                  <a:gd fmla="*/ 0 h 790" name="T5"/>
                  <a:gd fmla="*/ 0 w 1062" name="T6"/>
                  <a:gd fmla="*/ 165 h 79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790" w="1062">
                    <a:moveTo>
                      <a:pt x="0" y="165"/>
                    </a:moveTo>
                    <a:cubicBezTo>
                      <a:pt x="0" y="165"/>
                      <a:pt x="452" y="540"/>
                      <a:pt x="558" y="790"/>
                    </a:cubicBezTo>
                    <a:cubicBezTo>
                      <a:pt x="558" y="790"/>
                      <a:pt x="946" y="81"/>
                      <a:pt x="1062" y="0"/>
                    </a:cubicBezTo>
                    <a:cubicBezTo>
                      <a:pt x="1062" y="0"/>
                      <a:pt x="191" y="3"/>
                      <a:pt x="0" y="165"/>
                    </a:cubicBezTo>
                    <a:close/>
                  </a:path>
                </a:pathLst>
              </a:custGeom>
              <a:solidFill>
                <a:srgbClr val="1368A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6" name="i$liḋe-Freeform: Shape 10">
                <a:extLst>
                  <a:ext uri="{FF2B5EF4-FFF2-40B4-BE49-F238E27FC236}">
                    <a16:creationId xmlns:a16="http://schemas.microsoft.com/office/drawing/2014/main" id="{9E9AEFDC-64A0-4E83-B0E6-B496049E4E1D}"/>
                  </a:ext>
                </a:extLst>
              </p:cNvPr>
              <p:cNvSpPr/>
              <p:nvPr/>
            </p:nvSpPr>
            <p:spPr bwMode="auto">
              <a:xfrm>
                <a:off x="6709291" y="2072485"/>
                <a:ext cx="645303" cy="903951"/>
              </a:xfrm>
              <a:custGeom>
                <a:gdLst>
                  <a:gd fmla="*/ 498 w 498" name="T0"/>
                  <a:gd fmla="*/ 0 h 698" name="T1"/>
                  <a:gd fmla="*/ 0 w 498" name="T2"/>
                  <a:gd fmla="*/ 698 h 698" name="T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b="b" l="0" r="r" t="0"/>
                <a:pathLst>
                  <a:path h="698" w="498">
                    <a:moveTo>
                      <a:pt x="498" y="0"/>
                    </a:moveTo>
                    <a:cubicBezTo>
                      <a:pt x="498" y="0"/>
                      <a:pt x="227" y="255"/>
                      <a:pt x="0" y="698"/>
                    </a:cubicBezTo>
                  </a:path>
                </a:pathLst>
              </a:custGeom>
              <a:noFill/>
              <a:ln cap="flat" w="26988">
                <a:solidFill>
                  <a:srgbClr val="F2F2F2"/>
                </a:solidFill>
                <a:prstDash val="solid"/>
                <a:miter lim="800000"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7" name="i$liḋe-Freeform: Shape 11">
                <a:extLst>
                  <a:ext uri="{FF2B5EF4-FFF2-40B4-BE49-F238E27FC236}">
                    <a16:creationId xmlns:a16="http://schemas.microsoft.com/office/drawing/2014/main" id="{4EBEEAFE-292F-4EB4-8039-19C2B3550996}"/>
                  </a:ext>
                </a:extLst>
              </p:cNvPr>
              <p:cNvSpPr/>
              <p:nvPr/>
            </p:nvSpPr>
            <p:spPr bwMode="auto">
              <a:xfrm>
                <a:off x="5507238" y="3022904"/>
                <a:ext cx="1068784" cy="3051164"/>
              </a:xfrm>
              <a:custGeom>
                <a:gdLst>
                  <a:gd fmla="*/ 897 w 1219" name="T0"/>
                  <a:gd fmla="*/ 0 h 3480" name="T1"/>
                  <a:gd fmla="*/ 610 w 1219" name="T2"/>
                  <a:gd fmla="*/ 168 h 3480" name="T3"/>
                  <a:gd fmla="*/ 322 w 1219" name="T4"/>
                  <a:gd fmla="*/ 0 h 3480" name="T5"/>
                  <a:gd fmla="*/ 0 w 1219" name="T6"/>
                  <a:gd fmla="*/ 2804 h 3480" name="T7"/>
                  <a:gd fmla="*/ 599 w 1219" name="T8"/>
                  <a:gd fmla="*/ 3480 h 3480" name="T9"/>
                  <a:gd fmla="*/ 1219 w 1219" name="T10"/>
                  <a:gd fmla="*/ 2804 h 3480" name="T11"/>
                  <a:gd fmla="*/ 897 w 1219" name="T12"/>
                  <a:gd fmla="*/ 0 h 348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3480" w="1219">
                    <a:moveTo>
                      <a:pt x="897" y="0"/>
                    </a:moveTo>
                    <a:lnTo>
                      <a:pt x="610" y="168"/>
                    </a:lnTo>
                    <a:lnTo>
                      <a:pt x="322" y="0"/>
                    </a:lnTo>
                    <a:lnTo>
                      <a:pt x="0" y="2804"/>
                    </a:lnTo>
                    <a:lnTo>
                      <a:pt x="599" y="3480"/>
                    </a:lnTo>
                    <a:lnTo>
                      <a:pt x="1219" y="2804"/>
                    </a:lnTo>
                    <a:lnTo>
                      <a:pt x="897" y="0"/>
                    </a:lnTo>
                    <a:close/>
                  </a:path>
                </a:pathLst>
              </a:custGeom>
              <a:solidFill>
                <a:srgbClr val="1368A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9" name="i$liḋe-Freeform: Shape 12">
              <a:extLst>
                <a:ext uri="{FF2B5EF4-FFF2-40B4-BE49-F238E27FC236}">
                  <a16:creationId xmlns:a16="http://schemas.microsoft.com/office/drawing/2014/main" id="{72DDD495-1404-4E1A-8C1E-9DC768B7EC83}"/>
                </a:ext>
              </a:extLst>
            </p:cNvPr>
            <p:cNvSpPr/>
            <p:nvPr/>
          </p:nvSpPr>
          <p:spPr bwMode="auto">
            <a:xfrm>
              <a:off x="4716254" y="2671068"/>
              <a:ext cx="610397" cy="497395"/>
            </a:xfrm>
            <a:custGeom>
              <a:gdLst>
                <a:gd fmla="*/ 659 w 659" name="T0"/>
                <a:gd fmla="*/ 537 h 537" name="T1"/>
                <a:gd fmla="*/ 0 w 659" name="T2"/>
                <a:gd fmla="*/ 477 h 537" name="T3"/>
                <a:gd fmla="*/ 179 w 659" name="T4"/>
                <a:gd fmla="*/ 242 h 537" name="T5"/>
                <a:gd fmla="*/ 0 w 659" name="T6"/>
                <a:gd fmla="*/ 0 h 537" name="T7"/>
                <a:gd fmla="*/ 659 w 659" name="T8"/>
                <a:gd fmla="*/ 60 h 537" name="T9"/>
                <a:gd fmla="*/ 659 w 659" name="T10"/>
                <a:gd fmla="*/ 537 h 53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37" w="659">
                  <a:moveTo>
                    <a:pt x="659" y="537"/>
                  </a:moveTo>
                  <a:lnTo>
                    <a:pt x="0" y="477"/>
                  </a:lnTo>
                  <a:lnTo>
                    <a:pt x="179" y="242"/>
                  </a:lnTo>
                  <a:lnTo>
                    <a:pt x="0" y="0"/>
                  </a:lnTo>
                  <a:lnTo>
                    <a:pt x="659" y="60"/>
                  </a:lnTo>
                  <a:lnTo>
                    <a:pt x="659" y="53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i$liḋe-Freeform: Shape 13">
              <a:extLst>
                <a:ext uri="{FF2B5EF4-FFF2-40B4-BE49-F238E27FC236}">
                  <a16:creationId xmlns:a16="http://schemas.microsoft.com/office/drawing/2014/main" id="{CFF8BD3B-FF0C-4123-9D7F-6CCFC7446289}"/>
                </a:ext>
              </a:extLst>
            </p:cNvPr>
            <p:cNvSpPr/>
            <p:nvPr/>
          </p:nvSpPr>
          <p:spPr bwMode="auto">
            <a:xfrm>
              <a:off x="5125655" y="2728495"/>
              <a:ext cx="200070" cy="502026"/>
            </a:xfrm>
            <a:custGeom>
              <a:gdLst>
                <a:gd fmla="*/ 216 w 216" name="T0"/>
                <a:gd fmla="*/ 477 h 542" name="T1"/>
                <a:gd fmla="*/ 0 w 216" name="T2"/>
                <a:gd fmla="*/ 542 h 542" name="T3"/>
                <a:gd fmla="*/ 0 w 216" name="T4"/>
                <a:gd fmla="*/ 65 h 542" name="T5"/>
                <a:gd fmla="*/ 216 w 216" name="T6"/>
                <a:gd fmla="*/ 0 h 542" name="T7"/>
                <a:gd fmla="*/ 216 w 216" name="T8"/>
                <a:gd fmla="*/ 477 h 5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42" w="216">
                  <a:moveTo>
                    <a:pt x="216" y="477"/>
                  </a:moveTo>
                  <a:lnTo>
                    <a:pt x="0" y="542"/>
                  </a:lnTo>
                  <a:lnTo>
                    <a:pt x="0" y="65"/>
                  </a:lnTo>
                  <a:lnTo>
                    <a:pt x="216" y="0"/>
                  </a:lnTo>
                  <a:lnTo>
                    <a:pt x="216" y="47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i$liḋe-Freeform: Shape 14">
              <a:extLst>
                <a:ext uri="{FF2B5EF4-FFF2-40B4-BE49-F238E27FC236}">
                  <a16:creationId xmlns:a16="http://schemas.microsoft.com/office/drawing/2014/main" id="{E44ED7F5-2945-401A-85B0-649293F84566}"/>
                </a:ext>
              </a:extLst>
            </p:cNvPr>
            <p:cNvSpPr/>
            <p:nvPr/>
          </p:nvSpPr>
          <p:spPr bwMode="auto">
            <a:xfrm>
              <a:off x="7089299" y="4706959"/>
              <a:ext cx="611323" cy="499248"/>
            </a:xfrm>
            <a:custGeom>
              <a:gdLst>
                <a:gd fmla="*/ 0 w 660" name="T0"/>
                <a:gd fmla="*/ 0 h 539" name="T1"/>
                <a:gd fmla="*/ 660 w 660" name="T2"/>
                <a:gd fmla="*/ 62 h 539" name="T3"/>
                <a:gd fmla="*/ 481 w 660" name="T4"/>
                <a:gd fmla="*/ 297 h 539" name="T5"/>
                <a:gd fmla="*/ 660 w 660" name="T6"/>
                <a:gd fmla="*/ 539 h 539" name="T7"/>
                <a:gd fmla="*/ 0 w 660" name="T8"/>
                <a:gd fmla="*/ 477 h 539" name="T9"/>
                <a:gd fmla="*/ 0 w 660" name="T10"/>
                <a:gd fmla="*/ 0 h 53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39" w="660">
                  <a:moveTo>
                    <a:pt x="0" y="0"/>
                  </a:moveTo>
                  <a:lnTo>
                    <a:pt x="660" y="62"/>
                  </a:lnTo>
                  <a:lnTo>
                    <a:pt x="481" y="297"/>
                  </a:lnTo>
                  <a:lnTo>
                    <a:pt x="660" y="539"/>
                  </a:lnTo>
                  <a:lnTo>
                    <a:pt x="0" y="4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2" name="i$liḋe-Freeform: Shape 15">
              <a:extLst>
                <a:ext uri="{FF2B5EF4-FFF2-40B4-BE49-F238E27FC236}">
                  <a16:creationId xmlns:a16="http://schemas.microsoft.com/office/drawing/2014/main" id="{AC42EB70-386C-43D2-A156-2E23612B09A3}"/>
                </a:ext>
              </a:extLst>
            </p:cNvPr>
            <p:cNvSpPr/>
            <p:nvPr/>
          </p:nvSpPr>
          <p:spPr bwMode="auto">
            <a:xfrm>
              <a:off x="7091152" y="4646753"/>
              <a:ext cx="200070" cy="502026"/>
            </a:xfrm>
            <a:custGeom>
              <a:gdLst>
                <a:gd fmla="*/ 0 w 216" name="T0"/>
                <a:gd fmla="*/ 65 h 542" name="T1"/>
                <a:gd fmla="*/ 216 w 216" name="T2"/>
                <a:gd fmla="*/ 0 h 542" name="T3"/>
                <a:gd fmla="*/ 216 w 216" name="T4"/>
                <a:gd fmla="*/ 477 h 542" name="T5"/>
                <a:gd fmla="*/ 0 w 216" name="T6"/>
                <a:gd fmla="*/ 542 h 542" name="T7"/>
                <a:gd fmla="*/ 0 w 216" name="T8"/>
                <a:gd fmla="*/ 65 h 54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42" w="216">
                  <a:moveTo>
                    <a:pt x="0" y="65"/>
                  </a:moveTo>
                  <a:lnTo>
                    <a:pt x="216" y="0"/>
                  </a:lnTo>
                  <a:lnTo>
                    <a:pt x="216" y="477"/>
                  </a:lnTo>
                  <a:lnTo>
                    <a:pt x="0" y="542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23" name="Group 16">
              <a:extLst>
                <a:ext uri="{FF2B5EF4-FFF2-40B4-BE49-F238E27FC236}">
                  <a16:creationId xmlns:a16="http://schemas.microsoft.com/office/drawing/2014/main" id="{4D6912EC-F34E-4676-BB79-498B66E8A74A}"/>
                </a:ext>
              </a:extLst>
            </p:cNvPr>
            <p:cNvGrpSpPr/>
            <p:nvPr/>
          </p:nvGrpSpPr>
          <p:grpSpPr>
            <a:xfrm>
              <a:off x="5125655" y="2788701"/>
              <a:ext cx="2165565" cy="614103"/>
              <a:chOff x="5026768" y="3236837"/>
              <a:chExt cx="2049890" cy="581300"/>
            </a:xfrm>
          </p:grpSpPr>
          <p:sp>
            <p:nvSpPr>
              <p:cNvPr id="30" name="i$liḋe-Freeform: Shape 17">
                <a:extLst>
                  <a:ext uri="{FF2B5EF4-FFF2-40B4-BE49-F238E27FC236}">
                    <a16:creationId xmlns:a16="http://schemas.microsoft.com/office/drawing/2014/main" id="{8FA4FDE9-5A36-43CE-A6C5-0F5719F876B0}"/>
                  </a:ext>
                </a:extLst>
              </p:cNvPr>
              <p:cNvSpPr/>
              <p:nvPr/>
            </p:nvSpPr>
            <p:spPr bwMode="auto">
              <a:xfrm>
                <a:off x="5026768" y="3236837"/>
                <a:ext cx="2049890" cy="581300"/>
              </a:xfrm>
              <a:custGeom>
                <a:gdLst>
                  <a:gd fmla="*/ 2338 w 2338" name="T0"/>
                  <a:gd fmla="*/ 663 h 663" name="T1"/>
                  <a:gd fmla="*/ 0 w 2338" name="T2"/>
                  <a:gd fmla="*/ 477 h 663" name="T3"/>
                  <a:gd fmla="*/ 0 w 2338" name="T4"/>
                  <a:gd fmla="*/ 0 h 663" name="T5"/>
                  <a:gd fmla="*/ 2338 w 2338" name="T6"/>
                  <a:gd fmla="*/ 186 h 663" name="T7"/>
                  <a:gd fmla="*/ 2338 w 2338" name="T8"/>
                  <a:gd fmla="*/ 663 h 66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63" w="2338">
                    <a:moveTo>
                      <a:pt x="2338" y="663"/>
                    </a:moveTo>
                    <a:lnTo>
                      <a:pt x="0" y="477"/>
                    </a:lnTo>
                    <a:lnTo>
                      <a:pt x="0" y="0"/>
                    </a:lnTo>
                    <a:lnTo>
                      <a:pt x="2338" y="186"/>
                    </a:lnTo>
                    <a:lnTo>
                      <a:pt x="2338" y="66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1" name="i$liḋe-TextBox 18">
                <a:extLst>
                  <a:ext uri="{FF2B5EF4-FFF2-40B4-BE49-F238E27FC236}">
                    <a16:creationId xmlns:a16="http://schemas.microsoft.com/office/drawing/2014/main" id="{CB573A3F-5642-4045-B138-75506C737853}"/>
                  </a:ext>
                </a:extLst>
              </p:cNvPr>
              <p:cNvSpPr txBox="1"/>
              <p:nvPr/>
            </p:nvSpPr>
            <p:spPr>
              <a:xfrm rot="259200">
                <a:off x="5498758" y="3330836"/>
                <a:ext cx="1194480" cy="393304"/>
              </a:xfrm>
              <a:prstGeom prst="rect">
                <a:avLst/>
              </a:prstGeom>
              <a:noFill/>
            </p:spPr>
            <p:txBody>
              <a:bodyPr anchor="ctr" wrap="none">
                <a:normAutofit/>
              </a:bodyPr>
              <a:lstStyle/>
              <a:p>
                <a:r>
                  <a:rPr altLang="en-US" lang="zh-CN" sz="14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24" name="Group 19">
              <a:extLst>
                <a:ext uri="{FF2B5EF4-FFF2-40B4-BE49-F238E27FC236}">
                  <a16:creationId xmlns:a16="http://schemas.microsoft.com/office/drawing/2014/main" id="{D037E8A0-4307-47AA-B017-1FA4FB64B676}"/>
                </a:ext>
              </a:extLst>
            </p:cNvPr>
            <p:cNvGrpSpPr/>
            <p:nvPr/>
          </p:nvGrpSpPr>
          <p:grpSpPr>
            <a:xfrm>
              <a:off x="5125655" y="3631586"/>
              <a:ext cx="2165565" cy="614103"/>
              <a:chOff x="5026768" y="4034698"/>
              <a:chExt cx="2049890" cy="581300"/>
            </a:xfrm>
          </p:grpSpPr>
          <p:sp>
            <p:nvSpPr>
              <p:cNvPr id="28" name="i$liḋe-Freeform: Shape 20">
                <a:extLst>
                  <a:ext uri="{FF2B5EF4-FFF2-40B4-BE49-F238E27FC236}">
                    <a16:creationId xmlns:a16="http://schemas.microsoft.com/office/drawing/2014/main" id="{93513AE1-D935-48BE-9373-576EF58990AE}"/>
                  </a:ext>
                </a:extLst>
              </p:cNvPr>
              <p:cNvSpPr/>
              <p:nvPr/>
            </p:nvSpPr>
            <p:spPr bwMode="auto">
              <a:xfrm>
                <a:off x="5026768" y="4034698"/>
                <a:ext cx="2049890" cy="581300"/>
              </a:xfrm>
              <a:custGeom>
                <a:gdLst>
                  <a:gd fmla="*/ 2338 w 2338" name="T0"/>
                  <a:gd fmla="*/ 663 h 663" name="T1"/>
                  <a:gd fmla="*/ 0 w 2338" name="T2"/>
                  <a:gd fmla="*/ 477 h 663" name="T3"/>
                  <a:gd fmla="*/ 0 w 2338" name="T4"/>
                  <a:gd fmla="*/ 0 h 663" name="T5"/>
                  <a:gd fmla="*/ 2338 w 2338" name="T6"/>
                  <a:gd fmla="*/ 186 h 663" name="T7"/>
                  <a:gd fmla="*/ 2338 w 2338" name="T8"/>
                  <a:gd fmla="*/ 663 h 66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63" w="2338">
                    <a:moveTo>
                      <a:pt x="2338" y="663"/>
                    </a:moveTo>
                    <a:lnTo>
                      <a:pt x="0" y="477"/>
                    </a:lnTo>
                    <a:lnTo>
                      <a:pt x="0" y="0"/>
                    </a:lnTo>
                    <a:lnTo>
                      <a:pt x="2338" y="186"/>
                    </a:lnTo>
                    <a:lnTo>
                      <a:pt x="2338" y="6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i$liḋe-TextBox 21">
                <a:extLst>
                  <a:ext uri="{FF2B5EF4-FFF2-40B4-BE49-F238E27FC236}">
                    <a16:creationId xmlns:a16="http://schemas.microsoft.com/office/drawing/2014/main" id="{A8F39D94-86F3-4B06-8663-387D7974F940}"/>
                  </a:ext>
                </a:extLst>
              </p:cNvPr>
              <p:cNvSpPr txBox="1"/>
              <p:nvPr/>
            </p:nvSpPr>
            <p:spPr>
              <a:xfrm rot="259200">
                <a:off x="5498759" y="4128601"/>
                <a:ext cx="1194480" cy="393304"/>
              </a:xfrm>
              <a:prstGeom prst="rect">
                <a:avLst/>
              </a:prstGeom>
              <a:noFill/>
            </p:spPr>
            <p:txBody>
              <a:bodyPr anchor="ctr" wrap="none">
                <a:normAutofit/>
              </a:bodyPr>
              <a:lstStyle/>
              <a:p>
                <a:r>
                  <a:rPr altLang="en-US" lang="zh-CN" sz="14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grpSp>
          <p:nvGrpSpPr>
            <p:cNvPr id="25" name="Group 22">
              <a:extLst>
                <a:ext uri="{FF2B5EF4-FFF2-40B4-BE49-F238E27FC236}">
                  <a16:creationId xmlns:a16="http://schemas.microsoft.com/office/drawing/2014/main" id="{180A7756-5A66-4193-91E5-56A475C829F8}"/>
                </a:ext>
              </a:extLst>
            </p:cNvPr>
            <p:cNvGrpSpPr/>
            <p:nvPr/>
          </p:nvGrpSpPr>
          <p:grpSpPr>
            <a:xfrm>
              <a:off x="5125655" y="4474471"/>
              <a:ext cx="2165565" cy="614103"/>
              <a:chOff x="5026768" y="4832560"/>
              <a:chExt cx="2049890" cy="581300"/>
            </a:xfrm>
          </p:grpSpPr>
          <p:sp>
            <p:nvSpPr>
              <p:cNvPr id="26" name="i$liḋe-Freeform: Shape 23">
                <a:extLst>
                  <a:ext uri="{FF2B5EF4-FFF2-40B4-BE49-F238E27FC236}">
                    <a16:creationId xmlns:a16="http://schemas.microsoft.com/office/drawing/2014/main" id="{9D22E536-48E7-4E20-8F60-9961A08693E8}"/>
                  </a:ext>
                </a:extLst>
              </p:cNvPr>
              <p:cNvSpPr/>
              <p:nvPr/>
            </p:nvSpPr>
            <p:spPr bwMode="auto">
              <a:xfrm>
                <a:off x="5026768" y="4832560"/>
                <a:ext cx="2049890" cy="581300"/>
              </a:xfrm>
              <a:custGeom>
                <a:gdLst>
                  <a:gd fmla="*/ 2338 w 2338" name="T0"/>
                  <a:gd fmla="*/ 663 h 663" name="T1"/>
                  <a:gd fmla="*/ 0 w 2338" name="T2"/>
                  <a:gd fmla="*/ 477 h 663" name="T3"/>
                  <a:gd fmla="*/ 0 w 2338" name="T4"/>
                  <a:gd fmla="*/ 0 h 663" name="T5"/>
                  <a:gd fmla="*/ 2338 w 2338" name="T6"/>
                  <a:gd fmla="*/ 186 h 663" name="T7"/>
                  <a:gd fmla="*/ 2338 w 2338" name="T8"/>
                  <a:gd fmla="*/ 663 h 66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63" w="2338">
                    <a:moveTo>
                      <a:pt x="2338" y="663"/>
                    </a:moveTo>
                    <a:lnTo>
                      <a:pt x="0" y="477"/>
                    </a:lnTo>
                    <a:lnTo>
                      <a:pt x="0" y="0"/>
                    </a:lnTo>
                    <a:lnTo>
                      <a:pt x="2338" y="186"/>
                    </a:lnTo>
                    <a:lnTo>
                      <a:pt x="2338" y="663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i$liḋe-TextBox 24">
                <a:extLst>
                  <a:ext uri="{FF2B5EF4-FFF2-40B4-BE49-F238E27FC236}">
                    <a16:creationId xmlns:a16="http://schemas.microsoft.com/office/drawing/2014/main" id="{ADED8A32-BEC0-4E8D-B58D-04A45EE5A39B}"/>
                  </a:ext>
                </a:extLst>
              </p:cNvPr>
              <p:cNvSpPr txBox="1"/>
              <p:nvPr/>
            </p:nvSpPr>
            <p:spPr>
              <a:xfrm rot="259200">
                <a:off x="5498758" y="4922207"/>
                <a:ext cx="1194480" cy="393304"/>
              </a:xfrm>
              <a:prstGeom prst="rect">
                <a:avLst/>
              </a:prstGeom>
              <a:noFill/>
            </p:spPr>
            <p:txBody>
              <a:bodyPr anchor="ctr" wrap="none">
                <a:normAutofit/>
              </a:bodyPr>
              <a:lstStyle/>
              <a:p>
                <a:r>
                  <a:rPr altLang="en-US" lang="zh-CN" sz="140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5" name="Group 1">
            <a:extLst>
              <a:ext uri="{FF2B5EF4-FFF2-40B4-BE49-F238E27FC236}">
                <a16:creationId xmlns:a16="http://schemas.microsoft.com/office/drawing/2014/main" id="{ED6B561F-4D85-4C6F-BAA0-1884C8F91D1A}"/>
              </a:ext>
            </a:extLst>
          </p:cNvPr>
          <p:cNvGrpSpPr/>
          <p:nvPr/>
        </p:nvGrpSpPr>
        <p:grpSpPr>
          <a:xfrm>
            <a:off x="539750" y="1688124"/>
            <a:ext cx="1941451" cy="939594"/>
            <a:chOff x="795527" y="2404021"/>
            <a:chExt cx="2512741" cy="946413"/>
          </a:xfrm>
        </p:grpSpPr>
        <p:sp>
          <p:nvSpPr>
            <p:cNvPr id="14" name="i$liḋe-TextBox 26">
              <a:extLst>
                <a:ext uri="{FF2B5EF4-FFF2-40B4-BE49-F238E27FC236}">
                  <a16:creationId xmlns:a16="http://schemas.microsoft.com/office/drawing/2014/main" id="{E377AFF5-2906-405F-95EC-25C3C8A870FC}"/>
                </a:ext>
              </a:extLst>
            </p:cNvPr>
            <p:cNvSpPr txBox="1"/>
            <p:nvPr/>
          </p:nvSpPr>
          <p:spPr>
            <a:xfrm>
              <a:off x="795527" y="2657937"/>
              <a:ext cx="2512741" cy="692497"/>
            </a:xfrm>
            <a:prstGeom prst="rect">
              <a:avLst/>
            </a:prstGeom>
            <a:noFill/>
          </p:spPr>
          <p:txBody>
            <a:bodyPr anchor="ctr" anchorCtr="0" bIns="0" lIns="0" rIns="0" tIns="0" wrap="square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 （建议使用主题字体）如需更改请在（设置形状格式）菜单下（文本选项）中调整</a:t>
              </a:r>
            </a:p>
          </p:txBody>
        </p:sp>
        <p:sp>
          <p:nvSpPr>
            <p:cNvPr id="15" name="i$liḋe-TextBox 27">
              <a:extLst>
                <a:ext uri="{FF2B5EF4-FFF2-40B4-BE49-F238E27FC236}">
                  <a16:creationId xmlns:a16="http://schemas.microsoft.com/office/drawing/2014/main" id="{2A5347C0-C43A-46B3-AD96-BCD6C500CC47}"/>
                </a:ext>
              </a:extLst>
            </p:cNvPr>
            <p:cNvSpPr txBox="1"/>
            <p:nvPr/>
          </p:nvSpPr>
          <p:spPr>
            <a:xfrm>
              <a:off x="795527" y="2404021"/>
              <a:ext cx="2512741" cy="253916"/>
            </a:xfrm>
            <a:prstGeom prst="rect">
              <a:avLst/>
            </a:prstGeom>
            <a:noFill/>
          </p:spPr>
          <p:txBody>
            <a:bodyPr anchor="ctr" anchorCtr="0" bIns="0" lIns="0" rIns="0" tIns="0" wrap="none">
              <a:normAutofit/>
            </a:bodyPr>
            <a:lstStyle/>
            <a:p>
              <a:pPr algn="r"/>
              <a:r>
                <a:rPr altLang="en-US" b="1" lang="zh-CN" sz="1600">
                  <a:solidFill>
                    <a:schemeClr val="accent1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7" name="Group 36">
            <a:extLst>
              <a:ext uri="{FF2B5EF4-FFF2-40B4-BE49-F238E27FC236}">
                <a16:creationId xmlns:a16="http://schemas.microsoft.com/office/drawing/2014/main" id="{95A4ED36-7A36-4E7D-83EF-C533D4EBE29E}"/>
              </a:ext>
            </a:extLst>
          </p:cNvPr>
          <p:cNvGrpSpPr/>
          <p:nvPr/>
        </p:nvGrpSpPr>
        <p:grpSpPr>
          <a:xfrm>
            <a:off x="539750" y="3121955"/>
            <a:ext cx="1941451" cy="939594"/>
            <a:chOff x="795527" y="4315796"/>
            <a:chExt cx="2512741" cy="946413"/>
          </a:xfrm>
        </p:grpSpPr>
        <p:sp>
          <p:nvSpPr>
            <p:cNvPr id="12" name="i$liḋe-TextBox 29">
              <a:extLst>
                <a:ext uri="{FF2B5EF4-FFF2-40B4-BE49-F238E27FC236}">
                  <a16:creationId xmlns:a16="http://schemas.microsoft.com/office/drawing/2014/main" id="{9DCEFB87-0943-4266-817C-BD047A79B425}"/>
                </a:ext>
              </a:extLst>
            </p:cNvPr>
            <p:cNvSpPr txBox="1"/>
            <p:nvPr/>
          </p:nvSpPr>
          <p:spPr>
            <a:xfrm>
              <a:off x="795527" y="4569712"/>
              <a:ext cx="2512741" cy="692497"/>
            </a:xfrm>
            <a:prstGeom prst="rect">
              <a:avLst/>
            </a:prstGeom>
            <a:noFill/>
          </p:spPr>
          <p:txBody>
            <a:bodyPr anchor="ctr" anchorCtr="0" bIns="0" lIns="0" rIns="0" tIns="0" wrap="square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 （建议使用主题字体）如需更改请在（设置形状格式）菜单下（文本选项）中调整</a:t>
              </a:r>
            </a:p>
          </p:txBody>
        </p:sp>
        <p:sp>
          <p:nvSpPr>
            <p:cNvPr id="13" name="i$liḋe-TextBox 30">
              <a:extLst>
                <a:ext uri="{FF2B5EF4-FFF2-40B4-BE49-F238E27FC236}">
                  <a16:creationId xmlns:a16="http://schemas.microsoft.com/office/drawing/2014/main" id="{5C4F7B8C-1D95-4A4F-89DA-AB3586D8DEB5}"/>
                </a:ext>
              </a:extLst>
            </p:cNvPr>
            <p:cNvSpPr txBox="1"/>
            <p:nvPr/>
          </p:nvSpPr>
          <p:spPr>
            <a:xfrm>
              <a:off x="795527" y="4315796"/>
              <a:ext cx="2512741" cy="253916"/>
            </a:xfrm>
            <a:prstGeom prst="rect">
              <a:avLst/>
            </a:prstGeom>
            <a:noFill/>
          </p:spPr>
          <p:txBody>
            <a:bodyPr anchor="ctr" anchorCtr="0" bIns="0" lIns="0" rIns="0" tIns="0" wrap="none">
              <a:normAutofit/>
            </a:bodyPr>
            <a:lstStyle/>
            <a:p>
              <a:pPr algn="r"/>
              <a:r>
                <a:rPr altLang="en-US" b="1" lang="zh-CN" sz="1600">
                  <a:solidFill>
                    <a:schemeClr val="accent4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E4285597-F598-4343-9D35-2B43C62BD689}"/>
              </a:ext>
            </a:extLst>
          </p:cNvPr>
          <p:cNvGrpSpPr/>
          <p:nvPr/>
        </p:nvGrpSpPr>
        <p:grpSpPr>
          <a:xfrm>
            <a:off x="2670250" y="2091526"/>
            <a:ext cx="3803500" cy="1433831"/>
            <a:chOff x="2670250" y="2091526"/>
            <a:chExt cx="3803500" cy="1433831"/>
          </a:xfrm>
        </p:grpSpPr>
        <p:cxnSp>
          <p:nvCxnSpPr>
            <p:cNvPr id="4" name="i$liḋe-Straight Connector 25">
              <a:extLst>
                <a:ext uri="{FF2B5EF4-FFF2-40B4-BE49-F238E27FC236}">
                  <a16:creationId xmlns:a16="http://schemas.microsoft.com/office/drawing/2014/main" id="{F7253894-E2CF-4DFC-A664-CDBD9B836EC9}"/>
                </a:ext>
              </a:extLst>
            </p:cNvPr>
            <p:cNvCxnSpPr/>
            <p:nvPr/>
          </p:nvCxnSpPr>
          <p:spPr>
            <a:xfrm flipH="1">
              <a:off x="2670250" y="2091526"/>
              <a:ext cx="624648" cy="0"/>
            </a:xfrm>
            <a:prstGeom prst="line">
              <a:avLst/>
            </a:prstGeom>
            <a:ln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i$liḋe-Straight Connector 28">
              <a:extLst>
                <a:ext uri="{FF2B5EF4-FFF2-40B4-BE49-F238E27FC236}">
                  <a16:creationId xmlns:a16="http://schemas.microsoft.com/office/drawing/2014/main" id="{A749C7B0-7254-4DB6-BDB5-E442072C0C7A}"/>
                </a:ext>
              </a:extLst>
            </p:cNvPr>
            <p:cNvCxnSpPr/>
            <p:nvPr/>
          </p:nvCxnSpPr>
          <p:spPr>
            <a:xfrm flipH="1">
              <a:off x="2670250" y="3525357"/>
              <a:ext cx="624648" cy="0"/>
            </a:xfrm>
            <a:prstGeom prst="line">
              <a:avLst/>
            </a:prstGeom>
            <a:ln>
              <a:solidFill>
                <a:schemeClr val="accent4"/>
              </a:solidFill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i$liḋe-Straight Connector 31">
              <a:extLst>
                <a:ext uri="{FF2B5EF4-FFF2-40B4-BE49-F238E27FC236}">
                  <a16:creationId xmlns:a16="http://schemas.microsoft.com/office/drawing/2014/main" id="{F7AF3789-8C89-4C5A-ADA3-022F8B8AF719}"/>
                </a:ext>
              </a:extLst>
            </p:cNvPr>
            <p:cNvCxnSpPr/>
            <p:nvPr/>
          </p:nvCxnSpPr>
          <p:spPr>
            <a:xfrm>
              <a:off x="5849102" y="3017787"/>
              <a:ext cx="624648" cy="0"/>
            </a:xfrm>
            <a:prstGeom prst="line">
              <a:avLst/>
            </a:prstGeom>
            <a:ln>
              <a:solidFill>
                <a:schemeClr val="accent2"/>
              </a:solidFill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38">
            <a:extLst>
              <a:ext uri="{FF2B5EF4-FFF2-40B4-BE49-F238E27FC236}">
                <a16:creationId xmlns:a16="http://schemas.microsoft.com/office/drawing/2014/main" id="{8F513110-2DC5-4C99-A8E0-346BE0C5336D}"/>
              </a:ext>
            </a:extLst>
          </p:cNvPr>
          <p:cNvGrpSpPr/>
          <p:nvPr/>
        </p:nvGrpSpPr>
        <p:grpSpPr>
          <a:xfrm>
            <a:off x="6662799" y="2605264"/>
            <a:ext cx="1941848" cy="854361"/>
            <a:chOff x="8883732" y="3626490"/>
            <a:chExt cx="2512741" cy="860560"/>
          </a:xfrm>
        </p:grpSpPr>
        <p:sp>
          <p:nvSpPr>
            <p:cNvPr id="10" name="i$liḋe-TextBox 32">
              <a:extLst>
                <a:ext uri="{FF2B5EF4-FFF2-40B4-BE49-F238E27FC236}">
                  <a16:creationId xmlns:a16="http://schemas.microsoft.com/office/drawing/2014/main" id="{767D6E3A-3AE6-4A2F-9419-E1FA83EF95B5}"/>
                </a:ext>
              </a:extLst>
            </p:cNvPr>
            <p:cNvSpPr txBox="1"/>
            <p:nvPr/>
          </p:nvSpPr>
          <p:spPr>
            <a:xfrm flipH="1">
              <a:off x="8883732" y="3963908"/>
              <a:ext cx="2512741" cy="523142"/>
            </a:xfrm>
            <a:prstGeom prst="rect">
              <a:avLst/>
            </a:prstGeom>
            <a:noFill/>
          </p:spPr>
          <p:txBody>
            <a:bodyPr anchor="ctr" bIns="0" lIns="0" rIns="0" tIns="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000">
                  <a:solidFill>
                    <a:sysClr lastClr="000000" val="windowText"/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 （建议使用主题字体）如需更改请在（设置形状格式）菜单下（文本选项）中调整</a:t>
              </a:r>
            </a:p>
          </p:txBody>
        </p:sp>
        <p:sp>
          <p:nvSpPr>
            <p:cNvPr id="11" name="iS1ide-TextBox 33">
              <a:extLst>
                <a:ext uri="{FF2B5EF4-FFF2-40B4-BE49-F238E27FC236}">
                  <a16:creationId xmlns:a16="http://schemas.microsoft.com/office/drawing/2014/main" id="{8A3E64B1-80E3-409B-90A0-EEA6CC1C43AA}"/>
                </a:ext>
              </a:extLst>
            </p:cNvPr>
            <p:cNvSpPr txBox="1"/>
            <p:nvPr/>
          </p:nvSpPr>
          <p:spPr>
            <a:xfrm flipH="1">
              <a:off x="8883732" y="3626490"/>
              <a:ext cx="1194783" cy="279009"/>
            </a:xfrm>
            <a:prstGeom prst="rect">
              <a:avLst/>
            </a:prstGeom>
            <a:noFill/>
          </p:spPr>
          <p:txBody>
            <a:bodyPr anchor="ctr" bIns="0" lIns="0" rIns="0" tIns="0" wrap="none">
              <a:normAutofit/>
            </a:bodyPr>
            <a:lstStyle/>
            <a:p>
              <a:r>
                <a:rPr altLang="en-US" b="1" lang="zh-CN" sz="1600">
                  <a:solidFill>
                    <a:schemeClr val="accent2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</p:grpSp>
      <p:sp>
        <p:nvSpPr>
          <p:cNvPr id="38" name="íṡľíḍè-TextBox 81">
            <a:extLst>
              <a:ext uri="{FF2B5EF4-FFF2-40B4-BE49-F238E27FC236}">
                <a16:creationId xmlns:a16="http://schemas.microsoft.com/office/drawing/2014/main" id="{B022B55A-7ED2-49F7-944A-581C6DFE79AA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3262188786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4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2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8" name="组合 57">
            <a:extLst>
              <a:ext uri="{FF2B5EF4-FFF2-40B4-BE49-F238E27FC236}">
                <a16:creationId xmlns:a16="http://schemas.microsoft.com/office/drawing/2014/main" id="{153925DE-2448-45A7-96AF-4FF0D8D089EC}"/>
              </a:ext>
            </a:extLst>
          </p:cNvPr>
          <p:cNvGrpSpPr/>
          <p:nvPr/>
        </p:nvGrpSpPr>
        <p:grpSpPr>
          <a:xfrm>
            <a:off x="3305677" y="3040502"/>
            <a:ext cx="3841485" cy="743460"/>
            <a:chOff x="3305677" y="3040502"/>
            <a:chExt cx="3841485" cy="743460"/>
          </a:xfrm>
        </p:grpSpPr>
        <p:grpSp>
          <p:nvGrpSpPr>
            <p:cNvPr id="3" name="Group 69">
              <a:extLst>
                <a:ext uri="{FF2B5EF4-FFF2-40B4-BE49-F238E27FC236}">
                  <a16:creationId xmlns:a16="http://schemas.microsoft.com/office/drawing/2014/main" id="{620199EF-F13C-4E2F-9FBC-2868F2970EB7}"/>
                </a:ext>
              </a:extLst>
            </p:cNvPr>
            <p:cNvGrpSpPr/>
            <p:nvPr/>
          </p:nvGrpSpPr>
          <p:grpSpPr>
            <a:xfrm>
              <a:off x="5436096" y="3165815"/>
              <a:ext cx="1711066" cy="445908"/>
              <a:chOff x="7254260" y="4405000"/>
              <a:chExt cx="2281421" cy="594544"/>
            </a:xfrm>
          </p:grpSpPr>
          <p:sp>
            <p:nvSpPr>
              <p:cNvPr id="53" name="îṥļîḑé-Freeform: Shape 7">
                <a:extLst>
                  <a:ext uri="{FF2B5EF4-FFF2-40B4-BE49-F238E27FC236}">
                    <a16:creationId xmlns:a16="http://schemas.microsoft.com/office/drawing/2014/main" id="{5D46BE73-609E-4C61-845C-7F8DA9952EFD}"/>
                  </a:ext>
                </a:extLst>
              </p:cNvPr>
              <p:cNvSpPr/>
              <p:nvPr/>
            </p:nvSpPr>
            <p:spPr bwMode="auto">
              <a:xfrm rot="5400000">
                <a:off x="8018568" y="3676432"/>
                <a:ext cx="548233" cy="2076850"/>
              </a:xfrm>
              <a:custGeom>
                <a:gdLst>
                  <a:gd fmla="*/ 0 w 630" name="T0"/>
                  <a:gd fmla="*/ 0 h 2415" name="T1"/>
                  <a:gd fmla="*/ 0 w 630" name="T2"/>
                  <a:gd fmla="*/ 2415 h 2415" name="T3"/>
                  <a:gd fmla="*/ 630 w 630" name="T4"/>
                  <a:gd fmla="*/ 2415 h 2415" name="T5"/>
                  <a:gd fmla="*/ 630 w 630" name="T6"/>
                  <a:gd fmla="*/ 257 h 2415" name="T7"/>
                  <a:gd fmla="*/ 0 w 630" name="T8"/>
                  <a:gd fmla="*/ 0 h 24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415" w="630">
                    <a:moveTo>
                      <a:pt x="0" y="0"/>
                    </a:moveTo>
                    <a:lnTo>
                      <a:pt x="0" y="2415"/>
                    </a:lnTo>
                    <a:lnTo>
                      <a:pt x="630" y="2415"/>
                    </a:lnTo>
                    <a:lnTo>
                      <a:pt x="630" y="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 anchorCtr="1" bIns="34290" compatLnSpc="1" lIns="68580" rIns="68580" tIns="34290" vert="vert270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n-US" sz="135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4</a:t>
                </a:r>
              </a:p>
            </p:txBody>
          </p:sp>
          <p:sp>
            <p:nvSpPr>
              <p:cNvPr id="54" name="îṥļîḑé-Oval 8">
                <a:extLst>
                  <a:ext uri="{FF2B5EF4-FFF2-40B4-BE49-F238E27FC236}">
                    <a16:creationId xmlns:a16="http://schemas.microsoft.com/office/drawing/2014/main" id="{0A1FC376-0445-44A9-A0CC-3E794D835D16}"/>
                  </a:ext>
                </a:extLst>
              </p:cNvPr>
              <p:cNvSpPr/>
              <p:nvPr/>
            </p:nvSpPr>
            <p:spPr>
              <a:xfrm>
                <a:off x="8931888" y="4405000"/>
                <a:ext cx="603793" cy="594544"/>
              </a:xfrm>
              <a:prstGeom prst="ellipse">
                <a:avLst/>
              </a:prstGeom>
              <a:solidFill>
                <a:schemeClr val="bg2"/>
              </a:solidFill>
              <a:ln w="79375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47">
              <a:extLst>
                <a:ext uri="{FF2B5EF4-FFF2-40B4-BE49-F238E27FC236}">
                  <a16:creationId xmlns:a16="http://schemas.microsoft.com/office/drawing/2014/main" id="{B60A1068-414D-4756-81E1-F81F4D88AA5F}"/>
                </a:ext>
              </a:extLst>
            </p:cNvPr>
            <p:cNvGrpSpPr/>
            <p:nvPr/>
          </p:nvGrpSpPr>
          <p:grpSpPr>
            <a:xfrm>
              <a:off x="3305677" y="3040502"/>
              <a:ext cx="2224965" cy="743460"/>
              <a:chOff x="4091480" y="4277358"/>
              <a:chExt cx="3289569" cy="1099192"/>
            </a:xfrm>
          </p:grpSpPr>
          <p:sp>
            <p:nvSpPr>
              <p:cNvPr id="43" name="îṥļîḑé-Freeform: Shape 18">
                <a:extLst>
                  <a:ext uri="{FF2B5EF4-FFF2-40B4-BE49-F238E27FC236}">
                    <a16:creationId xmlns:a16="http://schemas.microsoft.com/office/drawing/2014/main" id="{E730374D-FB2A-4A17-98D1-72655D82F390}"/>
                  </a:ext>
                </a:extLst>
              </p:cNvPr>
              <p:cNvSpPr/>
              <p:nvPr/>
            </p:nvSpPr>
            <p:spPr bwMode="auto">
              <a:xfrm>
                <a:off x="6035118" y="4377306"/>
                <a:ext cx="654260" cy="717127"/>
              </a:xfrm>
              <a:custGeom>
                <a:gdLst>
                  <a:gd fmla="*/ 752 w 752" name="T0"/>
                  <a:gd fmla="*/ 88 h 595" name="T1"/>
                  <a:gd fmla="*/ 752 w 752" name="T2"/>
                  <a:gd fmla="*/ 595 h 595" name="T3"/>
                  <a:gd fmla="*/ 0 w 752" name="T4"/>
                  <a:gd fmla="*/ 395 h 595" name="T5"/>
                  <a:gd fmla="*/ 0 w 752" name="T6"/>
                  <a:gd fmla="*/ 0 h 595" name="T7"/>
                  <a:gd fmla="*/ 752 w 752" name="T8"/>
                  <a:gd fmla="*/ 88 h 59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95" w="752">
                    <a:moveTo>
                      <a:pt x="752" y="88"/>
                    </a:moveTo>
                    <a:lnTo>
                      <a:pt x="752" y="595"/>
                    </a:lnTo>
                    <a:lnTo>
                      <a:pt x="0" y="395"/>
                    </a:lnTo>
                    <a:lnTo>
                      <a:pt x="0" y="0"/>
                    </a:lnTo>
                    <a:lnTo>
                      <a:pt x="752" y="88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4" name="îṥļîḑé-Freeform: Shape 19">
                <a:extLst>
                  <a:ext uri="{FF2B5EF4-FFF2-40B4-BE49-F238E27FC236}">
                    <a16:creationId xmlns:a16="http://schemas.microsoft.com/office/drawing/2014/main" id="{3BD2D680-E070-4836-918F-4708229058AE}"/>
                  </a:ext>
                </a:extLst>
              </p:cNvPr>
              <p:cNvSpPr/>
              <p:nvPr/>
            </p:nvSpPr>
            <p:spPr bwMode="auto">
              <a:xfrm>
                <a:off x="4784891" y="4385125"/>
                <a:ext cx="1250228" cy="766542"/>
              </a:xfrm>
              <a:custGeom>
                <a:gdLst>
                  <a:gd fmla="*/ 1437 w 1437" name="T0"/>
                  <a:gd fmla="*/ 0 h 636" name="T1"/>
                  <a:gd fmla="*/ 1437 w 1437" name="T2"/>
                  <a:gd fmla="*/ 395 h 636" name="T3"/>
                  <a:gd fmla="*/ 0 w 1437" name="T4"/>
                  <a:gd fmla="*/ 636 h 636" name="T5"/>
                  <a:gd fmla="*/ 0 w 1437" name="T6"/>
                  <a:gd fmla="*/ 129 h 636" name="T7"/>
                  <a:gd fmla="*/ 1437 w 1437" name="T8"/>
                  <a:gd fmla="*/ 0 h 6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36" w="1437">
                    <a:moveTo>
                      <a:pt x="1437" y="0"/>
                    </a:moveTo>
                    <a:lnTo>
                      <a:pt x="1437" y="395"/>
                    </a:lnTo>
                    <a:lnTo>
                      <a:pt x="0" y="636"/>
                    </a:lnTo>
                    <a:lnTo>
                      <a:pt x="0" y="129"/>
                    </a:lnTo>
                    <a:lnTo>
                      <a:pt x="143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5" name="îṥļîḑé-Freeform: Shape 20">
                <a:extLst>
                  <a:ext uri="{FF2B5EF4-FFF2-40B4-BE49-F238E27FC236}">
                    <a16:creationId xmlns:a16="http://schemas.microsoft.com/office/drawing/2014/main" id="{82D66E5E-0863-42DE-B993-137D5353DF4E}"/>
                  </a:ext>
                </a:extLst>
              </p:cNvPr>
              <p:cNvSpPr/>
              <p:nvPr/>
            </p:nvSpPr>
            <p:spPr bwMode="auto">
              <a:xfrm>
                <a:off x="4091480" y="4541309"/>
                <a:ext cx="1345931" cy="831626"/>
              </a:xfrm>
              <a:custGeom>
                <a:gdLst>
                  <a:gd fmla="*/ 1547 w 1547" name="T0"/>
                  <a:gd fmla="*/ 183 h 690" name="T1"/>
                  <a:gd fmla="*/ 1547 w 1547" name="T2"/>
                  <a:gd fmla="*/ 690 h 690" name="T3"/>
                  <a:gd fmla="*/ 0 w 1547" name="T4"/>
                  <a:gd fmla="*/ 504 h 690" name="T5"/>
                  <a:gd fmla="*/ 0 w 1547" name="T6"/>
                  <a:gd fmla="*/ 0 h 690" name="T7"/>
                  <a:gd fmla="*/ 1547 w 1547" name="T8"/>
                  <a:gd fmla="*/ 183 h 69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90" w="1547">
                    <a:moveTo>
                      <a:pt x="1547" y="183"/>
                    </a:moveTo>
                    <a:lnTo>
                      <a:pt x="1547" y="690"/>
                    </a:lnTo>
                    <a:lnTo>
                      <a:pt x="0" y="504"/>
                    </a:lnTo>
                    <a:lnTo>
                      <a:pt x="0" y="0"/>
                    </a:lnTo>
                    <a:lnTo>
                      <a:pt x="1547" y="183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6" name="îṥļîḑé-Freeform: Shape 21">
                <a:extLst>
                  <a:ext uri="{FF2B5EF4-FFF2-40B4-BE49-F238E27FC236}">
                    <a16:creationId xmlns:a16="http://schemas.microsoft.com/office/drawing/2014/main" id="{67D81EED-D0B6-444E-843D-F966BFD77F60}"/>
                  </a:ext>
                </a:extLst>
              </p:cNvPr>
              <p:cNvSpPr/>
              <p:nvPr/>
            </p:nvSpPr>
            <p:spPr bwMode="auto">
              <a:xfrm>
                <a:off x="5437411" y="4499125"/>
                <a:ext cx="1943638" cy="877425"/>
              </a:xfrm>
              <a:custGeom>
                <a:gdLst>
                  <a:gd fmla="*/ 2234 w 2234" name="T0"/>
                  <a:gd fmla="*/ 0 h 728" name="T1"/>
                  <a:gd fmla="*/ 2234 w 2234" name="T2"/>
                  <a:gd fmla="*/ 507 h 728" name="T3"/>
                  <a:gd fmla="*/ 0 w 2234" name="T4"/>
                  <a:gd fmla="*/ 728 h 728" name="T5"/>
                  <a:gd fmla="*/ 0 w 2234" name="T6"/>
                  <a:gd fmla="*/ 221 h 728" name="T7"/>
                  <a:gd fmla="*/ 2234 w 2234" name="T8"/>
                  <a:gd fmla="*/ 0 h 7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8" w="2234">
                    <a:moveTo>
                      <a:pt x="2234" y="0"/>
                    </a:moveTo>
                    <a:lnTo>
                      <a:pt x="2234" y="507"/>
                    </a:lnTo>
                    <a:lnTo>
                      <a:pt x="0" y="728"/>
                    </a:lnTo>
                    <a:lnTo>
                      <a:pt x="0" y="221"/>
                    </a:lnTo>
                    <a:lnTo>
                      <a:pt x="2234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algn="l" blurRad="50800" dist="38100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7" name="îṥļîḑé-Freeform: Shape 22">
                <a:extLst>
                  <a:ext uri="{FF2B5EF4-FFF2-40B4-BE49-F238E27FC236}">
                    <a16:creationId xmlns:a16="http://schemas.microsoft.com/office/drawing/2014/main" id="{052E0D62-FF83-4605-93E8-621DD6A259CD}"/>
                  </a:ext>
                </a:extLst>
              </p:cNvPr>
              <p:cNvSpPr/>
              <p:nvPr/>
            </p:nvSpPr>
            <p:spPr bwMode="auto">
              <a:xfrm>
                <a:off x="4091480" y="4277358"/>
                <a:ext cx="3289569" cy="488129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close/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8" name="îṥļîḑé-Freeform: Shape 23">
                <a:extLst>
                  <a:ext uri="{FF2B5EF4-FFF2-40B4-BE49-F238E27FC236}">
                    <a16:creationId xmlns:a16="http://schemas.microsoft.com/office/drawing/2014/main" id="{83AECC73-7199-4D37-8C4B-8976C7E3F5EA}"/>
                  </a:ext>
                </a:extLst>
              </p:cNvPr>
              <p:cNvSpPr/>
              <p:nvPr/>
            </p:nvSpPr>
            <p:spPr bwMode="auto">
              <a:xfrm>
                <a:off x="4091480" y="4277358"/>
                <a:ext cx="3289569" cy="488129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Group 73">
            <a:extLst>
              <a:ext uri="{FF2B5EF4-FFF2-40B4-BE49-F238E27FC236}">
                <a16:creationId xmlns:a16="http://schemas.microsoft.com/office/drawing/2014/main" id="{8D54205B-02B4-4CE2-8A64-DECF6C382646}"/>
              </a:ext>
            </a:extLst>
          </p:cNvPr>
          <p:cNvGrpSpPr/>
          <p:nvPr/>
        </p:nvGrpSpPr>
        <p:grpSpPr>
          <a:xfrm>
            <a:off x="2122646" y="2563206"/>
            <a:ext cx="3152163" cy="578329"/>
            <a:chOff x="2710267" y="3601521"/>
            <a:chExt cx="4202884" cy="771105"/>
          </a:xfrm>
        </p:grpSpPr>
        <p:grpSp>
          <p:nvGrpSpPr>
            <p:cNvPr id="33" name="Group 54">
              <a:extLst>
                <a:ext uri="{FF2B5EF4-FFF2-40B4-BE49-F238E27FC236}">
                  <a16:creationId xmlns:a16="http://schemas.microsoft.com/office/drawing/2014/main" id="{60560F57-FD4C-4B6F-8FF6-71CF5046536F}"/>
                </a:ext>
              </a:extLst>
            </p:cNvPr>
            <p:cNvGrpSpPr/>
            <p:nvPr/>
          </p:nvGrpSpPr>
          <p:grpSpPr>
            <a:xfrm>
              <a:off x="2710267" y="3782329"/>
              <a:ext cx="1960756" cy="440972"/>
              <a:chOff x="2643463" y="3779412"/>
              <a:chExt cx="1960756" cy="440972"/>
            </a:xfrm>
          </p:grpSpPr>
          <p:sp>
            <p:nvSpPr>
              <p:cNvPr id="41" name="îṥļîḑé-Freeform: Shape 4">
                <a:extLst>
                  <a:ext uri="{FF2B5EF4-FFF2-40B4-BE49-F238E27FC236}">
                    <a16:creationId xmlns:a16="http://schemas.microsoft.com/office/drawing/2014/main" id="{6BF648CB-ADEA-4094-8800-02F74C7ABCD9}"/>
                  </a:ext>
                </a:extLst>
              </p:cNvPr>
              <p:cNvSpPr/>
              <p:nvPr/>
            </p:nvSpPr>
            <p:spPr bwMode="auto">
              <a:xfrm flipV="1" rot="5400000">
                <a:off x="3498990" y="3097982"/>
                <a:ext cx="406623" cy="1803834"/>
              </a:xfrm>
              <a:custGeom>
                <a:gdLst>
                  <a:gd fmla="*/ 0 w 630" name="T0"/>
                  <a:gd fmla="*/ 0 h 2415" name="T1"/>
                  <a:gd fmla="*/ 0 w 630" name="T2"/>
                  <a:gd fmla="*/ 2415 h 2415" name="T3"/>
                  <a:gd fmla="*/ 630 w 630" name="T4"/>
                  <a:gd fmla="*/ 2415 h 2415" name="T5"/>
                  <a:gd fmla="*/ 630 w 630" name="T6"/>
                  <a:gd fmla="*/ 257 h 2415" name="T7"/>
                  <a:gd fmla="*/ 0 w 630" name="T8"/>
                  <a:gd fmla="*/ 0 h 24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415" w="630">
                    <a:moveTo>
                      <a:pt x="0" y="0"/>
                    </a:moveTo>
                    <a:lnTo>
                      <a:pt x="0" y="2415"/>
                    </a:lnTo>
                    <a:lnTo>
                      <a:pt x="630" y="2415"/>
                    </a:lnTo>
                    <a:lnTo>
                      <a:pt x="630" y="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 anchorCtr="1" bIns="34290" compatLnSpc="1" lIns="68580" rIns="68580" tIns="34290" vert="vert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n-US" sz="135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3</a:t>
                </a:r>
              </a:p>
            </p:txBody>
          </p:sp>
          <p:sp>
            <p:nvSpPr>
              <p:cNvPr id="42" name="îṥļîḑé-Oval 5">
                <a:extLst>
                  <a:ext uri="{FF2B5EF4-FFF2-40B4-BE49-F238E27FC236}">
                    <a16:creationId xmlns:a16="http://schemas.microsoft.com/office/drawing/2014/main" id="{A38987B3-6173-41BE-823B-FE3D748C0D61}"/>
                  </a:ext>
                </a:extLst>
              </p:cNvPr>
              <p:cNvSpPr/>
              <p:nvPr/>
            </p:nvSpPr>
            <p:spPr>
              <a:xfrm>
                <a:off x="2643463" y="3779412"/>
                <a:ext cx="447832" cy="440972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762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4" name="Group 9">
              <a:extLst>
                <a:ext uri="{FF2B5EF4-FFF2-40B4-BE49-F238E27FC236}">
                  <a16:creationId xmlns:a16="http://schemas.microsoft.com/office/drawing/2014/main" id="{D83C23E1-C21A-418F-8CC2-769D1F5F7688}"/>
                </a:ext>
              </a:extLst>
            </p:cNvPr>
            <p:cNvGrpSpPr/>
            <p:nvPr/>
          </p:nvGrpSpPr>
          <p:grpSpPr>
            <a:xfrm>
              <a:off x="4593791" y="3601521"/>
              <a:ext cx="2319360" cy="771105"/>
              <a:chOff x="4430957" y="3571677"/>
              <a:chExt cx="2571847" cy="855047"/>
            </a:xfrm>
          </p:grpSpPr>
          <p:sp>
            <p:nvSpPr>
              <p:cNvPr id="35" name="îṥļîḑé-Freeform: Shape 25">
                <a:extLst>
                  <a:ext uri="{FF2B5EF4-FFF2-40B4-BE49-F238E27FC236}">
                    <a16:creationId xmlns:a16="http://schemas.microsoft.com/office/drawing/2014/main" id="{D4387DB5-06F4-4024-9062-7E1F924DD89F}"/>
                  </a:ext>
                </a:extLst>
              </p:cNvPr>
              <p:cNvSpPr/>
              <p:nvPr/>
            </p:nvSpPr>
            <p:spPr bwMode="auto">
              <a:xfrm>
                <a:off x="5950530" y="3649818"/>
                <a:ext cx="511513" cy="560663"/>
              </a:xfrm>
              <a:custGeom>
                <a:gdLst>
                  <a:gd fmla="*/ 752 w 752" name="T0"/>
                  <a:gd fmla="*/ 88 h 595" name="T1"/>
                  <a:gd fmla="*/ 752 w 752" name="T2"/>
                  <a:gd fmla="*/ 595 h 595" name="T3"/>
                  <a:gd fmla="*/ 0 w 752" name="T4"/>
                  <a:gd fmla="*/ 395 h 595" name="T5"/>
                  <a:gd fmla="*/ 0 w 752" name="T6"/>
                  <a:gd fmla="*/ 0 h 595" name="T7"/>
                  <a:gd fmla="*/ 752 w 752" name="T8"/>
                  <a:gd fmla="*/ 88 h 59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95" w="752">
                    <a:moveTo>
                      <a:pt x="752" y="88"/>
                    </a:moveTo>
                    <a:lnTo>
                      <a:pt x="752" y="595"/>
                    </a:lnTo>
                    <a:lnTo>
                      <a:pt x="0" y="395"/>
                    </a:lnTo>
                    <a:lnTo>
                      <a:pt x="0" y="0"/>
                    </a:lnTo>
                    <a:lnTo>
                      <a:pt x="752" y="88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6" name="îṥļîḑé-Freeform: Shape 26">
                <a:extLst>
                  <a:ext uri="{FF2B5EF4-FFF2-40B4-BE49-F238E27FC236}">
                    <a16:creationId xmlns:a16="http://schemas.microsoft.com/office/drawing/2014/main" id="{9499C2C9-E56C-48FA-A92D-1105ECF1CA50}"/>
                  </a:ext>
                </a:extLst>
              </p:cNvPr>
              <p:cNvSpPr/>
              <p:nvPr/>
            </p:nvSpPr>
            <p:spPr bwMode="auto">
              <a:xfrm>
                <a:off x="4973079" y="3654989"/>
                <a:ext cx="977452" cy="599297"/>
              </a:xfrm>
              <a:custGeom>
                <a:gdLst>
                  <a:gd fmla="*/ 1437 w 1437" name="T0"/>
                  <a:gd fmla="*/ 0 h 636" name="T1"/>
                  <a:gd fmla="*/ 1437 w 1437" name="T2"/>
                  <a:gd fmla="*/ 395 h 636" name="T3"/>
                  <a:gd fmla="*/ 0 w 1437" name="T4"/>
                  <a:gd fmla="*/ 636 h 636" name="T5"/>
                  <a:gd fmla="*/ 0 w 1437" name="T6"/>
                  <a:gd fmla="*/ 129 h 636" name="T7"/>
                  <a:gd fmla="*/ 1437 w 1437" name="T8"/>
                  <a:gd fmla="*/ 0 h 6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36" w="1437">
                    <a:moveTo>
                      <a:pt x="1437" y="0"/>
                    </a:moveTo>
                    <a:lnTo>
                      <a:pt x="1437" y="395"/>
                    </a:lnTo>
                    <a:lnTo>
                      <a:pt x="0" y="636"/>
                    </a:lnTo>
                    <a:lnTo>
                      <a:pt x="0" y="129"/>
                    </a:lnTo>
                    <a:lnTo>
                      <a:pt x="1437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7" name="îṥļîḑé-Freeform: Shape 27">
                <a:extLst>
                  <a:ext uri="{FF2B5EF4-FFF2-40B4-BE49-F238E27FC236}">
                    <a16:creationId xmlns:a16="http://schemas.microsoft.com/office/drawing/2014/main" id="{F0801DA3-10BB-4AC5-8260-9D126D551FE9}"/>
                  </a:ext>
                </a:extLst>
              </p:cNvPr>
              <p:cNvSpPr/>
              <p:nvPr/>
            </p:nvSpPr>
            <p:spPr bwMode="auto">
              <a:xfrm>
                <a:off x="4430957" y="3766880"/>
                <a:ext cx="1052274" cy="650180"/>
              </a:xfrm>
              <a:custGeom>
                <a:gdLst>
                  <a:gd fmla="*/ 1547 w 1547" name="T0"/>
                  <a:gd fmla="*/ 183 h 690" name="T1"/>
                  <a:gd fmla="*/ 1547 w 1547" name="T2"/>
                  <a:gd fmla="*/ 690 h 690" name="T3"/>
                  <a:gd fmla="*/ 0 w 1547" name="T4"/>
                  <a:gd fmla="*/ 504 h 690" name="T5"/>
                  <a:gd fmla="*/ 0 w 1547" name="T6"/>
                  <a:gd fmla="*/ 0 h 690" name="T7"/>
                  <a:gd fmla="*/ 1547 w 1547" name="T8"/>
                  <a:gd fmla="*/ 183 h 69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90" w="1547">
                    <a:moveTo>
                      <a:pt x="1547" y="183"/>
                    </a:moveTo>
                    <a:lnTo>
                      <a:pt x="1547" y="690"/>
                    </a:lnTo>
                    <a:lnTo>
                      <a:pt x="0" y="504"/>
                    </a:lnTo>
                    <a:lnTo>
                      <a:pt x="0" y="0"/>
                    </a:lnTo>
                    <a:lnTo>
                      <a:pt x="1547" y="183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8" name="îṥļîḑé-Freeform: Shape 28">
                <a:extLst>
                  <a:ext uri="{FF2B5EF4-FFF2-40B4-BE49-F238E27FC236}">
                    <a16:creationId xmlns:a16="http://schemas.microsoft.com/office/drawing/2014/main" id="{0560197B-398A-4D1A-B5BC-ABA6F0C9E124}"/>
                  </a:ext>
                </a:extLst>
              </p:cNvPr>
              <p:cNvSpPr/>
              <p:nvPr/>
            </p:nvSpPr>
            <p:spPr bwMode="auto">
              <a:xfrm>
                <a:off x="5483231" y="3740737"/>
                <a:ext cx="1519573" cy="685987"/>
              </a:xfrm>
              <a:custGeom>
                <a:gdLst>
                  <a:gd fmla="*/ 2234 w 2234" name="T0"/>
                  <a:gd fmla="*/ 0 h 728" name="T1"/>
                  <a:gd fmla="*/ 2234 w 2234" name="T2"/>
                  <a:gd fmla="*/ 507 h 728" name="T3"/>
                  <a:gd fmla="*/ 0 w 2234" name="T4"/>
                  <a:gd fmla="*/ 728 h 728" name="T5"/>
                  <a:gd fmla="*/ 0 w 2234" name="T6"/>
                  <a:gd fmla="*/ 221 h 728" name="T7"/>
                  <a:gd fmla="*/ 2234 w 2234" name="T8"/>
                  <a:gd fmla="*/ 0 h 7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8" w="2234">
                    <a:moveTo>
                      <a:pt x="2234" y="0"/>
                    </a:moveTo>
                    <a:lnTo>
                      <a:pt x="2234" y="507"/>
                    </a:lnTo>
                    <a:lnTo>
                      <a:pt x="0" y="728"/>
                    </a:lnTo>
                    <a:lnTo>
                      <a:pt x="0" y="221"/>
                    </a:lnTo>
                    <a:lnTo>
                      <a:pt x="223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9" name="îṥļîḑé-Freeform: Shape 29">
                <a:extLst>
                  <a:ext uri="{FF2B5EF4-FFF2-40B4-BE49-F238E27FC236}">
                    <a16:creationId xmlns:a16="http://schemas.microsoft.com/office/drawing/2014/main" id="{522B0666-8CC9-446D-A27B-7F60224BE20B}"/>
                  </a:ext>
                </a:extLst>
              </p:cNvPr>
              <p:cNvSpPr/>
              <p:nvPr/>
            </p:nvSpPr>
            <p:spPr bwMode="auto">
              <a:xfrm>
                <a:off x="4430957" y="3571677"/>
                <a:ext cx="2571847" cy="381628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close/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0" name="îṥļîḑé-Freeform: Shape 30">
                <a:extLst>
                  <a:ext uri="{FF2B5EF4-FFF2-40B4-BE49-F238E27FC236}">
                    <a16:creationId xmlns:a16="http://schemas.microsoft.com/office/drawing/2014/main" id="{F353AE17-C942-4460-8190-F40B6B0323AD}"/>
                  </a:ext>
                </a:extLst>
              </p:cNvPr>
              <p:cNvSpPr/>
              <p:nvPr/>
            </p:nvSpPr>
            <p:spPr bwMode="auto">
              <a:xfrm>
                <a:off x="4430957" y="3571677"/>
                <a:ext cx="2571847" cy="381628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10A0C3FE-80C4-4A58-99F3-AA3807530B98}"/>
              </a:ext>
            </a:extLst>
          </p:cNvPr>
          <p:cNvGrpSpPr/>
          <p:nvPr/>
        </p:nvGrpSpPr>
        <p:grpSpPr>
          <a:xfrm>
            <a:off x="3634187" y="2109599"/>
            <a:ext cx="2899633" cy="516796"/>
            <a:chOff x="3634187" y="2109599"/>
            <a:chExt cx="2899633" cy="516796"/>
          </a:xfrm>
        </p:grpSpPr>
        <p:grpSp>
          <p:nvGrpSpPr>
            <p:cNvPr id="4" name="Group 53">
              <a:extLst>
                <a:ext uri="{FF2B5EF4-FFF2-40B4-BE49-F238E27FC236}">
                  <a16:creationId xmlns:a16="http://schemas.microsoft.com/office/drawing/2014/main" id="{A4F0297D-7C96-4800-BA22-59E44F487FDE}"/>
                </a:ext>
              </a:extLst>
            </p:cNvPr>
            <p:cNvGrpSpPr/>
            <p:nvPr/>
          </p:nvGrpSpPr>
          <p:grpSpPr>
            <a:xfrm>
              <a:off x="5188121" y="2204162"/>
              <a:ext cx="1345699" cy="302180"/>
              <a:chOff x="6797567" y="3140485"/>
              <a:chExt cx="1794265" cy="402906"/>
            </a:xfrm>
          </p:grpSpPr>
          <p:sp>
            <p:nvSpPr>
              <p:cNvPr id="51" name="îṥļîḑé-Freeform: Shape 10">
                <a:extLst>
                  <a:ext uri="{FF2B5EF4-FFF2-40B4-BE49-F238E27FC236}">
                    <a16:creationId xmlns:a16="http://schemas.microsoft.com/office/drawing/2014/main" id="{9D3FFE47-D55F-4B64-94D1-E42D1D368992}"/>
                  </a:ext>
                </a:extLst>
              </p:cNvPr>
              <p:cNvSpPr/>
              <p:nvPr/>
            </p:nvSpPr>
            <p:spPr bwMode="auto">
              <a:xfrm rot="5400000">
                <a:off x="7438981" y="2523292"/>
                <a:ext cx="371522" cy="1654350"/>
              </a:xfrm>
              <a:custGeom>
                <a:gdLst>
                  <a:gd fmla="*/ 0 w 630" name="T0"/>
                  <a:gd fmla="*/ 0 h 2415" name="T1"/>
                  <a:gd fmla="*/ 0 w 630" name="T2"/>
                  <a:gd fmla="*/ 2415 h 2415" name="T3"/>
                  <a:gd fmla="*/ 630 w 630" name="T4"/>
                  <a:gd fmla="*/ 2415 h 2415" name="T5"/>
                  <a:gd fmla="*/ 630 w 630" name="T6"/>
                  <a:gd fmla="*/ 257 h 2415" name="T7"/>
                  <a:gd fmla="*/ 0 w 630" name="T8"/>
                  <a:gd fmla="*/ 0 h 24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415" w="630">
                    <a:moveTo>
                      <a:pt x="0" y="0"/>
                    </a:moveTo>
                    <a:lnTo>
                      <a:pt x="0" y="2415"/>
                    </a:lnTo>
                    <a:lnTo>
                      <a:pt x="630" y="2415"/>
                    </a:lnTo>
                    <a:lnTo>
                      <a:pt x="630" y="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 anchorCtr="1" bIns="34290" compatLnSpc="1" lIns="68580" rIns="68580" tIns="34290" vert="vert270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n-US" sz="135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2</a:t>
                </a:r>
              </a:p>
            </p:txBody>
          </p:sp>
          <p:sp>
            <p:nvSpPr>
              <p:cNvPr id="52" name="îṥļîḑé-Oval 11">
                <a:extLst>
                  <a:ext uri="{FF2B5EF4-FFF2-40B4-BE49-F238E27FC236}">
                    <a16:creationId xmlns:a16="http://schemas.microsoft.com/office/drawing/2014/main" id="{3BA45EB5-D37F-4A47-B030-30965D6DA081}"/>
                  </a:ext>
                </a:extLst>
              </p:cNvPr>
              <p:cNvSpPr/>
              <p:nvPr/>
            </p:nvSpPr>
            <p:spPr>
              <a:xfrm>
                <a:off x="8182659" y="3140485"/>
                <a:ext cx="409173" cy="40290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762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A248DA81-861E-4F95-9A26-C4B18C5DF32D}"/>
                </a:ext>
              </a:extLst>
            </p:cNvPr>
            <p:cNvGrpSpPr/>
            <p:nvPr/>
          </p:nvGrpSpPr>
          <p:grpSpPr>
            <a:xfrm>
              <a:off x="3634187" y="2109599"/>
              <a:ext cx="1553936" cy="516796"/>
              <a:chOff x="4577175" y="2901032"/>
              <a:chExt cx="2297465" cy="764072"/>
            </a:xfrm>
          </p:grpSpPr>
          <p:sp>
            <p:nvSpPr>
              <p:cNvPr id="27" name="îṥļîḑé-Freeform: Shape 32">
                <a:extLst>
                  <a:ext uri="{FF2B5EF4-FFF2-40B4-BE49-F238E27FC236}">
                    <a16:creationId xmlns:a16="http://schemas.microsoft.com/office/drawing/2014/main" id="{781CCC2A-A9FE-43A2-B095-C879F8EB93E9}"/>
                  </a:ext>
                </a:extLst>
              </p:cNvPr>
              <p:cNvSpPr/>
              <p:nvPr/>
            </p:nvSpPr>
            <p:spPr bwMode="auto">
              <a:xfrm>
                <a:off x="5943105" y="2976019"/>
                <a:ext cx="452821" cy="496331"/>
              </a:xfrm>
              <a:custGeom>
                <a:gdLst>
                  <a:gd fmla="*/ 752 w 752" name="T0"/>
                  <a:gd fmla="*/ 88 h 595" name="T1"/>
                  <a:gd fmla="*/ 752 w 752" name="T2"/>
                  <a:gd fmla="*/ 595 h 595" name="T3"/>
                  <a:gd fmla="*/ 0 w 752" name="T4"/>
                  <a:gd fmla="*/ 395 h 595" name="T5"/>
                  <a:gd fmla="*/ 0 w 752" name="T6"/>
                  <a:gd fmla="*/ 0 h 595" name="T7"/>
                  <a:gd fmla="*/ 752 w 752" name="T8"/>
                  <a:gd fmla="*/ 88 h 59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595" w="752">
                    <a:moveTo>
                      <a:pt x="752" y="88"/>
                    </a:moveTo>
                    <a:lnTo>
                      <a:pt x="752" y="595"/>
                    </a:lnTo>
                    <a:lnTo>
                      <a:pt x="0" y="395"/>
                    </a:lnTo>
                    <a:lnTo>
                      <a:pt x="0" y="0"/>
                    </a:lnTo>
                    <a:lnTo>
                      <a:pt x="752" y="88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îṥļîḑé-Freeform: Shape 33">
                <a:extLst>
                  <a:ext uri="{FF2B5EF4-FFF2-40B4-BE49-F238E27FC236}">
                    <a16:creationId xmlns:a16="http://schemas.microsoft.com/office/drawing/2014/main" id="{3CE24142-40B5-4D61-A5CE-F726016FE176}"/>
                  </a:ext>
                </a:extLst>
              </p:cNvPr>
              <p:cNvSpPr/>
              <p:nvPr/>
            </p:nvSpPr>
            <p:spPr bwMode="auto">
              <a:xfrm>
                <a:off x="5077809" y="2980100"/>
                <a:ext cx="865297" cy="530532"/>
              </a:xfrm>
              <a:custGeom>
                <a:gdLst>
                  <a:gd fmla="*/ 1437 w 1437" name="T0"/>
                  <a:gd fmla="*/ 0 h 636" name="T1"/>
                  <a:gd fmla="*/ 1437 w 1437" name="T2"/>
                  <a:gd fmla="*/ 395 h 636" name="T3"/>
                  <a:gd fmla="*/ 0 w 1437" name="T4"/>
                  <a:gd fmla="*/ 636 h 636" name="T5"/>
                  <a:gd fmla="*/ 0 w 1437" name="T6"/>
                  <a:gd fmla="*/ 129 h 636" name="T7"/>
                  <a:gd fmla="*/ 1437 w 1437" name="T8"/>
                  <a:gd fmla="*/ 0 h 6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36" w="1437">
                    <a:moveTo>
                      <a:pt x="1437" y="0"/>
                    </a:moveTo>
                    <a:lnTo>
                      <a:pt x="1437" y="395"/>
                    </a:lnTo>
                    <a:lnTo>
                      <a:pt x="0" y="636"/>
                    </a:lnTo>
                    <a:lnTo>
                      <a:pt x="0" y="129"/>
                    </a:lnTo>
                    <a:lnTo>
                      <a:pt x="143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innerShdw blurRad="482600" dist="190500">
                  <a:schemeClr val="bg1">
                    <a:lumMod val="95000"/>
                    <a:alpha val="50000"/>
                  </a:schemeClr>
                </a:innerShdw>
              </a:effec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ïšḻïďê-Freeform: Shape 34">
                <a:extLst>
                  <a:ext uri="{FF2B5EF4-FFF2-40B4-BE49-F238E27FC236}">
                    <a16:creationId xmlns:a16="http://schemas.microsoft.com/office/drawing/2014/main" id="{1E687600-6969-443A-A9F9-9B9F48D05A3B}"/>
                  </a:ext>
                </a:extLst>
              </p:cNvPr>
              <p:cNvSpPr/>
              <p:nvPr/>
            </p:nvSpPr>
            <p:spPr bwMode="auto">
              <a:xfrm>
                <a:off x="4597891" y="3089527"/>
                <a:ext cx="931534" cy="575577"/>
              </a:xfrm>
              <a:custGeom>
                <a:gdLst>
                  <a:gd fmla="*/ 1547 w 1547" name="T0"/>
                  <a:gd fmla="*/ 183 h 690" name="T1"/>
                  <a:gd fmla="*/ 1547 w 1547" name="T2"/>
                  <a:gd fmla="*/ 690 h 690" name="T3"/>
                  <a:gd fmla="*/ 0 w 1547" name="T4"/>
                  <a:gd fmla="*/ 504 h 690" name="T5"/>
                  <a:gd fmla="*/ 0 w 1547" name="T6"/>
                  <a:gd fmla="*/ 0 h 690" name="T7"/>
                  <a:gd fmla="*/ 1547 w 1547" name="T8"/>
                  <a:gd fmla="*/ 183 h 69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90" w="1547">
                    <a:moveTo>
                      <a:pt x="1547" y="183"/>
                    </a:moveTo>
                    <a:lnTo>
                      <a:pt x="1547" y="690"/>
                    </a:lnTo>
                    <a:lnTo>
                      <a:pt x="0" y="504"/>
                    </a:lnTo>
                    <a:lnTo>
                      <a:pt x="0" y="0"/>
                    </a:lnTo>
                    <a:lnTo>
                      <a:pt x="1547" y="18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0" name="ïšḻïďê-Freeform: Shape 35">
                <a:extLst>
                  <a:ext uri="{FF2B5EF4-FFF2-40B4-BE49-F238E27FC236}">
                    <a16:creationId xmlns:a16="http://schemas.microsoft.com/office/drawing/2014/main" id="{FDF50C38-6A38-4281-97F6-C452C98F7DAB}"/>
                  </a:ext>
                </a:extLst>
              </p:cNvPr>
              <p:cNvSpPr/>
              <p:nvPr/>
            </p:nvSpPr>
            <p:spPr bwMode="auto">
              <a:xfrm>
                <a:off x="5529425" y="3056009"/>
                <a:ext cx="1345214" cy="607275"/>
              </a:xfrm>
              <a:custGeom>
                <a:gdLst>
                  <a:gd fmla="*/ 2234 w 2234" name="T0"/>
                  <a:gd fmla="*/ 0 h 728" name="T1"/>
                  <a:gd fmla="*/ 2234 w 2234" name="T2"/>
                  <a:gd fmla="*/ 507 h 728" name="T3"/>
                  <a:gd fmla="*/ 0 w 2234" name="T4"/>
                  <a:gd fmla="*/ 728 h 728" name="T5"/>
                  <a:gd fmla="*/ 0 w 2234" name="T6"/>
                  <a:gd fmla="*/ 221 h 728" name="T7"/>
                  <a:gd fmla="*/ 2234 w 2234" name="T8"/>
                  <a:gd fmla="*/ 0 h 7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8" w="2234">
                    <a:moveTo>
                      <a:pt x="2234" y="0"/>
                    </a:moveTo>
                    <a:lnTo>
                      <a:pt x="2234" y="507"/>
                    </a:lnTo>
                    <a:lnTo>
                      <a:pt x="0" y="728"/>
                    </a:lnTo>
                    <a:lnTo>
                      <a:pt x="0" y="221"/>
                    </a:lnTo>
                    <a:lnTo>
                      <a:pt x="223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algn="l" blurRad="50800" dist="38100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1" name="ïšḻïďê-Freeform: Shape 36">
                <a:extLst>
                  <a:ext uri="{FF2B5EF4-FFF2-40B4-BE49-F238E27FC236}">
                    <a16:creationId xmlns:a16="http://schemas.microsoft.com/office/drawing/2014/main" id="{276D1208-F5C3-4FE4-9B08-1D7C43FD4006}"/>
                  </a:ext>
                </a:extLst>
              </p:cNvPr>
              <p:cNvSpPr/>
              <p:nvPr/>
            </p:nvSpPr>
            <p:spPr bwMode="auto">
              <a:xfrm>
                <a:off x="4577175" y="2901032"/>
                <a:ext cx="2276749" cy="337839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close/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3175"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2" name="ïšḻïďê-Freeform: Shape 37">
                <a:extLst>
                  <a:ext uri="{FF2B5EF4-FFF2-40B4-BE49-F238E27FC236}">
                    <a16:creationId xmlns:a16="http://schemas.microsoft.com/office/drawing/2014/main" id="{FF9AD2C1-3E17-4F9B-8753-252E2251CDCF}"/>
                  </a:ext>
                </a:extLst>
              </p:cNvPr>
              <p:cNvSpPr/>
              <p:nvPr/>
            </p:nvSpPr>
            <p:spPr bwMode="auto">
              <a:xfrm>
                <a:off x="4597891" y="2906844"/>
                <a:ext cx="2276749" cy="337839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499F51C8-5956-4972-B8B4-FD805FA1C5F0}"/>
              </a:ext>
            </a:extLst>
          </p:cNvPr>
          <p:cNvGrpSpPr/>
          <p:nvPr/>
        </p:nvGrpSpPr>
        <p:grpSpPr>
          <a:xfrm>
            <a:off x="2763951" y="1753608"/>
            <a:ext cx="2271071" cy="438591"/>
            <a:chOff x="2763951" y="1753608"/>
            <a:chExt cx="2271071" cy="438591"/>
          </a:xfrm>
        </p:grpSpPr>
        <p:grpSp>
          <p:nvGrpSpPr>
            <p:cNvPr id="5" name="Group 51">
              <a:extLst>
                <a:ext uri="{FF2B5EF4-FFF2-40B4-BE49-F238E27FC236}">
                  <a16:creationId xmlns:a16="http://schemas.microsoft.com/office/drawing/2014/main" id="{CEFF2628-B972-4F9C-9A86-133EA347AE5F}"/>
                </a:ext>
              </a:extLst>
            </p:cNvPr>
            <p:cNvGrpSpPr/>
            <p:nvPr/>
          </p:nvGrpSpPr>
          <p:grpSpPr>
            <a:xfrm>
              <a:off x="2763951" y="1870681"/>
              <a:ext cx="1012854" cy="229983"/>
              <a:chOff x="3557396" y="2678773"/>
              <a:chExt cx="1350472" cy="306644"/>
            </a:xfrm>
          </p:grpSpPr>
          <p:sp>
            <p:nvSpPr>
              <p:cNvPr id="49" name="îṥļîḑé-Freeform: Shape 13">
                <a:extLst>
                  <a:ext uri="{FF2B5EF4-FFF2-40B4-BE49-F238E27FC236}">
                    <a16:creationId xmlns:a16="http://schemas.microsoft.com/office/drawing/2014/main" id="{3CE85243-6BBB-41D7-8905-9E6CB283B15C}"/>
                  </a:ext>
                </a:extLst>
              </p:cNvPr>
              <p:cNvSpPr/>
              <p:nvPr/>
            </p:nvSpPr>
            <p:spPr bwMode="auto">
              <a:xfrm flipV="1" rot="5400000">
                <a:off x="4141420" y="2213490"/>
                <a:ext cx="282760" cy="1250136"/>
              </a:xfrm>
              <a:custGeom>
                <a:gdLst>
                  <a:gd fmla="*/ 0 w 630" name="T0"/>
                  <a:gd fmla="*/ 0 h 2415" name="T1"/>
                  <a:gd fmla="*/ 0 w 630" name="T2"/>
                  <a:gd fmla="*/ 2415 h 2415" name="T3"/>
                  <a:gd fmla="*/ 630 w 630" name="T4"/>
                  <a:gd fmla="*/ 2415 h 2415" name="T5"/>
                  <a:gd fmla="*/ 630 w 630" name="T6"/>
                  <a:gd fmla="*/ 257 h 2415" name="T7"/>
                  <a:gd fmla="*/ 0 w 630" name="T8"/>
                  <a:gd fmla="*/ 0 h 241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415" w="630">
                    <a:moveTo>
                      <a:pt x="0" y="0"/>
                    </a:moveTo>
                    <a:lnTo>
                      <a:pt x="0" y="2415"/>
                    </a:lnTo>
                    <a:lnTo>
                      <a:pt x="630" y="2415"/>
                    </a:lnTo>
                    <a:lnTo>
                      <a:pt x="630" y="2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 anchorCtr="1" bIns="34290" compatLnSpc="1" lIns="68580" rIns="68580" tIns="34290" vert="vert" wrap="none">
                <a:prstTxWarp prst="textNoShape">
                  <a:avLst/>
                </a:prstTxWarp>
                <a:normAutofit/>
              </a:bodyPr>
              <a:lstStyle/>
              <a:p>
                <a:pPr algn="ctr"/>
                <a:r>
                  <a:rPr lang="en-US" sz="1350">
                    <a:solidFill>
                      <a:schemeClr val="bg1"/>
                    </a:solidFill>
                    <a:latin typeface="+mn-lt"/>
                    <a:ea typeface="+mn-ea"/>
                    <a:cs typeface="+mn-ea"/>
                    <a:sym typeface="+mn-lt"/>
                  </a:rPr>
                  <a:t>1</a:t>
                </a:r>
              </a:p>
            </p:txBody>
          </p:sp>
          <p:sp>
            <p:nvSpPr>
              <p:cNvPr id="50" name="îṥļîḑé-Oval 14">
                <a:extLst>
                  <a:ext uri="{FF2B5EF4-FFF2-40B4-BE49-F238E27FC236}">
                    <a16:creationId xmlns:a16="http://schemas.microsoft.com/office/drawing/2014/main" id="{097EFBF2-7898-4831-8F00-9129E2569091}"/>
                  </a:ext>
                </a:extLst>
              </p:cNvPr>
              <p:cNvSpPr/>
              <p:nvPr/>
            </p:nvSpPr>
            <p:spPr>
              <a:xfrm>
                <a:off x="3557396" y="2678773"/>
                <a:ext cx="311413" cy="30664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762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3">
              <a:extLst>
                <a:ext uri="{FF2B5EF4-FFF2-40B4-BE49-F238E27FC236}">
                  <a16:creationId xmlns:a16="http://schemas.microsoft.com/office/drawing/2014/main" id="{7910682E-39F9-4466-A9E4-215BDCB7D749}"/>
                </a:ext>
              </a:extLst>
            </p:cNvPr>
            <p:cNvGrpSpPr/>
            <p:nvPr/>
          </p:nvGrpSpPr>
          <p:grpSpPr>
            <a:xfrm>
              <a:off x="3743978" y="1753608"/>
              <a:ext cx="1291044" cy="438591"/>
              <a:chOff x="4739502" y="2374703"/>
              <a:chExt cx="1908785" cy="648447"/>
            </a:xfrm>
          </p:grpSpPr>
          <p:sp>
            <p:nvSpPr>
              <p:cNvPr id="22" name="ïšḻïďê-Freeform: Shape 43">
                <a:extLst>
                  <a:ext uri="{FF2B5EF4-FFF2-40B4-BE49-F238E27FC236}">
                    <a16:creationId xmlns:a16="http://schemas.microsoft.com/office/drawing/2014/main" id="{C390D37E-4EEA-4ED8-9A88-C2136794096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90806" y="2414700"/>
                <a:ext cx="1308486" cy="225686"/>
              </a:xfrm>
              <a:custGeom>
                <a:gdLst>
                  <a:gd fmla="*/ 0 w 1902798" name="connsiteX0"/>
                  <a:gd fmla="*/ 121568 h 274849" name="connsiteY0"/>
                  <a:gd fmla="*/ 655409 w 1902798" name="connsiteX1"/>
                  <a:gd fmla="*/ 274849 h 274849" name="connsiteY1"/>
                  <a:gd fmla="*/ 1115251 w 1902798" name="connsiteX2"/>
                  <a:gd fmla="*/ 232564 h 274849" name="connsiteY2"/>
                  <a:gd fmla="*/ 1902798 w 1902798" name="connsiteX3"/>
                  <a:gd fmla="*/ 126853 h 274849" name="connsiteY3"/>
                  <a:gd fmla="*/ 1501096 w 1902798" name="connsiteX4"/>
                  <a:gd fmla="*/ 52856 h 274849" name="connsiteY4"/>
                  <a:gd fmla="*/ 1157536 w 1902798" name="connsiteX5"/>
                  <a:gd fmla="*/ 0 h 274849" name="connsiteY5"/>
                  <a:gd fmla="*/ 73998 w 1902798" name="connsiteX6"/>
                  <a:gd fmla="*/ 121568 h 274849" name="connsiteY6"/>
                  <a:gd fmla="*/ 0 w 1902798" name="connsiteX7"/>
                  <a:gd fmla="*/ 121568 h 274849" name="connsiteY7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b="b" l="l" r="r" t="t"/>
                <a:pathLst>
                  <a:path h="274849" w="1902797">
                    <a:moveTo>
                      <a:pt x="0" y="121568"/>
                    </a:moveTo>
                    <a:lnTo>
                      <a:pt x="655409" y="274849"/>
                    </a:lnTo>
                    <a:lnTo>
                      <a:pt x="1115251" y="232564"/>
                    </a:lnTo>
                    <a:lnTo>
                      <a:pt x="1902798" y="126853"/>
                    </a:lnTo>
                    <a:lnTo>
                      <a:pt x="1501096" y="52856"/>
                    </a:lnTo>
                    <a:lnTo>
                      <a:pt x="1157536" y="0"/>
                    </a:lnTo>
                    <a:lnTo>
                      <a:pt x="73998" y="121568"/>
                    </a:lnTo>
                    <a:lnTo>
                      <a:pt x="0" y="12156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3" name="ïšḻïďê-Freeform: Shape 38">
                <a:extLst>
                  <a:ext uri="{FF2B5EF4-FFF2-40B4-BE49-F238E27FC236}">
                    <a16:creationId xmlns:a16="http://schemas.microsoft.com/office/drawing/2014/main" id="{B1B366AD-FD7C-4E74-A5A9-309883EC1928}"/>
                  </a:ext>
                </a:extLst>
              </p:cNvPr>
              <p:cNvSpPr/>
              <p:nvPr/>
            </p:nvSpPr>
            <p:spPr bwMode="auto">
              <a:xfrm>
                <a:off x="4739502" y="2376413"/>
                <a:ext cx="1862816" cy="276417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4" name="ïšḻïďê-Freeform: Shape 40">
                <a:extLst>
                  <a:ext uri="{FF2B5EF4-FFF2-40B4-BE49-F238E27FC236}">
                    <a16:creationId xmlns:a16="http://schemas.microsoft.com/office/drawing/2014/main" id="{79105B31-0C8C-4E83-B2F1-C527993F85A8}"/>
                  </a:ext>
                </a:extLst>
              </p:cNvPr>
              <p:cNvSpPr/>
              <p:nvPr/>
            </p:nvSpPr>
            <p:spPr bwMode="auto">
              <a:xfrm>
                <a:off x="4785471" y="2550170"/>
                <a:ext cx="762173" cy="470933"/>
              </a:xfrm>
              <a:custGeom>
                <a:gdLst>
                  <a:gd fmla="*/ 1547 w 1547" name="T0"/>
                  <a:gd fmla="*/ 183 h 690" name="T1"/>
                  <a:gd fmla="*/ 1547 w 1547" name="T2"/>
                  <a:gd fmla="*/ 690 h 690" name="T3"/>
                  <a:gd fmla="*/ 0 w 1547" name="T4"/>
                  <a:gd fmla="*/ 504 h 690" name="T5"/>
                  <a:gd fmla="*/ 0 w 1547" name="T6"/>
                  <a:gd fmla="*/ 0 h 690" name="T7"/>
                  <a:gd fmla="*/ 1547 w 1547" name="T8"/>
                  <a:gd fmla="*/ 183 h 69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90" w="1547">
                    <a:moveTo>
                      <a:pt x="1547" y="183"/>
                    </a:moveTo>
                    <a:lnTo>
                      <a:pt x="1547" y="690"/>
                    </a:lnTo>
                    <a:lnTo>
                      <a:pt x="0" y="504"/>
                    </a:lnTo>
                    <a:lnTo>
                      <a:pt x="0" y="0"/>
                    </a:lnTo>
                    <a:lnTo>
                      <a:pt x="1547" y="18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algn="r" blurRad="50800" dir="10800000" dist="38100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5" name="ïšḻïďê-Freeform: Shape 41">
                <a:extLst>
                  <a:ext uri="{FF2B5EF4-FFF2-40B4-BE49-F238E27FC236}">
                    <a16:creationId xmlns:a16="http://schemas.microsoft.com/office/drawing/2014/main" id="{4B024778-804D-4F97-8A6E-DCA463C49475}"/>
                  </a:ext>
                </a:extLst>
              </p:cNvPr>
              <p:cNvSpPr/>
              <p:nvPr/>
            </p:nvSpPr>
            <p:spPr bwMode="auto">
              <a:xfrm>
                <a:off x="5547644" y="2526281"/>
                <a:ext cx="1100643" cy="496869"/>
              </a:xfrm>
              <a:custGeom>
                <a:gdLst>
                  <a:gd fmla="*/ 2234 w 2234" name="T0"/>
                  <a:gd fmla="*/ 0 h 728" name="T1"/>
                  <a:gd fmla="*/ 2234 w 2234" name="T2"/>
                  <a:gd fmla="*/ 507 h 728" name="T3"/>
                  <a:gd fmla="*/ 0 w 2234" name="T4"/>
                  <a:gd fmla="*/ 728 h 728" name="T5"/>
                  <a:gd fmla="*/ 0 w 2234" name="T6"/>
                  <a:gd fmla="*/ 221 h 728" name="T7"/>
                  <a:gd fmla="*/ 2234 w 2234" name="T8"/>
                  <a:gd fmla="*/ 0 h 72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8" w="2234">
                    <a:moveTo>
                      <a:pt x="2234" y="0"/>
                    </a:moveTo>
                    <a:lnTo>
                      <a:pt x="2234" y="507"/>
                    </a:lnTo>
                    <a:lnTo>
                      <a:pt x="0" y="728"/>
                    </a:lnTo>
                    <a:lnTo>
                      <a:pt x="0" y="221"/>
                    </a:lnTo>
                    <a:lnTo>
                      <a:pt x="223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innerShdw blurRad="63500" dir="10800000" dist="50800">
                  <a:schemeClr val="bg2">
                    <a:lumMod val="10000"/>
                    <a:alpha val="22000"/>
                  </a:schemeClr>
                </a:innerShdw>
              </a:effec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6" name="ïšḻïďê-Freeform: Shape 42">
                <a:extLst>
                  <a:ext uri="{FF2B5EF4-FFF2-40B4-BE49-F238E27FC236}">
                    <a16:creationId xmlns:a16="http://schemas.microsoft.com/office/drawing/2014/main" id="{F3918954-FF32-4D4A-B16B-085DAAAA7483}"/>
                  </a:ext>
                </a:extLst>
              </p:cNvPr>
              <p:cNvSpPr/>
              <p:nvPr/>
            </p:nvSpPr>
            <p:spPr bwMode="auto">
              <a:xfrm>
                <a:off x="4785471" y="2374703"/>
                <a:ext cx="1862816" cy="274046"/>
              </a:xfrm>
              <a:custGeom>
                <a:gdLst>
                  <a:gd fmla="*/ 2236 w 3781" name="T0"/>
                  <a:gd fmla="*/ 0 h 405" name="T1"/>
                  <a:gd fmla="*/ 3781 w 3781" name="T2"/>
                  <a:gd fmla="*/ 184 h 405" name="T3"/>
                  <a:gd fmla="*/ 1547 w 3781" name="T4"/>
                  <a:gd fmla="*/ 405 h 405" name="T5"/>
                  <a:gd fmla="*/ 0 w 3781" name="T6"/>
                  <a:gd fmla="*/ 222 h 405" name="T7"/>
                  <a:gd fmla="*/ 2236 w 3781" name="T8"/>
                  <a:gd fmla="*/ 0 h 405" name="T9"/>
                  <a:gd fmla="*/ 797 w 3781" name="T10"/>
                  <a:gd fmla="*/ 222 h 405" name="T11"/>
                  <a:gd fmla="*/ 1550 w 3781" name="T12"/>
                  <a:gd fmla="*/ 312 h 405" name="T13"/>
                  <a:gd fmla="*/ 2986 w 3781" name="T14"/>
                  <a:gd fmla="*/ 181 h 405" name="T15"/>
                  <a:gd fmla="*/ 2234 w 3781" name="T16"/>
                  <a:gd fmla="*/ 93 h 405" name="T17"/>
                  <a:gd fmla="*/ 797 w 3781" name="T18"/>
                  <a:gd fmla="*/ 222 h 40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05" w="3781">
                    <a:moveTo>
                      <a:pt x="2236" y="0"/>
                    </a:moveTo>
                    <a:lnTo>
                      <a:pt x="3781" y="184"/>
                    </a:lnTo>
                    <a:lnTo>
                      <a:pt x="1547" y="405"/>
                    </a:lnTo>
                    <a:lnTo>
                      <a:pt x="0" y="222"/>
                    </a:lnTo>
                    <a:lnTo>
                      <a:pt x="2236" y="0"/>
                    </a:lnTo>
                    <a:close/>
                    <a:moveTo>
                      <a:pt x="797" y="222"/>
                    </a:moveTo>
                    <a:lnTo>
                      <a:pt x="1550" y="312"/>
                    </a:lnTo>
                    <a:lnTo>
                      <a:pt x="2986" y="181"/>
                    </a:lnTo>
                    <a:lnTo>
                      <a:pt x="2234" y="93"/>
                    </a:lnTo>
                    <a:lnTo>
                      <a:pt x="797" y="22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3175"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" name="Group 60">
            <a:extLst>
              <a:ext uri="{FF2B5EF4-FFF2-40B4-BE49-F238E27FC236}">
                <a16:creationId xmlns:a16="http://schemas.microsoft.com/office/drawing/2014/main" id="{3914F2A0-69EC-4B39-B56B-253FADBA16EC}"/>
              </a:ext>
            </a:extLst>
          </p:cNvPr>
          <p:cNvGrpSpPr/>
          <p:nvPr/>
        </p:nvGrpSpPr>
        <p:grpSpPr>
          <a:xfrm>
            <a:off x="999875" y="1870681"/>
            <a:ext cx="1764076" cy="649603"/>
            <a:chOff x="793990" y="1227225"/>
            <a:chExt cx="2299240" cy="866137"/>
          </a:xfrm>
        </p:grpSpPr>
        <p:sp>
          <p:nvSpPr>
            <p:cNvPr id="20" name="ïšḻïďê-TextBox 61">
              <a:extLst>
                <a:ext uri="{FF2B5EF4-FFF2-40B4-BE49-F238E27FC236}">
                  <a16:creationId xmlns:a16="http://schemas.microsoft.com/office/drawing/2014/main" id="{82611BC2-C8B5-4A2E-9525-3F913930E527}"/>
                </a:ext>
              </a:extLst>
            </p:cNvPr>
            <p:cNvSpPr txBox="1"/>
            <p:nvPr/>
          </p:nvSpPr>
          <p:spPr bwMode="auto">
            <a:xfrm>
              <a:off x="793990" y="1227225"/>
              <a:ext cx="2299240" cy="309958"/>
            </a:xfrm>
            <a:prstGeom prst="rect">
              <a:avLst/>
            </a:prstGeom>
            <a:noFill/>
            <a:extLst/>
          </p:spPr>
          <p:txBody>
            <a:bodyPr anchor="ctr" anchorCtr="0" bIns="0" lIns="0" rIns="144000" tIns="0" wrap="none">
              <a:normAutofit/>
            </a:bodyPr>
            <a:lstStyle/>
            <a:p>
              <a:pPr algn="r" latinLnBrk="0"/>
              <a:r>
                <a:rPr altLang="en-US" lang="zh-CN" sz="1400">
                  <a:solidFill>
                    <a:schemeClr val="accent1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ïšḻïďê-TextBox 62">
              <a:extLst>
                <a:ext uri="{FF2B5EF4-FFF2-40B4-BE49-F238E27FC236}">
                  <a16:creationId xmlns:a16="http://schemas.microsoft.com/office/drawing/2014/main" id="{F26A2D80-9659-4B44-9FB0-FA58DBE77419}"/>
                </a:ext>
              </a:extLst>
            </p:cNvPr>
            <p:cNvSpPr txBox="1"/>
            <p:nvPr/>
          </p:nvSpPr>
          <p:spPr bwMode="auto">
            <a:xfrm>
              <a:off x="793990" y="1537183"/>
              <a:ext cx="2299240" cy="556179"/>
            </a:xfrm>
            <a:prstGeom prst="rect">
              <a:avLst/>
            </a:prstGeom>
            <a:noFill/>
            <a:extLst/>
          </p:spPr>
          <p:txBody>
            <a:bodyPr anchor="ctr" anchorCtr="0" bIns="0" lIns="0" rIns="144000" tIns="0" wrap="square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1" name="Group 63">
            <a:extLst>
              <a:ext uri="{FF2B5EF4-FFF2-40B4-BE49-F238E27FC236}">
                <a16:creationId xmlns:a16="http://schemas.microsoft.com/office/drawing/2014/main" id="{14E7DFF4-BDE9-4D59-B1B3-A86DF7D94B35}"/>
              </a:ext>
            </a:extLst>
          </p:cNvPr>
          <p:cNvGrpSpPr/>
          <p:nvPr/>
        </p:nvGrpSpPr>
        <p:grpSpPr>
          <a:xfrm>
            <a:off x="6533820" y="2204162"/>
            <a:ext cx="2049200" cy="642478"/>
            <a:chOff x="1415480" y="1651350"/>
            <a:chExt cx="2913191" cy="856637"/>
          </a:xfrm>
        </p:grpSpPr>
        <p:sp>
          <p:nvSpPr>
            <p:cNvPr id="18" name="ïšḻïďê-TextBox 64">
              <a:extLst>
                <a:ext uri="{FF2B5EF4-FFF2-40B4-BE49-F238E27FC236}">
                  <a16:creationId xmlns:a16="http://schemas.microsoft.com/office/drawing/2014/main" id="{2DE39D36-42DA-43D9-8A3F-D06333644F9B}"/>
                </a:ext>
              </a:extLst>
            </p:cNvPr>
            <p:cNvSpPr txBox="1"/>
            <p:nvPr/>
          </p:nvSpPr>
          <p:spPr bwMode="auto">
            <a:xfrm>
              <a:off x="1415480" y="1651350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144000" rIns="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2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9" name="ïšḻïďê-TextBox 65">
              <a:extLst>
                <a:ext uri="{FF2B5EF4-FFF2-40B4-BE49-F238E27FC236}">
                  <a16:creationId xmlns:a16="http://schemas.microsoft.com/office/drawing/2014/main" id="{5A06D48B-DC36-453E-9DCB-9C241BC350C7}"/>
                </a:ext>
              </a:extLst>
            </p:cNvPr>
            <p:cNvSpPr txBox="1"/>
            <p:nvPr/>
          </p:nvSpPr>
          <p:spPr bwMode="auto">
            <a:xfrm>
              <a:off x="1415480" y="1951808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ctr" anchorCtr="0" bIns="0" lIns="144000" rIns="0" tIns="0" wrap="square">
              <a:normAutofit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9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9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9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2" name="Group 70">
            <a:extLst>
              <a:ext uri="{FF2B5EF4-FFF2-40B4-BE49-F238E27FC236}">
                <a16:creationId xmlns:a16="http://schemas.microsoft.com/office/drawing/2014/main" id="{B3F44AE9-73B2-4367-B76B-31717BE3DBFF}"/>
              </a:ext>
            </a:extLst>
          </p:cNvPr>
          <p:cNvGrpSpPr/>
          <p:nvPr/>
        </p:nvGrpSpPr>
        <p:grpSpPr>
          <a:xfrm>
            <a:off x="449478" y="2698812"/>
            <a:ext cx="1673168" cy="649603"/>
            <a:chOff x="793990" y="1227225"/>
            <a:chExt cx="2299240" cy="866137"/>
          </a:xfrm>
        </p:grpSpPr>
        <p:sp>
          <p:nvSpPr>
            <p:cNvPr id="16" name="ïšḻïďê-TextBox 71">
              <a:extLst>
                <a:ext uri="{FF2B5EF4-FFF2-40B4-BE49-F238E27FC236}">
                  <a16:creationId xmlns:a16="http://schemas.microsoft.com/office/drawing/2014/main" id="{49E0FEEC-C699-43A9-9B32-E932495D11DC}"/>
                </a:ext>
              </a:extLst>
            </p:cNvPr>
            <p:cNvSpPr txBox="1"/>
            <p:nvPr/>
          </p:nvSpPr>
          <p:spPr bwMode="auto">
            <a:xfrm>
              <a:off x="793990" y="1227225"/>
              <a:ext cx="2299240" cy="309958"/>
            </a:xfrm>
            <a:prstGeom prst="rect">
              <a:avLst/>
            </a:prstGeom>
            <a:noFill/>
            <a:extLst/>
          </p:spPr>
          <p:txBody>
            <a:bodyPr anchor="ctr" anchorCtr="0" bIns="0" lIns="0" rIns="144000" tIns="0" wrap="none">
              <a:normAutofit/>
            </a:bodyPr>
            <a:lstStyle/>
            <a:p>
              <a:pPr algn="r" latinLnBrk="0"/>
              <a:r>
                <a:rPr altLang="en-US" lang="zh-CN" sz="1400">
                  <a:solidFill>
                    <a:schemeClr val="accent3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7" name="ïšḻïďê-TextBox 72">
              <a:extLst>
                <a:ext uri="{FF2B5EF4-FFF2-40B4-BE49-F238E27FC236}">
                  <a16:creationId xmlns:a16="http://schemas.microsoft.com/office/drawing/2014/main" id="{6C1A1CDE-0CEC-4C7B-8835-A462C9A07D19}"/>
                </a:ext>
              </a:extLst>
            </p:cNvPr>
            <p:cNvSpPr txBox="1"/>
            <p:nvPr/>
          </p:nvSpPr>
          <p:spPr bwMode="auto">
            <a:xfrm>
              <a:off x="793990" y="1537183"/>
              <a:ext cx="2299240" cy="556179"/>
            </a:xfrm>
            <a:prstGeom prst="rect">
              <a:avLst/>
            </a:prstGeom>
            <a:noFill/>
            <a:extLst/>
          </p:spPr>
          <p:txBody>
            <a:bodyPr anchor="ctr" anchorCtr="0" bIns="0" lIns="0" rIns="144000" tIns="0" wrap="square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3" name="Group 74">
            <a:extLst>
              <a:ext uri="{FF2B5EF4-FFF2-40B4-BE49-F238E27FC236}">
                <a16:creationId xmlns:a16="http://schemas.microsoft.com/office/drawing/2014/main" id="{FF5620C6-D839-4930-AFD2-40B6CA5F3CA2}"/>
              </a:ext>
            </a:extLst>
          </p:cNvPr>
          <p:cNvGrpSpPr/>
          <p:nvPr/>
        </p:nvGrpSpPr>
        <p:grpSpPr>
          <a:xfrm>
            <a:off x="7147162" y="3165815"/>
            <a:ext cx="1548932" cy="642478"/>
            <a:chOff x="1415480" y="1651350"/>
            <a:chExt cx="2913191" cy="856637"/>
          </a:xfrm>
        </p:grpSpPr>
        <p:sp>
          <p:nvSpPr>
            <p:cNvPr id="14" name="ïšḻïďê-TextBox 75">
              <a:extLst>
                <a:ext uri="{FF2B5EF4-FFF2-40B4-BE49-F238E27FC236}">
                  <a16:creationId xmlns:a16="http://schemas.microsoft.com/office/drawing/2014/main" id="{5CD6FE71-17E7-4870-9419-22F9CFDFB07B}"/>
                </a:ext>
              </a:extLst>
            </p:cNvPr>
            <p:cNvSpPr txBox="1"/>
            <p:nvPr/>
          </p:nvSpPr>
          <p:spPr bwMode="auto">
            <a:xfrm>
              <a:off x="1415480" y="1651350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144000" rIns="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4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5" name="ïšḻïďê-TextBox 76">
              <a:extLst>
                <a:ext uri="{FF2B5EF4-FFF2-40B4-BE49-F238E27FC236}">
                  <a16:creationId xmlns:a16="http://schemas.microsoft.com/office/drawing/2014/main" id="{BAD94EEB-2410-469C-BD21-5444CE1872A6}"/>
                </a:ext>
              </a:extLst>
            </p:cNvPr>
            <p:cNvSpPr txBox="1"/>
            <p:nvPr/>
          </p:nvSpPr>
          <p:spPr bwMode="auto">
            <a:xfrm>
              <a:off x="1415480" y="1951808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ctr" anchorCtr="0" bIns="0" lIns="144000" rIns="0" tIns="0" wrap="square">
              <a:normAutofit fontScale="92500" lnSpcReduction="1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9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9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9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55" name="íṡľíḍè-TextBox 81">
            <a:extLst>
              <a:ext uri="{FF2B5EF4-FFF2-40B4-BE49-F238E27FC236}">
                <a16:creationId xmlns:a16="http://schemas.microsoft.com/office/drawing/2014/main" id="{1412C13C-B8B5-4D06-8518-2EA1E483E78E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2460182460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2" nodeType="clickPar">
                      <p:stCondLst>
                        <p:cond delay="indefinite"/>
                      </p:stCondLst>
                      <p:childTnLst>
                        <p:par>
                          <p:cTn fill="hold" id="5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TextBox 26"/>
          <p:cNvSpPr txBox="1"/>
          <p:nvPr/>
        </p:nvSpPr>
        <p:spPr>
          <a:xfrm>
            <a:off x="10609991" y="6382590"/>
            <a:ext cx="868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latin typeface="+mn-lt"/>
                <a:ea typeface="+mn-ea"/>
                <a:cs typeface="+mn-ea"/>
                <a:sym typeface="+mn-lt"/>
              </a:rPr>
              <a:t>延时符</a:t>
            </a:r>
          </a:p>
        </p:txBody>
      </p:sp>
      <p:sp>
        <p:nvSpPr>
          <p:cNvPr id="16" name="TextBox 7">
            <a:extLst>
              <a:ext uri="{FF2B5EF4-FFF2-40B4-BE49-F238E27FC236}">
                <a16:creationId xmlns:a16="http://schemas.microsoft.com/office/drawing/2014/main" id="{DB724695-15C6-45A2-A66B-31F38981C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872" y="2886204"/>
            <a:ext cx="4680520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lIns="0" rIns="0" tIns="0" wrap="square">
            <a:spAutoFit/>
          </a:bodyPr>
          <a:lstStyle/>
          <a:p>
            <a:pPr algn="ctr">
              <a:defRPr/>
            </a:pPr>
            <a:r>
              <a:rPr altLang="en-US" b="1" lang="zh-CN" sz="3200">
                <a:solidFill>
                  <a:srgbClr val="205DA1"/>
                </a:solidFill>
                <a:latin typeface="+mn-lt"/>
                <a:ea typeface="+mn-ea"/>
                <a:cs typeface="+mn-ea"/>
                <a:sym typeface="+mn-lt"/>
              </a:rPr>
              <a:t>演示完毕 谢谢欣赏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504975FB-5AEF-480F-BAC5-08C47D82160C}"/>
              </a:ext>
            </a:extLst>
          </p:cNvPr>
          <p:cNvGrpSpPr/>
          <p:nvPr/>
        </p:nvGrpSpPr>
        <p:grpSpPr>
          <a:xfrm>
            <a:off x="5697013" y="3365042"/>
            <a:ext cx="1827315" cy="286828"/>
            <a:chOff x="5677613" y="3895930"/>
            <a:chExt cx="1827315" cy="286828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614E7116-996B-4928-BED3-AF0B02E30D15}"/>
                </a:ext>
              </a:extLst>
            </p:cNvPr>
            <p:cNvSpPr/>
            <p:nvPr/>
          </p:nvSpPr>
          <p:spPr>
            <a:xfrm>
              <a:off x="5677614" y="3909380"/>
              <a:ext cx="1827314" cy="273378"/>
            </a:xfrm>
            <a:prstGeom prst="rect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Box 84">
              <a:extLst>
                <a:ext uri="{FF2B5EF4-FFF2-40B4-BE49-F238E27FC236}">
                  <a16:creationId xmlns:a16="http://schemas.microsoft.com/office/drawing/2014/main" id="{21E2E0A3-E889-4260-B8E1-7C71A30F2126}"/>
                </a:ext>
              </a:extLst>
            </p:cNvPr>
            <p:cNvSpPr txBox="1"/>
            <p:nvPr/>
          </p:nvSpPr>
          <p:spPr>
            <a:xfrm>
              <a:off x="5677613" y="3895930"/>
              <a:ext cx="1765617" cy="259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1100">
                  <a:solidFill>
                    <a:srgbClr val="205DA1"/>
                  </a:solidFill>
                  <a:latin typeface="+mn-lt"/>
                  <a:ea typeface="+mn-ea"/>
                  <a:cs typeface="+mn-ea"/>
                  <a:sym typeface="+mn-lt"/>
                </a:rPr>
                <a:t>部门：XXX   汇报人：xxx</a:t>
              </a: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E1EC0617-8FBF-4F1A-9057-F0FFBD0EEEBB}"/>
              </a:ext>
            </a:extLst>
          </p:cNvPr>
          <p:cNvSpPr/>
          <p:nvPr/>
        </p:nvSpPr>
        <p:spPr>
          <a:xfrm>
            <a:off x="2904566" y="1275606"/>
            <a:ext cx="5123818" cy="1844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b="1" lang="en-US" smtClean="0" spc="300" sz="11500">
                <a:solidFill>
                  <a:srgbClr val="0796A5"/>
                </a:solidFill>
                <a:latin typeface="+mn-lt"/>
                <a:ea typeface="+mn-ea"/>
                <a:cs typeface="+mn-ea"/>
                <a:sym typeface="+mn-lt"/>
              </a:rPr>
              <a:t>2017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67FB7281-8CF5-490E-8058-C97DD68135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r="13763" t="46006"/>
          <a:stretch>
            <a:fillRect/>
          </a:stretch>
        </p:blipFill>
        <p:spPr>
          <a:xfrm>
            <a:off x="3163621" y="-1"/>
            <a:ext cx="5980379" cy="1927959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C51D6B19-A9CA-4187-BDF5-7CCE42068B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27165" l="5554" r="-243" t="14003"/>
          <a:stretch>
            <a:fillRect/>
          </a:stretch>
        </p:blipFill>
        <p:spPr>
          <a:xfrm>
            <a:off x="0" y="2858949"/>
            <a:ext cx="5652120" cy="2284551"/>
          </a:xfrm>
          <a:prstGeom prst="rect">
            <a:avLst/>
          </a:prstGeom>
        </p:spPr>
      </p:pic>
    </p:spTree>
    <p:custDataLst>
      <p:tags r:id="rId6"/>
    </p:custDataLst>
    <p:extLst>
      <p:ext uri="{BB962C8B-B14F-4D97-AF65-F5344CB8AC3E}">
        <p14:creationId val="1228628852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autoRev="1" dur="500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autoRev="1" decel="50000" dur="500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calcmode="lin" from="(-#ppt_h/2)" to="(#ppt_y)" valueType="num">
                                      <p:cBhvr>
                                        <p:cTn dur="10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dur="1000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1" id="23" nodeType="afterEffect" presetClass="emph" presetID="36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autoRev="1" dur="250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autoRev="1" dur="250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autoRev="1" dur="250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autoRev="1" dur="250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29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1" spid="16"/>
      <p:bldP grpId="0" spid="20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CBBC6299-D539-491A-B616-1B4E2D38D4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31472" r="13763" t="46006"/>
          <a:stretch>
            <a:fillRect/>
          </a:stretch>
        </p:blipFill>
        <p:spPr>
          <a:xfrm>
            <a:off x="5346160" y="-1388690"/>
            <a:ext cx="3797840" cy="1927959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AFA207E-8830-4539-A28F-6EC6F05D63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27165" l="5554" r="-243" t="14003"/>
          <a:stretch>
            <a:fillRect/>
          </a:stretch>
        </p:blipFill>
        <p:spPr>
          <a:xfrm>
            <a:off x="0" y="3867894"/>
            <a:ext cx="5652120" cy="2284551"/>
          </a:xfrm>
          <a:prstGeom prst="rect">
            <a:avLst/>
          </a:prstGeom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id="{1A74768C-B136-41CA-AE42-28D2130FFEAC}"/>
              </a:ext>
            </a:extLst>
          </p:cNvPr>
          <p:cNvGrpSpPr/>
          <p:nvPr/>
        </p:nvGrpSpPr>
        <p:grpSpPr>
          <a:xfrm>
            <a:off x="3531144" y="1120206"/>
            <a:ext cx="2090238" cy="1595560"/>
            <a:chOff x="97624" y="1048198"/>
            <a:chExt cx="2090238" cy="1595560"/>
          </a:xfrm>
        </p:grpSpPr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2B80B359-BF49-4827-A4FB-4063EA7F6A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624" y="1048198"/>
              <a:ext cx="2090238" cy="1595560"/>
            </a:xfrm>
            <a:prstGeom prst="rect">
              <a:avLst/>
            </a:prstGeom>
          </p:spPr>
        </p:pic>
        <p:sp>
          <p:nvSpPr>
            <p:cNvPr id="16" name="TextBox 5">
              <a:extLst>
                <a:ext uri="{FF2B5EF4-FFF2-40B4-BE49-F238E27FC236}">
                  <a16:creationId xmlns:a16="http://schemas.microsoft.com/office/drawing/2014/main" id="{9F044F43-439E-4EDE-8077-0D10A68BF276}"/>
                </a:ext>
              </a:extLst>
            </p:cNvPr>
            <p:cNvSpPr txBox="1"/>
            <p:nvPr/>
          </p:nvSpPr>
          <p:spPr>
            <a:xfrm>
              <a:off x="755576" y="1404339"/>
              <a:ext cx="1157064" cy="71946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 lnSpcReduction="10000"/>
            </a:bodyPr>
            <a:lstStyle/>
            <a:p>
              <a:r>
                <a:rPr altLang="zh-CN" b="1" lang="en-US" sz="5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6F847B12-6E9D-4121-8B9B-97FBA62B21D9}"/>
              </a:ext>
            </a:extLst>
          </p:cNvPr>
          <p:cNvGrpSpPr/>
          <p:nvPr/>
        </p:nvGrpSpPr>
        <p:grpSpPr>
          <a:xfrm>
            <a:off x="1907704" y="2859782"/>
            <a:ext cx="5337119" cy="744332"/>
            <a:chOff x="1907704" y="2859782"/>
            <a:chExt cx="5337119" cy="74433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67A2238-1FD2-4CD6-BB78-E66DDA5EE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04" y="2859782"/>
              <a:ext cx="5337119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 algn="ctr">
                <a:defRPr/>
              </a:pPr>
              <a:r>
                <a:rPr altLang="en-US" lang="zh-CN" sz="36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7" name="TextBox 12">
              <a:extLst>
                <a:ext uri="{FF2B5EF4-FFF2-40B4-BE49-F238E27FC236}">
                  <a16:creationId xmlns:a16="http://schemas.microsoft.com/office/drawing/2014/main" id="{ED6FD2C9-EA1E-43DF-B48B-8910C8093557}"/>
                </a:ext>
              </a:extLst>
            </p:cNvPr>
            <p:cNvSpPr txBox="1"/>
            <p:nvPr/>
          </p:nvSpPr>
          <p:spPr>
            <a:xfrm>
              <a:off x="2968221" y="3363838"/>
              <a:ext cx="2971931" cy="24027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</p:spTree>
    <p:extLst>
      <p:ext uri="{BB962C8B-B14F-4D97-AF65-F5344CB8AC3E}">
        <p14:creationId val="2237987283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6" name="组合 45">
            <a:extLst>
              <a:ext uri="{FF2B5EF4-FFF2-40B4-BE49-F238E27FC236}">
                <a16:creationId xmlns:a16="http://schemas.microsoft.com/office/drawing/2014/main" id="{69E68BC0-B827-4831-B7D8-406535947F8B}"/>
              </a:ext>
            </a:extLst>
          </p:cNvPr>
          <p:cNvGrpSpPr/>
          <p:nvPr/>
        </p:nvGrpSpPr>
        <p:grpSpPr>
          <a:xfrm>
            <a:off x="4591526" y="2804896"/>
            <a:ext cx="891883" cy="930988"/>
            <a:chOff x="4591526" y="2804896"/>
            <a:chExt cx="891883" cy="930988"/>
          </a:xfrm>
        </p:grpSpPr>
        <p:grpSp>
          <p:nvGrpSpPr>
            <p:cNvPr id="5" name="Group 26">
              <a:extLst>
                <a:ext uri="{FF2B5EF4-FFF2-40B4-BE49-F238E27FC236}">
                  <a16:creationId xmlns:a16="http://schemas.microsoft.com/office/drawing/2014/main" id="{AAA0603B-916F-4FC7-9B5A-F20361818158}"/>
                </a:ext>
              </a:extLst>
            </p:cNvPr>
            <p:cNvGrpSpPr/>
            <p:nvPr/>
          </p:nvGrpSpPr>
          <p:grpSpPr>
            <a:xfrm>
              <a:off x="4591526" y="2804896"/>
              <a:ext cx="891883" cy="930988"/>
              <a:chOff x="4319588" y="2771775"/>
              <a:chExt cx="1122363" cy="1171570"/>
            </a:xfrm>
          </p:grpSpPr>
          <p:sp>
            <p:nvSpPr>
              <p:cNvPr id="26" name="ïṧḷïḓê-Freeform: Shape 14">
                <a:extLst>
                  <a:ext uri="{FF2B5EF4-FFF2-40B4-BE49-F238E27FC236}">
                    <a16:creationId xmlns:a16="http://schemas.microsoft.com/office/drawing/2014/main" id="{B8731D00-9FA3-4B93-8806-DC88C00DD12F}"/>
                  </a:ext>
                </a:extLst>
              </p:cNvPr>
              <p:cNvSpPr/>
              <p:nvPr/>
            </p:nvSpPr>
            <p:spPr bwMode="auto">
              <a:xfrm>
                <a:off x="4968875" y="3100388"/>
                <a:ext cx="361950" cy="190500"/>
              </a:xfrm>
              <a:custGeom>
                <a:gdLst>
                  <a:gd fmla="*/ 228 w 228" name="T0"/>
                  <a:gd fmla="*/ 6 h 120" name="T1"/>
                  <a:gd fmla="*/ 149 w 228" name="T2"/>
                  <a:gd fmla="*/ 120 h 120" name="T3"/>
                  <a:gd fmla="*/ 0 w 228" name="T4"/>
                  <a:gd fmla="*/ 120 h 120" name="T5"/>
                  <a:gd fmla="*/ 59 w 228" name="T6"/>
                  <a:gd fmla="*/ 0 h 120" name="T7"/>
                  <a:gd fmla="*/ 228 w 228" name="T8"/>
                  <a:gd fmla="*/ 6 h 1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0" w="228">
                    <a:moveTo>
                      <a:pt x="228" y="6"/>
                    </a:moveTo>
                    <a:lnTo>
                      <a:pt x="149" y="120"/>
                    </a:lnTo>
                    <a:lnTo>
                      <a:pt x="0" y="120"/>
                    </a:lnTo>
                    <a:lnTo>
                      <a:pt x="59" y="0"/>
                    </a:lnTo>
                    <a:lnTo>
                      <a:pt x="228" y="6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7" name="ïṧḷïḓê-Freeform: Shape 15">
                <a:extLst>
                  <a:ext uri="{FF2B5EF4-FFF2-40B4-BE49-F238E27FC236}">
                    <a16:creationId xmlns:a16="http://schemas.microsoft.com/office/drawing/2014/main" id="{705FD6C2-09F7-4E15-A7F0-C26A224AD48C}"/>
                  </a:ext>
                </a:extLst>
              </p:cNvPr>
              <p:cNvSpPr/>
              <p:nvPr/>
            </p:nvSpPr>
            <p:spPr bwMode="auto">
              <a:xfrm>
                <a:off x="4581525" y="2771775"/>
                <a:ext cx="860425" cy="1166813"/>
              </a:xfrm>
              <a:custGeom>
                <a:gdLst>
                  <a:gd fmla="*/ 0 w 542" name="T0"/>
                  <a:gd fmla="*/ 195 h 735" name="T1"/>
                  <a:gd fmla="*/ 150 w 542" name="T2"/>
                  <a:gd fmla="*/ 0 h 735" name="T3"/>
                  <a:gd fmla="*/ 393 w 542" name="T4"/>
                  <a:gd fmla="*/ 327 h 735" name="T5"/>
                  <a:gd fmla="*/ 472 w 542" name="T6"/>
                  <a:gd fmla="*/ 213 h 735" name="T7"/>
                  <a:gd fmla="*/ 542 w 542" name="T8"/>
                  <a:gd fmla="*/ 735 h 735" name="T9"/>
                  <a:gd fmla="*/ 158 w 542" name="T10"/>
                  <a:gd fmla="*/ 667 h 735" name="T11"/>
                  <a:gd fmla="*/ 256 w 542" name="T12"/>
                  <a:gd fmla="*/ 533 h 735" name="T13"/>
                  <a:gd fmla="*/ 0 w 542" name="T14"/>
                  <a:gd fmla="*/ 195 h 735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735" w="542">
                    <a:moveTo>
                      <a:pt x="0" y="195"/>
                    </a:moveTo>
                    <a:lnTo>
                      <a:pt x="150" y="0"/>
                    </a:lnTo>
                    <a:lnTo>
                      <a:pt x="393" y="327"/>
                    </a:lnTo>
                    <a:lnTo>
                      <a:pt x="472" y="213"/>
                    </a:lnTo>
                    <a:lnTo>
                      <a:pt x="542" y="735"/>
                    </a:lnTo>
                    <a:lnTo>
                      <a:pt x="158" y="667"/>
                    </a:lnTo>
                    <a:lnTo>
                      <a:pt x="256" y="533"/>
                    </a:lnTo>
                    <a:lnTo>
                      <a:pt x="0" y="195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" name="ïṧḷïḓê-Freeform: Shape 16">
                <a:extLst>
                  <a:ext uri="{FF2B5EF4-FFF2-40B4-BE49-F238E27FC236}">
                    <a16:creationId xmlns:a16="http://schemas.microsoft.com/office/drawing/2014/main" id="{2E6C6613-B5D8-4CA3-A48A-0841B244DC80}"/>
                  </a:ext>
                </a:extLst>
              </p:cNvPr>
              <p:cNvSpPr/>
              <p:nvPr/>
            </p:nvSpPr>
            <p:spPr bwMode="auto">
              <a:xfrm>
                <a:off x="4319588" y="2771775"/>
                <a:ext cx="500063" cy="309563"/>
              </a:xfrm>
              <a:custGeom>
                <a:gdLst>
                  <a:gd fmla="*/ 315 w 315" name="T0"/>
                  <a:gd fmla="*/ 0 h 195" name="T1"/>
                  <a:gd fmla="*/ 165 w 315" name="T2"/>
                  <a:gd fmla="*/ 195 h 195" name="T3"/>
                  <a:gd fmla="*/ 0 w 315" name="T4"/>
                  <a:gd fmla="*/ 195 h 195" name="T5"/>
                  <a:gd fmla="*/ 147 w 315" name="T6"/>
                  <a:gd fmla="*/ 12 h 195" name="T7"/>
                  <a:gd fmla="*/ 315 w 315" name="T8"/>
                  <a:gd fmla="*/ 0 h 195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95" w="315">
                    <a:moveTo>
                      <a:pt x="315" y="0"/>
                    </a:moveTo>
                    <a:lnTo>
                      <a:pt x="165" y="195"/>
                    </a:lnTo>
                    <a:lnTo>
                      <a:pt x="0" y="195"/>
                    </a:lnTo>
                    <a:lnTo>
                      <a:pt x="147" y="12"/>
                    </a:lnTo>
                    <a:lnTo>
                      <a:pt x="315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ïṧḷïḓê-Freeform: Shape 17">
                <a:extLst>
                  <a:ext uri="{FF2B5EF4-FFF2-40B4-BE49-F238E27FC236}">
                    <a16:creationId xmlns:a16="http://schemas.microsoft.com/office/drawing/2014/main" id="{7B76229C-E1C1-4D2F-822A-71B54945032D}"/>
                  </a:ext>
                </a:extLst>
              </p:cNvPr>
              <p:cNvSpPr/>
              <p:nvPr/>
            </p:nvSpPr>
            <p:spPr bwMode="auto">
              <a:xfrm>
                <a:off x="4319588" y="3081338"/>
                <a:ext cx="668338" cy="536575"/>
              </a:xfrm>
              <a:custGeom>
                <a:gdLst>
                  <a:gd fmla="*/ 0 w 421" name="T0"/>
                  <a:gd fmla="*/ 0 h 338" name="T1"/>
                  <a:gd fmla="*/ 165 w 421" name="T2"/>
                  <a:gd fmla="*/ 0 h 338" name="T3"/>
                  <a:gd fmla="*/ 421 w 421" name="T4"/>
                  <a:gd fmla="*/ 338 h 338" name="T5"/>
                  <a:gd fmla="*/ 230 w 421" name="T6"/>
                  <a:gd fmla="*/ 328 h 338" name="T7"/>
                  <a:gd fmla="*/ 0 w 421" name="T8"/>
                  <a:gd fmla="*/ 0 h 3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38" w="421">
                    <a:moveTo>
                      <a:pt x="0" y="0"/>
                    </a:moveTo>
                    <a:lnTo>
                      <a:pt x="165" y="0"/>
                    </a:lnTo>
                    <a:lnTo>
                      <a:pt x="421" y="338"/>
                    </a:lnTo>
                    <a:lnTo>
                      <a:pt x="230" y="3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0" name="ïṧḷïḓê-Freeform: Shape 18">
                <a:extLst>
                  <a:ext uri="{FF2B5EF4-FFF2-40B4-BE49-F238E27FC236}">
                    <a16:creationId xmlns:a16="http://schemas.microsoft.com/office/drawing/2014/main" id="{E165ABEB-E719-4001-B917-04CE46BB327D}"/>
                  </a:ext>
                </a:extLst>
              </p:cNvPr>
              <p:cNvSpPr/>
              <p:nvPr/>
            </p:nvSpPr>
            <p:spPr bwMode="auto">
              <a:xfrm>
                <a:off x="4545013" y="3602038"/>
                <a:ext cx="442913" cy="228600"/>
              </a:xfrm>
              <a:custGeom>
                <a:gdLst>
                  <a:gd fmla="*/ 88 w 279" name="T0"/>
                  <a:gd fmla="*/ 0 h 144" name="T1"/>
                  <a:gd fmla="*/ 0 w 279" name="T2"/>
                  <a:gd fmla="*/ 131 h 144" name="T3"/>
                  <a:gd fmla="*/ 181 w 279" name="T4"/>
                  <a:gd fmla="*/ 144 h 144" name="T5"/>
                  <a:gd fmla="*/ 279 w 279" name="T6"/>
                  <a:gd fmla="*/ 10 h 144" name="T7"/>
                  <a:gd fmla="*/ 88 w 279" name="T8"/>
                  <a:gd fmla="*/ 0 h 1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44" w="279">
                    <a:moveTo>
                      <a:pt x="88" y="0"/>
                    </a:moveTo>
                    <a:lnTo>
                      <a:pt x="0" y="131"/>
                    </a:lnTo>
                    <a:lnTo>
                      <a:pt x="181" y="144"/>
                    </a:lnTo>
                    <a:lnTo>
                      <a:pt x="279" y="10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1" name="ïṧḷïḓê-Freeform: Shape 19">
                <a:extLst>
                  <a:ext uri="{FF2B5EF4-FFF2-40B4-BE49-F238E27FC236}">
                    <a16:creationId xmlns:a16="http://schemas.microsoft.com/office/drawing/2014/main" id="{751DC3A4-4D31-401B-8AA9-0FC2DBF7C142}"/>
                  </a:ext>
                </a:extLst>
              </p:cNvPr>
              <p:cNvSpPr/>
              <p:nvPr/>
            </p:nvSpPr>
            <p:spPr bwMode="auto">
              <a:xfrm>
                <a:off x="4545013" y="3810000"/>
                <a:ext cx="896938" cy="133345"/>
              </a:xfrm>
              <a:custGeom>
                <a:gdLst>
                  <a:gd fmla="*/ 0 w 565" name="T0"/>
                  <a:gd fmla="*/ 0 h 90" name="T1"/>
                  <a:gd fmla="*/ 181 w 565" name="T2"/>
                  <a:gd fmla="*/ 13 h 90" name="T3"/>
                  <a:gd fmla="*/ 565 w 565" name="T4"/>
                  <a:gd fmla="*/ 81 h 90" name="T5"/>
                  <a:gd fmla="*/ 433 w 565" name="T6"/>
                  <a:gd fmla="*/ 90 h 90" name="T7"/>
                  <a:gd fmla="*/ 0 w 565" name="T8"/>
                  <a:gd fmla="*/ 0 h 90" name="T9"/>
                  <a:gd fmla="*/ 0 w 10000" name="connsiteX0"/>
                  <a:gd fmla="*/ 0 h 9333" name="connsiteY0"/>
                  <a:gd fmla="*/ 3204 w 10000" name="connsiteX1"/>
                  <a:gd fmla="*/ 1444 h 9333" name="connsiteY1"/>
                  <a:gd fmla="*/ 10000 w 10000" name="connsiteX2"/>
                  <a:gd fmla="*/ 9000 h 9333" name="connsiteY2"/>
                  <a:gd fmla="*/ 7744 w 10000" name="connsiteX3"/>
                  <a:gd fmla="*/ 9333 h 9333" name="connsiteY3"/>
                  <a:gd fmla="*/ 0 w 10000" name="connsiteX4"/>
                  <a:gd fmla="*/ 0 h 9333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9333" w="10000">
                    <a:moveTo>
                      <a:pt x="0" y="0"/>
                    </a:moveTo>
                    <a:lnTo>
                      <a:pt x="3204" y="1444"/>
                    </a:lnTo>
                    <a:lnTo>
                      <a:pt x="10000" y="9000"/>
                    </a:lnTo>
                    <a:lnTo>
                      <a:pt x="7744" y="93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7" name="ïṧḷïḓê-Freeform: Shape 37">
              <a:extLst>
                <a:ext uri="{FF2B5EF4-FFF2-40B4-BE49-F238E27FC236}">
                  <a16:creationId xmlns:a16="http://schemas.microsoft.com/office/drawing/2014/main" id="{C5C157EF-2A78-46C8-974A-426839059FAA}"/>
                </a:ext>
              </a:extLst>
            </p:cNvPr>
            <p:cNvSpPr/>
            <p:nvPr/>
          </p:nvSpPr>
          <p:spPr bwMode="auto">
            <a:xfrm>
              <a:off x="5143969" y="3348963"/>
              <a:ext cx="299069" cy="299069"/>
            </a:xfrm>
            <a:custGeom>
              <a:gdLst>
                <a:gd fmla="*/ 118 w 236" name="T0"/>
                <a:gd fmla="*/ 0 h 236" name="T1"/>
                <a:gd fmla="*/ 0 w 236" name="T2"/>
                <a:gd fmla="*/ 118 h 236" name="T3"/>
                <a:gd fmla="*/ 118 w 236" name="T4"/>
                <a:gd fmla="*/ 236 h 236" name="T5"/>
                <a:gd fmla="*/ 236 w 236" name="T6"/>
                <a:gd fmla="*/ 118 h 236" name="T7"/>
                <a:gd fmla="*/ 118 w 236" name="T8"/>
                <a:gd fmla="*/ 0 h 236" name="T9"/>
                <a:gd fmla="*/ 124 w 236" name="T10"/>
                <a:gd fmla="*/ 56 h 236" name="T11"/>
                <a:gd fmla="*/ 144 w 236" name="T12"/>
                <a:gd fmla="*/ 46 h 236" name="T13"/>
                <a:gd fmla="*/ 137 w 236" name="T14"/>
                <a:gd fmla="*/ 67 h 236" name="T15"/>
                <a:gd fmla="*/ 117 w 236" name="T16"/>
                <a:gd fmla="*/ 77 h 236" name="T17"/>
                <a:gd fmla="*/ 124 w 236" name="T18"/>
                <a:gd fmla="*/ 56 h 236" name="T19"/>
                <a:gd fmla="*/ 162 w 236" name="T20"/>
                <a:gd fmla="*/ 164 h 236" name="T21"/>
                <a:gd fmla="*/ 142 w 236" name="T22"/>
                <a:gd fmla="*/ 181 h 236" name="T23"/>
                <a:gd fmla="*/ 119 w 236" name="T24"/>
                <a:gd fmla="*/ 175 h 236" name="T25"/>
                <a:gd fmla="*/ 97 w 236" name="T26"/>
                <a:gd fmla="*/ 181 h 236" name="T27"/>
                <a:gd fmla="*/ 76 w 236" name="T28"/>
                <a:gd fmla="*/ 164 h 236" name="T29"/>
                <a:gd fmla="*/ 67 w 236" name="T30"/>
                <a:gd fmla="*/ 96 h 236" name="T31"/>
                <a:gd fmla="*/ 95 w 236" name="T32"/>
                <a:gd fmla="*/ 79 h 236" name="T33"/>
                <a:gd fmla="*/ 118 w 236" name="T34"/>
                <a:gd fmla="*/ 85 h 236" name="T35"/>
                <a:gd fmla="*/ 143 w 236" name="T36"/>
                <a:gd fmla="*/ 79 h 236" name="T37"/>
                <a:gd fmla="*/ 168 w 236" name="T38"/>
                <a:gd fmla="*/ 92 h 236" name="T39"/>
                <a:gd fmla="*/ 154 w 236" name="T40"/>
                <a:gd fmla="*/ 118 h 236" name="T41"/>
                <a:gd fmla="*/ 172 w 236" name="T42"/>
                <a:gd fmla="*/ 145 h 236" name="T43"/>
                <a:gd fmla="*/ 162 w 236" name="T44"/>
                <a:gd fmla="*/ 164 h 236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4" y="56"/>
                  </a:moveTo>
                  <a:cubicBezTo>
                    <a:pt x="129" y="50"/>
                    <a:pt x="137" y="46"/>
                    <a:pt x="144" y="46"/>
                  </a:cubicBezTo>
                  <a:cubicBezTo>
                    <a:pt x="144" y="54"/>
                    <a:pt x="141" y="62"/>
                    <a:pt x="137" y="67"/>
                  </a:cubicBezTo>
                  <a:cubicBezTo>
                    <a:pt x="132" y="73"/>
                    <a:pt x="124" y="78"/>
                    <a:pt x="117" y="77"/>
                  </a:cubicBezTo>
                  <a:cubicBezTo>
                    <a:pt x="115" y="69"/>
                    <a:pt x="119" y="61"/>
                    <a:pt x="124" y="56"/>
                  </a:cubicBezTo>
                  <a:close/>
                  <a:moveTo>
                    <a:pt x="162" y="164"/>
                  </a:moveTo>
                  <a:cubicBezTo>
                    <a:pt x="157" y="172"/>
                    <a:pt x="151" y="180"/>
                    <a:pt x="142" y="181"/>
                  </a:cubicBezTo>
                  <a:cubicBezTo>
                    <a:pt x="133" y="181"/>
                    <a:pt x="130" y="175"/>
                    <a:pt x="119" y="175"/>
                  </a:cubicBezTo>
                  <a:cubicBezTo>
                    <a:pt x="109" y="175"/>
                    <a:pt x="106" y="180"/>
                    <a:pt x="97" y="181"/>
                  </a:cubicBezTo>
                  <a:cubicBezTo>
                    <a:pt x="88" y="181"/>
                    <a:pt x="82" y="172"/>
                    <a:pt x="76" y="164"/>
                  </a:cubicBezTo>
                  <a:cubicBezTo>
                    <a:pt x="64" y="147"/>
                    <a:pt x="55" y="116"/>
                    <a:pt x="67" y="96"/>
                  </a:cubicBezTo>
                  <a:cubicBezTo>
                    <a:pt x="73" y="85"/>
                    <a:pt x="84" y="79"/>
                    <a:pt x="95" y="79"/>
                  </a:cubicBezTo>
                  <a:cubicBezTo>
                    <a:pt x="104" y="79"/>
                    <a:pt x="112" y="85"/>
                    <a:pt x="118" y="85"/>
                  </a:cubicBezTo>
                  <a:cubicBezTo>
                    <a:pt x="123" y="85"/>
                    <a:pt x="133" y="77"/>
                    <a:pt x="143" y="79"/>
                  </a:cubicBezTo>
                  <a:cubicBezTo>
                    <a:pt x="148" y="79"/>
                    <a:pt x="160" y="80"/>
                    <a:pt x="168" y="92"/>
                  </a:cubicBezTo>
                  <a:cubicBezTo>
                    <a:pt x="167" y="92"/>
                    <a:pt x="153" y="100"/>
                    <a:pt x="154" y="118"/>
                  </a:cubicBezTo>
                  <a:cubicBezTo>
                    <a:pt x="154" y="138"/>
                    <a:pt x="171" y="145"/>
                    <a:pt x="172" y="145"/>
                  </a:cubicBezTo>
                  <a:cubicBezTo>
                    <a:pt x="171" y="145"/>
                    <a:pt x="169" y="155"/>
                    <a:pt x="162" y="1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scene3d>
              <a:camera prst="perspectiveHeroicExtremeRightFacing"/>
              <a:lightRig dir="t" rig="threePt"/>
            </a:scene3d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47E2BC48-ADA7-4152-8B69-C1A3F3FF2010}"/>
              </a:ext>
            </a:extLst>
          </p:cNvPr>
          <p:cNvGrpSpPr/>
          <p:nvPr/>
        </p:nvGrpSpPr>
        <p:grpSpPr>
          <a:xfrm>
            <a:off x="4587739" y="1914268"/>
            <a:ext cx="855299" cy="856562"/>
            <a:chOff x="4587739" y="1914268"/>
            <a:chExt cx="855299" cy="856562"/>
          </a:xfrm>
        </p:grpSpPr>
        <p:grpSp>
          <p:nvGrpSpPr>
            <p:cNvPr id="3" name="Group 23">
              <a:extLst>
                <a:ext uri="{FF2B5EF4-FFF2-40B4-BE49-F238E27FC236}">
                  <a16:creationId xmlns:a16="http://schemas.microsoft.com/office/drawing/2014/main" id="{C696E16B-8A47-4CB3-9E07-E2D443821A82}"/>
                </a:ext>
              </a:extLst>
            </p:cNvPr>
            <p:cNvGrpSpPr/>
            <p:nvPr/>
          </p:nvGrpSpPr>
          <p:grpSpPr>
            <a:xfrm>
              <a:off x="4587739" y="1914268"/>
              <a:ext cx="855299" cy="856562"/>
              <a:chOff x="4314825" y="1651000"/>
              <a:chExt cx="1076325" cy="1077913"/>
            </a:xfrm>
          </p:grpSpPr>
          <p:sp>
            <p:nvSpPr>
              <p:cNvPr id="35" name="ïṧḷïḓê-Freeform: Shape 9">
                <a:extLst>
                  <a:ext uri="{FF2B5EF4-FFF2-40B4-BE49-F238E27FC236}">
                    <a16:creationId xmlns:a16="http://schemas.microsoft.com/office/drawing/2014/main" id="{21B4F0AF-629B-45E2-8D4F-CCA4F530B3CB}"/>
                  </a:ext>
                </a:extLst>
              </p:cNvPr>
              <p:cNvSpPr/>
              <p:nvPr/>
            </p:nvSpPr>
            <p:spPr bwMode="auto">
              <a:xfrm>
                <a:off x="4552950" y="1676400"/>
                <a:ext cx="406400" cy="263525"/>
              </a:xfrm>
              <a:custGeom>
                <a:gdLst>
                  <a:gd fmla="*/ 0 w 256" name="T0"/>
                  <a:gd fmla="*/ 35 h 166" name="T1"/>
                  <a:gd fmla="*/ 170 w 256" name="T2"/>
                  <a:gd fmla="*/ 0 h 166" name="T3"/>
                  <a:gd fmla="*/ 256 w 256" name="T4"/>
                  <a:gd fmla="*/ 135 h 166" name="T5"/>
                  <a:gd fmla="*/ 91 w 256" name="T6"/>
                  <a:gd fmla="*/ 166 h 166" name="T7"/>
                  <a:gd fmla="*/ 0 w 256" name="T8"/>
                  <a:gd fmla="*/ 35 h 16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6" w="256">
                    <a:moveTo>
                      <a:pt x="0" y="35"/>
                    </a:moveTo>
                    <a:lnTo>
                      <a:pt x="170" y="0"/>
                    </a:lnTo>
                    <a:lnTo>
                      <a:pt x="256" y="135"/>
                    </a:lnTo>
                    <a:lnTo>
                      <a:pt x="91" y="166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6" name="ïṧḷïḓê-Freeform: Shape 10">
                <a:extLst>
                  <a:ext uri="{FF2B5EF4-FFF2-40B4-BE49-F238E27FC236}">
                    <a16:creationId xmlns:a16="http://schemas.microsoft.com/office/drawing/2014/main" id="{7DEF2E7C-CECE-4D38-9592-DF1F0799E17C}"/>
                  </a:ext>
                </a:extLst>
              </p:cNvPr>
              <p:cNvSpPr/>
              <p:nvPr/>
            </p:nvSpPr>
            <p:spPr bwMode="auto">
              <a:xfrm>
                <a:off x="4938713" y="2225675"/>
                <a:ext cx="377825" cy="260350"/>
              </a:xfrm>
              <a:custGeom>
                <a:gdLst>
                  <a:gd fmla="*/ 85 w 238" name="T0"/>
                  <a:gd fmla="*/ 164 h 164" name="T1"/>
                  <a:gd fmla="*/ 238 w 238" name="T2"/>
                  <a:gd fmla="*/ 123 h 164" name="T3"/>
                  <a:gd fmla="*/ 157 w 238" name="T4"/>
                  <a:gd fmla="*/ 0 h 164" name="T5"/>
                  <a:gd fmla="*/ 0 w 238" name="T6"/>
                  <a:gd fmla="*/ 54 h 164" name="T7"/>
                  <a:gd fmla="*/ 85 w 238" name="T8"/>
                  <a:gd fmla="*/ 164 h 16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64" w="238">
                    <a:moveTo>
                      <a:pt x="85" y="164"/>
                    </a:moveTo>
                    <a:lnTo>
                      <a:pt x="238" y="123"/>
                    </a:lnTo>
                    <a:lnTo>
                      <a:pt x="157" y="0"/>
                    </a:lnTo>
                    <a:lnTo>
                      <a:pt x="0" y="54"/>
                    </a:lnTo>
                    <a:lnTo>
                      <a:pt x="85" y="16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7" name="ïṧḷïḓê-Freeform: Shape 11">
                <a:extLst>
                  <a:ext uri="{FF2B5EF4-FFF2-40B4-BE49-F238E27FC236}">
                    <a16:creationId xmlns:a16="http://schemas.microsoft.com/office/drawing/2014/main" id="{77AB9A6A-6FA6-4296-9BF1-3470FCE6D16C}"/>
                  </a:ext>
                </a:extLst>
              </p:cNvPr>
              <p:cNvSpPr/>
              <p:nvPr/>
            </p:nvSpPr>
            <p:spPr bwMode="auto">
              <a:xfrm>
                <a:off x="4584700" y="1651000"/>
                <a:ext cx="806450" cy="1038225"/>
              </a:xfrm>
              <a:custGeom>
                <a:gdLst>
                  <a:gd fmla="*/ 150 w 508" name="T0"/>
                  <a:gd fmla="*/ 16 h 654" name="T1"/>
                  <a:gd fmla="*/ 508 w 508" name="T2"/>
                  <a:gd fmla="*/ 0 h 654" name="T3"/>
                  <a:gd fmla="*/ 461 w 508" name="T4"/>
                  <a:gd fmla="*/ 485 h 654" name="T5"/>
                  <a:gd fmla="*/ 380 w 508" name="T6"/>
                  <a:gd fmla="*/ 362 h 654" name="T7"/>
                  <a:gd fmla="*/ 150 w 508" name="T8"/>
                  <a:gd fmla="*/ 654 h 654" name="T9"/>
                  <a:gd fmla="*/ 0 w 508" name="T10"/>
                  <a:gd fmla="*/ 441 h 654" name="T11"/>
                  <a:gd fmla="*/ 236 w 508" name="T12"/>
                  <a:gd fmla="*/ 154 h 654" name="T13"/>
                  <a:gd fmla="*/ 150 w 508" name="T14"/>
                  <a:gd fmla="*/ 16 h 654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654" w="508">
                    <a:moveTo>
                      <a:pt x="150" y="16"/>
                    </a:moveTo>
                    <a:lnTo>
                      <a:pt x="508" y="0"/>
                    </a:lnTo>
                    <a:lnTo>
                      <a:pt x="461" y="485"/>
                    </a:lnTo>
                    <a:lnTo>
                      <a:pt x="380" y="362"/>
                    </a:lnTo>
                    <a:lnTo>
                      <a:pt x="150" y="654"/>
                    </a:lnTo>
                    <a:lnTo>
                      <a:pt x="0" y="441"/>
                    </a:lnTo>
                    <a:lnTo>
                      <a:pt x="236" y="154"/>
                    </a:lnTo>
                    <a:lnTo>
                      <a:pt x="150" y="16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8" name="ïṧḷïḓê-Freeform: Shape 12">
                <a:extLst>
                  <a:ext uri="{FF2B5EF4-FFF2-40B4-BE49-F238E27FC236}">
                    <a16:creationId xmlns:a16="http://schemas.microsoft.com/office/drawing/2014/main" id="{798A9941-72E4-4B26-86BE-44F62F3F2052}"/>
                  </a:ext>
                </a:extLst>
              </p:cNvPr>
              <p:cNvSpPr/>
              <p:nvPr/>
            </p:nvSpPr>
            <p:spPr bwMode="auto">
              <a:xfrm>
                <a:off x="4314825" y="1895475"/>
                <a:ext cx="644525" cy="481013"/>
              </a:xfrm>
              <a:custGeom>
                <a:gdLst>
                  <a:gd fmla="*/ 241 w 406" name="T0"/>
                  <a:gd fmla="*/ 28 h 303" name="T1"/>
                  <a:gd fmla="*/ 406 w 406" name="T2"/>
                  <a:gd fmla="*/ 0 h 303" name="T3"/>
                  <a:gd fmla="*/ 170 w 406" name="T4"/>
                  <a:gd fmla="*/ 287 h 303" name="T5"/>
                  <a:gd fmla="*/ 0 w 406" name="T6"/>
                  <a:gd fmla="*/ 303 h 303" name="T7"/>
                  <a:gd fmla="*/ 241 w 406" name="T8"/>
                  <a:gd fmla="*/ 28 h 30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03" w="406">
                    <a:moveTo>
                      <a:pt x="241" y="28"/>
                    </a:moveTo>
                    <a:lnTo>
                      <a:pt x="406" y="0"/>
                    </a:lnTo>
                    <a:lnTo>
                      <a:pt x="170" y="287"/>
                    </a:lnTo>
                    <a:lnTo>
                      <a:pt x="0" y="303"/>
                    </a:lnTo>
                    <a:lnTo>
                      <a:pt x="241" y="28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9" name="ïṧḷïḓê-Freeform: Shape 13">
                <a:extLst>
                  <a:ext uri="{FF2B5EF4-FFF2-40B4-BE49-F238E27FC236}">
                    <a16:creationId xmlns:a16="http://schemas.microsoft.com/office/drawing/2014/main" id="{C291B6D6-2B0B-46B0-B989-8724E2E51E3C}"/>
                  </a:ext>
                </a:extLst>
              </p:cNvPr>
              <p:cNvSpPr/>
              <p:nvPr/>
            </p:nvSpPr>
            <p:spPr bwMode="auto">
              <a:xfrm>
                <a:off x="4314825" y="2351088"/>
                <a:ext cx="508000" cy="377825"/>
              </a:xfrm>
              <a:custGeom>
                <a:gdLst>
                  <a:gd fmla="*/ 320 w 320" name="T0"/>
                  <a:gd fmla="*/ 213 h 238" name="T1"/>
                  <a:gd fmla="*/ 158 w 320" name="T2"/>
                  <a:gd fmla="*/ 238 h 238" name="T3"/>
                  <a:gd fmla="*/ 0 w 320" name="T4"/>
                  <a:gd fmla="*/ 16 h 238" name="T5"/>
                  <a:gd fmla="*/ 170 w 320" name="T6"/>
                  <a:gd fmla="*/ 0 h 238" name="T7"/>
                  <a:gd fmla="*/ 320 w 320" name="T8"/>
                  <a:gd fmla="*/ 213 h 23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8" w="320">
                    <a:moveTo>
                      <a:pt x="320" y="213"/>
                    </a:moveTo>
                    <a:lnTo>
                      <a:pt x="158" y="238"/>
                    </a:lnTo>
                    <a:lnTo>
                      <a:pt x="0" y="16"/>
                    </a:lnTo>
                    <a:lnTo>
                      <a:pt x="170" y="0"/>
                    </a:lnTo>
                    <a:lnTo>
                      <a:pt x="320" y="213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8" name="ïṧḷïḓê-Freeform: Shape 38">
              <a:extLst>
                <a:ext uri="{FF2B5EF4-FFF2-40B4-BE49-F238E27FC236}">
                  <a16:creationId xmlns:a16="http://schemas.microsoft.com/office/drawing/2014/main" id="{4B1985D0-13CB-40C8-BDA8-51510EF8805E}"/>
                </a:ext>
              </a:extLst>
            </p:cNvPr>
            <p:cNvSpPr/>
            <p:nvPr/>
          </p:nvSpPr>
          <p:spPr bwMode="auto">
            <a:xfrm>
              <a:off x="5107479" y="1981331"/>
              <a:ext cx="299069" cy="299069"/>
            </a:xfrm>
            <a:custGeom>
              <a:gdLst>
                <a:gd fmla="*/ 118 w 236" name="T0"/>
                <a:gd fmla="*/ 0 h 236" name="T1"/>
                <a:gd fmla="*/ 0 w 236" name="T2"/>
                <a:gd fmla="*/ 118 h 236" name="T3"/>
                <a:gd fmla="*/ 118 w 236" name="T4"/>
                <a:gd fmla="*/ 236 h 236" name="T5"/>
                <a:gd fmla="*/ 236 w 236" name="T6"/>
                <a:gd fmla="*/ 118 h 236" name="T7"/>
                <a:gd fmla="*/ 118 w 236" name="T8"/>
                <a:gd fmla="*/ 0 h 236" name="T9"/>
                <a:gd fmla="*/ 106 w 236" name="T10"/>
                <a:gd fmla="*/ 171 h 236" name="T11"/>
                <a:gd fmla="*/ 54 w 236" name="T12"/>
                <a:gd fmla="*/ 163 h 236" name="T13"/>
                <a:gd fmla="*/ 54 w 236" name="T14"/>
                <a:gd fmla="*/ 121 h 236" name="T15"/>
                <a:gd fmla="*/ 106 w 236" name="T16"/>
                <a:gd fmla="*/ 121 h 236" name="T17"/>
                <a:gd fmla="*/ 106 w 236" name="T18"/>
                <a:gd fmla="*/ 171 h 236" name="T19"/>
                <a:gd fmla="*/ 106 w 236" name="T20"/>
                <a:gd fmla="*/ 114 h 236" name="T21"/>
                <a:gd fmla="*/ 54 w 236" name="T22"/>
                <a:gd fmla="*/ 114 h 236" name="T23"/>
                <a:gd fmla="*/ 54 w 236" name="T24"/>
                <a:gd fmla="*/ 72 h 236" name="T25"/>
                <a:gd fmla="*/ 106 w 236" name="T26"/>
                <a:gd fmla="*/ 64 h 236" name="T27"/>
                <a:gd fmla="*/ 106 w 236" name="T28"/>
                <a:gd fmla="*/ 114 h 236" name="T29"/>
                <a:gd fmla="*/ 182 w 236" name="T30"/>
                <a:gd fmla="*/ 182 h 236" name="T31"/>
                <a:gd fmla="*/ 113 w 236" name="T32"/>
                <a:gd fmla="*/ 172 h 236" name="T33"/>
                <a:gd fmla="*/ 113 w 236" name="T34"/>
                <a:gd fmla="*/ 121 h 236" name="T35"/>
                <a:gd fmla="*/ 182 w 236" name="T36"/>
                <a:gd fmla="*/ 121 h 236" name="T37"/>
                <a:gd fmla="*/ 182 w 236" name="T38"/>
                <a:gd fmla="*/ 182 h 236" name="T39"/>
                <a:gd fmla="*/ 182 w 236" name="T40"/>
                <a:gd fmla="*/ 114 h 236" name="T41"/>
                <a:gd fmla="*/ 113 w 236" name="T42"/>
                <a:gd fmla="*/ 114 h 236" name="T43"/>
                <a:gd fmla="*/ 113 w 236" name="T44"/>
                <a:gd fmla="*/ 63 h 236" name="T45"/>
                <a:gd fmla="*/ 182 w 236" name="T46"/>
                <a:gd fmla="*/ 53 h 236" name="T47"/>
                <a:gd fmla="*/ 182 w 236" name="T48"/>
                <a:gd fmla="*/ 114 h 236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36" w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scene3d>
              <a:camera prst="perspectiveHeroicExtremeRightFacing"/>
              <a:lightRig dir="t" rig="threePt"/>
            </a:scene3d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CE5F632C-A54B-483C-84EF-002C70F90BE3}"/>
              </a:ext>
            </a:extLst>
          </p:cNvPr>
          <p:cNvGrpSpPr/>
          <p:nvPr/>
        </p:nvGrpSpPr>
        <p:grpSpPr>
          <a:xfrm>
            <a:off x="3722349" y="2770831"/>
            <a:ext cx="1036956" cy="1058401"/>
            <a:chOff x="3722349" y="2770831"/>
            <a:chExt cx="1036956" cy="1058401"/>
          </a:xfrm>
        </p:grpSpPr>
        <p:grpSp>
          <p:nvGrpSpPr>
            <p:cNvPr id="6" name="Group 25">
              <a:extLst>
                <a:ext uri="{FF2B5EF4-FFF2-40B4-BE49-F238E27FC236}">
                  <a16:creationId xmlns:a16="http://schemas.microsoft.com/office/drawing/2014/main" id="{C8512CE3-8404-4653-B337-29CBE19BDB09}"/>
                </a:ext>
              </a:extLst>
            </p:cNvPr>
            <p:cNvGrpSpPr/>
            <p:nvPr/>
          </p:nvGrpSpPr>
          <p:grpSpPr>
            <a:xfrm>
              <a:off x="3722349" y="2770831"/>
              <a:ext cx="1036956" cy="1058401"/>
              <a:chOff x="3225800" y="2738438"/>
              <a:chExt cx="1304925" cy="1331913"/>
            </a:xfrm>
          </p:grpSpPr>
          <p:sp>
            <p:nvSpPr>
              <p:cNvPr id="23" name="ïṧḷïḓê-Freeform: Shape 20">
                <a:extLst>
                  <a:ext uri="{FF2B5EF4-FFF2-40B4-BE49-F238E27FC236}">
                    <a16:creationId xmlns:a16="http://schemas.microsoft.com/office/drawing/2014/main" id="{05F1C6A6-FB08-4C7A-8F47-DEA5A5890667}"/>
                  </a:ext>
                </a:extLst>
              </p:cNvPr>
              <p:cNvSpPr/>
              <p:nvPr/>
            </p:nvSpPr>
            <p:spPr bwMode="auto">
              <a:xfrm>
                <a:off x="3597275" y="2738438"/>
                <a:ext cx="663575" cy="542925"/>
              </a:xfrm>
              <a:custGeom>
                <a:gdLst>
                  <a:gd fmla="*/ 418 w 418" name="T0"/>
                  <a:gd fmla="*/ 0 h 342" name="T1"/>
                  <a:gd fmla="*/ 144 w 418" name="T2"/>
                  <a:gd fmla="*/ 342 h 342" name="T3"/>
                  <a:gd fmla="*/ 0 w 418" name="T4"/>
                  <a:gd fmla="*/ 312 h 342" name="T5"/>
                  <a:gd fmla="*/ 259 w 418" name="T6"/>
                  <a:gd fmla="*/ 10 h 342" name="T7"/>
                  <a:gd fmla="*/ 418 w 418" name="T8"/>
                  <a:gd fmla="*/ 0 h 34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42" w="418">
                    <a:moveTo>
                      <a:pt x="418" y="0"/>
                    </a:moveTo>
                    <a:lnTo>
                      <a:pt x="144" y="342"/>
                    </a:lnTo>
                    <a:lnTo>
                      <a:pt x="0" y="312"/>
                    </a:lnTo>
                    <a:lnTo>
                      <a:pt x="259" y="10"/>
                    </a:lnTo>
                    <a:lnTo>
                      <a:pt x="418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4" name="ïṧḷïḓê-Freeform: Shape 21">
                <a:extLst>
                  <a:ext uri="{FF2B5EF4-FFF2-40B4-BE49-F238E27FC236}">
                    <a16:creationId xmlns:a16="http://schemas.microsoft.com/office/drawing/2014/main" id="{8579E59B-A6BC-4860-B384-83DF72F8C280}"/>
                  </a:ext>
                </a:extLst>
              </p:cNvPr>
              <p:cNvSpPr/>
              <p:nvPr/>
            </p:nvSpPr>
            <p:spPr bwMode="auto">
              <a:xfrm>
                <a:off x="3486150" y="2738438"/>
                <a:ext cx="1044575" cy="1331913"/>
              </a:xfrm>
              <a:custGeom>
                <a:gdLst>
                  <a:gd fmla="*/ 488 w 658" name="T0"/>
                  <a:gd fmla="*/ 0 h 839" name="T1"/>
                  <a:gd fmla="*/ 658 w 658" name="T2"/>
                  <a:gd fmla="*/ 224 h 839" name="T3"/>
                  <a:gd fmla="*/ 382 w 658" name="T4"/>
                  <a:gd fmla="*/ 565 h 839" name="T5"/>
                  <a:gd fmla="*/ 482 w 658" name="T6"/>
                  <a:gd fmla="*/ 691 h 839" name="T7"/>
                  <a:gd fmla="*/ 0 w 658" name="T8"/>
                  <a:gd fmla="*/ 839 h 839" name="T9"/>
                  <a:gd fmla="*/ 94 w 658" name="T10"/>
                  <a:gd fmla="*/ 203 h 839" name="T11"/>
                  <a:gd fmla="*/ 214 w 658" name="T12"/>
                  <a:gd fmla="*/ 342 h 839" name="T13"/>
                  <a:gd fmla="*/ 488 w 658" name="T14"/>
                  <a:gd fmla="*/ 0 h 839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39" w="658">
                    <a:moveTo>
                      <a:pt x="488" y="0"/>
                    </a:moveTo>
                    <a:lnTo>
                      <a:pt x="658" y="224"/>
                    </a:lnTo>
                    <a:lnTo>
                      <a:pt x="382" y="565"/>
                    </a:lnTo>
                    <a:lnTo>
                      <a:pt x="482" y="691"/>
                    </a:lnTo>
                    <a:lnTo>
                      <a:pt x="0" y="839"/>
                    </a:lnTo>
                    <a:lnTo>
                      <a:pt x="94" y="203"/>
                    </a:lnTo>
                    <a:lnTo>
                      <a:pt x="214" y="342"/>
                    </a:lnTo>
                    <a:lnTo>
                      <a:pt x="48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5" name="ïṧḷïḓê-Freeform: Shape 22">
                <a:extLst>
                  <a:ext uri="{FF2B5EF4-FFF2-40B4-BE49-F238E27FC236}">
                    <a16:creationId xmlns:a16="http://schemas.microsoft.com/office/drawing/2014/main" id="{25FF1BE4-0488-4543-96F8-FA5EF04ED996}"/>
                  </a:ext>
                </a:extLst>
              </p:cNvPr>
              <p:cNvSpPr/>
              <p:nvPr/>
            </p:nvSpPr>
            <p:spPr bwMode="auto">
              <a:xfrm>
                <a:off x="3225800" y="3060700"/>
                <a:ext cx="409575" cy="1009650"/>
              </a:xfrm>
              <a:custGeom>
                <a:gdLst>
                  <a:gd fmla="*/ 258 w 258" name="T0"/>
                  <a:gd fmla="*/ 0 h 636" name="T1"/>
                  <a:gd fmla="*/ 164 w 258" name="T2"/>
                  <a:gd fmla="*/ 636 h 636" name="T3"/>
                  <a:gd fmla="*/ 0 w 258" name="T4"/>
                  <a:gd fmla="*/ 624 h 636" name="T5"/>
                  <a:gd fmla="*/ 101 w 258" name="T6"/>
                  <a:gd fmla="*/ 0 h 636" name="T7"/>
                  <a:gd fmla="*/ 258 w 258" name="T8"/>
                  <a:gd fmla="*/ 0 h 63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36" w="258">
                    <a:moveTo>
                      <a:pt x="258" y="0"/>
                    </a:moveTo>
                    <a:lnTo>
                      <a:pt x="164" y="636"/>
                    </a:lnTo>
                    <a:lnTo>
                      <a:pt x="0" y="624"/>
                    </a:lnTo>
                    <a:lnTo>
                      <a:pt x="101" y="0"/>
                    </a:lnTo>
                    <a:lnTo>
                      <a:pt x="258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9" name="ïṧḷïḓê-Freeform: Shape 39">
              <a:extLst>
                <a:ext uri="{FF2B5EF4-FFF2-40B4-BE49-F238E27FC236}">
                  <a16:creationId xmlns:a16="http://schemas.microsoft.com/office/drawing/2014/main" id="{59FD02F5-8AF6-4699-A037-DD280817B164}"/>
                </a:ext>
              </a:extLst>
            </p:cNvPr>
            <p:cNvSpPr/>
            <p:nvPr/>
          </p:nvSpPr>
          <p:spPr bwMode="auto">
            <a:xfrm>
              <a:off x="4001680" y="3377822"/>
              <a:ext cx="299069" cy="299069"/>
            </a:xfrm>
            <a:custGeom>
              <a:gdLst>
                <a:gd fmla="*/ 223 w 228" name="T0"/>
                <a:gd fmla="*/ 95 h 228" name="T1"/>
                <a:gd fmla="*/ 196 w 228" name="T2"/>
                <a:gd fmla="*/ 90 h 228" name="T3"/>
                <a:gd fmla="*/ 189 w 228" name="T4"/>
                <a:gd fmla="*/ 74 h 228" name="T5"/>
                <a:gd fmla="*/ 205 w 228" name="T6"/>
                <a:gd fmla="*/ 50 h 228" name="T7"/>
                <a:gd fmla="*/ 205 w 228" name="T8"/>
                <a:gd fmla="*/ 43 h 228" name="T9"/>
                <a:gd fmla="*/ 185 w 228" name="T10"/>
                <a:gd fmla="*/ 24 h 228" name="T11"/>
                <a:gd fmla="*/ 178 w 228" name="T12"/>
                <a:gd fmla="*/ 23 h 228" name="T13"/>
                <a:gd fmla="*/ 155 w 228" name="T14"/>
                <a:gd fmla="*/ 39 h 228" name="T15"/>
                <a:gd fmla="*/ 138 w 228" name="T16"/>
                <a:gd fmla="*/ 32 h 228" name="T17"/>
                <a:gd fmla="*/ 133 w 228" name="T18"/>
                <a:gd fmla="*/ 5 h 228" name="T19"/>
                <a:gd fmla="*/ 127 w 228" name="T20"/>
                <a:gd fmla="*/ 0 h 228" name="T21"/>
                <a:gd fmla="*/ 100 w 228" name="T22"/>
                <a:gd fmla="*/ 0 h 228" name="T23"/>
                <a:gd fmla="*/ 94 w 228" name="T24"/>
                <a:gd fmla="*/ 5 h 228" name="T25"/>
                <a:gd fmla="*/ 89 w 228" name="T26"/>
                <a:gd fmla="*/ 32 h 228" name="T27"/>
                <a:gd fmla="*/ 73 w 228" name="T28"/>
                <a:gd fmla="*/ 39 h 228" name="T29"/>
                <a:gd fmla="*/ 50 w 228" name="T30"/>
                <a:gd fmla="*/ 23 h 228" name="T31"/>
                <a:gd fmla="*/ 43 w 228" name="T32"/>
                <a:gd fmla="*/ 24 h 228" name="T33"/>
                <a:gd fmla="*/ 23 w 228" name="T34"/>
                <a:gd fmla="*/ 43 h 228" name="T35"/>
                <a:gd fmla="*/ 23 w 228" name="T36"/>
                <a:gd fmla="*/ 51 h 228" name="T37"/>
                <a:gd fmla="*/ 39 w 228" name="T38"/>
                <a:gd fmla="*/ 74 h 228" name="T39"/>
                <a:gd fmla="*/ 32 w 228" name="T40"/>
                <a:gd fmla="*/ 90 h 228" name="T41"/>
                <a:gd fmla="*/ 5 w 228" name="T42"/>
                <a:gd fmla="*/ 95 h 228" name="T43"/>
                <a:gd fmla="*/ 0 w 228" name="T44"/>
                <a:gd fmla="*/ 100 h 228" name="T45"/>
                <a:gd fmla="*/ 0 w 228" name="T46"/>
                <a:gd fmla="*/ 128 h 228" name="T47"/>
                <a:gd fmla="*/ 5 w 228" name="T48"/>
                <a:gd fmla="*/ 134 h 228" name="T49"/>
                <a:gd fmla="*/ 32 w 228" name="T50"/>
                <a:gd fmla="*/ 139 h 228" name="T51"/>
                <a:gd fmla="*/ 39 w 228" name="T52"/>
                <a:gd fmla="*/ 155 h 228" name="T53"/>
                <a:gd fmla="*/ 23 w 228" name="T54"/>
                <a:gd fmla="*/ 178 h 228" name="T55"/>
                <a:gd fmla="*/ 24 w 228" name="T56"/>
                <a:gd fmla="*/ 185 h 228" name="T57"/>
                <a:gd fmla="*/ 43 w 228" name="T58"/>
                <a:gd fmla="*/ 204 h 228" name="T59"/>
                <a:gd fmla="*/ 51 w 228" name="T60"/>
                <a:gd fmla="*/ 205 h 228" name="T61"/>
                <a:gd fmla="*/ 73 w 228" name="T62"/>
                <a:gd fmla="*/ 189 h 228" name="T63"/>
                <a:gd fmla="*/ 89 w 228" name="T64"/>
                <a:gd fmla="*/ 196 h 228" name="T65"/>
                <a:gd fmla="*/ 94 w 228" name="T66"/>
                <a:gd fmla="*/ 223 h 228" name="T67"/>
                <a:gd fmla="*/ 100 w 228" name="T68"/>
                <a:gd fmla="*/ 228 h 228" name="T69"/>
                <a:gd fmla="*/ 127 w 228" name="T70"/>
                <a:gd fmla="*/ 228 h 228" name="T71"/>
                <a:gd fmla="*/ 133 w 228" name="T72"/>
                <a:gd fmla="*/ 223 h 228" name="T73"/>
                <a:gd fmla="*/ 138 w 228" name="T74"/>
                <a:gd fmla="*/ 196 h 228" name="T75"/>
                <a:gd fmla="*/ 154 w 228" name="T76"/>
                <a:gd fmla="*/ 190 h 228" name="T77"/>
                <a:gd fmla="*/ 177 w 228" name="T78"/>
                <a:gd fmla="*/ 205 h 228" name="T79"/>
                <a:gd fmla="*/ 185 w 228" name="T80"/>
                <a:gd fmla="*/ 205 h 228" name="T81"/>
                <a:gd fmla="*/ 204 w 228" name="T82"/>
                <a:gd fmla="*/ 185 h 228" name="T83"/>
                <a:gd fmla="*/ 205 w 228" name="T84"/>
                <a:gd fmla="*/ 178 h 228" name="T85"/>
                <a:gd fmla="*/ 189 w 228" name="T86"/>
                <a:gd fmla="*/ 155 h 228" name="T87"/>
                <a:gd fmla="*/ 196 w 228" name="T88"/>
                <a:gd fmla="*/ 139 h 228" name="T89"/>
                <a:gd fmla="*/ 223 w 228" name="T90"/>
                <a:gd fmla="*/ 134 h 228" name="T91"/>
                <a:gd fmla="*/ 228 w 228" name="T92"/>
                <a:gd fmla="*/ 128 h 228" name="T93"/>
                <a:gd fmla="*/ 228 w 228" name="T94"/>
                <a:gd fmla="*/ 100 h 228" name="T95"/>
                <a:gd fmla="*/ 223 w 228" name="T96"/>
                <a:gd fmla="*/ 95 h 228" name="T97"/>
                <a:gd fmla="*/ 114 w 228" name="T98"/>
                <a:gd fmla="*/ 149 h 228" name="T99"/>
                <a:gd fmla="*/ 79 w 228" name="T100"/>
                <a:gd fmla="*/ 114 h 228" name="T101"/>
                <a:gd fmla="*/ 114 w 228" name="T102"/>
                <a:gd fmla="*/ 79 h 228" name="T103"/>
                <a:gd fmla="*/ 149 w 228" name="T104"/>
                <a:gd fmla="*/ 114 h 228" name="T105"/>
                <a:gd fmla="*/ 114 w 228" name="T106"/>
                <a:gd fmla="*/ 149 h 228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28" w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scene3d>
              <a:camera prst="perspectiveHeroicExtremeRightFacing"/>
              <a:lightRig dir="t" rig="threePt"/>
            </a:scene3d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5CE3C5E4-82C8-4C44-B438-925C1E2FE1AE}"/>
              </a:ext>
            </a:extLst>
          </p:cNvPr>
          <p:cNvGrpSpPr/>
          <p:nvPr/>
        </p:nvGrpSpPr>
        <p:grpSpPr>
          <a:xfrm>
            <a:off x="3753887" y="1626645"/>
            <a:ext cx="1001633" cy="1103816"/>
            <a:chOff x="3753887" y="1626645"/>
            <a:chExt cx="1001633" cy="1103816"/>
          </a:xfrm>
        </p:grpSpPr>
        <p:grpSp>
          <p:nvGrpSpPr>
            <p:cNvPr id="4" name="Group 24">
              <a:extLst>
                <a:ext uri="{FF2B5EF4-FFF2-40B4-BE49-F238E27FC236}">
                  <a16:creationId xmlns:a16="http://schemas.microsoft.com/office/drawing/2014/main" id="{A2993886-EF3C-4A61-9646-28C619669D5D}"/>
                </a:ext>
              </a:extLst>
            </p:cNvPr>
            <p:cNvGrpSpPr/>
            <p:nvPr/>
          </p:nvGrpSpPr>
          <p:grpSpPr>
            <a:xfrm>
              <a:off x="3753887" y="1626645"/>
              <a:ext cx="1001633" cy="1103816"/>
              <a:chOff x="3265488" y="1289050"/>
              <a:chExt cx="1260475" cy="1389063"/>
            </a:xfrm>
          </p:grpSpPr>
          <p:sp>
            <p:nvSpPr>
              <p:cNvPr id="32" name="ïṧḷïḓê-Freeform: Shape 6">
                <a:extLst>
                  <a:ext uri="{FF2B5EF4-FFF2-40B4-BE49-F238E27FC236}">
                    <a16:creationId xmlns:a16="http://schemas.microsoft.com/office/drawing/2014/main" id="{F88C7FD0-0810-407A-B34C-729C3DA42B9C}"/>
                  </a:ext>
                </a:extLst>
              </p:cNvPr>
              <p:cNvSpPr/>
              <p:nvPr/>
            </p:nvSpPr>
            <p:spPr bwMode="auto">
              <a:xfrm>
                <a:off x="3265488" y="1289050"/>
                <a:ext cx="374650" cy="1022350"/>
              </a:xfrm>
              <a:custGeom>
                <a:gdLst>
                  <a:gd fmla="*/ 0 w 236" name="T0"/>
                  <a:gd fmla="*/ 52 h 644" name="T1"/>
                  <a:gd fmla="*/ 162 w 236" name="T2"/>
                  <a:gd fmla="*/ 0 h 644" name="T3"/>
                  <a:gd fmla="*/ 236 w 236" name="T4"/>
                  <a:gd fmla="*/ 608 h 644" name="T5"/>
                  <a:gd fmla="*/ 76 w 236" name="T6"/>
                  <a:gd fmla="*/ 644 h 644" name="T7"/>
                  <a:gd fmla="*/ 0 w 236" name="T8"/>
                  <a:gd fmla="*/ 52 h 64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44" w="236">
                    <a:moveTo>
                      <a:pt x="0" y="52"/>
                    </a:moveTo>
                    <a:lnTo>
                      <a:pt x="162" y="0"/>
                    </a:lnTo>
                    <a:lnTo>
                      <a:pt x="236" y="608"/>
                    </a:lnTo>
                    <a:lnTo>
                      <a:pt x="76" y="644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3" name="ïṧḷïḓê-Freeform: Shape 7">
                <a:extLst>
                  <a:ext uri="{FF2B5EF4-FFF2-40B4-BE49-F238E27FC236}">
                    <a16:creationId xmlns:a16="http://schemas.microsoft.com/office/drawing/2014/main" id="{9EE255C6-5AD2-4368-9A7A-1F5DE708BF4D}"/>
                  </a:ext>
                </a:extLst>
              </p:cNvPr>
              <p:cNvSpPr/>
              <p:nvPr/>
            </p:nvSpPr>
            <p:spPr bwMode="auto">
              <a:xfrm>
                <a:off x="3640138" y="2068513"/>
                <a:ext cx="627063" cy="609600"/>
              </a:xfrm>
              <a:custGeom>
                <a:gdLst>
                  <a:gd fmla="*/ 395 w 395" name="T0"/>
                  <a:gd fmla="*/ 367 h 384" name="T1"/>
                  <a:gd fmla="*/ 125 w 395" name="T2"/>
                  <a:gd fmla="*/ 0 h 384" name="T3"/>
                  <a:gd fmla="*/ 0 w 395" name="T4"/>
                  <a:gd fmla="*/ 85 h 384" name="T5"/>
                  <a:gd fmla="*/ 223 w 395" name="T6"/>
                  <a:gd fmla="*/ 384 h 384" name="T7"/>
                  <a:gd fmla="*/ 395 w 395" name="T8"/>
                  <a:gd fmla="*/ 367 h 38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384" w="395">
                    <a:moveTo>
                      <a:pt x="395" y="367"/>
                    </a:moveTo>
                    <a:lnTo>
                      <a:pt x="125" y="0"/>
                    </a:lnTo>
                    <a:lnTo>
                      <a:pt x="0" y="85"/>
                    </a:lnTo>
                    <a:lnTo>
                      <a:pt x="223" y="384"/>
                    </a:lnTo>
                    <a:lnTo>
                      <a:pt x="395" y="367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34" name="ïṧḷïḓê-Freeform: Shape 8">
                <a:extLst>
                  <a:ext uri="{FF2B5EF4-FFF2-40B4-BE49-F238E27FC236}">
                    <a16:creationId xmlns:a16="http://schemas.microsoft.com/office/drawing/2014/main" id="{46B26EB6-048F-464B-8D27-30C7747D14C0}"/>
                  </a:ext>
                </a:extLst>
              </p:cNvPr>
              <p:cNvSpPr/>
              <p:nvPr/>
            </p:nvSpPr>
            <p:spPr bwMode="auto">
              <a:xfrm>
                <a:off x="3522663" y="1289050"/>
                <a:ext cx="1003300" cy="1362075"/>
              </a:xfrm>
              <a:custGeom>
                <a:gdLst>
                  <a:gd fmla="*/ 0 w 632" name="T0"/>
                  <a:gd fmla="*/ 0 h 858" name="T1"/>
                  <a:gd fmla="*/ 469 w 632" name="T2"/>
                  <a:gd fmla="*/ 188 h 858" name="T3"/>
                  <a:gd fmla="*/ 370 w 632" name="T4"/>
                  <a:gd fmla="*/ 297 h 858" name="T5"/>
                  <a:gd fmla="*/ 632 w 632" name="T6"/>
                  <a:gd fmla="*/ 667 h 858" name="T7"/>
                  <a:gd fmla="*/ 469 w 632" name="T8"/>
                  <a:gd fmla="*/ 858 h 858" name="T9"/>
                  <a:gd fmla="*/ 199 w 632" name="T10"/>
                  <a:gd fmla="*/ 491 h 858" name="T11"/>
                  <a:gd fmla="*/ 74 w 632" name="T12"/>
                  <a:gd fmla="*/ 608 h 858" name="T13"/>
                  <a:gd fmla="*/ 0 w 632" name="T14"/>
                  <a:gd fmla="*/ 0 h 858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858" w="632">
                    <a:moveTo>
                      <a:pt x="0" y="0"/>
                    </a:moveTo>
                    <a:lnTo>
                      <a:pt x="469" y="188"/>
                    </a:lnTo>
                    <a:lnTo>
                      <a:pt x="370" y="297"/>
                    </a:lnTo>
                    <a:lnTo>
                      <a:pt x="632" y="667"/>
                    </a:lnTo>
                    <a:lnTo>
                      <a:pt x="469" y="858"/>
                    </a:lnTo>
                    <a:lnTo>
                      <a:pt x="199" y="491"/>
                    </a:lnTo>
                    <a:lnTo>
                      <a:pt x="74" y="60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0" name="ïṧḷïḓê-Freeform: Shape 40">
              <a:extLst>
                <a:ext uri="{FF2B5EF4-FFF2-40B4-BE49-F238E27FC236}">
                  <a16:creationId xmlns:a16="http://schemas.microsoft.com/office/drawing/2014/main" id="{71EB42CA-4DA1-4053-92CE-1FD060E57100}"/>
                </a:ext>
              </a:extLst>
            </p:cNvPr>
            <p:cNvSpPr/>
            <p:nvPr/>
          </p:nvSpPr>
          <p:spPr bwMode="auto">
            <a:xfrm>
              <a:off x="4047815" y="1842878"/>
              <a:ext cx="299069" cy="299069"/>
            </a:xfrm>
            <a:custGeom>
              <a:gdLst>
                <a:gd fmla="*/ 130 w 236" name="T0"/>
                <a:gd fmla="*/ 1 h 236" name="T1"/>
                <a:gd fmla="*/ 118 w 236" name="T2"/>
                <a:gd fmla="*/ 0 h 236" name="T3"/>
                <a:gd fmla="*/ 30 w 236" name="T4"/>
                <a:gd fmla="*/ 40 h 236" name="T5"/>
                <a:gd fmla="*/ 68 w 236" name="T6"/>
                <a:gd fmla="*/ 105 h 236" name="T7"/>
                <a:gd fmla="*/ 130 w 236" name="T8"/>
                <a:gd fmla="*/ 1 h 236" name="T9"/>
                <a:gd fmla="*/ 20 w 236" name="T10"/>
                <a:gd fmla="*/ 52 h 236" name="T11"/>
                <a:gd fmla="*/ 0 w 236" name="T12"/>
                <a:gd fmla="*/ 118 h 236" name="T13"/>
                <a:gd fmla="*/ 5 w 236" name="T14"/>
                <a:gd fmla="*/ 153 h 236" name="T15"/>
                <a:gd fmla="*/ 81 w 236" name="T16"/>
                <a:gd fmla="*/ 153 h 236" name="T17"/>
                <a:gd fmla="*/ 20 w 236" name="T18"/>
                <a:gd fmla="*/ 52 h 236" name="T19"/>
                <a:gd fmla="*/ 225 w 236" name="T20"/>
                <a:gd fmla="*/ 68 h 236" name="T21"/>
                <a:gd fmla="*/ 145 w 236" name="T22"/>
                <a:gd fmla="*/ 3 h 236" name="T23"/>
                <a:gd fmla="*/ 106 w 236" name="T24"/>
                <a:gd fmla="*/ 68 h 236" name="T25"/>
                <a:gd fmla="*/ 225 w 236" name="T26"/>
                <a:gd fmla="*/ 68 h 236" name="T27"/>
                <a:gd fmla="*/ 130 w 236" name="T28"/>
                <a:gd fmla="*/ 167 h 236" name="T29"/>
                <a:gd fmla="*/ 11 w 236" name="T30"/>
                <a:gd fmla="*/ 167 h 236" name="T31"/>
                <a:gd fmla="*/ 96 w 236" name="T32"/>
                <a:gd fmla="*/ 234 h 236" name="T33"/>
                <a:gd fmla="*/ 93 w 236" name="T34"/>
                <a:gd fmla="*/ 232 h 236" name="T35"/>
                <a:gd fmla="*/ 130 w 236" name="T36"/>
                <a:gd fmla="*/ 167 h 236" name="T37"/>
                <a:gd fmla="*/ 230 w 236" name="T38"/>
                <a:gd fmla="*/ 82 h 236" name="T39"/>
                <a:gd fmla="*/ 155 w 236" name="T40"/>
                <a:gd fmla="*/ 82 h 236" name="T41"/>
                <a:gd fmla="*/ 215 w 236" name="T42"/>
                <a:gd fmla="*/ 186 h 236" name="T43"/>
                <a:gd fmla="*/ 236 w 236" name="T44"/>
                <a:gd fmla="*/ 118 h 236" name="T45"/>
                <a:gd fmla="*/ 230 w 236" name="T46"/>
                <a:gd fmla="*/ 82 h 236" name="T47"/>
                <a:gd fmla="*/ 108 w 236" name="T48"/>
                <a:gd fmla="*/ 236 h 236" name="T49"/>
                <a:gd fmla="*/ 118 w 236" name="T50"/>
                <a:gd fmla="*/ 236 h 236" name="T51"/>
                <a:gd fmla="*/ 205 w 236" name="T52"/>
                <a:gd fmla="*/ 198 h 236" name="T53"/>
                <a:gd fmla="*/ 167 w 236" name="T54"/>
                <a:gd fmla="*/ 132 h 236" name="T55"/>
                <a:gd fmla="*/ 108 w 236" name="T56"/>
                <a:gd fmla="*/ 236 h 23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36" w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scene3d>
              <a:camera prst="perspectiveHeroicExtremeRightFacing"/>
              <a:lightRig dir="t" rig="threePt"/>
            </a:scene3d>
            <a:ex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1" name="Group 2">
            <a:extLst>
              <a:ext uri="{FF2B5EF4-FFF2-40B4-BE49-F238E27FC236}">
                <a16:creationId xmlns:a16="http://schemas.microsoft.com/office/drawing/2014/main" id="{89955122-381A-44AC-BBAB-319B82FCBA14}"/>
              </a:ext>
            </a:extLst>
          </p:cNvPr>
          <p:cNvGrpSpPr/>
          <p:nvPr/>
        </p:nvGrpSpPr>
        <p:grpSpPr>
          <a:xfrm>
            <a:off x="1574667" y="1995686"/>
            <a:ext cx="1962522" cy="540035"/>
            <a:chOff x="2099556" y="2350955"/>
            <a:chExt cx="2616696" cy="720046"/>
          </a:xfrm>
        </p:grpSpPr>
        <p:sp>
          <p:nvSpPr>
            <p:cNvPr id="21" name="ïṧḷïḓê-TextBox 41">
              <a:extLst>
                <a:ext uri="{FF2B5EF4-FFF2-40B4-BE49-F238E27FC236}">
                  <a16:creationId xmlns:a16="http://schemas.microsoft.com/office/drawing/2014/main" id="{82A3FE1B-1C38-47AD-8282-9039DE7DC1A6}"/>
                </a:ext>
              </a:extLst>
            </p:cNvPr>
            <p:cNvSpPr txBox="1"/>
            <p:nvPr/>
          </p:nvSpPr>
          <p:spPr bwMode="auto">
            <a:xfrm>
              <a:off x="3425067" y="2350955"/>
              <a:ext cx="1258976" cy="309958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none">
              <a:normAutofit fontScale="77500" lnSpcReduction="20000"/>
            </a:bodyPr>
            <a:lstStyle/>
            <a:p>
              <a:pPr algn="r" latinLnBrk="0"/>
              <a:r>
                <a:rPr altLang="en-US" lang="zh-CN" sz="1400">
                  <a:solidFill>
                    <a:schemeClr val="accent2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2" name="i$liḋe-TextBox 42">
              <a:extLst>
                <a:ext uri="{FF2B5EF4-FFF2-40B4-BE49-F238E27FC236}">
                  <a16:creationId xmlns:a16="http://schemas.microsoft.com/office/drawing/2014/main" id="{C23BFD2E-10B3-40E8-A086-482C5817DEAB}"/>
                </a:ext>
              </a:extLst>
            </p:cNvPr>
            <p:cNvSpPr txBox="1"/>
            <p:nvPr/>
          </p:nvSpPr>
          <p:spPr bwMode="auto">
            <a:xfrm>
              <a:off x="2099556" y="2514822"/>
              <a:ext cx="2616696" cy="556179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square">
              <a:normAutofit fontScale="92500" lnSpcReduction="1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 （建议使用主题字体）</a:t>
              </a:r>
            </a:p>
          </p:txBody>
        </p:sp>
      </p:grpSp>
      <p:grpSp>
        <p:nvGrpSpPr>
          <p:cNvPr id="12" name="Group 3">
            <a:extLst>
              <a:ext uri="{FF2B5EF4-FFF2-40B4-BE49-F238E27FC236}">
                <a16:creationId xmlns:a16="http://schemas.microsoft.com/office/drawing/2014/main" id="{FD5E30E3-3114-4967-AF1D-0FDF354529F9}"/>
              </a:ext>
            </a:extLst>
          </p:cNvPr>
          <p:cNvGrpSpPr/>
          <p:nvPr/>
        </p:nvGrpSpPr>
        <p:grpSpPr>
          <a:xfrm>
            <a:off x="1574667" y="3275387"/>
            <a:ext cx="1962522" cy="551450"/>
            <a:chOff x="2099556" y="4367180"/>
            <a:chExt cx="2616696" cy="735266"/>
          </a:xfrm>
        </p:grpSpPr>
        <p:sp>
          <p:nvSpPr>
            <p:cNvPr id="19" name="i$liḋe-TextBox 43">
              <a:extLst>
                <a:ext uri="{FF2B5EF4-FFF2-40B4-BE49-F238E27FC236}">
                  <a16:creationId xmlns:a16="http://schemas.microsoft.com/office/drawing/2014/main" id="{C81A5BD6-5FD5-40F2-BD44-439575D6B115}"/>
                </a:ext>
              </a:extLst>
            </p:cNvPr>
            <p:cNvSpPr txBox="1"/>
            <p:nvPr/>
          </p:nvSpPr>
          <p:spPr bwMode="auto">
            <a:xfrm>
              <a:off x="3457276" y="4367180"/>
              <a:ext cx="1258976" cy="309959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none">
              <a:normAutofit fontScale="77500" lnSpcReduction="20000"/>
            </a:bodyPr>
            <a:lstStyle/>
            <a:p>
              <a:pPr algn="r" latinLnBrk="0"/>
              <a:r>
                <a:rPr altLang="en-US" lang="zh-CN" sz="1400">
                  <a:solidFill>
                    <a:schemeClr val="accent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0" name="i$liḋe-TextBox 44">
              <a:extLst>
                <a:ext uri="{FF2B5EF4-FFF2-40B4-BE49-F238E27FC236}">
                  <a16:creationId xmlns:a16="http://schemas.microsoft.com/office/drawing/2014/main" id="{6507E13C-209A-41BB-9FCC-2AC15ACF7B63}"/>
                </a:ext>
              </a:extLst>
            </p:cNvPr>
            <p:cNvSpPr txBox="1"/>
            <p:nvPr/>
          </p:nvSpPr>
          <p:spPr bwMode="auto">
            <a:xfrm>
              <a:off x="2099556" y="4546267"/>
              <a:ext cx="2616696" cy="556179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square">
              <a:normAutofit fontScale="92500" lnSpcReduction="1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 （建议使用主题字体）</a:t>
              </a:r>
            </a:p>
          </p:txBody>
        </p:sp>
      </p:grpSp>
      <p:grpSp>
        <p:nvGrpSpPr>
          <p:cNvPr id="13" name="Group 4">
            <a:extLst>
              <a:ext uri="{FF2B5EF4-FFF2-40B4-BE49-F238E27FC236}">
                <a16:creationId xmlns:a16="http://schemas.microsoft.com/office/drawing/2014/main" id="{75C1116B-F463-433C-9BE8-B9CF978C7482}"/>
              </a:ext>
            </a:extLst>
          </p:cNvPr>
          <p:cNvGrpSpPr/>
          <p:nvPr/>
        </p:nvGrpSpPr>
        <p:grpSpPr>
          <a:xfrm>
            <a:off x="5740668" y="1915286"/>
            <a:ext cx="1962522" cy="649603"/>
            <a:chOff x="7654224" y="2553715"/>
            <a:chExt cx="2616696" cy="866137"/>
          </a:xfrm>
        </p:grpSpPr>
        <p:sp>
          <p:nvSpPr>
            <p:cNvPr id="17" name="i$liḋe-TextBox 45">
              <a:extLst>
                <a:ext uri="{FF2B5EF4-FFF2-40B4-BE49-F238E27FC236}">
                  <a16:creationId xmlns:a16="http://schemas.microsoft.com/office/drawing/2014/main" id="{B3AB35DE-2B6D-4105-B0F6-678DD2C49958}"/>
                </a:ext>
              </a:extLst>
            </p:cNvPr>
            <p:cNvSpPr txBox="1"/>
            <p:nvPr/>
          </p:nvSpPr>
          <p:spPr bwMode="auto">
            <a:xfrm>
              <a:off x="7654224" y="2553715"/>
              <a:ext cx="1258976" cy="309958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none">
              <a:normAutofit fontScale="77500" lnSpcReduction="20000"/>
            </a:bodyPr>
            <a:lstStyle/>
            <a:p>
              <a:pPr algn="l" latinLnBrk="0"/>
              <a:r>
                <a:rPr altLang="en-US" lang="zh-CN" sz="1400">
                  <a:solidFill>
                    <a:schemeClr val="accent3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8" name="i$liḋe-TextBox 46">
              <a:extLst>
                <a:ext uri="{FF2B5EF4-FFF2-40B4-BE49-F238E27FC236}">
                  <a16:creationId xmlns:a16="http://schemas.microsoft.com/office/drawing/2014/main" id="{C6311E8B-CAAB-47BB-97D6-716687FA0278}"/>
                </a:ext>
              </a:extLst>
            </p:cNvPr>
            <p:cNvSpPr txBox="1"/>
            <p:nvPr/>
          </p:nvSpPr>
          <p:spPr bwMode="auto">
            <a:xfrm>
              <a:off x="7654224" y="2863673"/>
              <a:ext cx="2616696" cy="556179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square">
              <a:normAutofit fontScale="92500" lnSpcReduction="1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 （建议使用主题字体）</a:t>
              </a:r>
            </a:p>
          </p:txBody>
        </p:sp>
      </p:grpSp>
      <p:grpSp>
        <p:nvGrpSpPr>
          <p:cNvPr id="14" name="Group 5">
            <a:extLst>
              <a:ext uri="{FF2B5EF4-FFF2-40B4-BE49-F238E27FC236}">
                <a16:creationId xmlns:a16="http://schemas.microsoft.com/office/drawing/2014/main" id="{E0CBAA16-0AA0-4720-8170-BCBD2FFB42A5}"/>
              </a:ext>
            </a:extLst>
          </p:cNvPr>
          <p:cNvGrpSpPr/>
          <p:nvPr/>
        </p:nvGrpSpPr>
        <p:grpSpPr>
          <a:xfrm>
            <a:off x="5740668" y="3077887"/>
            <a:ext cx="1962522" cy="649603"/>
            <a:chOff x="7654224" y="4103849"/>
            <a:chExt cx="2616696" cy="866137"/>
          </a:xfrm>
        </p:grpSpPr>
        <p:sp>
          <p:nvSpPr>
            <p:cNvPr id="15" name="i$liḋe-TextBox 47">
              <a:extLst>
                <a:ext uri="{FF2B5EF4-FFF2-40B4-BE49-F238E27FC236}">
                  <a16:creationId xmlns:a16="http://schemas.microsoft.com/office/drawing/2014/main" id="{465170F4-BF3A-4417-A16B-3BC38DC3761A}"/>
                </a:ext>
              </a:extLst>
            </p:cNvPr>
            <p:cNvSpPr txBox="1"/>
            <p:nvPr/>
          </p:nvSpPr>
          <p:spPr bwMode="auto">
            <a:xfrm>
              <a:off x="7654224" y="4103849"/>
              <a:ext cx="1258976" cy="309958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none">
              <a:normAutofit fontScale="77500" lnSpcReduction="20000"/>
            </a:bodyPr>
            <a:lstStyle/>
            <a:p>
              <a:pPr algn="l" latinLnBrk="0"/>
              <a:r>
                <a:rPr altLang="en-US" lang="zh-CN" sz="1400">
                  <a:solidFill>
                    <a:schemeClr val="accent4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6" name="i$liḋe-TextBox 48">
              <a:extLst>
                <a:ext uri="{FF2B5EF4-FFF2-40B4-BE49-F238E27FC236}">
                  <a16:creationId xmlns:a16="http://schemas.microsoft.com/office/drawing/2014/main" id="{DD89B9AD-AA3B-4AAD-A89D-55D36C76C636}"/>
                </a:ext>
              </a:extLst>
            </p:cNvPr>
            <p:cNvSpPr txBox="1"/>
            <p:nvPr/>
          </p:nvSpPr>
          <p:spPr bwMode="auto">
            <a:xfrm>
              <a:off x="7654224" y="4413807"/>
              <a:ext cx="2616696" cy="556179"/>
            </a:xfrm>
            <a:prstGeom prst="rect">
              <a:avLst/>
            </a:prstGeom>
            <a:noFill/>
            <a:extLst/>
          </p:spPr>
          <p:txBody>
            <a:bodyPr bIns="46800" lIns="90000" rIns="90000" tIns="46800" wrap="square">
              <a:normAutofit fontScale="92500" lnSpcReduction="1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 （建议使用主题字体）</a:t>
              </a:r>
            </a:p>
          </p:txBody>
        </p:sp>
      </p:grpSp>
      <p:sp>
        <p:nvSpPr>
          <p:cNvPr id="43" name="íṡľíḍè-TextBox 81">
            <a:extLst>
              <a:ext uri="{FF2B5EF4-FFF2-40B4-BE49-F238E27FC236}">
                <a16:creationId xmlns:a16="http://schemas.microsoft.com/office/drawing/2014/main" id="{1100DF89-08C9-4276-9C13-A9FD26F6D667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84829367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0" name="组合 69">
            <a:extLst>
              <a:ext uri="{FF2B5EF4-FFF2-40B4-BE49-F238E27FC236}">
                <a16:creationId xmlns:a16="http://schemas.microsoft.com/office/drawing/2014/main" id="{C4ACAC74-E268-4231-8B3E-6E321C18760A}"/>
              </a:ext>
            </a:extLst>
          </p:cNvPr>
          <p:cNvGrpSpPr/>
          <p:nvPr/>
        </p:nvGrpSpPr>
        <p:grpSpPr>
          <a:xfrm>
            <a:off x="885388" y="2667171"/>
            <a:ext cx="7389474" cy="524367"/>
            <a:chOff x="885388" y="2667171"/>
            <a:chExt cx="7389474" cy="524367"/>
          </a:xfrm>
        </p:grpSpPr>
        <p:sp>
          <p:nvSpPr>
            <p:cNvPr id="3" name="ïšḻïďê-Oval 34">
              <a:extLst>
                <a:ext uri="{FF2B5EF4-FFF2-40B4-BE49-F238E27FC236}">
                  <a16:creationId xmlns:a16="http://schemas.microsoft.com/office/drawing/2014/main" id="{5D89CF2F-122D-47B1-8AEA-6CD8B04E1688}"/>
                </a:ext>
              </a:extLst>
            </p:cNvPr>
            <p:cNvSpPr/>
            <p:nvPr/>
          </p:nvSpPr>
          <p:spPr bwMode="auto">
            <a:xfrm>
              <a:off x="4035775" y="2667171"/>
              <a:ext cx="1088700" cy="365299"/>
            </a:xfrm>
            <a:prstGeom prst="ellipse">
              <a:avLst/>
            </a:prstGeom>
            <a:solidFill>
              <a:schemeClr val="accent3"/>
            </a:solidFill>
            <a:ln algn="ctr" cap="flat" cmpd="sng" w="6350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" name="ïšḻïďê-Freeform: Shape 35">
              <a:extLst>
                <a:ext uri="{FF2B5EF4-FFF2-40B4-BE49-F238E27FC236}">
                  <a16:creationId xmlns:a16="http://schemas.microsoft.com/office/drawing/2014/main" id="{DA9358F0-78B9-42C9-9130-55151C847930}"/>
                </a:ext>
              </a:extLst>
            </p:cNvPr>
            <p:cNvSpPr/>
            <p:nvPr/>
          </p:nvSpPr>
          <p:spPr bwMode="auto">
            <a:xfrm>
              <a:off x="4035775" y="2849420"/>
              <a:ext cx="1088700" cy="342118"/>
            </a:xfrm>
            <a:custGeom>
              <a:gdLst>
                <a:gd fmla="*/ 921 w 921" name="T0"/>
                <a:gd fmla="*/ 0 h 289" name="T1"/>
                <a:gd fmla="*/ 460 w 921" name="T2"/>
                <a:gd fmla="*/ 155 h 289" name="T3"/>
                <a:gd fmla="*/ 0 w 921" name="T4"/>
                <a:gd fmla="*/ 0 h 289" name="T5"/>
                <a:gd fmla="*/ 0 w 921" name="T6"/>
                <a:gd fmla="*/ 135 h 289" name="T7"/>
                <a:gd fmla="*/ 460 w 921" name="T8"/>
                <a:gd fmla="*/ 289 h 289" name="T9"/>
                <a:gd fmla="*/ 921 w 921" name="T10"/>
                <a:gd fmla="*/ 135 h 289" name="T11"/>
                <a:gd fmla="*/ 921 w 921" name="T12"/>
                <a:gd fmla="*/ 0 h 28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9" w="921">
                  <a:moveTo>
                    <a:pt x="921" y="0"/>
                  </a:moveTo>
                  <a:cubicBezTo>
                    <a:pt x="921" y="86"/>
                    <a:pt x="714" y="155"/>
                    <a:pt x="460" y="155"/>
                  </a:cubicBezTo>
                  <a:cubicBezTo>
                    <a:pt x="206" y="155"/>
                    <a:pt x="0" y="86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220"/>
                    <a:pt x="206" y="289"/>
                    <a:pt x="460" y="289"/>
                  </a:cubicBezTo>
                  <a:cubicBezTo>
                    <a:pt x="714" y="289"/>
                    <a:pt x="921" y="220"/>
                    <a:pt x="921" y="135"/>
                  </a:cubicBezTo>
                  <a:lnTo>
                    <a:pt x="921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6350">
              <a:noFill/>
            </a:ln>
            <a:effec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" name="ïšḻïďê-Oval 26">
              <a:extLst>
                <a:ext uri="{FF2B5EF4-FFF2-40B4-BE49-F238E27FC236}">
                  <a16:creationId xmlns:a16="http://schemas.microsoft.com/office/drawing/2014/main" id="{61DAC985-61AF-4527-B3B2-40A3B48F2C96}"/>
                </a:ext>
              </a:extLst>
            </p:cNvPr>
            <p:cNvSpPr/>
            <p:nvPr/>
          </p:nvSpPr>
          <p:spPr bwMode="auto">
            <a:xfrm>
              <a:off x="2460582" y="2667171"/>
              <a:ext cx="1088700" cy="365299"/>
            </a:xfrm>
            <a:prstGeom prst="ellipse">
              <a:avLst/>
            </a:prstGeom>
            <a:solidFill>
              <a:schemeClr val="accent2"/>
            </a:solidFill>
            <a:ln algn="ctr" cap="flat" cmpd="sng" w="6350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ïšḻïďê-Freeform: Shape 27">
              <a:extLst>
                <a:ext uri="{FF2B5EF4-FFF2-40B4-BE49-F238E27FC236}">
                  <a16:creationId xmlns:a16="http://schemas.microsoft.com/office/drawing/2014/main" id="{C1DF07BE-1831-41E9-975B-05E56458DAC5}"/>
                </a:ext>
              </a:extLst>
            </p:cNvPr>
            <p:cNvSpPr/>
            <p:nvPr/>
          </p:nvSpPr>
          <p:spPr bwMode="auto">
            <a:xfrm>
              <a:off x="2460582" y="2849420"/>
              <a:ext cx="1088700" cy="342118"/>
            </a:xfrm>
            <a:custGeom>
              <a:gdLst>
                <a:gd fmla="*/ 921 w 921" name="T0"/>
                <a:gd fmla="*/ 0 h 289" name="T1"/>
                <a:gd fmla="*/ 460 w 921" name="T2"/>
                <a:gd fmla="*/ 155 h 289" name="T3"/>
                <a:gd fmla="*/ 0 w 921" name="T4"/>
                <a:gd fmla="*/ 0 h 289" name="T5"/>
                <a:gd fmla="*/ 0 w 921" name="T6"/>
                <a:gd fmla="*/ 135 h 289" name="T7"/>
                <a:gd fmla="*/ 460 w 921" name="T8"/>
                <a:gd fmla="*/ 289 h 289" name="T9"/>
                <a:gd fmla="*/ 921 w 921" name="T10"/>
                <a:gd fmla="*/ 135 h 289" name="T11"/>
                <a:gd fmla="*/ 921 w 921" name="T12"/>
                <a:gd fmla="*/ 0 h 28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9" w="921">
                  <a:moveTo>
                    <a:pt x="921" y="0"/>
                  </a:moveTo>
                  <a:cubicBezTo>
                    <a:pt x="921" y="86"/>
                    <a:pt x="714" y="155"/>
                    <a:pt x="460" y="155"/>
                  </a:cubicBezTo>
                  <a:cubicBezTo>
                    <a:pt x="206" y="155"/>
                    <a:pt x="0" y="86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220"/>
                    <a:pt x="206" y="289"/>
                    <a:pt x="460" y="289"/>
                  </a:cubicBezTo>
                  <a:cubicBezTo>
                    <a:pt x="714" y="289"/>
                    <a:pt x="921" y="220"/>
                    <a:pt x="921" y="135"/>
                  </a:cubicBezTo>
                  <a:lnTo>
                    <a:pt x="921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6350">
              <a:noFill/>
            </a:ln>
            <a:effec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ïšḻïďê-Oval 62">
              <a:extLst>
                <a:ext uri="{FF2B5EF4-FFF2-40B4-BE49-F238E27FC236}">
                  <a16:creationId xmlns:a16="http://schemas.microsoft.com/office/drawing/2014/main" id="{3C07DC05-BE3B-454D-AED9-7BE680D88E2D}"/>
                </a:ext>
              </a:extLst>
            </p:cNvPr>
            <p:cNvSpPr/>
            <p:nvPr/>
          </p:nvSpPr>
          <p:spPr bwMode="auto">
            <a:xfrm>
              <a:off x="7186162" y="2667171"/>
              <a:ext cx="1088700" cy="365299"/>
            </a:xfrm>
            <a:prstGeom prst="ellipse">
              <a:avLst/>
            </a:prstGeom>
            <a:solidFill>
              <a:schemeClr val="accent5"/>
            </a:solidFill>
            <a:ln algn="ctr" cap="flat" cmpd="sng" w="6350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ïšḻïďê-Freeform: Shape 64">
              <a:extLst>
                <a:ext uri="{FF2B5EF4-FFF2-40B4-BE49-F238E27FC236}">
                  <a16:creationId xmlns:a16="http://schemas.microsoft.com/office/drawing/2014/main" id="{50255442-3CA5-4855-A943-2D1ACD819221}"/>
                </a:ext>
              </a:extLst>
            </p:cNvPr>
            <p:cNvSpPr/>
            <p:nvPr/>
          </p:nvSpPr>
          <p:spPr bwMode="auto">
            <a:xfrm>
              <a:off x="7186162" y="2849420"/>
              <a:ext cx="1088700" cy="342118"/>
            </a:xfrm>
            <a:custGeom>
              <a:gdLst>
                <a:gd fmla="*/ 921 w 921" name="T0"/>
                <a:gd fmla="*/ 0 h 289" name="T1"/>
                <a:gd fmla="*/ 460 w 921" name="T2"/>
                <a:gd fmla="*/ 155 h 289" name="T3"/>
                <a:gd fmla="*/ 0 w 921" name="T4"/>
                <a:gd fmla="*/ 0 h 289" name="T5"/>
                <a:gd fmla="*/ 0 w 921" name="T6"/>
                <a:gd fmla="*/ 135 h 289" name="T7"/>
                <a:gd fmla="*/ 460 w 921" name="T8"/>
                <a:gd fmla="*/ 289 h 289" name="T9"/>
                <a:gd fmla="*/ 921 w 921" name="T10"/>
                <a:gd fmla="*/ 135 h 289" name="T11"/>
                <a:gd fmla="*/ 921 w 921" name="T12"/>
                <a:gd fmla="*/ 0 h 28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9" w="921">
                  <a:moveTo>
                    <a:pt x="921" y="0"/>
                  </a:moveTo>
                  <a:cubicBezTo>
                    <a:pt x="921" y="86"/>
                    <a:pt x="714" y="155"/>
                    <a:pt x="460" y="155"/>
                  </a:cubicBezTo>
                  <a:cubicBezTo>
                    <a:pt x="206" y="155"/>
                    <a:pt x="0" y="86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220"/>
                    <a:pt x="206" y="289"/>
                    <a:pt x="460" y="289"/>
                  </a:cubicBezTo>
                  <a:cubicBezTo>
                    <a:pt x="714" y="289"/>
                    <a:pt x="921" y="220"/>
                    <a:pt x="921" y="135"/>
                  </a:cubicBezTo>
                  <a:lnTo>
                    <a:pt x="921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6350">
              <a:noFill/>
            </a:ln>
            <a:effec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ïšḻïďê-Oval 42">
              <a:extLst>
                <a:ext uri="{FF2B5EF4-FFF2-40B4-BE49-F238E27FC236}">
                  <a16:creationId xmlns:a16="http://schemas.microsoft.com/office/drawing/2014/main" id="{EB71B0B9-5E4E-4023-B37A-76F3243937B9}"/>
                </a:ext>
              </a:extLst>
            </p:cNvPr>
            <p:cNvSpPr/>
            <p:nvPr/>
          </p:nvSpPr>
          <p:spPr bwMode="auto">
            <a:xfrm>
              <a:off x="5610970" y="2667171"/>
              <a:ext cx="1088700" cy="365299"/>
            </a:xfrm>
            <a:prstGeom prst="ellipse">
              <a:avLst/>
            </a:prstGeom>
            <a:solidFill>
              <a:schemeClr val="accent4"/>
            </a:solidFill>
            <a:ln algn="ctr" cap="flat" cmpd="sng" w="6350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ïšḻïďê-Freeform: Shape 43">
              <a:extLst>
                <a:ext uri="{FF2B5EF4-FFF2-40B4-BE49-F238E27FC236}">
                  <a16:creationId xmlns:a16="http://schemas.microsoft.com/office/drawing/2014/main" id="{772254A7-442F-414A-B282-632473FACCD6}"/>
                </a:ext>
              </a:extLst>
            </p:cNvPr>
            <p:cNvSpPr/>
            <p:nvPr/>
          </p:nvSpPr>
          <p:spPr bwMode="auto">
            <a:xfrm>
              <a:off x="5610970" y="2849420"/>
              <a:ext cx="1088700" cy="342118"/>
            </a:xfrm>
            <a:custGeom>
              <a:gdLst>
                <a:gd fmla="*/ 921 w 921" name="T0"/>
                <a:gd fmla="*/ 0 h 289" name="T1"/>
                <a:gd fmla="*/ 460 w 921" name="T2"/>
                <a:gd fmla="*/ 155 h 289" name="T3"/>
                <a:gd fmla="*/ 0 w 921" name="T4"/>
                <a:gd fmla="*/ 0 h 289" name="T5"/>
                <a:gd fmla="*/ 0 w 921" name="T6"/>
                <a:gd fmla="*/ 135 h 289" name="T7"/>
                <a:gd fmla="*/ 460 w 921" name="T8"/>
                <a:gd fmla="*/ 289 h 289" name="T9"/>
                <a:gd fmla="*/ 921 w 921" name="T10"/>
                <a:gd fmla="*/ 135 h 289" name="T11"/>
                <a:gd fmla="*/ 921 w 921" name="T12"/>
                <a:gd fmla="*/ 0 h 28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9" w="921">
                  <a:moveTo>
                    <a:pt x="921" y="0"/>
                  </a:moveTo>
                  <a:cubicBezTo>
                    <a:pt x="921" y="86"/>
                    <a:pt x="714" y="155"/>
                    <a:pt x="460" y="155"/>
                  </a:cubicBezTo>
                  <a:cubicBezTo>
                    <a:pt x="206" y="155"/>
                    <a:pt x="0" y="86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220"/>
                    <a:pt x="206" y="289"/>
                    <a:pt x="460" y="289"/>
                  </a:cubicBezTo>
                  <a:cubicBezTo>
                    <a:pt x="714" y="289"/>
                    <a:pt x="921" y="220"/>
                    <a:pt x="921" y="135"/>
                  </a:cubicBezTo>
                  <a:lnTo>
                    <a:pt x="921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6350">
              <a:noFill/>
            </a:ln>
            <a:effec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ïšḻïďê-Oval 18">
              <a:extLst>
                <a:ext uri="{FF2B5EF4-FFF2-40B4-BE49-F238E27FC236}">
                  <a16:creationId xmlns:a16="http://schemas.microsoft.com/office/drawing/2014/main" id="{6478D5AF-4F20-4F7C-87BC-85F8083F4734}"/>
                </a:ext>
              </a:extLst>
            </p:cNvPr>
            <p:cNvSpPr/>
            <p:nvPr/>
          </p:nvSpPr>
          <p:spPr bwMode="auto">
            <a:xfrm>
              <a:off x="885388" y="2667171"/>
              <a:ext cx="1088700" cy="365299"/>
            </a:xfrm>
            <a:prstGeom prst="ellipse">
              <a:avLst/>
            </a:prstGeom>
            <a:solidFill>
              <a:schemeClr val="accent1"/>
            </a:solidFill>
            <a:ln algn="ctr" cap="flat" cmpd="sng" w="6350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ïšḻïďê-Freeform: Shape 19">
              <a:extLst>
                <a:ext uri="{FF2B5EF4-FFF2-40B4-BE49-F238E27FC236}">
                  <a16:creationId xmlns:a16="http://schemas.microsoft.com/office/drawing/2014/main" id="{2881DC3D-8FD7-40F0-912A-F82AE6F28E88}"/>
                </a:ext>
              </a:extLst>
            </p:cNvPr>
            <p:cNvSpPr/>
            <p:nvPr/>
          </p:nvSpPr>
          <p:spPr bwMode="auto">
            <a:xfrm>
              <a:off x="885388" y="2849420"/>
              <a:ext cx="1088700" cy="342118"/>
            </a:xfrm>
            <a:custGeom>
              <a:gdLst>
                <a:gd fmla="*/ 921 w 921" name="T0"/>
                <a:gd fmla="*/ 0 h 289" name="T1"/>
                <a:gd fmla="*/ 460 w 921" name="T2"/>
                <a:gd fmla="*/ 155 h 289" name="T3"/>
                <a:gd fmla="*/ 0 w 921" name="T4"/>
                <a:gd fmla="*/ 0 h 289" name="T5"/>
                <a:gd fmla="*/ 0 w 921" name="T6"/>
                <a:gd fmla="*/ 135 h 289" name="T7"/>
                <a:gd fmla="*/ 460 w 921" name="T8"/>
                <a:gd fmla="*/ 289 h 289" name="T9"/>
                <a:gd fmla="*/ 921 w 921" name="T10"/>
                <a:gd fmla="*/ 135 h 289" name="T11"/>
                <a:gd fmla="*/ 921 w 921" name="T12"/>
                <a:gd fmla="*/ 0 h 28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89" w="921">
                  <a:moveTo>
                    <a:pt x="921" y="0"/>
                  </a:moveTo>
                  <a:cubicBezTo>
                    <a:pt x="921" y="86"/>
                    <a:pt x="714" y="155"/>
                    <a:pt x="460" y="155"/>
                  </a:cubicBezTo>
                  <a:cubicBezTo>
                    <a:pt x="206" y="155"/>
                    <a:pt x="0" y="86"/>
                    <a:pt x="0" y="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220"/>
                    <a:pt x="206" y="289"/>
                    <a:pt x="460" y="289"/>
                  </a:cubicBezTo>
                  <a:cubicBezTo>
                    <a:pt x="714" y="289"/>
                    <a:pt x="921" y="220"/>
                    <a:pt x="921" y="135"/>
                  </a:cubicBezTo>
                  <a:lnTo>
                    <a:pt x="921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6350">
              <a:noFill/>
            </a:ln>
            <a:effectLst/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5" name="ïšḻïďê-Straight Connector 38">
            <a:extLst>
              <a:ext uri="{FF2B5EF4-FFF2-40B4-BE49-F238E27FC236}">
                <a16:creationId xmlns:a16="http://schemas.microsoft.com/office/drawing/2014/main" id="{44043A8D-529D-4818-9C3F-BA9D3AA1E325}"/>
              </a:ext>
            </a:extLst>
          </p:cNvPr>
          <p:cNvCxnSpPr/>
          <p:nvPr/>
        </p:nvCxnSpPr>
        <p:spPr>
          <a:xfrm flipH="1">
            <a:off x="4579795" y="2533836"/>
            <a:ext cx="0" cy="257927"/>
          </a:xfrm>
          <a:prstGeom prst="line">
            <a:avLst/>
          </a:prstGeom>
          <a:ln w="3175">
            <a:solidFill>
              <a:schemeClr val="accent3">
                <a:lumMod val="75000"/>
              </a:schemeClr>
            </a:solidFill>
            <a:prstDash val="dash"/>
            <a:tailEnd len="sm" type="oval" w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1">
            <a:extLst>
              <a:ext uri="{FF2B5EF4-FFF2-40B4-BE49-F238E27FC236}">
                <a16:creationId xmlns:a16="http://schemas.microsoft.com/office/drawing/2014/main" id="{90E0C825-7576-41D2-A65E-8FA5EEAA9219}"/>
              </a:ext>
            </a:extLst>
          </p:cNvPr>
          <p:cNvGrpSpPr/>
          <p:nvPr/>
        </p:nvGrpSpPr>
        <p:grpSpPr>
          <a:xfrm>
            <a:off x="4214249" y="1715045"/>
            <a:ext cx="731092" cy="824167"/>
            <a:chOff x="5618999" y="2286726"/>
            <a:chExt cx="974789" cy="1098889"/>
          </a:xfrm>
        </p:grpSpPr>
        <p:grpSp>
          <p:nvGrpSpPr>
            <p:cNvPr id="61" name="Group 37">
              <a:extLst>
                <a:ext uri="{FF2B5EF4-FFF2-40B4-BE49-F238E27FC236}">
                  <a16:creationId xmlns:a16="http://schemas.microsoft.com/office/drawing/2014/main" id="{E4BD9DE6-F53F-48D2-B183-2850990D27DE}"/>
                </a:ext>
              </a:extLst>
            </p:cNvPr>
            <p:cNvGrpSpPr/>
            <p:nvPr/>
          </p:nvGrpSpPr>
          <p:grpSpPr>
            <a:xfrm>
              <a:off x="5618999" y="2286726"/>
              <a:ext cx="974789" cy="1098889"/>
              <a:chOff x="2865318" y="1820082"/>
              <a:chExt cx="773113" cy="871538"/>
            </a:xfrm>
          </p:grpSpPr>
          <p:sp>
            <p:nvSpPr>
              <p:cNvPr id="65" name="ïšḻïďê-Freeform: Shape 39">
                <a:extLst>
                  <a:ext uri="{FF2B5EF4-FFF2-40B4-BE49-F238E27FC236}">
                    <a16:creationId xmlns:a16="http://schemas.microsoft.com/office/drawing/2014/main" id="{FD8E9F6F-0229-4537-B784-05816D303460}"/>
                  </a:ext>
                </a:extLst>
              </p:cNvPr>
              <p:cNvSpPr/>
              <p:nvPr/>
            </p:nvSpPr>
            <p:spPr bwMode="auto">
              <a:xfrm>
                <a:off x="2865318" y="1820082"/>
                <a:ext cx="773113" cy="871538"/>
              </a:xfrm>
              <a:custGeom>
                <a:gdLst>
                  <a:gd fmla="*/ 170 w 205" name="T0"/>
                  <a:gd fmla="*/ 163 h 230" name="T1"/>
                  <a:gd fmla="*/ 190 w 205" name="T2"/>
                  <a:gd fmla="*/ 59 h 230" name="T3"/>
                  <a:gd fmla="*/ 102 w 205" name="T4"/>
                  <a:gd fmla="*/ 0 h 230" name="T5"/>
                  <a:gd fmla="*/ 102 w 205" name="T6"/>
                  <a:gd fmla="*/ 0 h 230" name="T7"/>
                  <a:gd fmla="*/ 102 w 205" name="T8"/>
                  <a:gd fmla="*/ 0 h 230" name="T9"/>
                  <a:gd fmla="*/ 14 w 205" name="T10"/>
                  <a:gd fmla="*/ 59 h 230" name="T11"/>
                  <a:gd fmla="*/ 35 w 205" name="T12"/>
                  <a:gd fmla="*/ 163 h 230" name="T13"/>
                  <a:gd fmla="*/ 102 w 205" name="T14"/>
                  <a:gd fmla="*/ 230 h 230" name="T15"/>
                  <a:gd fmla="*/ 170 w 205" name="T16"/>
                  <a:gd fmla="*/ 163 h 2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0" w="205">
                    <a:moveTo>
                      <a:pt x="170" y="163"/>
                    </a:moveTo>
                    <a:cubicBezTo>
                      <a:pt x="197" y="135"/>
                      <a:pt x="205" y="94"/>
                      <a:pt x="190" y="59"/>
                    </a:cubicBezTo>
                    <a:cubicBezTo>
                      <a:pt x="175" y="23"/>
                      <a:pt x="141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64" y="0"/>
                      <a:pt x="29" y="23"/>
                      <a:pt x="14" y="59"/>
                    </a:cubicBezTo>
                    <a:cubicBezTo>
                      <a:pt x="0" y="94"/>
                      <a:pt x="8" y="135"/>
                      <a:pt x="35" y="163"/>
                    </a:cubicBezTo>
                    <a:cubicBezTo>
                      <a:pt x="102" y="230"/>
                      <a:pt x="102" y="230"/>
                      <a:pt x="102" y="230"/>
                    </a:cubicBezTo>
                    <a:lnTo>
                      <a:pt x="170" y="163"/>
                    </a:lnTo>
                    <a:close/>
                  </a:path>
                </a:pathLst>
              </a:custGeom>
              <a:solidFill>
                <a:schemeClr val="accent3"/>
              </a:solidFill>
              <a:ln cap="flat" w="3175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6" name="ïšḻïďê-Oval 40">
                <a:extLst>
                  <a:ext uri="{FF2B5EF4-FFF2-40B4-BE49-F238E27FC236}">
                    <a16:creationId xmlns:a16="http://schemas.microsoft.com/office/drawing/2014/main" id="{0FCA0139-6149-4FF3-BD7D-DD3DAE0F5EA7}"/>
                  </a:ext>
                </a:extLst>
              </p:cNvPr>
              <p:cNvSpPr/>
              <p:nvPr/>
            </p:nvSpPr>
            <p:spPr>
              <a:xfrm>
                <a:off x="2955148" y="1887674"/>
                <a:ext cx="593452" cy="593452"/>
              </a:xfrm>
              <a:prstGeom prst="ellips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62" name="Group 7">
              <a:extLst>
                <a:ext uri="{FF2B5EF4-FFF2-40B4-BE49-F238E27FC236}">
                  <a16:creationId xmlns:a16="http://schemas.microsoft.com/office/drawing/2014/main" id="{0EFCC0DF-FDDC-40F4-8088-318312F6087D}"/>
                </a:ext>
              </a:extLst>
            </p:cNvPr>
            <p:cNvGrpSpPr/>
            <p:nvPr/>
          </p:nvGrpSpPr>
          <p:grpSpPr>
            <a:xfrm>
              <a:off x="5935298" y="2547025"/>
              <a:ext cx="342188" cy="342188"/>
              <a:chOff x="5935298" y="2547025"/>
              <a:chExt cx="342188" cy="342188"/>
            </a:xfrm>
            <a:solidFill>
              <a:srgbClr val="5EA3E7"/>
            </a:solidFill>
          </p:grpSpPr>
          <p:sp>
            <p:nvSpPr>
              <p:cNvPr id="63" name="ïšḻïďê-Freeform: Shape 76">
                <a:extLst>
                  <a:ext uri="{FF2B5EF4-FFF2-40B4-BE49-F238E27FC236}">
                    <a16:creationId xmlns:a16="http://schemas.microsoft.com/office/drawing/2014/main" id="{E011F42E-BBE1-4565-8B6C-56CF4E9ECFE0}"/>
                  </a:ext>
                </a:extLst>
              </p:cNvPr>
              <p:cNvSpPr/>
              <p:nvPr/>
            </p:nvSpPr>
            <p:spPr bwMode="auto">
              <a:xfrm>
                <a:off x="5935298" y="2632721"/>
                <a:ext cx="256492" cy="256492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w 21600" name="T22"/>
                  <a:gd fmla="*/ 0 h 21600" name="T23"/>
                  <a:gd fmla="*/ 0 w 21600" name="T24"/>
                  <a:gd fmla="*/ 0 h 21600" name="T25"/>
                  <a:gd fmla="*/ 0 w 21600" name="T26"/>
                  <a:gd fmla="*/ 0 h 21600" name="T27"/>
                  <a:gd fmla="*/ 0 w 21600" name="T28"/>
                  <a:gd fmla="*/ 0 h 21600" name="T29"/>
                  <a:gd fmla="*/ 0 w 21600" name="T30"/>
                  <a:gd fmla="*/ 0 h 21600" name="T31"/>
                  <a:gd fmla="*/ 0 w 21600" name="T32"/>
                  <a:gd fmla="*/ 0 h 21600" name="T33"/>
                  <a:gd fmla="*/ 0 w 21600" name="T34"/>
                  <a:gd fmla="*/ 0 h 21600" name="T35"/>
                  <a:gd fmla="*/ 0 w 21600" name="T36"/>
                  <a:gd fmla="*/ 0 h 21600" name="T37"/>
                  <a:gd fmla="*/ 0 w 21600" name="T38"/>
                  <a:gd fmla="*/ 0 h 21600" name="T39"/>
                  <a:gd fmla="*/ 0 w 21600" name="T40"/>
                  <a:gd fmla="*/ 0 h 21600" name="T41"/>
                  <a:gd fmla="*/ 0 w 21600" name="T42"/>
                  <a:gd fmla="*/ 0 h 21600" name="T43"/>
                  <a:gd fmla="*/ 0 w 21600" name="T44"/>
                  <a:gd fmla="*/ 0 h 21600" name="T45"/>
                  <a:gd fmla="*/ 0 w 21600" name="T46"/>
                  <a:gd fmla="*/ 0 h 21600" name="T47"/>
                  <a:gd fmla="*/ 0 w 21600" name="T48"/>
                  <a:gd fmla="*/ 0 h 21600" name="T49"/>
                  <a:gd fmla="*/ 0 w 21600" name="T50"/>
                  <a:gd fmla="*/ 0 h 21600" name="T51"/>
                  <a:gd fmla="*/ 0 w 21600" name="T52"/>
                  <a:gd fmla="*/ 0 h 21600" name="T53"/>
                  <a:gd fmla="*/ 0 w 21600" name="T54"/>
                  <a:gd fmla="*/ 0 h 21600" name="T55"/>
                  <a:gd fmla="*/ 0 w 21600" name="T56"/>
                  <a:gd fmla="*/ 0 h 21600" name="T57"/>
                  <a:gd fmla="*/ 0 w 21600" name="T58"/>
                  <a:gd fmla="*/ 0 h 21600" name="T59"/>
                  <a:gd fmla="*/ 0 w 21600" name="T60"/>
                  <a:gd fmla="*/ 0 h 21600" name="T61"/>
                  <a:gd fmla="*/ 0 w 21600" name="T62"/>
                  <a:gd fmla="*/ 0 h 21600" name="T63"/>
                  <a:gd fmla="*/ 0 w 21600" name="T64"/>
                  <a:gd fmla="*/ 0 h 21600" name="T65"/>
                  <a:gd fmla="*/ 0 w 21600" name="T66"/>
                  <a:gd fmla="*/ 0 h 21600" name="T67"/>
                  <a:gd fmla="*/ 0 w 21600" name="T68"/>
                  <a:gd fmla="*/ 0 h 21600" name="T69"/>
                  <a:gd fmla="*/ 0 w 21600" name="T70"/>
                  <a:gd fmla="*/ 0 h 21600" name="T71"/>
                  <a:gd fmla="*/ 0 w 21600" name="T72"/>
                  <a:gd fmla="*/ 0 h 21600" name="T73"/>
                  <a:gd fmla="*/ 0 w 21600" name="T74"/>
                  <a:gd fmla="*/ 0 h 21600" name="T75"/>
                  <a:gd fmla="*/ 0 w 21600" name="T76"/>
                  <a:gd fmla="*/ 0 h 21600" name="T77"/>
                  <a:gd fmla="*/ 0 w 21600" name="T78"/>
                  <a:gd fmla="*/ 0 h 21600" name="T79"/>
                  <a:gd fmla="*/ 0 w 21600" name="T80"/>
                  <a:gd fmla="*/ 0 h 21600" name="T81"/>
                  <a:gd fmla="*/ 0 w 21600" name="T82"/>
                  <a:gd fmla="*/ 0 h 21600" name="T83"/>
                  <a:gd fmla="*/ 0 w 21600" name="T84"/>
                  <a:gd fmla="*/ 0 h 21600" name="T85"/>
                  <a:gd fmla="*/ 0 w 21600" name="T86"/>
                  <a:gd fmla="*/ 0 h 21600" name="T87"/>
                  <a:gd fmla="*/ 0 w 21600" name="T88"/>
                  <a:gd fmla="*/ 0 h 21600" name="T89"/>
                  <a:gd fmla="*/ 0 w 21600" name="T90"/>
                  <a:gd fmla="*/ 0 h 21600" name="T91"/>
                  <a:gd fmla="*/ 0 w 21600" name="T92"/>
                  <a:gd fmla="*/ 0 h 21600" name="T93"/>
                  <a:gd fmla="*/ 0 w 21600" name="T94"/>
                  <a:gd fmla="*/ 0 h 21600" name="T95"/>
                  <a:gd fmla="*/ 0 w 21600" name="T96"/>
                  <a:gd fmla="*/ 0 h 21600" name="T97"/>
                  <a:gd fmla="*/ 0 w 21600" name="T98"/>
                  <a:gd fmla="*/ 0 h 21600" name="T99"/>
                  <a:gd fmla="*/ 0 w 21600" name="T100"/>
                  <a:gd fmla="*/ 0 h 21600" name="T101"/>
                  <a:gd fmla="*/ 0 w 21600" name="T102"/>
                  <a:gd fmla="*/ 0 h 21600" name="T103"/>
                  <a:gd fmla="*/ 0 w 21600" name="T104"/>
                  <a:gd fmla="*/ 0 h 21600" name="T105"/>
                  <a:gd fmla="*/ 0 w 21600" name="T106"/>
                  <a:gd fmla="*/ 0 h 21600" name="T107"/>
                  <a:gd fmla="*/ 0 w 21600" name="T108"/>
                  <a:gd fmla="*/ 0 h 21600" name="T109"/>
                  <a:gd fmla="*/ 0 w 21600" name="T110"/>
                  <a:gd fmla="*/ 0 h 21600" name="T111"/>
                  <a:gd fmla="*/ 0 w 21600" name="T112"/>
                  <a:gd fmla="*/ 0 h 21600" name="T113"/>
                  <a:gd fmla="*/ 0 w 21600" name="T114"/>
                  <a:gd fmla="*/ 0 h 21600" name="T115"/>
                  <a:gd fmla="*/ 0 w 21600" name="T116"/>
                  <a:gd fmla="*/ 0 h 21600" name="T117"/>
                  <a:gd fmla="*/ 0 w 21600" name="T118"/>
                  <a:gd fmla="*/ 0 h 21600" name="T119"/>
                  <a:gd fmla="*/ 0 w 21600" name="T120"/>
                  <a:gd fmla="*/ 0 h 21600" name="T121"/>
                  <a:gd fmla="*/ 0 w 21600" name="T122"/>
                  <a:gd fmla="*/ 0 h 21600" name="T123"/>
                  <a:gd fmla="*/ 0 w 21600" name="T124"/>
                  <a:gd fmla="*/ 0 h 21600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60000 65536" name="T183"/>
                  <a:gd fmla="*/ 0 60000 65536" name="T184"/>
                  <a:gd fmla="*/ 0 60000 65536" name="T185"/>
                  <a:gd fmla="*/ 0 60000 65536" name="T186"/>
                  <a:gd fmla="*/ 0 60000 65536" name="T187"/>
                  <a:gd fmla="*/ 0 60000 65536" name="T188"/>
                </a:gdLst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b="b" l="0" r="r" t="0"/>
                <a:pathLst>
                  <a:path h="21600" w="21600">
                    <a:moveTo>
                      <a:pt x="21526" y="8371"/>
                    </a:moveTo>
                    <a:cubicBezTo>
                      <a:pt x="21485" y="8371"/>
                      <a:pt x="20374" y="8371"/>
                      <a:pt x="19057" y="8371"/>
                    </a:cubicBezTo>
                    <a:cubicBezTo>
                      <a:pt x="17740" y="8371"/>
                      <a:pt x="17425" y="7609"/>
                      <a:pt x="18356" y="6678"/>
                    </a:cubicBezTo>
                    <a:cubicBezTo>
                      <a:pt x="19287" y="5747"/>
                      <a:pt x="20073" y="4962"/>
                      <a:pt x="20101" y="4934"/>
                    </a:cubicBezTo>
                    <a:cubicBezTo>
                      <a:pt x="20130" y="4904"/>
                      <a:pt x="20130" y="4858"/>
                      <a:pt x="20101" y="4829"/>
                    </a:cubicBezTo>
                    <a:cubicBezTo>
                      <a:pt x="20073" y="4799"/>
                      <a:pt x="19323" y="4050"/>
                      <a:pt x="18436" y="3163"/>
                    </a:cubicBezTo>
                    <a:cubicBezTo>
                      <a:pt x="17549" y="2276"/>
                      <a:pt x="16800" y="1527"/>
                      <a:pt x="16771" y="1498"/>
                    </a:cubicBezTo>
                    <a:cubicBezTo>
                      <a:pt x="16743" y="1470"/>
                      <a:pt x="16696" y="1470"/>
                      <a:pt x="16667" y="1498"/>
                    </a:cubicBezTo>
                    <a:cubicBezTo>
                      <a:pt x="16638" y="1527"/>
                      <a:pt x="15853" y="2312"/>
                      <a:pt x="14922" y="3243"/>
                    </a:cubicBezTo>
                    <a:cubicBezTo>
                      <a:pt x="13991" y="4174"/>
                      <a:pt x="13229" y="3859"/>
                      <a:pt x="13229" y="2542"/>
                    </a:cubicBezTo>
                    <a:cubicBezTo>
                      <a:pt x="13229" y="1226"/>
                      <a:pt x="13229" y="115"/>
                      <a:pt x="13229" y="74"/>
                    </a:cubicBezTo>
                    <a:cubicBezTo>
                      <a:pt x="13229" y="34"/>
                      <a:pt x="13195" y="0"/>
                      <a:pt x="13155" y="0"/>
                    </a:cubicBezTo>
                    <a:cubicBezTo>
                      <a:pt x="13114" y="0"/>
                      <a:pt x="12054" y="0"/>
                      <a:pt x="10800" y="0"/>
                    </a:cubicBezTo>
                    <a:cubicBezTo>
                      <a:pt x="9546" y="0"/>
                      <a:pt x="8486" y="0"/>
                      <a:pt x="8445" y="0"/>
                    </a:cubicBezTo>
                    <a:cubicBezTo>
                      <a:pt x="8405" y="0"/>
                      <a:pt x="8371" y="34"/>
                      <a:pt x="8371" y="74"/>
                    </a:cubicBezTo>
                    <a:cubicBezTo>
                      <a:pt x="8371" y="115"/>
                      <a:pt x="8371" y="1226"/>
                      <a:pt x="8371" y="2542"/>
                    </a:cubicBezTo>
                    <a:cubicBezTo>
                      <a:pt x="8371" y="3859"/>
                      <a:pt x="7609" y="4174"/>
                      <a:pt x="6678" y="3243"/>
                    </a:cubicBezTo>
                    <a:cubicBezTo>
                      <a:pt x="5747" y="2312"/>
                      <a:pt x="4962" y="1527"/>
                      <a:pt x="4934" y="1498"/>
                    </a:cubicBezTo>
                    <a:cubicBezTo>
                      <a:pt x="4905" y="1470"/>
                      <a:pt x="4858" y="1470"/>
                      <a:pt x="4829" y="1498"/>
                    </a:cubicBezTo>
                    <a:cubicBezTo>
                      <a:pt x="4801" y="1527"/>
                      <a:pt x="4051" y="2276"/>
                      <a:pt x="3164" y="3163"/>
                    </a:cubicBezTo>
                    <a:cubicBezTo>
                      <a:pt x="2277" y="4050"/>
                      <a:pt x="1528" y="4800"/>
                      <a:pt x="1499" y="4829"/>
                    </a:cubicBezTo>
                    <a:cubicBezTo>
                      <a:pt x="1470" y="4857"/>
                      <a:pt x="1470" y="4904"/>
                      <a:pt x="1499" y="4934"/>
                    </a:cubicBezTo>
                    <a:cubicBezTo>
                      <a:pt x="1528" y="4962"/>
                      <a:pt x="2313" y="5747"/>
                      <a:pt x="3244" y="6678"/>
                    </a:cubicBezTo>
                    <a:cubicBezTo>
                      <a:pt x="4175" y="7609"/>
                      <a:pt x="3860" y="8371"/>
                      <a:pt x="2543" y="8371"/>
                    </a:cubicBezTo>
                    <a:cubicBezTo>
                      <a:pt x="1226" y="8371"/>
                      <a:pt x="115" y="8371"/>
                      <a:pt x="74" y="8371"/>
                    </a:cubicBezTo>
                    <a:cubicBezTo>
                      <a:pt x="33" y="8371"/>
                      <a:pt x="0" y="8405"/>
                      <a:pt x="0" y="8445"/>
                    </a:cubicBezTo>
                    <a:cubicBezTo>
                      <a:pt x="0" y="8486"/>
                      <a:pt x="0" y="9546"/>
                      <a:pt x="0" y="10800"/>
                    </a:cubicBezTo>
                    <a:cubicBezTo>
                      <a:pt x="0" y="12055"/>
                      <a:pt x="0" y="13114"/>
                      <a:pt x="0" y="13155"/>
                    </a:cubicBezTo>
                    <a:cubicBezTo>
                      <a:pt x="0" y="13196"/>
                      <a:pt x="33" y="13229"/>
                      <a:pt x="74" y="13229"/>
                    </a:cubicBezTo>
                    <a:cubicBezTo>
                      <a:pt x="115" y="13229"/>
                      <a:pt x="1226" y="13229"/>
                      <a:pt x="2542" y="13229"/>
                    </a:cubicBezTo>
                    <a:cubicBezTo>
                      <a:pt x="3859" y="13229"/>
                      <a:pt x="4175" y="13991"/>
                      <a:pt x="3243" y="14922"/>
                    </a:cubicBezTo>
                    <a:cubicBezTo>
                      <a:pt x="2312" y="15853"/>
                      <a:pt x="1528" y="16638"/>
                      <a:pt x="1499" y="16666"/>
                    </a:cubicBezTo>
                    <a:cubicBezTo>
                      <a:pt x="1470" y="16696"/>
                      <a:pt x="1470" y="16742"/>
                      <a:pt x="1499" y="16771"/>
                    </a:cubicBezTo>
                    <a:cubicBezTo>
                      <a:pt x="1528" y="16800"/>
                      <a:pt x="2277" y="17550"/>
                      <a:pt x="3164" y="18436"/>
                    </a:cubicBezTo>
                    <a:cubicBezTo>
                      <a:pt x="4051" y="19324"/>
                      <a:pt x="4800" y="20072"/>
                      <a:pt x="4829" y="20102"/>
                    </a:cubicBezTo>
                    <a:cubicBezTo>
                      <a:pt x="4857" y="20130"/>
                      <a:pt x="4904" y="20130"/>
                      <a:pt x="4933" y="20102"/>
                    </a:cubicBezTo>
                    <a:cubicBezTo>
                      <a:pt x="4962" y="20072"/>
                      <a:pt x="5747" y="19288"/>
                      <a:pt x="6678" y="18357"/>
                    </a:cubicBezTo>
                    <a:cubicBezTo>
                      <a:pt x="7609" y="17426"/>
                      <a:pt x="8371" y="17741"/>
                      <a:pt x="8371" y="19058"/>
                    </a:cubicBezTo>
                    <a:cubicBezTo>
                      <a:pt x="8371" y="20375"/>
                      <a:pt x="8371" y="21486"/>
                      <a:pt x="8371" y="21526"/>
                    </a:cubicBezTo>
                    <a:cubicBezTo>
                      <a:pt x="8371" y="21567"/>
                      <a:pt x="8405" y="21600"/>
                      <a:pt x="8445" y="21600"/>
                    </a:cubicBezTo>
                    <a:cubicBezTo>
                      <a:pt x="8486" y="21600"/>
                      <a:pt x="9546" y="21600"/>
                      <a:pt x="10800" y="21600"/>
                    </a:cubicBezTo>
                    <a:cubicBezTo>
                      <a:pt x="12054" y="21600"/>
                      <a:pt x="13114" y="21600"/>
                      <a:pt x="13155" y="21600"/>
                    </a:cubicBezTo>
                    <a:cubicBezTo>
                      <a:pt x="13195" y="21600"/>
                      <a:pt x="13229" y="21567"/>
                      <a:pt x="13229" y="21526"/>
                    </a:cubicBezTo>
                    <a:cubicBezTo>
                      <a:pt x="13229" y="21486"/>
                      <a:pt x="13229" y="20375"/>
                      <a:pt x="13229" y="19058"/>
                    </a:cubicBezTo>
                    <a:cubicBezTo>
                      <a:pt x="13229" y="17741"/>
                      <a:pt x="13991" y="17426"/>
                      <a:pt x="14922" y="18356"/>
                    </a:cubicBezTo>
                    <a:cubicBezTo>
                      <a:pt x="15853" y="19288"/>
                      <a:pt x="16639" y="20072"/>
                      <a:pt x="16667" y="20101"/>
                    </a:cubicBezTo>
                    <a:cubicBezTo>
                      <a:pt x="16696" y="20130"/>
                      <a:pt x="16743" y="20130"/>
                      <a:pt x="16771" y="20101"/>
                    </a:cubicBezTo>
                    <a:cubicBezTo>
                      <a:pt x="16800" y="20072"/>
                      <a:pt x="17549" y="19324"/>
                      <a:pt x="18437" y="18436"/>
                    </a:cubicBezTo>
                    <a:cubicBezTo>
                      <a:pt x="19324" y="17550"/>
                      <a:pt x="20073" y="16800"/>
                      <a:pt x="20102" y="16771"/>
                    </a:cubicBezTo>
                    <a:cubicBezTo>
                      <a:pt x="20130" y="16743"/>
                      <a:pt x="20130" y="16696"/>
                      <a:pt x="20102" y="16666"/>
                    </a:cubicBezTo>
                    <a:cubicBezTo>
                      <a:pt x="20073" y="16638"/>
                      <a:pt x="19288" y="15853"/>
                      <a:pt x="18357" y="14922"/>
                    </a:cubicBezTo>
                    <a:cubicBezTo>
                      <a:pt x="17426" y="13991"/>
                      <a:pt x="17741" y="13229"/>
                      <a:pt x="19058" y="13229"/>
                    </a:cubicBezTo>
                    <a:cubicBezTo>
                      <a:pt x="20374" y="13229"/>
                      <a:pt x="21485" y="13229"/>
                      <a:pt x="21526" y="13229"/>
                    </a:cubicBezTo>
                    <a:cubicBezTo>
                      <a:pt x="21567" y="13229"/>
                      <a:pt x="21600" y="13196"/>
                      <a:pt x="21600" y="13155"/>
                    </a:cubicBezTo>
                    <a:cubicBezTo>
                      <a:pt x="21600" y="13114"/>
                      <a:pt x="21600" y="12055"/>
                      <a:pt x="21600" y="10800"/>
                    </a:cubicBezTo>
                    <a:cubicBezTo>
                      <a:pt x="21600" y="9546"/>
                      <a:pt x="21600" y="8486"/>
                      <a:pt x="21600" y="8445"/>
                    </a:cubicBezTo>
                    <a:cubicBezTo>
                      <a:pt x="21600" y="8405"/>
                      <a:pt x="21567" y="8371"/>
                      <a:pt x="21526" y="8371"/>
                    </a:cubicBezTo>
                    <a:close/>
                    <a:moveTo>
                      <a:pt x="10962" y="14352"/>
                    </a:moveTo>
                    <a:cubicBezTo>
                      <a:pt x="8960" y="14352"/>
                      <a:pt x="7336" y="12728"/>
                      <a:pt x="7336" y="10725"/>
                    </a:cubicBezTo>
                    <a:cubicBezTo>
                      <a:pt x="7336" y="8722"/>
                      <a:pt x="8960" y="7098"/>
                      <a:pt x="10962" y="7098"/>
                    </a:cubicBezTo>
                    <a:cubicBezTo>
                      <a:pt x="12965" y="7098"/>
                      <a:pt x="14589" y="8722"/>
                      <a:pt x="14589" y="10725"/>
                    </a:cubicBezTo>
                    <a:cubicBezTo>
                      <a:pt x="14589" y="12728"/>
                      <a:pt x="12965" y="14352"/>
                      <a:pt x="10962" y="14352"/>
                    </a:cubicBezTo>
                    <a:close/>
                    <a:moveTo>
                      <a:pt x="10962" y="14352"/>
                    </a:move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4" name="ïšḻïďê-Freeform: Shape 77">
                <a:extLst>
                  <a:ext uri="{FF2B5EF4-FFF2-40B4-BE49-F238E27FC236}">
                    <a16:creationId xmlns:a16="http://schemas.microsoft.com/office/drawing/2014/main" id="{D122C9DF-6B8A-4399-8DF4-C3BE19B50B25}"/>
                  </a:ext>
                </a:extLst>
              </p:cNvPr>
              <p:cNvSpPr/>
              <p:nvPr/>
            </p:nvSpPr>
            <p:spPr bwMode="auto">
              <a:xfrm>
                <a:off x="6149537" y="2547025"/>
                <a:ext cx="127949" cy="127949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w 21600" name="T22"/>
                  <a:gd fmla="*/ 0 h 21600" name="T23"/>
                  <a:gd fmla="*/ 0 w 21600" name="T24"/>
                  <a:gd fmla="*/ 0 h 21600" name="T25"/>
                  <a:gd fmla="*/ 0 w 21600" name="T26"/>
                  <a:gd fmla="*/ 0 h 21600" name="T27"/>
                  <a:gd fmla="*/ 0 w 21600" name="T28"/>
                  <a:gd fmla="*/ 0 h 21600" name="T29"/>
                  <a:gd fmla="*/ 0 w 21600" name="T30"/>
                  <a:gd fmla="*/ 0 h 21600" name="T31"/>
                  <a:gd fmla="*/ 0 w 21600" name="T32"/>
                  <a:gd fmla="*/ 0 h 21600" name="T33"/>
                  <a:gd fmla="*/ 0 w 21600" name="T34"/>
                  <a:gd fmla="*/ 0 h 21600" name="T35"/>
                  <a:gd fmla="*/ 0 w 21600" name="T36"/>
                  <a:gd fmla="*/ 0 h 21600" name="T37"/>
                  <a:gd fmla="*/ 0 w 21600" name="T38"/>
                  <a:gd fmla="*/ 0 h 21600" name="T39"/>
                  <a:gd fmla="*/ 0 w 21600" name="T40"/>
                  <a:gd fmla="*/ 0 h 21600" name="T41"/>
                  <a:gd fmla="*/ 0 w 21600" name="T42"/>
                  <a:gd fmla="*/ 0 h 21600" name="T43"/>
                  <a:gd fmla="*/ 0 w 21600" name="T44"/>
                  <a:gd fmla="*/ 0 h 21600" name="T45"/>
                  <a:gd fmla="*/ 0 w 21600" name="T46"/>
                  <a:gd fmla="*/ 0 h 21600" name="T47"/>
                  <a:gd fmla="*/ 0 w 21600" name="T48"/>
                  <a:gd fmla="*/ 0 h 21600" name="T49"/>
                  <a:gd fmla="*/ 0 w 21600" name="T50"/>
                  <a:gd fmla="*/ 0 h 21600" name="T51"/>
                  <a:gd fmla="*/ 0 w 21600" name="T52"/>
                  <a:gd fmla="*/ 0 h 21600" name="T53"/>
                  <a:gd fmla="*/ 0 w 21600" name="T54"/>
                  <a:gd fmla="*/ 0 h 21600" name="T55"/>
                  <a:gd fmla="*/ 0 w 21600" name="T56"/>
                  <a:gd fmla="*/ 0 h 21600" name="T57"/>
                  <a:gd fmla="*/ 0 w 21600" name="T58"/>
                  <a:gd fmla="*/ 0 h 21600" name="T59"/>
                  <a:gd fmla="*/ 0 w 21600" name="T60"/>
                  <a:gd fmla="*/ 0 h 21600" name="T61"/>
                  <a:gd fmla="*/ 0 w 21600" name="T62"/>
                  <a:gd fmla="*/ 0 h 21600" name="T63"/>
                  <a:gd fmla="*/ 0 w 21600" name="T64"/>
                  <a:gd fmla="*/ 0 h 21600" name="T65"/>
                  <a:gd fmla="*/ 0 w 21600" name="T66"/>
                  <a:gd fmla="*/ 0 h 21600" name="T67"/>
                  <a:gd fmla="*/ 0 w 21600" name="T68"/>
                  <a:gd fmla="*/ 0 h 21600" name="T69"/>
                  <a:gd fmla="*/ 0 w 21600" name="T70"/>
                  <a:gd fmla="*/ 0 h 21600" name="T71"/>
                  <a:gd fmla="*/ 0 w 21600" name="T72"/>
                  <a:gd fmla="*/ 0 h 21600" name="T73"/>
                  <a:gd fmla="*/ 0 w 21600" name="T74"/>
                  <a:gd fmla="*/ 0 h 21600" name="T75"/>
                  <a:gd fmla="*/ 0 w 21600" name="T76"/>
                  <a:gd fmla="*/ 0 h 21600" name="T77"/>
                  <a:gd fmla="*/ 0 w 21600" name="T78"/>
                  <a:gd fmla="*/ 0 h 21600" name="T79"/>
                  <a:gd fmla="*/ 0 w 21600" name="T80"/>
                  <a:gd fmla="*/ 0 h 21600" name="T81"/>
                  <a:gd fmla="*/ 0 w 21600" name="T82"/>
                  <a:gd fmla="*/ 0 h 21600" name="T83"/>
                  <a:gd fmla="*/ 0 w 21600" name="T84"/>
                  <a:gd fmla="*/ 0 h 21600" name="T85"/>
                  <a:gd fmla="*/ 0 w 21600" name="T86"/>
                  <a:gd fmla="*/ 0 h 21600" name="T87"/>
                  <a:gd fmla="*/ 0 w 21600" name="T88"/>
                  <a:gd fmla="*/ 0 h 21600" name="T89"/>
                  <a:gd fmla="*/ 0 w 21600" name="T90"/>
                  <a:gd fmla="*/ 0 h 21600" name="T91"/>
                  <a:gd fmla="*/ 0 w 21600" name="T92"/>
                  <a:gd fmla="*/ 0 h 21600" name="T93"/>
                  <a:gd fmla="*/ 0 w 21600" name="T94"/>
                  <a:gd fmla="*/ 0 h 21600" name="T95"/>
                  <a:gd fmla="*/ 0 w 21600" name="T96"/>
                  <a:gd fmla="*/ 0 h 21600" name="T97"/>
                  <a:gd fmla="*/ 0 w 21600" name="T98"/>
                  <a:gd fmla="*/ 0 h 21600" name="T99"/>
                  <a:gd fmla="*/ 0 w 21600" name="T100"/>
                  <a:gd fmla="*/ 0 h 21600" name="T101"/>
                  <a:gd fmla="*/ 0 w 21600" name="T102"/>
                  <a:gd fmla="*/ 0 h 21600" name="T103"/>
                  <a:gd fmla="*/ 0 w 21600" name="T104"/>
                  <a:gd fmla="*/ 0 h 21600" name="T105"/>
                  <a:gd fmla="*/ 0 w 21600" name="T106"/>
                  <a:gd fmla="*/ 0 h 21600" name="T107"/>
                  <a:gd fmla="*/ 0 w 21600" name="T108"/>
                  <a:gd fmla="*/ 0 h 21600" name="T109"/>
                  <a:gd fmla="*/ 0 w 21600" name="T110"/>
                  <a:gd fmla="*/ 0 h 21600" name="T111"/>
                  <a:gd fmla="*/ 0 w 21600" name="T112"/>
                  <a:gd fmla="*/ 0 h 21600" name="T113"/>
                  <a:gd fmla="*/ 0 w 21600" name="T114"/>
                  <a:gd fmla="*/ 0 h 21600" name="T115"/>
                  <a:gd fmla="*/ 0 w 21600" name="T116"/>
                  <a:gd fmla="*/ 0 h 21600" name="T117"/>
                  <a:gd fmla="*/ 0 w 21600" name="T118"/>
                  <a:gd fmla="*/ 0 h 21600" name="T119"/>
                  <a:gd fmla="*/ 0 w 21600" name="T120"/>
                  <a:gd fmla="*/ 0 h 21600" name="T121"/>
                  <a:gd fmla="*/ 0 w 21600" name="T122"/>
                  <a:gd fmla="*/ 0 h 21600" name="T123"/>
                  <a:gd fmla="*/ 0 w 21600" name="T124"/>
                  <a:gd fmla="*/ 0 h 21600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  <a:gd fmla="*/ 0 60000 65536" name="T168"/>
                  <a:gd fmla="*/ 0 60000 65536" name="T169"/>
                  <a:gd fmla="*/ 0 60000 65536" name="T170"/>
                  <a:gd fmla="*/ 0 60000 65536" name="T171"/>
                  <a:gd fmla="*/ 0 60000 65536" name="T172"/>
                  <a:gd fmla="*/ 0 60000 65536" name="T173"/>
                  <a:gd fmla="*/ 0 60000 65536" name="T174"/>
                  <a:gd fmla="*/ 0 60000 65536" name="T175"/>
                  <a:gd fmla="*/ 0 60000 65536" name="T176"/>
                  <a:gd fmla="*/ 0 60000 65536" name="T177"/>
                  <a:gd fmla="*/ 0 60000 65536" name="T178"/>
                  <a:gd fmla="*/ 0 60000 65536" name="T179"/>
                  <a:gd fmla="*/ 0 60000 65536" name="T180"/>
                  <a:gd fmla="*/ 0 60000 65536" name="T181"/>
                  <a:gd fmla="*/ 0 60000 65536" name="T182"/>
                  <a:gd fmla="*/ 0 60000 65536" name="T183"/>
                  <a:gd fmla="*/ 0 60000 65536" name="T184"/>
                  <a:gd fmla="*/ 0 60000 65536" name="T185"/>
                  <a:gd fmla="*/ 0 60000 65536" name="T186"/>
                  <a:gd fmla="*/ 0 60000 65536" name="T187"/>
                  <a:gd fmla="*/ 0 60000 65536" name="T188"/>
                </a:gdLst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b="b" l="0" r="r" t="0"/>
                <a:pathLst>
                  <a:path h="21600" w="21600">
                    <a:moveTo>
                      <a:pt x="21525" y="8370"/>
                    </a:moveTo>
                    <a:cubicBezTo>
                      <a:pt x="21484" y="8370"/>
                      <a:pt x="20373" y="8370"/>
                      <a:pt x="19056" y="8370"/>
                    </a:cubicBezTo>
                    <a:cubicBezTo>
                      <a:pt x="17740" y="8370"/>
                      <a:pt x="17424" y="7610"/>
                      <a:pt x="18356" y="6677"/>
                    </a:cubicBezTo>
                    <a:cubicBezTo>
                      <a:pt x="19287" y="5746"/>
                      <a:pt x="20073" y="4962"/>
                      <a:pt x="20101" y="4932"/>
                    </a:cubicBezTo>
                    <a:cubicBezTo>
                      <a:pt x="20129" y="4904"/>
                      <a:pt x="20129" y="4857"/>
                      <a:pt x="20101" y="4827"/>
                    </a:cubicBezTo>
                    <a:cubicBezTo>
                      <a:pt x="20073" y="4799"/>
                      <a:pt x="19323" y="4049"/>
                      <a:pt x="18436" y="3164"/>
                    </a:cubicBezTo>
                    <a:cubicBezTo>
                      <a:pt x="17549" y="2275"/>
                      <a:pt x="16799" y="1527"/>
                      <a:pt x="16771" y="1497"/>
                    </a:cubicBezTo>
                    <a:cubicBezTo>
                      <a:pt x="16742" y="1469"/>
                      <a:pt x="16694" y="1469"/>
                      <a:pt x="16666" y="1497"/>
                    </a:cubicBezTo>
                    <a:cubicBezTo>
                      <a:pt x="16637" y="1526"/>
                      <a:pt x="15851" y="2312"/>
                      <a:pt x="14921" y="3243"/>
                    </a:cubicBezTo>
                    <a:cubicBezTo>
                      <a:pt x="13990" y="4174"/>
                      <a:pt x="13228" y="3859"/>
                      <a:pt x="13228" y="2543"/>
                    </a:cubicBezTo>
                    <a:cubicBezTo>
                      <a:pt x="13228" y="1225"/>
                      <a:pt x="13228" y="115"/>
                      <a:pt x="13229" y="74"/>
                    </a:cubicBezTo>
                    <a:cubicBezTo>
                      <a:pt x="13228" y="33"/>
                      <a:pt x="13195" y="0"/>
                      <a:pt x="13155" y="0"/>
                    </a:cubicBezTo>
                    <a:cubicBezTo>
                      <a:pt x="13113" y="0"/>
                      <a:pt x="12053" y="0"/>
                      <a:pt x="10800" y="0"/>
                    </a:cubicBezTo>
                    <a:cubicBezTo>
                      <a:pt x="9546" y="0"/>
                      <a:pt x="8486" y="0"/>
                      <a:pt x="8445" y="0"/>
                    </a:cubicBezTo>
                    <a:cubicBezTo>
                      <a:pt x="8404" y="0"/>
                      <a:pt x="8372" y="33"/>
                      <a:pt x="8372" y="74"/>
                    </a:cubicBezTo>
                    <a:cubicBezTo>
                      <a:pt x="8372" y="115"/>
                      <a:pt x="8372" y="1226"/>
                      <a:pt x="8372" y="2543"/>
                    </a:cubicBezTo>
                    <a:cubicBezTo>
                      <a:pt x="8372" y="3859"/>
                      <a:pt x="7610" y="4175"/>
                      <a:pt x="6679" y="3244"/>
                    </a:cubicBezTo>
                    <a:cubicBezTo>
                      <a:pt x="5747" y="2312"/>
                      <a:pt x="4962" y="1527"/>
                      <a:pt x="4933" y="1497"/>
                    </a:cubicBezTo>
                    <a:cubicBezTo>
                      <a:pt x="4903" y="1469"/>
                      <a:pt x="4856" y="1469"/>
                      <a:pt x="4828" y="1497"/>
                    </a:cubicBezTo>
                    <a:cubicBezTo>
                      <a:pt x="4799" y="1526"/>
                      <a:pt x="4049" y="2275"/>
                      <a:pt x="3162" y="3162"/>
                    </a:cubicBezTo>
                    <a:cubicBezTo>
                      <a:pt x="2276" y="4049"/>
                      <a:pt x="1526" y="4799"/>
                      <a:pt x="1498" y="4827"/>
                    </a:cubicBezTo>
                    <a:cubicBezTo>
                      <a:pt x="1469" y="4855"/>
                      <a:pt x="1469" y="4904"/>
                      <a:pt x="1498" y="4932"/>
                    </a:cubicBezTo>
                    <a:cubicBezTo>
                      <a:pt x="1527" y="4962"/>
                      <a:pt x="2312" y="5746"/>
                      <a:pt x="3244" y="6677"/>
                    </a:cubicBezTo>
                    <a:cubicBezTo>
                      <a:pt x="4174" y="7608"/>
                      <a:pt x="3859" y="8370"/>
                      <a:pt x="2542" y="8370"/>
                    </a:cubicBezTo>
                    <a:cubicBezTo>
                      <a:pt x="1225" y="8370"/>
                      <a:pt x="116" y="8370"/>
                      <a:pt x="75" y="8370"/>
                    </a:cubicBezTo>
                    <a:cubicBezTo>
                      <a:pt x="34" y="8372"/>
                      <a:pt x="1" y="8405"/>
                      <a:pt x="0" y="8446"/>
                    </a:cubicBezTo>
                    <a:cubicBezTo>
                      <a:pt x="1" y="8486"/>
                      <a:pt x="0" y="9546"/>
                      <a:pt x="0" y="10800"/>
                    </a:cubicBezTo>
                    <a:cubicBezTo>
                      <a:pt x="0" y="12054"/>
                      <a:pt x="0" y="13114"/>
                      <a:pt x="0" y="13154"/>
                    </a:cubicBezTo>
                    <a:cubicBezTo>
                      <a:pt x="0" y="13195"/>
                      <a:pt x="34" y="13228"/>
                      <a:pt x="75" y="13228"/>
                    </a:cubicBezTo>
                    <a:cubicBezTo>
                      <a:pt x="115" y="13228"/>
                      <a:pt x="1227" y="13230"/>
                      <a:pt x="2542" y="13230"/>
                    </a:cubicBezTo>
                    <a:cubicBezTo>
                      <a:pt x="3860" y="13228"/>
                      <a:pt x="4174" y="13990"/>
                      <a:pt x="3244" y="14921"/>
                    </a:cubicBezTo>
                    <a:cubicBezTo>
                      <a:pt x="2312" y="15852"/>
                      <a:pt x="1526" y="16638"/>
                      <a:pt x="1498" y="16666"/>
                    </a:cubicBezTo>
                    <a:cubicBezTo>
                      <a:pt x="1469" y="16696"/>
                      <a:pt x="1469" y="16743"/>
                      <a:pt x="1498" y="16771"/>
                    </a:cubicBezTo>
                    <a:cubicBezTo>
                      <a:pt x="1527" y="16801"/>
                      <a:pt x="2277" y="17551"/>
                      <a:pt x="3163" y="18438"/>
                    </a:cubicBezTo>
                    <a:cubicBezTo>
                      <a:pt x="4050" y="19323"/>
                      <a:pt x="4799" y="20073"/>
                      <a:pt x="4828" y="20103"/>
                    </a:cubicBezTo>
                    <a:cubicBezTo>
                      <a:pt x="4857" y="20131"/>
                      <a:pt x="4904" y="20131"/>
                      <a:pt x="4934" y="20103"/>
                    </a:cubicBezTo>
                    <a:cubicBezTo>
                      <a:pt x="4962" y="20073"/>
                      <a:pt x="5747" y="19288"/>
                      <a:pt x="6679" y="18356"/>
                    </a:cubicBezTo>
                    <a:cubicBezTo>
                      <a:pt x="7610" y="17426"/>
                      <a:pt x="8372" y="17741"/>
                      <a:pt x="8372" y="19057"/>
                    </a:cubicBezTo>
                    <a:cubicBezTo>
                      <a:pt x="8372" y="20375"/>
                      <a:pt x="8372" y="21485"/>
                      <a:pt x="8372" y="21526"/>
                    </a:cubicBezTo>
                    <a:cubicBezTo>
                      <a:pt x="8372" y="21567"/>
                      <a:pt x="8404" y="21600"/>
                      <a:pt x="8445" y="21600"/>
                    </a:cubicBezTo>
                    <a:cubicBezTo>
                      <a:pt x="8487" y="21600"/>
                      <a:pt x="9546" y="21600"/>
                      <a:pt x="10799" y="21600"/>
                    </a:cubicBezTo>
                    <a:cubicBezTo>
                      <a:pt x="12054" y="21600"/>
                      <a:pt x="13114" y="21600"/>
                      <a:pt x="13154" y="21600"/>
                    </a:cubicBezTo>
                    <a:cubicBezTo>
                      <a:pt x="13194" y="21600"/>
                      <a:pt x="13228" y="21567"/>
                      <a:pt x="13228" y="21525"/>
                    </a:cubicBezTo>
                    <a:cubicBezTo>
                      <a:pt x="13229" y="21485"/>
                      <a:pt x="13228" y="20374"/>
                      <a:pt x="13228" y="19059"/>
                    </a:cubicBezTo>
                    <a:cubicBezTo>
                      <a:pt x="13228" y="17741"/>
                      <a:pt x="13990" y="17425"/>
                      <a:pt x="14921" y="18356"/>
                    </a:cubicBezTo>
                    <a:cubicBezTo>
                      <a:pt x="15851" y="19287"/>
                      <a:pt x="16637" y="20073"/>
                      <a:pt x="16666" y="20103"/>
                    </a:cubicBezTo>
                    <a:cubicBezTo>
                      <a:pt x="16695" y="20131"/>
                      <a:pt x="16742" y="20131"/>
                      <a:pt x="16771" y="20103"/>
                    </a:cubicBezTo>
                    <a:cubicBezTo>
                      <a:pt x="16799" y="20073"/>
                      <a:pt x="17549" y="19323"/>
                      <a:pt x="18436" y="18438"/>
                    </a:cubicBezTo>
                    <a:cubicBezTo>
                      <a:pt x="19323" y="17551"/>
                      <a:pt x="20073" y="16801"/>
                      <a:pt x="20101" y="16773"/>
                    </a:cubicBezTo>
                    <a:cubicBezTo>
                      <a:pt x="20129" y="16743"/>
                      <a:pt x="20129" y="16696"/>
                      <a:pt x="20101" y="16666"/>
                    </a:cubicBezTo>
                    <a:cubicBezTo>
                      <a:pt x="20073" y="16638"/>
                      <a:pt x="19287" y="15852"/>
                      <a:pt x="18355" y="14921"/>
                    </a:cubicBezTo>
                    <a:cubicBezTo>
                      <a:pt x="17423" y="13990"/>
                      <a:pt x="17739" y="13228"/>
                      <a:pt x="19056" y="13228"/>
                    </a:cubicBezTo>
                    <a:cubicBezTo>
                      <a:pt x="20374" y="13228"/>
                      <a:pt x="21485" y="13228"/>
                      <a:pt x="21525" y="13228"/>
                    </a:cubicBezTo>
                    <a:cubicBezTo>
                      <a:pt x="21566" y="13228"/>
                      <a:pt x="21599" y="13195"/>
                      <a:pt x="21599" y="13154"/>
                    </a:cubicBezTo>
                    <a:cubicBezTo>
                      <a:pt x="21599" y="13114"/>
                      <a:pt x="21599" y="12054"/>
                      <a:pt x="21599" y="10800"/>
                    </a:cubicBezTo>
                    <a:cubicBezTo>
                      <a:pt x="21599" y="9546"/>
                      <a:pt x="21599" y="8486"/>
                      <a:pt x="21600" y="8445"/>
                    </a:cubicBezTo>
                    <a:cubicBezTo>
                      <a:pt x="21598" y="8405"/>
                      <a:pt x="21565" y="8370"/>
                      <a:pt x="21525" y="8370"/>
                    </a:cubicBezTo>
                    <a:close/>
                    <a:moveTo>
                      <a:pt x="13530" y="13426"/>
                    </a:moveTo>
                    <a:cubicBezTo>
                      <a:pt x="12114" y="14843"/>
                      <a:pt x="9818" y="14843"/>
                      <a:pt x="8402" y="13426"/>
                    </a:cubicBezTo>
                    <a:cubicBezTo>
                      <a:pt x="6986" y="12009"/>
                      <a:pt x="6986" y="9712"/>
                      <a:pt x="8402" y="8297"/>
                    </a:cubicBezTo>
                    <a:cubicBezTo>
                      <a:pt x="9819" y="6881"/>
                      <a:pt x="12115" y="6880"/>
                      <a:pt x="13530" y="8297"/>
                    </a:cubicBezTo>
                    <a:cubicBezTo>
                      <a:pt x="14948" y="9712"/>
                      <a:pt x="14947" y="12010"/>
                      <a:pt x="13530" y="13426"/>
                    </a:cubicBezTo>
                    <a:close/>
                    <a:moveTo>
                      <a:pt x="13530" y="13426"/>
                    </a:move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9" name="ïšḻïďê-Straight Connector 30">
            <a:extLst>
              <a:ext uri="{FF2B5EF4-FFF2-40B4-BE49-F238E27FC236}">
                <a16:creationId xmlns:a16="http://schemas.microsoft.com/office/drawing/2014/main" id="{956CA01F-0A60-4485-A248-C961155746EB}"/>
              </a:ext>
            </a:extLst>
          </p:cNvPr>
          <p:cNvCxnSpPr/>
          <p:nvPr/>
        </p:nvCxnSpPr>
        <p:spPr>
          <a:xfrm flipH="1">
            <a:off x="3004600" y="2533836"/>
            <a:ext cx="0" cy="257927"/>
          </a:xfrm>
          <a:prstGeom prst="line">
            <a:avLst/>
          </a:prstGeom>
          <a:ln w="3175">
            <a:solidFill>
              <a:schemeClr val="accent2">
                <a:lumMod val="75000"/>
              </a:schemeClr>
            </a:solidFill>
            <a:prstDash val="dash"/>
            <a:tailEnd len="sm" type="oval" w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10">
            <a:extLst>
              <a:ext uri="{FF2B5EF4-FFF2-40B4-BE49-F238E27FC236}">
                <a16:creationId xmlns:a16="http://schemas.microsoft.com/office/drawing/2014/main" id="{66024A7F-B675-45A6-A1DA-EA0473820806}"/>
              </a:ext>
            </a:extLst>
          </p:cNvPr>
          <p:cNvGrpSpPr/>
          <p:nvPr/>
        </p:nvGrpSpPr>
        <p:grpSpPr>
          <a:xfrm>
            <a:off x="2639055" y="1715045"/>
            <a:ext cx="731092" cy="824167"/>
            <a:chOff x="3518740" y="2286726"/>
            <a:chExt cx="974789" cy="1098889"/>
          </a:xfrm>
        </p:grpSpPr>
        <p:grpSp>
          <p:nvGrpSpPr>
            <p:cNvPr id="55" name="Group 29">
              <a:extLst>
                <a:ext uri="{FF2B5EF4-FFF2-40B4-BE49-F238E27FC236}">
                  <a16:creationId xmlns:a16="http://schemas.microsoft.com/office/drawing/2014/main" id="{0D7E1664-7623-4263-8053-7B5CDAAFEB82}"/>
                </a:ext>
              </a:extLst>
            </p:cNvPr>
            <p:cNvGrpSpPr/>
            <p:nvPr/>
          </p:nvGrpSpPr>
          <p:grpSpPr>
            <a:xfrm>
              <a:off x="3518740" y="2286726"/>
              <a:ext cx="974789" cy="1098889"/>
              <a:chOff x="2865318" y="1820082"/>
              <a:chExt cx="773113" cy="871538"/>
            </a:xfrm>
          </p:grpSpPr>
          <p:sp>
            <p:nvSpPr>
              <p:cNvPr id="59" name="ïšḻïďê-Freeform: Shape 31">
                <a:extLst>
                  <a:ext uri="{FF2B5EF4-FFF2-40B4-BE49-F238E27FC236}">
                    <a16:creationId xmlns:a16="http://schemas.microsoft.com/office/drawing/2014/main" id="{32113B5B-F24F-4D0B-BC65-E84C9B51F269}"/>
                  </a:ext>
                </a:extLst>
              </p:cNvPr>
              <p:cNvSpPr/>
              <p:nvPr/>
            </p:nvSpPr>
            <p:spPr bwMode="auto">
              <a:xfrm>
                <a:off x="2865318" y="1820082"/>
                <a:ext cx="773113" cy="871538"/>
              </a:xfrm>
              <a:custGeom>
                <a:gdLst>
                  <a:gd fmla="*/ 170 w 205" name="T0"/>
                  <a:gd fmla="*/ 163 h 230" name="T1"/>
                  <a:gd fmla="*/ 190 w 205" name="T2"/>
                  <a:gd fmla="*/ 59 h 230" name="T3"/>
                  <a:gd fmla="*/ 102 w 205" name="T4"/>
                  <a:gd fmla="*/ 0 h 230" name="T5"/>
                  <a:gd fmla="*/ 102 w 205" name="T6"/>
                  <a:gd fmla="*/ 0 h 230" name="T7"/>
                  <a:gd fmla="*/ 102 w 205" name="T8"/>
                  <a:gd fmla="*/ 0 h 230" name="T9"/>
                  <a:gd fmla="*/ 14 w 205" name="T10"/>
                  <a:gd fmla="*/ 59 h 230" name="T11"/>
                  <a:gd fmla="*/ 35 w 205" name="T12"/>
                  <a:gd fmla="*/ 163 h 230" name="T13"/>
                  <a:gd fmla="*/ 102 w 205" name="T14"/>
                  <a:gd fmla="*/ 230 h 230" name="T15"/>
                  <a:gd fmla="*/ 170 w 205" name="T16"/>
                  <a:gd fmla="*/ 163 h 2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0" w="205">
                    <a:moveTo>
                      <a:pt x="170" y="163"/>
                    </a:moveTo>
                    <a:cubicBezTo>
                      <a:pt x="197" y="135"/>
                      <a:pt x="205" y="94"/>
                      <a:pt x="190" y="59"/>
                    </a:cubicBezTo>
                    <a:cubicBezTo>
                      <a:pt x="175" y="23"/>
                      <a:pt x="141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64" y="0"/>
                      <a:pt x="29" y="23"/>
                      <a:pt x="14" y="59"/>
                    </a:cubicBezTo>
                    <a:cubicBezTo>
                      <a:pt x="0" y="94"/>
                      <a:pt x="8" y="135"/>
                      <a:pt x="35" y="163"/>
                    </a:cubicBezTo>
                    <a:cubicBezTo>
                      <a:pt x="102" y="230"/>
                      <a:pt x="102" y="230"/>
                      <a:pt x="102" y="230"/>
                    </a:cubicBezTo>
                    <a:lnTo>
                      <a:pt x="170" y="163"/>
                    </a:lnTo>
                    <a:close/>
                  </a:path>
                </a:pathLst>
              </a:custGeom>
              <a:solidFill>
                <a:schemeClr val="accent2"/>
              </a:solidFill>
              <a:ln cap="flat" w="3175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60" name="ïšḻïďê-Oval 32">
                <a:extLst>
                  <a:ext uri="{FF2B5EF4-FFF2-40B4-BE49-F238E27FC236}">
                    <a16:creationId xmlns:a16="http://schemas.microsoft.com/office/drawing/2014/main" id="{72A617C0-271D-42BF-8C3F-F6FFC78E757E}"/>
                  </a:ext>
                </a:extLst>
              </p:cNvPr>
              <p:cNvSpPr/>
              <p:nvPr/>
            </p:nvSpPr>
            <p:spPr>
              <a:xfrm>
                <a:off x="2955148" y="1887674"/>
                <a:ext cx="593452" cy="593452"/>
              </a:xfrm>
              <a:prstGeom prst="ellips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56" name="Group 6">
              <a:extLst>
                <a:ext uri="{FF2B5EF4-FFF2-40B4-BE49-F238E27FC236}">
                  <a16:creationId xmlns:a16="http://schemas.microsoft.com/office/drawing/2014/main" id="{A6566688-E2AA-4222-8AB0-3DBCC1251DEA}"/>
                </a:ext>
              </a:extLst>
            </p:cNvPr>
            <p:cNvGrpSpPr/>
            <p:nvPr/>
          </p:nvGrpSpPr>
          <p:grpSpPr>
            <a:xfrm>
              <a:off x="3833865" y="2579776"/>
              <a:ext cx="344532" cy="342188"/>
              <a:chOff x="3833865" y="2579776"/>
              <a:chExt cx="344532" cy="342188"/>
            </a:xfrm>
            <a:solidFill>
              <a:srgbClr val="ABCE5A"/>
            </a:solidFill>
          </p:grpSpPr>
          <p:sp>
            <p:nvSpPr>
              <p:cNvPr id="57" name="ïšḻïďê-Freeform: Shape 79">
                <a:extLst>
                  <a:ext uri="{FF2B5EF4-FFF2-40B4-BE49-F238E27FC236}">
                    <a16:creationId xmlns:a16="http://schemas.microsoft.com/office/drawing/2014/main" id="{B18AD107-4A74-4EAF-8C4A-C74146D0790B}"/>
                  </a:ext>
                </a:extLst>
              </p:cNvPr>
              <p:cNvSpPr/>
              <p:nvPr/>
            </p:nvSpPr>
            <p:spPr bwMode="auto">
              <a:xfrm>
                <a:off x="3833865" y="2579776"/>
                <a:ext cx="258697" cy="256641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w 21600" name="T22"/>
                  <a:gd fmla="*/ 0 h 21600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b" l="0" r="r" t="0"/>
                <a:pathLst>
                  <a:path h="21600" w="21600">
                    <a:moveTo>
                      <a:pt x="2691" y="15798"/>
                    </a:moveTo>
                    <a:lnTo>
                      <a:pt x="2691" y="2701"/>
                    </a:lnTo>
                    <a:lnTo>
                      <a:pt x="18909" y="2701"/>
                    </a:lnTo>
                    <a:lnTo>
                      <a:pt x="18909" y="4655"/>
                    </a:lnTo>
                    <a:lnTo>
                      <a:pt x="21600" y="4655"/>
                    </a:lnTo>
                    <a:lnTo>
                      <a:pt x="2160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4638" y="21600"/>
                    </a:lnTo>
                    <a:lnTo>
                      <a:pt x="4638" y="15798"/>
                    </a:lnTo>
                    <a:lnTo>
                      <a:pt x="2691" y="15798"/>
                    </a:lnTo>
                    <a:close/>
                    <a:moveTo>
                      <a:pt x="2691" y="15798"/>
                    </a:move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8" name="ïšḻïďê-Freeform: Shape 80">
                <a:extLst>
                  <a:ext uri="{FF2B5EF4-FFF2-40B4-BE49-F238E27FC236}">
                    <a16:creationId xmlns:a16="http://schemas.microsoft.com/office/drawing/2014/main" id="{4D465790-08D6-4990-BF19-A123D1F4D887}"/>
                  </a:ext>
                </a:extLst>
              </p:cNvPr>
              <p:cNvSpPr/>
              <p:nvPr/>
            </p:nvSpPr>
            <p:spPr bwMode="auto">
              <a:xfrm>
                <a:off x="3919104" y="2665323"/>
                <a:ext cx="259293" cy="256641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b" l="0" r="r" t="0"/>
                <a:pathLst>
                  <a:path h="21600" w="21600">
                    <a:moveTo>
                      <a:pt x="21600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  <a:moveTo>
                      <a:pt x="18909" y="15798"/>
                    </a:moveTo>
                    <a:lnTo>
                      <a:pt x="2691" y="15798"/>
                    </a:lnTo>
                    <a:lnTo>
                      <a:pt x="2691" y="2701"/>
                    </a:lnTo>
                    <a:lnTo>
                      <a:pt x="18909" y="2701"/>
                    </a:lnTo>
                    <a:lnTo>
                      <a:pt x="18909" y="15798"/>
                    </a:lnTo>
                    <a:close/>
                    <a:moveTo>
                      <a:pt x="18909" y="15798"/>
                    </a:move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51" name="ïšḻïďê-Straight Connector 67">
            <a:extLst>
              <a:ext uri="{FF2B5EF4-FFF2-40B4-BE49-F238E27FC236}">
                <a16:creationId xmlns:a16="http://schemas.microsoft.com/office/drawing/2014/main" id="{3B1C2B90-94EE-4748-A580-116A909B607D}"/>
              </a:ext>
            </a:extLst>
          </p:cNvPr>
          <p:cNvCxnSpPr/>
          <p:nvPr/>
        </p:nvCxnSpPr>
        <p:spPr>
          <a:xfrm flipH="1">
            <a:off x="7730181" y="2533836"/>
            <a:ext cx="0" cy="257926"/>
          </a:xfrm>
          <a:prstGeom prst="line">
            <a:avLst/>
          </a:prstGeom>
          <a:ln w="3175">
            <a:solidFill>
              <a:schemeClr val="accent5">
                <a:lumMod val="75000"/>
              </a:schemeClr>
            </a:solidFill>
            <a:prstDash val="dash"/>
            <a:tailEnd len="sm" type="oval" w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265BF148-9F67-476D-B7B5-8594DB8F5B14}"/>
              </a:ext>
            </a:extLst>
          </p:cNvPr>
          <p:cNvGrpSpPr/>
          <p:nvPr/>
        </p:nvGrpSpPr>
        <p:grpSpPr>
          <a:xfrm>
            <a:off x="7364635" y="1715045"/>
            <a:ext cx="731092" cy="824167"/>
            <a:chOff x="7364635" y="1715045"/>
            <a:chExt cx="731092" cy="824167"/>
          </a:xfrm>
        </p:grpSpPr>
        <p:grpSp>
          <p:nvGrpSpPr>
            <p:cNvPr id="50" name="Group 66">
              <a:extLst>
                <a:ext uri="{FF2B5EF4-FFF2-40B4-BE49-F238E27FC236}">
                  <a16:creationId xmlns:a16="http://schemas.microsoft.com/office/drawing/2014/main" id="{0438C6B3-77AA-4FE4-A81E-13F634C47CD4}"/>
                </a:ext>
              </a:extLst>
            </p:cNvPr>
            <p:cNvGrpSpPr/>
            <p:nvPr/>
          </p:nvGrpSpPr>
          <p:grpSpPr>
            <a:xfrm>
              <a:off x="7364635" y="1715045"/>
              <a:ext cx="731092" cy="824167"/>
              <a:chOff x="2865318" y="1820082"/>
              <a:chExt cx="773113" cy="871538"/>
            </a:xfrm>
          </p:grpSpPr>
          <p:sp>
            <p:nvSpPr>
              <p:cNvPr id="53" name="ïšḻïďê-Freeform: Shape 68">
                <a:extLst>
                  <a:ext uri="{FF2B5EF4-FFF2-40B4-BE49-F238E27FC236}">
                    <a16:creationId xmlns:a16="http://schemas.microsoft.com/office/drawing/2014/main" id="{13E4552A-DD71-461E-AB13-BEF6D6E237D4}"/>
                  </a:ext>
                </a:extLst>
              </p:cNvPr>
              <p:cNvSpPr/>
              <p:nvPr/>
            </p:nvSpPr>
            <p:spPr bwMode="auto">
              <a:xfrm>
                <a:off x="2865318" y="1820082"/>
                <a:ext cx="773113" cy="871538"/>
              </a:xfrm>
              <a:custGeom>
                <a:gdLst>
                  <a:gd fmla="*/ 170 w 205" name="T0"/>
                  <a:gd fmla="*/ 163 h 230" name="T1"/>
                  <a:gd fmla="*/ 190 w 205" name="T2"/>
                  <a:gd fmla="*/ 59 h 230" name="T3"/>
                  <a:gd fmla="*/ 102 w 205" name="T4"/>
                  <a:gd fmla="*/ 0 h 230" name="T5"/>
                  <a:gd fmla="*/ 102 w 205" name="T6"/>
                  <a:gd fmla="*/ 0 h 230" name="T7"/>
                  <a:gd fmla="*/ 102 w 205" name="T8"/>
                  <a:gd fmla="*/ 0 h 230" name="T9"/>
                  <a:gd fmla="*/ 14 w 205" name="T10"/>
                  <a:gd fmla="*/ 59 h 230" name="T11"/>
                  <a:gd fmla="*/ 35 w 205" name="T12"/>
                  <a:gd fmla="*/ 163 h 230" name="T13"/>
                  <a:gd fmla="*/ 102 w 205" name="T14"/>
                  <a:gd fmla="*/ 230 h 230" name="T15"/>
                  <a:gd fmla="*/ 170 w 205" name="T16"/>
                  <a:gd fmla="*/ 163 h 2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0" w="205">
                    <a:moveTo>
                      <a:pt x="170" y="163"/>
                    </a:moveTo>
                    <a:cubicBezTo>
                      <a:pt x="197" y="135"/>
                      <a:pt x="205" y="94"/>
                      <a:pt x="190" y="59"/>
                    </a:cubicBezTo>
                    <a:cubicBezTo>
                      <a:pt x="175" y="23"/>
                      <a:pt x="141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64" y="0"/>
                      <a:pt x="29" y="23"/>
                      <a:pt x="14" y="59"/>
                    </a:cubicBezTo>
                    <a:cubicBezTo>
                      <a:pt x="0" y="94"/>
                      <a:pt x="8" y="135"/>
                      <a:pt x="35" y="163"/>
                    </a:cubicBezTo>
                    <a:cubicBezTo>
                      <a:pt x="102" y="230"/>
                      <a:pt x="102" y="230"/>
                      <a:pt x="102" y="230"/>
                    </a:cubicBezTo>
                    <a:lnTo>
                      <a:pt x="170" y="163"/>
                    </a:lnTo>
                    <a:close/>
                  </a:path>
                </a:pathLst>
              </a:custGeom>
              <a:solidFill>
                <a:schemeClr val="accent5"/>
              </a:solidFill>
              <a:ln cap="flat" w="3175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54" name="ïšḻïďê-Oval 69">
                <a:extLst>
                  <a:ext uri="{FF2B5EF4-FFF2-40B4-BE49-F238E27FC236}">
                    <a16:creationId xmlns:a16="http://schemas.microsoft.com/office/drawing/2014/main" id="{E8E880B7-E7BA-42F7-A3E2-757871FF2F79}"/>
                  </a:ext>
                </a:extLst>
              </p:cNvPr>
              <p:cNvSpPr/>
              <p:nvPr/>
            </p:nvSpPr>
            <p:spPr>
              <a:xfrm>
                <a:off x="2955148" y="1887674"/>
                <a:ext cx="593452" cy="593452"/>
              </a:xfrm>
              <a:prstGeom prst="ellips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52" name="ïšḻïďê-Freeform: Shape 81">
              <a:extLst>
                <a:ext uri="{FF2B5EF4-FFF2-40B4-BE49-F238E27FC236}">
                  <a16:creationId xmlns:a16="http://schemas.microsoft.com/office/drawing/2014/main" id="{09DD656D-8D67-45F4-B943-3FDB87525B56}"/>
                </a:ext>
              </a:extLst>
            </p:cNvPr>
            <p:cNvSpPr/>
            <p:nvPr/>
          </p:nvSpPr>
          <p:spPr bwMode="auto">
            <a:xfrm>
              <a:off x="7601859" y="1910051"/>
              <a:ext cx="256641" cy="258398"/>
            </a:xfrm>
            <a:custGeom>
              <a:gdLst>
                <a:gd fmla="*/ 84371008 w 21582" name="T0"/>
                <a:gd fmla="*/ 294811013 h 21587" name="T1"/>
                <a:gd fmla="*/ 84371008 w 21582" name="T2"/>
                <a:gd fmla="*/ 294811013 h 21587" name="T3"/>
                <a:gd fmla="*/ 84305262 w 21582" name="T4"/>
                <a:gd fmla="*/ 294811013 h 21587" name="T5"/>
                <a:gd fmla="*/ 38787421 w 21582" name="T6"/>
                <a:gd fmla="*/ 279624603 h 21587" name="T7"/>
                <a:gd fmla="*/ 25285619 w 21582" name="T8"/>
                <a:gd fmla="*/ 267879555 h 21587" name="T9"/>
                <a:gd fmla="*/ 0 w 21582" name="T10"/>
                <a:gd fmla="*/ 207884495 h 21587" name="T11"/>
                <a:gd fmla="*/ 25658487 w 21582" name="T12"/>
                <a:gd fmla="*/ 147630356 h 21587" name="T13"/>
                <a:gd fmla="*/ 96169700 w 21582" name="T14"/>
                <a:gd fmla="*/ 120167052 h 21587" name="T15"/>
                <a:gd fmla="*/ 118995510 w 21582" name="T16"/>
                <a:gd fmla="*/ 121955865 h 21587" name="T17"/>
                <a:gd fmla="*/ 162304981 w 21582" name="T18"/>
                <a:gd fmla="*/ 127895997 h 21587" name="T19"/>
                <a:gd fmla="*/ 185462732 w 21582" name="T20"/>
                <a:gd fmla="*/ 130464395 h 21587" name="T21"/>
                <a:gd fmla="*/ 228798267 w 21582" name="T22"/>
                <a:gd fmla="*/ 115605202 h 21587" name="T23"/>
                <a:gd fmla="*/ 239945450 w 21582" name="T24"/>
                <a:gd fmla="*/ 88386957 h 21587" name="T25"/>
                <a:gd fmla="*/ 230661101 w 21582" name="T26"/>
                <a:gd fmla="*/ 63558903 h 21587" name="T27"/>
                <a:gd fmla="*/ 227947340 w 21582" name="T28"/>
                <a:gd fmla="*/ 60540807 h 21587" name="T29"/>
                <a:gd fmla="*/ 218888366 w 21582" name="T30"/>
                <a:gd fmla="*/ 53466297 h 21587" name="T31"/>
                <a:gd fmla="*/ 201065188 w 21582" name="T32"/>
                <a:gd fmla="*/ 48713612 h 21587" name="T33"/>
                <a:gd fmla="*/ 200958623 w 21582" name="T34"/>
                <a:gd fmla="*/ 48700986 h 21587" name="T35"/>
                <a:gd fmla="*/ 174275867 w 21582" name="T36"/>
                <a:gd fmla="*/ 59981147 h 21587" name="T37"/>
                <a:gd fmla="*/ 159990045 w 21582" name="T38"/>
                <a:gd fmla="*/ 104338943 h 21587" name="T39"/>
                <a:gd fmla="*/ 121628780 w 21582" name="T40"/>
                <a:gd fmla="*/ 99080941 h 21587" name="T41"/>
                <a:gd fmla="*/ 121681939 w 21582" name="T42"/>
                <a:gd fmla="*/ 99094843 h 21587" name="T43"/>
                <a:gd fmla="*/ 121601438 w 21582" name="T44"/>
                <a:gd fmla="*/ 99080941 h 21587" name="T45"/>
                <a:gd fmla="*/ 121455319 w 21582" name="T46"/>
                <a:gd fmla="*/ 99053126 h 21587" name="T47"/>
                <a:gd fmla="*/ 121535821 w 21582" name="T48"/>
                <a:gd fmla="*/ 99067028 h 21587" name="T49"/>
                <a:gd fmla="*/ 117079388 w 21582" name="T50"/>
                <a:gd fmla="*/ 98561722 h 21587" name="T51"/>
                <a:gd fmla="*/ 143829028 w 21582" name="T52"/>
                <a:gd fmla="*/ 26343994 h 21587" name="T53"/>
                <a:gd fmla="*/ 202235694 w 21582" name="T54"/>
                <a:gd fmla="*/ 13902 h 21587" name="T55"/>
                <a:gd fmla="*/ 202541549 w 21582" name="T56"/>
                <a:gd fmla="*/ 0 h 21587" name="T57"/>
                <a:gd fmla="*/ 202687678 w 21582" name="T58"/>
                <a:gd fmla="*/ 0 h 21587" name="T59"/>
                <a:gd fmla="*/ 261307358 w 21582" name="T60"/>
                <a:gd fmla="*/ 26616867 h 21587" name="T61"/>
                <a:gd fmla="*/ 272533883 w 21582" name="T62"/>
                <a:gd fmla="*/ 40246908 h 21587" name="T63"/>
                <a:gd fmla="*/ 287072292 w 21582" name="T64"/>
                <a:gd fmla="*/ 86762331 h 21587" name="T65"/>
                <a:gd fmla="*/ 273052761 w 21582" name="T66"/>
                <a:gd fmla="*/ 132935457 h 21587" name="T67"/>
                <a:gd fmla="*/ 261893121 w 21582" name="T68"/>
                <a:gd fmla="*/ 146524948 h 21587" name="T69"/>
                <a:gd fmla="*/ 191780732 w 21582" name="T70"/>
                <a:gd fmla="*/ 174603530 h 21587" name="T71"/>
                <a:gd fmla="*/ 167638287 w 21582" name="T72"/>
                <a:gd fmla="*/ 172458410 h 21587" name="T73"/>
                <a:gd fmla="*/ 124488659 w 21582" name="T74"/>
                <a:gd fmla="*/ 166696378 h 21587" name="T75"/>
                <a:gd fmla="*/ 101623167 w 21582" name="T76"/>
                <a:gd fmla="*/ 164114175 h 21587" name="T77"/>
                <a:gd fmla="*/ 57940829 w 21582" name="T78"/>
                <a:gd fmla="*/ 179370009 h 21587" name="T79"/>
                <a:gd fmla="*/ 51131174 w 21582" name="T80"/>
                <a:gd fmla="*/ 188628925 h 21587" name="T81"/>
                <a:gd fmla="*/ 47126842 w 21582" name="T82"/>
                <a:gd fmla="*/ 206600880 h 21587" name="T83"/>
                <a:gd fmla="*/ 53857274 w 21582" name="T84"/>
                <a:gd fmla="*/ 228083621 h 21587" name="T85"/>
                <a:gd fmla="*/ 58805362 w 21582" name="T86"/>
                <a:gd fmla="*/ 234133715 h 21587" name="T87"/>
                <a:gd fmla="*/ 85022398 w 21582" name="T88"/>
                <a:gd fmla="*/ 246260312 h 21587" name="T89"/>
                <a:gd fmla="*/ 85768026 w 21582" name="T90"/>
                <a:gd fmla="*/ 246288127 h 21587" name="T91"/>
                <a:gd fmla="*/ 112622965 w 21582" name="T92"/>
                <a:gd fmla="*/ 234857562 h 21587" name="T93"/>
                <a:gd fmla="*/ 126922393 w 21582" name="T94"/>
                <a:gd fmla="*/ 190267453 h 21587" name="T95"/>
                <a:gd fmla="*/ 164924634 w 21582" name="T96"/>
                <a:gd fmla="*/ 195334621 h 21587" name="T97"/>
                <a:gd fmla="*/ 169195267 w 21582" name="T98"/>
                <a:gd fmla="*/ 195976428 h 21587" name="T99"/>
                <a:gd fmla="*/ 143071071 w 21582" name="T100"/>
                <a:gd fmla="*/ 268152429 h 21587" name="T101"/>
                <a:gd fmla="*/ 84371008 w 21582" name="T102"/>
                <a:gd fmla="*/ 294811013 h 21587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</a:gdLst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b="b" l="0" r="r" t="0"/>
              <a:pathLst>
                <a:path h="21587" w="21582">
                  <a:moveTo>
                    <a:pt x="6343" y="21587"/>
                  </a:moveTo>
                  <a:lnTo>
                    <a:pt x="6343" y="21587"/>
                  </a:lnTo>
                  <a:cubicBezTo>
                    <a:pt x="6342" y="21587"/>
                    <a:pt x="6340" y="21587"/>
                    <a:pt x="6338" y="21587"/>
                  </a:cubicBezTo>
                  <a:cubicBezTo>
                    <a:pt x="5102" y="21582"/>
                    <a:pt x="3960" y="21211"/>
                    <a:pt x="2916" y="20475"/>
                  </a:cubicBezTo>
                  <a:cubicBezTo>
                    <a:pt x="2567" y="20229"/>
                    <a:pt x="2229" y="19943"/>
                    <a:pt x="1901" y="19615"/>
                  </a:cubicBezTo>
                  <a:cubicBezTo>
                    <a:pt x="631" y="18345"/>
                    <a:pt x="-3" y="16881"/>
                    <a:pt x="0" y="15222"/>
                  </a:cubicBezTo>
                  <a:cubicBezTo>
                    <a:pt x="3" y="13563"/>
                    <a:pt x="646" y="12092"/>
                    <a:pt x="1929" y="10810"/>
                  </a:cubicBezTo>
                  <a:cubicBezTo>
                    <a:pt x="3246" y="9493"/>
                    <a:pt x="5036" y="8799"/>
                    <a:pt x="7230" y="8799"/>
                  </a:cubicBezTo>
                  <a:cubicBezTo>
                    <a:pt x="7777" y="8799"/>
                    <a:pt x="8350" y="8843"/>
                    <a:pt x="8946" y="8930"/>
                  </a:cubicBezTo>
                  <a:lnTo>
                    <a:pt x="12202" y="9365"/>
                  </a:lnTo>
                  <a:cubicBezTo>
                    <a:pt x="12818" y="9494"/>
                    <a:pt x="13401" y="9553"/>
                    <a:pt x="13943" y="9553"/>
                  </a:cubicBezTo>
                  <a:cubicBezTo>
                    <a:pt x="15390" y="9553"/>
                    <a:pt x="16538" y="9129"/>
                    <a:pt x="17201" y="8465"/>
                  </a:cubicBezTo>
                  <a:cubicBezTo>
                    <a:pt x="17766" y="7901"/>
                    <a:pt x="18045" y="7236"/>
                    <a:pt x="18039" y="6472"/>
                  </a:cubicBezTo>
                  <a:cubicBezTo>
                    <a:pt x="18019" y="5789"/>
                    <a:pt x="17787" y="5182"/>
                    <a:pt x="17341" y="4654"/>
                  </a:cubicBezTo>
                  <a:cubicBezTo>
                    <a:pt x="17277" y="4579"/>
                    <a:pt x="17210" y="4505"/>
                    <a:pt x="17137" y="4433"/>
                  </a:cubicBezTo>
                  <a:cubicBezTo>
                    <a:pt x="16926" y="4221"/>
                    <a:pt x="16699" y="4049"/>
                    <a:pt x="16456" y="3915"/>
                  </a:cubicBezTo>
                  <a:cubicBezTo>
                    <a:pt x="16053" y="3693"/>
                    <a:pt x="15607" y="3577"/>
                    <a:pt x="15116" y="3567"/>
                  </a:cubicBezTo>
                  <a:cubicBezTo>
                    <a:pt x="15113" y="3567"/>
                    <a:pt x="15111" y="3566"/>
                    <a:pt x="15108" y="3566"/>
                  </a:cubicBezTo>
                  <a:cubicBezTo>
                    <a:pt x="14343" y="3544"/>
                    <a:pt x="13675" y="3819"/>
                    <a:pt x="13102" y="4392"/>
                  </a:cubicBezTo>
                  <a:cubicBezTo>
                    <a:pt x="12398" y="5096"/>
                    <a:pt x="11967" y="6055"/>
                    <a:pt x="12028" y="7640"/>
                  </a:cubicBezTo>
                  <a:lnTo>
                    <a:pt x="9144" y="7255"/>
                  </a:lnTo>
                  <a:cubicBezTo>
                    <a:pt x="9145" y="7256"/>
                    <a:pt x="9147" y="7256"/>
                    <a:pt x="9148" y="7256"/>
                  </a:cubicBezTo>
                  <a:cubicBezTo>
                    <a:pt x="9146" y="7256"/>
                    <a:pt x="9144" y="7255"/>
                    <a:pt x="9142" y="7255"/>
                  </a:cubicBezTo>
                  <a:lnTo>
                    <a:pt x="9131" y="7253"/>
                  </a:lnTo>
                  <a:cubicBezTo>
                    <a:pt x="9133" y="7254"/>
                    <a:pt x="9135" y="7254"/>
                    <a:pt x="9137" y="7254"/>
                  </a:cubicBezTo>
                  <a:cubicBezTo>
                    <a:pt x="9024" y="7238"/>
                    <a:pt x="8915" y="7231"/>
                    <a:pt x="8802" y="7217"/>
                  </a:cubicBezTo>
                  <a:cubicBezTo>
                    <a:pt x="8704" y="4934"/>
                    <a:pt x="9346" y="3396"/>
                    <a:pt x="10813" y="1929"/>
                  </a:cubicBezTo>
                  <a:cubicBezTo>
                    <a:pt x="12115" y="628"/>
                    <a:pt x="13578" y="-13"/>
                    <a:pt x="15204" y="1"/>
                  </a:cubicBezTo>
                  <a:lnTo>
                    <a:pt x="15227" y="0"/>
                  </a:lnTo>
                  <a:cubicBezTo>
                    <a:pt x="15231" y="0"/>
                    <a:pt x="15234" y="0"/>
                    <a:pt x="15238" y="0"/>
                  </a:cubicBezTo>
                  <a:cubicBezTo>
                    <a:pt x="16877" y="0"/>
                    <a:pt x="18346" y="650"/>
                    <a:pt x="19645" y="1949"/>
                  </a:cubicBezTo>
                  <a:cubicBezTo>
                    <a:pt x="19966" y="2270"/>
                    <a:pt x="20248" y="2603"/>
                    <a:pt x="20489" y="2947"/>
                  </a:cubicBezTo>
                  <a:cubicBezTo>
                    <a:pt x="21214" y="3980"/>
                    <a:pt x="21578" y="5116"/>
                    <a:pt x="21582" y="6353"/>
                  </a:cubicBezTo>
                  <a:cubicBezTo>
                    <a:pt x="21597" y="7580"/>
                    <a:pt x="21246" y="8706"/>
                    <a:pt x="20528" y="9734"/>
                  </a:cubicBezTo>
                  <a:cubicBezTo>
                    <a:pt x="20289" y="10077"/>
                    <a:pt x="20010" y="10409"/>
                    <a:pt x="19689" y="10729"/>
                  </a:cubicBezTo>
                  <a:cubicBezTo>
                    <a:pt x="18342" y="12076"/>
                    <a:pt x="16560" y="12785"/>
                    <a:pt x="14418" y="12785"/>
                  </a:cubicBezTo>
                  <a:cubicBezTo>
                    <a:pt x="13838" y="12785"/>
                    <a:pt x="13234" y="12734"/>
                    <a:pt x="12603" y="12628"/>
                  </a:cubicBezTo>
                  <a:lnTo>
                    <a:pt x="9359" y="12206"/>
                  </a:lnTo>
                  <a:cubicBezTo>
                    <a:pt x="8753" y="12077"/>
                    <a:pt x="8177" y="12017"/>
                    <a:pt x="7640" y="12017"/>
                  </a:cubicBezTo>
                  <a:cubicBezTo>
                    <a:pt x="6196" y="12017"/>
                    <a:pt x="5038" y="12452"/>
                    <a:pt x="4356" y="13134"/>
                  </a:cubicBezTo>
                  <a:cubicBezTo>
                    <a:pt x="4144" y="13346"/>
                    <a:pt x="3973" y="13572"/>
                    <a:pt x="3844" y="13812"/>
                  </a:cubicBezTo>
                  <a:cubicBezTo>
                    <a:pt x="3629" y="14211"/>
                    <a:pt x="3528" y="14650"/>
                    <a:pt x="3543" y="15128"/>
                  </a:cubicBezTo>
                  <a:cubicBezTo>
                    <a:pt x="3560" y="15714"/>
                    <a:pt x="3728" y="16238"/>
                    <a:pt x="4049" y="16701"/>
                  </a:cubicBezTo>
                  <a:cubicBezTo>
                    <a:pt x="4156" y="16856"/>
                    <a:pt x="4280" y="17003"/>
                    <a:pt x="4421" y="17144"/>
                  </a:cubicBezTo>
                  <a:cubicBezTo>
                    <a:pt x="4978" y="17701"/>
                    <a:pt x="5635" y="17997"/>
                    <a:pt x="6392" y="18032"/>
                  </a:cubicBezTo>
                  <a:lnTo>
                    <a:pt x="6448" y="18034"/>
                  </a:lnTo>
                  <a:cubicBezTo>
                    <a:pt x="7230" y="18040"/>
                    <a:pt x="7902" y="17761"/>
                    <a:pt x="8467" y="17197"/>
                  </a:cubicBezTo>
                  <a:cubicBezTo>
                    <a:pt x="9177" y="16486"/>
                    <a:pt x="9610" y="15521"/>
                    <a:pt x="9542" y="13932"/>
                  </a:cubicBezTo>
                  <a:lnTo>
                    <a:pt x="12399" y="14303"/>
                  </a:lnTo>
                  <a:cubicBezTo>
                    <a:pt x="12506" y="14321"/>
                    <a:pt x="12613" y="14335"/>
                    <a:pt x="12720" y="14350"/>
                  </a:cubicBezTo>
                  <a:cubicBezTo>
                    <a:pt x="12790" y="16689"/>
                    <a:pt x="12167" y="18224"/>
                    <a:pt x="10756" y="19635"/>
                  </a:cubicBezTo>
                  <a:cubicBezTo>
                    <a:pt x="9457" y="20934"/>
                    <a:pt x="7986" y="21584"/>
                    <a:pt x="6343" y="2158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16" name="ïšḻïďê-Straight Connector 46">
            <a:extLst>
              <a:ext uri="{FF2B5EF4-FFF2-40B4-BE49-F238E27FC236}">
                <a16:creationId xmlns:a16="http://schemas.microsoft.com/office/drawing/2014/main" id="{891A4C89-CE6F-4400-AFCD-CD7031F2EE57}"/>
              </a:ext>
            </a:extLst>
          </p:cNvPr>
          <p:cNvCxnSpPr/>
          <p:nvPr/>
        </p:nvCxnSpPr>
        <p:spPr>
          <a:xfrm flipH="1">
            <a:off x="6154988" y="2533836"/>
            <a:ext cx="0" cy="257927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  <a:prstDash val="dash"/>
            <a:tailEnd len="sm" type="oval" w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2">
            <a:extLst>
              <a:ext uri="{FF2B5EF4-FFF2-40B4-BE49-F238E27FC236}">
                <a16:creationId xmlns:a16="http://schemas.microsoft.com/office/drawing/2014/main" id="{581C748F-BFCF-4A89-9C98-E9515A0E4269}"/>
              </a:ext>
            </a:extLst>
          </p:cNvPr>
          <p:cNvGrpSpPr/>
          <p:nvPr/>
        </p:nvGrpSpPr>
        <p:grpSpPr>
          <a:xfrm>
            <a:off x="5789443" y="1715045"/>
            <a:ext cx="731092" cy="824167"/>
            <a:chOff x="7719257" y="2286726"/>
            <a:chExt cx="974789" cy="1098889"/>
          </a:xfrm>
        </p:grpSpPr>
        <p:grpSp>
          <p:nvGrpSpPr>
            <p:cNvPr id="43" name="Group 45">
              <a:extLst>
                <a:ext uri="{FF2B5EF4-FFF2-40B4-BE49-F238E27FC236}">
                  <a16:creationId xmlns:a16="http://schemas.microsoft.com/office/drawing/2014/main" id="{A50A25D2-F8C3-4381-A853-9E7C3D6B9306}"/>
                </a:ext>
              </a:extLst>
            </p:cNvPr>
            <p:cNvGrpSpPr/>
            <p:nvPr/>
          </p:nvGrpSpPr>
          <p:grpSpPr>
            <a:xfrm>
              <a:off x="7719257" y="2286726"/>
              <a:ext cx="974789" cy="1098889"/>
              <a:chOff x="2865318" y="1820082"/>
              <a:chExt cx="773113" cy="871538"/>
            </a:xfrm>
          </p:grpSpPr>
          <p:sp>
            <p:nvSpPr>
              <p:cNvPr id="48" name="ïšḻïďê-Freeform: Shape 54">
                <a:extLst>
                  <a:ext uri="{FF2B5EF4-FFF2-40B4-BE49-F238E27FC236}">
                    <a16:creationId xmlns:a16="http://schemas.microsoft.com/office/drawing/2014/main" id="{235B1077-B058-421F-B7FB-81E6E63107BD}"/>
                  </a:ext>
                </a:extLst>
              </p:cNvPr>
              <p:cNvSpPr/>
              <p:nvPr/>
            </p:nvSpPr>
            <p:spPr bwMode="auto">
              <a:xfrm>
                <a:off x="2865318" y="1820082"/>
                <a:ext cx="773113" cy="871538"/>
              </a:xfrm>
              <a:custGeom>
                <a:gdLst>
                  <a:gd fmla="*/ 170 w 205" name="T0"/>
                  <a:gd fmla="*/ 163 h 230" name="T1"/>
                  <a:gd fmla="*/ 190 w 205" name="T2"/>
                  <a:gd fmla="*/ 59 h 230" name="T3"/>
                  <a:gd fmla="*/ 102 w 205" name="T4"/>
                  <a:gd fmla="*/ 0 h 230" name="T5"/>
                  <a:gd fmla="*/ 102 w 205" name="T6"/>
                  <a:gd fmla="*/ 0 h 230" name="T7"/>
                  <a:gd fmla="*/ 102 w 205" name="T8"/>
                  <a:gd fmla="*/ 0 h 230" name="T9"/>
                  <a:gd fmla="*/ 14 w 205" name="T10"/>
                  <a:gd fmla="*/ 59 h 230" name="T11"/>
                  <a:gd fmla="*/ 35 w 205" name="T12"/>
                  <a:gd fmla="*/ 163 h 230" name="T13"/>
                  <a:gd fmla="*/ 102 w 205" name="T14"/>
                  <a:gd fmla="*/ 230 h 230" name="T15"/>
                  <a:gd fmla="*/ 170 w 205" name="T16"/>
                  <a:gd fmla="*/ 163 h 2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0" w="205">
                    <a:moveTo>
                      <a:pt x="170" y="163"/>
                    </a:moveTo>
                    <a:cubicBezTo>
                      <a:pt x="197" y="135"/>
                      <a:pt x="205" y="94"/>
                      <a:pt x="190" y="59"/>
                    </a:cubicBezTo>
                    <a:cubicBezTo>
                      <a:pt x="175" y="23"/>
                      <a:pt x="141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64" y="0"/>
                      <a:pt x="29" y="23"/>
                      <a:pt x="14" y="59"/>
                    </a:cubicBezTo>
                    <a:cubicBezTo>
                      <a:pt x="0" y="94"/>
                      <a:pt x="8" y="135"/>
                      <a:pt x="35" y="163"/>
                    </a:cubicBezTo>
                    <a:cubicBezTo>
                      <a:pt x="102" y="230"/>
                      <a:pt x="102" y="230"/>
                      <a:pt x="102" y="230"/>
                    </a:cubicBezTo>
                    <a:lnTo>
                      <a:pt x="170" y="163"/>
                    </a:lnTo>
                    <a:close/>
                  </a:path>
                </a:pathLst>
              </a:custGeom>
              <a:solidFill>
                <a:schemeClr val="accent4"/>
              </a:solidFill>
              <a:ln cap="flat" w="3175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9" name="ïšḻïďê-Oval 57">
                <a:extLst>
                  <a:ext uri="{FF2B5EF4-FFF2-40B4-BE49-F238E27FC236}">
                    <a16:creationId xmlns:a16="http://schemas.microsoft.com/office/drawing/2014/main" id="{56F59F61-A097-4AFC-86EF-B26755DC7D6E}"/>
                  </a:ext>
                </a:extLst>
              </p:cNvPr>
              <p:cNvSpPr/>
              <p:nvPr/>
            </p:nvSpPr>
            <p:spPr>
              <a:xfrm>
                <a:off x="2955148" y="1887674"/>
                <a:ext cx="593452" cy="593452"/>
              </a:xfrm>
              <a:prstGeom prst="ellips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4" name="Group 8">
              <a:extLst>
                <a:ext uri="{FF2B5EF4-FFF2-40B4-BE49-F238E27FC236}">
                  <a16:creationId xmlns:a16="http://schemas.microsoft.com/office/drawing/2014/main" id="{2B5EB960-6FC4-4EBE-A64F-F643B9FA1CB8}"/>
                </a:ext>
              </a:extLst>
            </p:cNvPr>
            <p:cNvGrpSpPr/>
            <p:nvPr/>
          </p:nvGrpSpPr>
          <p:grpSpPr>
            <a:xfrm>
              <a:off x="8035555" y="2590267"/>
              <a:ext cx="342188" cy="257813"/>
              <a:chOff x="8035555" y="2590267"/>
              <a:chExt cx="342188" cy="257813"/>
            </a:xfrm>
            <a:solidFill>
              <a:srgbClr val="886EBA"/>
            </a:solidFill>
          </p:grpSpPr>
          <p:sp>
            <p:nvSpPr>
              <p:cNvPr id="45" name="ïšḻïďê-Freeform: Shape 83">
                <a:extLst>
                  <a:ext uri="{FF2B5EF4-FFF2-40B4-BE49-F238E27FC236}">
                    <a16:creationId xmlns:a16="http://schemas.microsoft.com/office/drawing/2014/main" id="{4146B990-B389-4DC2-AB58-61E6FA96F916}"/>
                  </a:ext>
                </a:extLst>
              </p:cNvPr>
              <p:cNvSpPr/>
              <p:nvPr/>
            </p:nvSpPr>
            <p:spPr bwMode="auto">
              <a:xfrm>
                <a:off x="8035555" y="2590267"/>
                <a:ext cx="342188" cy="257813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  <a:moveTo>
                      <a:pt x="19798" y="19200"/>
                    </a:moveTo>
                    <a:lnTo>
                      <a:pt x="1802" y="19200"/>
                    </a:lnTo>
                    <a:lnTo>
                      <a:pt x="1802" y="2400"/>
                    </a:lnTo>
                    <a:lnTo>
                      <a:pt x="19798" y="2400"/>
                    </a:lnTo>
                    <a:lnTo>
                      <a:pt x="19798" y="19200"/>
                    </a:lnTo>
                    <a:close/>
                    <a:moveTo>
                      <a:pt x="19798" y="19200"/>
                    </a:move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6" name="ïšḻïďê-Freeform: Shape 84">
                <a:extLst>
                  <a:ext uri="{FF2B5EF4-FFF2-40B4-BE49-F238E27FC236}">
                    <a16:creationId xmlns:a16="http://schemas.microsoft.com/office/drawing/2014/main" id="{65938D46-532F-41E9-8F4C-DF2949F1F7BD}"/>
                  </a:ext>
                </a:extLst>
              </p:cNvPr>
              <p:cNvSpPr/>
              <p:nvPr/>
            </p:nvSpPr>
            <p:spPr bwMode="auto">
              <a:xfrm>
                <a:off x="8097446" y="2666833"/>
                <a:ext cx="224951" cy="129206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60000 65536" name="T18"/>
                  <a:gd fmla="*/ 0 60000 65536" name="T19"/>
                  <a:gd fmla="*/ 0 60000 65536" name="T20"/>
                  <a:gd fmla="*/ 0 60000 65536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</a:gdLst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b="b" l="0" r="r" t="0"/>
                <a:pathLst>
                  <a:path h="21600" w="21600">
                    <a:moveTo>
                      <a:pt x="0" y="21600"/>
                    </a:moveTo>
                    <a:lnTo>
                      <a:pt x="21600" y="21600"/>
                    </a:lnTo>
                    <a:lnTo>
                      <a:pt x="18676" y="4992"/>
                    </a:lnTo>
                    <a:lnTo>
                      <a:pt x="16483" y="6269"/>
                    </a:lnTo>
                    <a:lnTo>
                      <a:pt x="14583" y="0"/>
                    </a:lnTo>
                    <a:lnTo>
                      <a:pt x="8443" y="15509"/>
                    </a:lnTo>
                    <a:lnTo>
                      <a:pt x="5154" y="11801"/>
                    </a:lnTo>
                    <a:lnTo>
                      <a:pt x="0" y="21600"/>
                    </a:lnTo>
                    <a:close/>
                    <a:moveTo>
                      <a:pt x="0" y="21600"/>
                    </a:move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7" name="ïšḻïďê-Freeform: Shape 85">
                <a:extLst>
                  <a:ext uri="{FF2B5EF4-FFF2-40B4-BE49-F238E27FC236}">
                    <a16:creationId xmlns:a16="http://schemas.microsoft.com/office/drawing/2014/main" id="{C4C6A600-94BA-4EC0-9BBB-EF05420FAA10}"/>
                  </a:ext>
                </a:extLst>
              </p:cNvPr>
              <p:cNvSpPr/>
              <p:nvPr/>
            </p:nvSpPr>
            <p:spPr bwMode="auto">
              <a:xfrm>
                <a:off x="8102207" y="2652477"/>
                <a:ext cx="53560" cy="53836"/>
              </a:xfrm>
              <a:custGeom>
                <a:gdLst>
                  <a:gd fmla="*/ 0 w 21598" name="T0"/>
                  <a:gd fmla="*/ 0 h 21598" name="T1"/>
                  <a:gd fmla="*/ 0 w 21598" name="T2"/>
                  <a:gd fmla="*/ 0 h 21598" name="T3"/>
                  <a:gd fmla="*/ 0 w 21598" name="T4"/>
                  <a:gd fmla="*/ 0 h 21598" name="T5"/>
                  <a:gd fmla="*/ 0 w 21598" name="T6"/>
                  <a:gd fmla="*/ 0 h 21598" name="T7"/>
                  <a:gd fmla="*/ 0 w 21598" name="T8"/>
                  <a:gd fmla="*/ 0 h 21598" name="T9"/>
                  <a:gd fmla="*/ 0 w 21598" name="T10"/>
                  <a:gd fmla="*/ 0 h 21598" name="T11"/>
                  <a:gd fmla="*/ 0 w 21598" name="T12"/>
                  <a:gd fmla="*/ 0 h 21598" name="T13"/>
                  <a:gd fmla="*/ 0 w 21598" name="T14"/>
                  <a:gd fmla="*/ 0 h 21598" name="T15"/>
                  <a:gd fmla="*/ 0 w 21598" name="T16"/>
                  <a:gd fmla="*/ 0 h 21598" name="T17"/>
                  <a:gd fmla="*/ 0 w 21598" name="T18"/>
                  <a:gd fmla="*/ 0 h 21598" name="T19"/>
                  <a:gd fmla="*/ 0 w 21598" name="T20"/>
                  <a:gd fmla="*/ 0 h 21598" name="T21"/>
                  <a:gd fmla="*/ 0 w 21598" name="T22"/>
                  <a:gd fmla="*/ 0 h 21598" name="T23"/>
                  <a:gd fmla="*/ 0 w 21598" name="T24"/>
                  <a:gd fmla="*/ 0 h 21598" name="T25"/>
                  <a:gd fmla="*/ 0 w 21598" name="T26"/>
                  <a:gd fmla="*/ 0 h 21598" name="T27"/>
                  <a:gd fmla="*/ 0 w 21598" name="T28"/>
                  <a:gd fmla="*/ 0 h 21598" name="T29"/>
                  <a:gd fmla="*/ 0 w 21598" name="T30"/>
                  <a:gd fmla="*/ 0 h 21598" name="T31"/>
                  <a:gd fmla="*/ 0 w 21598" name="T32"/>
                  <a:gd fmla="*/ 0 h 21598" name="T33"/>
                  <a:gd fmla="*/ 0 w 21598" name="T34"/>
                  <a:gd fmla="*/ 0 h 21598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</a:gdLst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b="b" l="0" r="r" t="0"/>
                <a:pathLst>
                  <a:path h="21598" w="21598">
                    <a:moveTo>
                      <a:pt x="21598" y="10799"/>
                    </a:moveTo>
                    <a:cubicBezTo>
                      <a:pt x="21599" y="9385"/>
                      <a:pt x="21318" y="7972"/>
                      <a:pt x="20776" y="6666"/>
                    </a:cubicBezTo>
                    <a:cubicBezTo>
                      <a:pt x="20236" y="5360"/>
                      <a:pt x="19435" y="4162"/>
                      <a:pt x="18435" y="3163"/>
                    </a:cubicBezTo>
                    <a:cubicBezTo>
                      <a:pt x="17436" y="2163"/>
                      <a:pt x="16238" y="1362"/>
                      <a:pt x="14932" y="822"/>
                    </a:cubicBezTo>
                    <a:cubicBezTo>
                      <a:pt x="13626" y="280"/>
                      <a:pt x="12213" y="-1"/>
                      <a:pt x="10799" y="0"/>
                    </a:cubicBezTo>
                    <a:cubicBezTo>
                      <a:pt x="9385" y="-1"/>
                      <a:pt x="7972" y="280"/>
                      <a:pt x="6666" y="822"/>
                    </a:cubicBezTo>
                    <a:cubicBezTo>
                      <a:pt x="5360" y="1362"/>
                      <a:pt x="4162" y="2163"/>
                      <a:pt x="3163" y="3163"/>
                    </a:cubicBezTo>
                    <a:cubicBezTo>
                      <a:pt x="2163" y="4162"/>
                      <a:pt x="1362" y="5360"/>
                      <a:pt x="822" y="6666"/>
                    </a:cubicBezTo>
                    <a:cubicBezTo>
                      <a:pt x="280" y="7972"/>
                      <a:pt x="-1" y="9385"/>
                      <a:pt x="0" y="10799"/>
                    </a:cubicBezTo>
                    <a:cubicBezTo>
                      <a:pt x="-1" y="12213"/>
                      <a:pt x="280" y="13626"/>
                      <a:pt x="822" y="14932"/>
                    </a:cubicBezTo>
                    <a:cubicBezTo>
                      <a:pt x="1362" y="16238"/>
                      <a:pt x="2163" y="17436"/>
                      <a:pt x="3163" y="18435"/>
                    </a:cubicBezTo>
                    <a:cubicBezTo>
                      <a:pt x="4162" y="19435"/>
                      <a:pt x="5360" y="20236"/>
                      <a:pt x="6666" y="20776"/>
                    </a:cubicBezTo>
                    <a:cubicBezTo>
                      <a:pt x="7972" y="21318"/>
                      <a:pt x="9385" y="21599"/>
                      <a:pt x="10799" y="21598"/>
                    </a:cubicBezTo>
                    <a:cubicBezTo>
                      <a:pt x="12213" y="21599"/>
                      <a:pt x="13626" y="21318"/>
                      <a:pt x="14932" y="20776"/>
                    </a:cubicBezTo>
                    <a:cubicBezTo>
                      <a:pt x="16238" y="20236"/>
                      <a:pt x="17436" y="19435"/>
                      <a:pt x="18435" y="18435"/>
                    </a:cubicBezTo>
                    <a:cubicBezTo>
                      <a:pt x="19435" y="17436"/>
                      <a:pt x="20236" y="16238"/>
                      <a:pt x="20776" y="14932"/>
                    </a:cubicBezTo>
                    <a:cubicBezTo>
                      <a:pt x="21318" y="13626"/>
                      <a:pt x="21599" y="12213"/>
                      <a:pt x="21598" y="10799"/>
                    </a:cubicBezTo>
                    <a:close/>
                    <a:moveTo>
                      <a:pt x="21598" y="10799"/>
                    </a:move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20" name="ïšḻïďê-Straight Connector 22">
            <a:extLst>
              <a:ext uri="{FF2B5EF4-FFF2-40B4-BE49-F238E27FC236}">
                <a16:creationId xmlns:a16="http://schemas.microsoft.com/office/drawing/2014/main" id="{6ADAFC78-0D25-4E79-9D0B-2B85FD470DEB}"/>
              </a:ext>
            </a:extLst>
          </p:cNvPr>
          <p:cNvCxnSpPr/>
          <p:nvPr/>
        </p:nvCxnSpPr>
        <p:spPr>
          <a:xfrm flipH="1">
            <a:off x="1429406" y="2533836"/>
            <a:ext cx="0" cy="257927"/>
          </a:xfrm>
          <a:prstGeom prst="line">
            <a:avLst/>
          </a:prstGeom>
          <a:ln w="3175">
            <a:solidFill>
              <a:schemeClr val="accent1">
                <a:lumMod val="75000"/>
              </a:schemeClr>
            </a:solidFill>
            <a:prstDash val="dash"/>
            <a:tailEnd len="sm" type="oval" w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9">
            <a:extLst>
              <a:ext uri="{FF2B5EF4-FFF2-40B4-BE49-F238E27FC236}">
                <a16:creationId xmlns:a16="http://schemas.microsoft.com/office/drawing/2014/main" id="{B091F080-A35D-47A2-BB65-64681A35F53C}"/>
              </a:ext>
            </a:extLst>
          </p:cNvPr>
          <p:cNvGrpSpPr/>
          <p:nvPr/>
        </p:nvGrpSpPr>
        <p:grpSpPr>
          <a:xfrm>
            <a:off x="1063861" y="1715045"/>
            <a:ext cx="731092" cy="824167"/>
            <a:chOff x="1418481" y="2286726"/>
            <a:chExt cx="974789" cy="1098889"/>
          </a:xfrm>
        </p:grpSpPr>
        <p:grpSp>
          <p:nvGrpSpPr>
            <p:cNvPr id="37" name="Group 21">
              <a:extLst>
                <a:ext uri="{FF2B5EF4-FFF2-40B4-BE49-F238E27FC236}">
                  <a16:creationId xmlns:a16="http://schemas.microsoft.com/office/drawing/2014/main" id="{75C1AA8B-2B7D-4F55-98DC-E2E2F334B57C}"/>
                </a:ext>
              </a:extLst>
            </p:cNvPr>
            <p:cNvGrpSpPr/>
            <p:nvPr/>
          </p:nvGrpSpPr>
          <p:grpSpPr>
            <a:xfrm>
              <a:off x="1418481" y="2286726"/>
              <a:ext cx="974789" cy="1098889"/>
              <a:chOff x="2865318" y="1820082"/>
              <a:chExt cx="773113" cy="871538"/>
            </a:xfrm>
          </p:grpSpPr>
          <p:sp>
            <p:nvSpPr>
              <p:cNvPr id="41" name="ïšḻïďê-Freeform: Shape 23">
                <a:extLst>
                  <a:ext uri="{FF2B5EF4-FFF2-40B4-BE49-F238E27FC236}">
                    <a16:creationId xmlns:a16="http://schemas.microsoft.com/office/drawing/2014/main" id="{88099B77-7E35-43D5-BE82-752355DD3163}"/>
                  </a:ext>
                </a:extLst>
              </p:cNvPr>
              <p:cNvSpPr/>
              <p:nvPr/>
            </p:nvSpPr>
            <p:spPr bwMode="auto">
              <a:xfrm>
                <a:off x="2865318" y="1820082"/>
                <a:ext cx="773113" cy="871538"/>
              </a:xfrm>
              <a:custGeom>
                <a:gdLst>
                  <a:gd fmla="*/ 170 w 205" name="T0"/>
                  <a:gd fmla="*/ 163 h 230" name="T1"/>
                  <a:gd fmla="*/ 190 w 205" name="T2"/>
                  <a:gd fmla="*/ 59 h 230" name="T3"/>
                  <a:gd fmla="*/ 102 w 205" name="T4"/>
                  <a:gd fmla="*/ 0 h 230" name="T5"/>
                  <a:gd fmla="*/ 102 w 205" name="T6"/>
                  <a:gd fmla="*/ 0 h 230" name="T7"/>
                  <a:gd fmla="*/ 102 w 205" name="T8"/>
                  <a:gd fmla="*/ 0 h 230" name="T9"/>
                  <a:gd fmla="*/ 14 w 205" name="T10"/>
                  <a:gd fmla="*/ 59 h 230" name="T11"/>
                  <a:gd fmla="*/ 35 w 205" name="T12"/>
                  <a:gd fmla="*/ 163 h 230" name="T13"/>
                  <a:gd fmla="*/ 102 w 205" name="T14"/>
                  <a:gd fmla="*/ 230 h 230" name="T15"/>
                  <a:gd fmla="*/ 170 w 205" name="T16"/>
                  <a:gd fmla="*/ 163 h 230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30" w="205">
                    <a:moveTo>
                      <a:pt x="170" y="163"/>
                    </a:moveTo>
                    <a:cubicBezTo>
                      <a:pt x="197" y="135"/>
                      <a:pt x="205" y="94"/>
                      <a:pt x="190" y="59"/>
                    </a:cubicBezTo>
                    <a:cubicBezTo>
                      <a:pt x="175" y="23"/>
                      <a:pt x="141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64" y="0"/>
                      <a:pt x="29" y="23"/>
                      <a:pt x="14" y="59"/>
                    </a:cubicBezTo>
                    <a:cubicBezTo>
                      <a:pt x="0" y="94"/>
                      <a:pt x="8" y="135"/>
                      <a:pt x="35" y="163"/>
                    </a:cubicBezTo>
                    <a:cubicBezTo>
                      <a:pt x="102" y="230"/>
                      <a:pt x="102" y="230"/>
                      <a:pt x="102" y="230"/>
                    </a:cubicBezTo>
                    <a:lnTo>
                      <a:pt x="170" y="163"/>
                    </a:lnTo>
                    <a:close/>
                  </a:path>
                </a:pathLst>
              </a:custGeom>
              <a:solidFill>
                <a:schemeClr val="accent1"/>
              </a:solidFill>
              <a:ln cap="flat" w="3175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2" name="ïšḻïďê-Oval 24">
                <a:extLst>
                  <a:ext uri="{FF2B5EF4-FFF2-40B4-BE49-F238E27FC236}">
                    <a16:creationId xmlns:a16="http://schemas.microsoft.com/office/drawing/2014/main" id="{898B0D61-EA32-4558-9488-C22A8E20A302}"/>
                  </a:ext>
                </a:extLst>
              </p:cNvPr>
              <p:cNvSpPr/>
              <p:nvPr/>
            </p:nvSpPr>
            <p:spPr>
              <a:xfrm>
                <a:off x="2955148" y="1887674"/>
                <a:ext cx="593452" cy="593452"/>
              </a:xfrm>
              <a:prstGeom prst="ellipse">
                <a:avLst/>
              </a:pr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38" name="Group 4">
              <a:extLst>
                <a:ext uri="{FF2B5EF4-FFF2-40B4-BE49-F238E27FC236}">
                  <a16:creationId xmlns:a16="http://schemas.microsoft.com/office/drawing/2014/main" id="{1B71C711-7B33-4317-BBC0-C65627BB6E51}"/>
                </a:ext>
              </a:extLst>
            </p:cNvPr>
            <p:cNvGrpSpPr/>
            <p:nvPr/>
          </p:nvGrpSpPr>
          <p:grpSpPr>
            <a:xfrm>
              <a:off x="1718092" y="2567302"/>
              <a:ext cx="344532" cy="344532"/>
              <a:chOff x="1718092" y="2567302"/>
              <a:chExt cx="344532" cy="344532"/>
            </a:xfrm>
          </p:grpSpPr>
          <p:sp>
            <p:nvSpPr>
              <p:cNvPr id="39" name="ïšḻïďê-Freeform: Shape 87">
                <a:extLst>
                  <a:ext uri="{FF2B5EF4-FFF2-40B4-BE49-F238E27FC236}">
                    <a16:creationId xmlns:a16="http://schemas.microsoft.com/office/drawing/2014/main" id="{7D08691A-2DCD-498D-B0EB-1FFAD1AC58F4}"/>
                  </a:ext>
                </a:extLst>
              </p:cNvPr>
              <p:cNvSpPr/>
              <p:nvPr/>
            </p:nvSpPr>
            <p:spPr bwMode="auto">
              <a:xfrm>
                <a:off x="1718092" y="2567302"/>
                <a:ext cx="344532" cy="344532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b" l="0" r="r" t="0"/>
                <a:pathLst>
                  <a:path h="21600" w="21600">
                    <a:moveTo>
                      <a:pt x="10800" y="0"/>
                    </a:moveTo>
                    <a:cubicBezTo>
                      <a:pt x="4835" y="0"/>
                      <a:pt x="0" y="4835"/>
                      <a:pt x="0" y="10800"/>
                    </a:cubicBezTo>
                    <a:cubicBezTo>
                      <a:pt x="0" y="16765"/>
                      <a:pt x="4835" y="21600"/>
                      <a:pt x="10800" y="21600"/>
                    </a:cubicBezTo>
                    <a:cubicBezTo>
                      <a:pt x="16765" y="21600"/>
                      <a:pt x="21600" y="16765"/>
                      <a:pt x="21600" y="10800"/>
                    </a:cubicBezTo>
                    <a:cubicBezTo>
                      <a:pt x="21600" y="4835"/>
                      <a:pt x="16765" y="0"/>
                      <a:pt x="10800" y="0"/>
                    </a:cubicBezTo>
                    <a:close/>
                    <a:moveTo>
                      <a:pt x="10800" y="19200"/>
                    </a:moveTo>
                    <a:cubicBezTo>
                      <a:pt x="6168" y="19200"/>
                      <a:pt x="2400" y="15432"/>
                      <a:pt x="2400" y="10800"/>
                    </a:cubicBezTo>
                    <a:cubicBezTo>
                      <a:pt x="2400" y="6168"/>
                      <a:pt x="6168" y="2400"/>
                      <a:pt x="10800" y="2400"/>
                    </a:cubicBezTo>
                    <a:cubicBezTo>
                      <a:pt x="15432" y="2400"/>
                      <a:pt x="19200" y="6168"/>
                      <a:pt x="19200" y="10800"/>
                    </a:cubicBezTo>
                    <a:cubicBezTo>
                      <a:pt x="19200" y="15432"/>
                      <a:pt x="15432" y="19200"/>
                      <a:pt x="10800" y="19200"/>
                    </a:cubicBezTo>
                    <a:close/>
                    <a:moveTo>
                      <a:pt x="10800" y="19200"/>
                    </a:move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40" name="ïšḻïďê-Freeform: Shape 88">
                <a:extLst>
                  <a:ext uri="{FF2B5EF4-FFF2-40B4-BE49-F238E27FC236}">
                    <a16:creationId xmlns:a16="http://schemas.microsoft.com/office/drawing/2014/main" id="{C425925B-AB9B-480A-B8A4-017456BE2F5C}"/>
                  </a:ext>
                </a:extLst>
              </p:cNvPr>
              <p:cNvSpPr/>
              <p:nvPr/>
            </p:nvSpPr>
            <p:spPr bwMode="auto">
              <a:xfrm>
                <a:off x="1808569" y="2658220"/>
                <a:ext cx="167772" cy="166883"/>
              </a:xfrm>
              <a:custGeom>
                <a:gdLst>
                  <a:gd fmla="*/ 0 w 21600" name="T0"/>
                  <a:gd fmla="*/ 0 h 21600" name="T1"/>
                  <a:gd fmla="*/ 0 w 21600" name="T2"/>
                  <a:gd fmla="*/ 0 h 21600" name="T3"/>
                  <a:gd fmla="*/ 0 w 21600" name="T4"/>
                  <a:gd fmla="*/ 0 h 21600" name="T5"/>
                  <a:gd fmla="*/ 0 w 21600" name="T6"/>
                  <a:gd fmla="*/ 0 h 21600" name="T7"/>
                  <a:gd fmla="*/ 0 w 21600" name="T8"/>
                  <a:gd fmla="*/ 0 h 21600" name="T9"/>
                  <a:gd fmla="*/ 0 w 21600" name="T10"/>
                  <a:gd fmla="*/ 0 h 21600" name="T11"/>
                  <a:gd fmla="*/ 0 w 21600" name="T12"/>
                  <a:gd fmla="*/ 0 h 21600" name="T13"/>
                  <a:gd fmla="*/ 0 w 21600" name="T14"/>
                  <a:gd fmla="*/ 0 h 21600" name="T15"/>
                  <a:gd fmla="*/ 0 w 21600" name="T16"/>
                  <a:gd fmla="*/ 0 h 21600" name="T17"/>
                  <a:gd fmla="*/ 0 w 21600" name="T18"/>
                  <a:gd fmla="*/ 0 h 21600" name="T19"/>
                  <a:gd fmla="*/ 0 w 21600" name="T20"/>
                  <a:gd fmla="*/ 0 h 21600" name="T21"/>
                  <a:gd fmla="*/ 0 w 21600" name="T22"/>
                  <a:gd fmla="*/ 0 h 21600" name="T23"/>
                  <a:gd fmla="*/ 0 w 21600" name="T24"/>
                  <a:gd fmla="*/ 0 h 21600" name="T25"/>
                  <a:gd fmla="*/ 0 w 21600" name="T26"/>
                  <a:gd fmla="*/ 0 h 21600" name="T27"/>
                  <a:gd fmla="*/ 0 w 21600" name="T28"/>
                  <a:gd fmla="*/ 0 h 21600" name="T29"/>
                  <a:gd fmla="*/ 0 w 21600" name="T30"/>
                  <a:gd fmla="*/ 0 h 21600" name="T31"/>
                  <a:gd fmla="*/ 0 w 21600" name="T32"/>
                  <a:gd fmla="*/ 0 h 21600" name="T33"/>
                  <a:gd fmla="*/ 0 w 21600" name="T34"/>
                  <a:gd fmla="*/ 0 h 21600" name="T35"/>
                  <a:gd fmla="*/ 0 w 21600" name="T36"/>
                  <a:gd fmla="*/ 0 h 21600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b" l="0" r="r" t="0"/>
                <a:pathLst>
                  <a:path h="21600" w="21600">
                    <a:moveTo>
                      <a:pt x="7323" y="7316"/>
                    </a:moveTo>
                    <a:lnTo>
                      <a:pt x="7322" y="7318"/>
                    </a:lnTo>
                    <a:lnTo>
                      <a:pt x="7319" y="7319"/>
                    </a:lnTo>
                    <a:lnTo>
                      <a:pt x="7320" y="7321"/>
                    </a:lnTo>
                    <a:lnTo>
                      <a:pt x="0" y="21600"/>
                    </a:lnTo>
                    <a:lnTo>
                      <a:pt x="14275" y="14284"/>
                    </a:lnTo>
                    <a:lnTo>
                      <a:pt x="14277" y="14285"/>
                    </a:lnTo>
                    <a:lnTo>
                      <a:pt x="14278" y="14281"/>
                    </a:lnTo>
                    <a:lnTo>
                      <a:pt x="14281" y="14281"/>
                    </a:lnTo>
                    <a:lnTo>
                      <a:pt x="14402" y="14068"/>
                    </a:lnTo>
                    <a:lnTo>
                      <a:pt x="21600" y="0"/>
                    </a:lnTo>
                    <a:lnTo>
                      <a:pt x="7537" y="7194"/>
                    </a:lnTo>
                    <a:lnTo>
                      <a:pt x="7323" y="7316"/>
                    </a:lnTo>
                    <a:close/>
                    <a:moveTo>
                      <a:pt x="8634" y="8635"/>
                    </a:moveTo>
                    <a:lnTo>
                      <a:pt x="12961" y="12967"/>
                    </a:lnTo>
                    <a:lnTo>
                      <a:pt x="4342" y="17259"/>
                    </a:lnTo>
                    <a:lnTo>
                      <a:pt x="8632" y="8636"/>
                    </a:lnTo>
                    <a:lnTo>
                      <a:pt x="8634" y="8635"/>
                    </a:lnTo>
                    <a:close/>
                    <a:moveTo>
                      <a:pt x="8634" y="8635"/>
                    </a:move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lc="http://schemas.openxmlformats.org/drawingml/2006/lockedCanvas" cap="flat" w="25400">
                    <a:solidFill>
                      <a:schemeClr val="tx1"/>
                    </a:solidFill>
                    <a:miter lim="800000"/>
                    <a:headEnd len="med" type="none" w="med"/>
                    <a:tailEnd len="med" type="none" w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Group 61">
            <a:extLst>
              <a:ext uri="{FF2B5EF4-FFF2-40B4-BE49-F238E27FC236}">
                <a16:creationId xmlns:a16="http://schemas.microsoft.com/office/drawing/2014/main" id="{9524181B-6055-42AF-BD8A-777C0BC62502}"/>
              </a:ext>
            </a:extLst>
          </p:cNvPr>
          <p:cNvGrpSpPr/>
          <p:nvPr/>
        </p:nvGrpSpPr>
        <p:grpSpPr>
          <a:xfrm>
            <a:off x="848490" y="3373787"/>
            <a:ext cx="1161830" cy="445218"/>
            <a:chOff x="5391685" y="5488955"/>
            <a:chExt cx="1549107" cy="593624"/>
          </a:xfrm>
        </p:grpSpPr>
        <p:sp>
          <p:nvSpPr>
            <p:cNvPr id="35" name="ïšḻïďê-Rectangle 63">
              <a:extLst>
                <a:ext uri="{FF2B5EF4-FFF2-40B4-BE49-F238E27FC236}">
                  <a16:creationId xmlns:a16="http://schemas.microsoft.com/office/drawing/2014/main" id="{52B75286-16E8-4117-8396-CAD367F94975}"/>
                </a:ext>
              </a:extLst>
            </p:cNvPr>
            <p:cNvSpPr/>
            <p:nvPr/>
          </p:nvSpPr>
          <p:spPr>
            <a:xfrm>
              <a:off x="5391685" y="5488955"/>
              <a:ext cx="1549107" cy="246221"/>
            </a:xfrm>
            <a:prstGeom prst="rect">
              <a:avLst/>
            </a:prstGeom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1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6" name="ïšḻïďê-Rectangle 65">
              <a:extLst>
                <a:ext uri="{FF2B5EF4-FFF2-40B4-BE49-F238E27FC236}">
                  <a16:creationId xmlns:a16="http://schemas.microsoft.com/office/drawing/2014/main" id="{F5EB5E88-FF15-40C6-B218-632CC6FCF862}"/>
                </a:ext>
              </a:extLst>
            </p:cNvPr>
            <p:cNvSpPr/>
            <p:nvPr/>
          </p:nvSpPr>
          <p:spPr>
            <a:xfrm>
              <a:off x="5391685" y="5735176"/>
              <a:ext cx="1549107" cy="347403"/>
            </a:xfrm>
            <a:prstGeom prst="rect">
              <a:avLst/>
            </a:prstGeom>
          </p:spPr>
          <p:txBody>
            <a:bodyPr bIns="0" lIns="0" rIns="0" tIns="0" wrap="square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23" name="Group 75">
            <a:extLst>
              <a:ext uri="{FF2B5EF4-FFF2-40B4-BE49-F238E27FC236}">
                <a16:creationId xmlns:a16="http://schemas.microsoft.com/office/drawing/2014/main" id="{A85EB2EB-7D61-4028-9F61-C9E8ED597998}"/>
              </a:ext>
            </a:extLst>
          </p:cNvPr>
          <p:cNvGrpSpPr/>
          <p:nvPr/>
        </p:nvGrpSpPr>
        <p:grpSpPr>
          <a:xfrm>
            <a:off x="2423684" y="3373787"/>
            <a:ext cx="1161830" cy="445218"/>
            <a:chOff x="5391685" y="5488955"/>
            <a:chExt cx="1549107" cy="593624"/>
          </a:xfrm>
        </p:grpSpPr>
        <p:sp>
          <p:nvSpPr>
            <p:cNvPr id="33" name="ïšḻïďê-Rectangle 78">
              <a:extLst>
                <a:ext uri="{FF2B5EF4-FFF2-40B4-BE49-F238E27FC236}">
                  <a16:creationId xmlns:a16="http://schemas.microsoft.com/office/drawing/2014/main" id="{6676C3B4-0592-4FAF-A81D-888A8BC985D3}"/>
                </a:ext>
              </a:extLst>
            </p:cNvPr>
            <p:cNvSpPr/>
            <p:nvPr/>
          </p:nvSpPr>
          <p:spPr>
            <a:xfrm>
              <a:off x="5391685" y="5488955"/>
              <a:ext cx="1549107" cy="246221"/>
            </a:xfrm>
            <a:prstGeom prst="rect">
              <a:avLst/>
            </a:prstGeom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2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4" name="ïšḻïďê-Rectangle 82">
              <a:extLst>
                <a:ext uri="{FF2B5EF4-FFF2-40B4-BE49-F238E27FC236}">
                  <a16:creationId xmlns:a16="http://schemas.microsoft.com/office/drawing/2014/main" id="{83EFD2F3-2D80-43AB-971E-B93A60407DC6}"/>
                </a:ext>
              </a:extLst>
            </p:cNvPr>
            <p:cNvSpPr/>
            <p:nvPr/>
          </p:nvSpPr>
          <p:spPr>
            <a:xfrm>
              <a:off x="5391685" y="5735176"/>
              <a:ext cx="1549107" cy="347403"/>
            </a:xfrm>
            <a:prstGeom prst="rect">
              <a:avLst/>
            </a:prstGeom>
          </p:spPr>
          <p:txBody>
            <a:bodyPr bIns="0" lIns="0" rIns="0" tIns="0" wrap="square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24" name="Group 86">
            <a:extLst>
              <a:ext uri="{FF2B5EF4-FFF2-40B4-BE49-F238E27FC236}">
                <a16:creationId xmlns:a16="http://schemas.microsoft.com/office/drawing/2014/main" id="{CD328972-5A7F-4718-91D2-DD943E0953BC}"/>
              </a:ext>
            </a:extLst>
          </p:cNvPr>
          <p:cNvGrpSpPr/>
          <p:nvPr/>
        </p:nvGrpSpPr>
        <p:grpSpPr>
          <a:xfrm>
            <a:off x="3998878" y="3373787"/>
            <a:ext cx="1161830" cy="445218"/>
            <a:chOff x="5391685" y="5488955"/>
            <a:chExt cx="1549107" cy="593624"/>
          </a:xfrm>
        </p:grpSpPr>
        <p:sp>
          <p:nvSpPr>
            <p:cNvPr id="31" name="ïšḻïďê-Rectangle 89">
              <a:extLst>
                <a:ext uri="{FF2B5EF4-FFF2-40B4-BE49-F238E27FC236}">
                  <a16:creationId xmlns:a16="http://schemas.microsoft.com/office/drawing/2014/main" id="{B1DC34DD-E587-4E10-917B-6D8971DF6FB9}"/>
                </a:ext>
              </a:extLst>
            </p:cNvPr>
            <p:cNvSpPr/>
            <p:nvPr/>
          </p:nvSpPr>
          <p:spPr>
            <a:xfrm>
              <a:off x="5391685" y="5488955"/>
              <a:ext cx="1549107" cy="246221"/>
            </a:xfrm>
            <a:prstGeom prst="rect">
              <a:avLst/>
            </a:prstGeom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3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2" name="ïšḻïďê-Rectangle 90">
              <a:extLst>
                <a:ext uri="{FF2B5EF4-FFF2-40B4-BE49-F238E27FC236}">
                  <a16:creationId xmlns:a16="http://schemas.microsoft.com/office/drawing/2014/main" id="{A8711A43-E29B-4432-95DD-EE225F2CC677}"/>
                </a:ext>
              </a:extLst>
            </p:cNvPr>
            <p:cNvSpPr/>
            <p:nvPr/>
          </p:nvSpPr>
          <p:spPr>
            <a:xfrm>
              <a:off x="5391685" y="5735176"/>
              <a:ext cx="1549107" cy="347403"/>
            </a:xfrm>
            <a:prstGeom prst="rect">
              <a:avLst/>
            </a:prstGeom>
          </p:spPr>
          <p:txBody>
            <a:bodyPr bIns="0" lIns="0" rIns="0" tIns="0" wrap="square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25" name="Group 91">
            <a:extLst>
              <a:ext uri="{FF2B5EF4-FFF2-40B4-BE49-F238E27FC236}">
                <a16:creationId xmlns:a16="http://schemas.microsoft.com/office/drawing/2014/main" id="{7B09F454-5242-4911-BDB1-EF80D776FCE8}"/>
              </a:ext>
            </a:extLst>
          </p:cNvPr>
          <p:cNvGrpSpPr/>
          <p:nvPr/>
        </p:nvGrpSpPr>
        <p:grpSpPr>
          <a:xfrm>
            <a:off x="5574073" y="3373787"/>
            <a:ext cx="1161830" cy="445218"/>
            <a:chOff x="5391685" y="5488955"/>
            <a:chExt cx="1549107" cy="593624"/>
          </a:xfrm>
        </p:grpSpPr>
        <p:sp>
          <p:nvSpPr>
            <p:cNvPr id="29" name="ïšḻïďê-Rectangle 92">
              <a:extLst>
                <a:ext uri="{FF2B5EF4-FFF2-40B4-BE49-F238E27FC236}">
                  <a16:creationId xmlns:a16="http://schemas.microsoft.com/office/drawing/2014/main" id="{6ADEC792-E2FD-46AB-922B-4669F7725BA9}"/>
                </a:ext>
              </a:extLst>
            </p:cNvPr>
            <p:cNvSpPr/>
            <p:nvPr/>
          </p:nvSpPr>
          <p:spPr>
            <a:xfrm>
              <a:off x="5391685" y="5488955"/>
              <a:ext cx="1549107" cy="246221"/>
            </a:xfrm>
            <a:prstGeom prst="rect">
              <a:avLst/>
            </a:prstGeom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4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30" name="ïšḻïďê-Rectangle 93">
              <a:extLst>
                <a:ext uri="{FF2B5EF4-FFF2-40B4-BE49-F238E27FC236}">
                  <a16:creationId xmlns:a16="http://schemas.microsoft.com/office/drawing/2014/main" id="{C9E0E8E2-C524-4A7A-823F-A11C3ED021E7}"/>
                </a:ext>
              </a:extLst>
            </p:cNvPr>
            <p:cNvSpPr/>
            <p:nvPr/>
          </p:nvSpPr>
          <p:spPr>
            <a:xfrm>
              <a:off x="5391685" y="5735176"/>
              <a:ext cx="1549107" cy="347403"/>
            </a:xfrm>
            <a:prstGeom prst="rect">
              <a:avLst/>
            </a:prstGeom>
          </p:spPr>
          <p:txBody>
            <a:bodyPr bIns="0" lIns="0" rIns="0" tIns="0" wrap="square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26" name="Group 94">
            <a:extLst>
              <a:ext uri="{FF2B5EF4-FFF2-40B4-BE49-F238E27FC236}">
                <a16:creationId xmlns:a16="http://schemas.microsoft.com/office/drawing/2014/main" id="{97A027E1-EBB6-4F5D-8158-04536B2A749F}"/>
              </a:ext>
            </a:extLst>
          </p:cNvPr>
          <p:cNvGrpSpPr/>
          <p:nvPr/>
        </p:nvGrpSpPr>
        <p:grpSpPr>
          <a:xfrm>
            <a:off x="7149267" y="3373787"/>
            <a:ext cx="1161830" cy="445218"/>
            <a:chOff x="5391685" y="5488955"/>
            <a:chExt cx="1549107" cy="593624"/>
          </a:xfrm>
        </p:grpSpPr>
        <p:sp>
          <p:nvSpPr>
            <p:cNvPr id="27" name="ïšḻïďê-Rectangle 95">
              <a:extLst>
                <a:ext uri="{FF2B5EF4-FFF2-40B4-BE49-F238E27FC236}">
                  <a16:creationId xmlns:a16="http://schemas.microsoft.com/office/drawing/2014/main" id="{733DB1A7-43D8-41B5-8DED-5E6B75CFEB05}"/>
                </a:ext>
              </a:extLst>
            </p:cNvPr>
            <p:cNvSpPr/>
            <p:nvPr/>
          </p:nvSpPr>
          <p:spPr>
            <a:xfrm>
              <a:off x="5391685" y="5488955"/>
              <a:ext cx="1549107" cy="246221"/>
            </a:xfrm>
            <a:prstGeom prst="rect">
              <a:avLst/>
            </a:prstGeom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ctr"/>
              <a:r>
                <a:rPr altLang="en-US" b="1" lang="zh-CN" sz="1600">
                  <a:solidFill>
                    <a:schemeClr val="accent5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8" name="ïšḻïďê-Rectangle 96">
              <a:extLst>
                <a:ext uri="{FF2B5EF4-FFF2-40B4-BE49-F238E27FC236}">
                  <a16:creationId xmlns:a16="http://schemas.microsoft.com/office/drawing/2014/main" id="{B4E0400E-D382-44A0-9928-C32AEB1924AC}"/>
                </a:ext>
              </a:extLst>
            </p:cNvPr>
            <p:cNvSpPr/>
            <p:nvPr/>
          </p:nvSpPr>
          <p:spPr>
            <a:xfrm>
              <a:off x="5391685" y="5735176"/>
              <a:ext cx="1549107" cy="347403"/>
            </a:xfrm>
            <a:prstGeom prst="rect">
              <a:avLst/>
            </a:prstGeom>
          </p:spPr>
          <p:txBody>
            <a:bodyPr bIns="0" lIns="0" rIns="0" tIns="0" wrap="square">
              <a:normAutofit fontScale="70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  <a:b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lang="zh-CN" sz="900">
                  <a:solidFill>
                    <a:schemeClr val="dk1">
                      <a:lumMod val="10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67" name="íṡľíḍè-TextBox 81">
            <a:extLst>
              <a:ext uri="{FF2B5EF4-FFF2-40B4-BE49-F238E27FC236}">
                <a16:creationId xmlns:a16="http://schemas.microsoft.com/office/drawing/2014/main" id="{93815FB5-5D27-45C3-94DD-F6E3642DA7EC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319409983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2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3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B5DA86F2-BFAD-4648-A35C-BD5C796599E4}"/>
              </a:ext>
            </a:extLst>
          </p:cNvPr>
          <p:cNvGrpSpPr/>
          <p:nvPr/>
        </p:nvGrpSpPr>
        <p:grpSpPr>
          <a:xfrm>
            <a:off x="3734907" y="1572639"/>
            <a:ext cx="2311744" cy="2908551"/>
            <a:chOff x="4899258" y="1913651"/>
            <a:chExt cx="2945594" cy="3706037"/>
          </a:xfrm>
        </p:grpSpPr>
        <p:grpSp>
          <p:nvGrpSpPr>
            <p:cNvPr id="18" name="Group 58">
              <a:extLst>
                <a:ext uri="{FF2B5EF4-FFF2-40B4-BE49-F238E27FC236}">
                  <a16:creationId xmlns:a16="http://schemas.microsoft.com/office/drawing/2014/main" id="{43AEDB15-9978-4D60-B478-1A7DDEFC98A5}"/>
                </a:ext>
              </a:extLst>
            </p:cNvPr>
            <p:cNvGrpSpPr/>
            <p:nvPr/>
          </p:nvGrpSpPr>
          <p:grpSpPr>
            <a:xfrm>
              <a:off x="4899258" y="3081120"/>
              <a:ext cx="2945594" cy="2538568"/>
              <a:chOff x="3386138" y="2149475"/>
              <a:chExt cx="2368550" cy="1484313"/>
            </a:xfrm>
            <a:effectLst/>
          </p:grpSpPr>
          <p:sp>
            <p:nvSpPr>
              <p:cNvPr id="22" name="íślíḋè-Freeform: Shape 59">
                <a:extLst>
                  <a:ext uri="{FF2B5EF4-FFF2-40B4-BE49-F238E27FC236}">
                    <a16:creationId xmlns:a16="http://schemas.microsoft.com/office/drawing/2014/main" id="{379257E9-FA18-4796-A513-68B5D33283E4}"/>
                  </a:ext>
                </a:extLst>
              </p:cNvPr>
              <p:cNvSpPr/>
              <p:nvPr/>
            </p:nvSpPr>
            <p:spPr bwMode="auto">
              <a:xfrm>
                <a:off x="3386138" y="2579688"/>
                <a:ext cx="1184275" cy="1054100"/>
              </a:xfrm>
              <a:custGeom>
                <a:cxnLst>
                  <a:cxn ang="0">
                    <a:pos x="746" y="266"/>
                  </a:cxn>
                  <a:cxn ang="0">
                    <a:pos x="743" y="664"/>
                  </a:cxn>
                  <a:cxn ang="0">
                    <a:pos x="0" y="266"/>
                  </a:cxn>
                  <a:cxn ang="0">
                    <a:pos x="190" y="0"/>
                  </a:cxn>
                  <a:cxn ang="0">
                    <a:pos x="746" y="266"/>
                  </a:cxn>
                  <a:cxn ang="0">
                    <a:pos x="746" y="266"/>
                  </a:cxn>
                  <a:cxn ang="0">
                    <a:pos x="746" y="266"/>
                  </a:cxn>
                </a:cxnLst>
                <a:rect b="b" l="0" r="r" t="0"/>
                <a:pathLst>
                  <a:path h="664" w="746">
                    <a:moveTo>
                      <a:pt x="746" y="266"/>
                    </a:moveTo>
                    <a:lnTo>
                      <a:pt x="743" y="664"/>
                    </a:lnTo>
                    <a:lnTo>
                      <a:pt x="0" y="266"/>
                    </a:lnTo>
                    <a:lnTo>
                      <a:pt x="190" y="0"/>
                    </a:lnTo>
                    <a:lnTo>
                      <a:pt x="746" y="266"/>
                    </a:lnTo>
                    <a:lnTo>
                      <a:pt x="746" y="266"/>
                    </a:lnTo>
                    <a:lnTo>
                      <a:pt x="746" y="26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3" name="íślíḋè-Freeform: Shape 60">
                <a:extLst>
                  <a:ext uri="{FF2B5EF4-FFF2-40B4-BE49-F238E27FC236}">
                    <a16:creationId xmlns:a16="http://schemas.microsoft.com/office/drawing/2014/main" id="{50087255-5845-41D0-B04C-635F0A83A2AD}"/>
                  </a:ext>
                </a:extLst>
              </p:cNvPr>
              <p:cNvSpPr/>
              <p:nvPr/>
            </p:nvSpPr>
            <p:spPr bwMode="auto">
              <a:xfrm>
                <a:off x="4570413" y="2579688"/>
                <a:ext cx="1184275" cy="1054100"/>
              </a:xfrm>
              <a:custGeom>
                <a:cxnLst>
                  <a:cxn ang="0">
                    <a:pos x="3" y="266"/>
                  </a:cxn>
                  <a:cxn ang="0">
                    <a:pos x="0" y="664"/>
                  </a:cxn>
                  <a:cxn ang="0">
                    <a:pos x="746" y="266"/>
                  </a:cxn>
                  <a:cxn ang="0">
                    <a:pos x="555" y="0"/>
                  </a:cxn>
                  <a:cxn ang="0">
                    <a:pos x="3" y="266"/>
                  </a:cxn>
                  <a:cxn ang="0">
                    <a:pos x="3" y="266"/>
                  </a:cxn>
                  <a:cxn ang="0">
                    <a:pos x="3" y="266"/>
                  </a:cxn>
                </a:cxnLst>
                <a:rect b="b" l="0" r="r" t="0"/>
                <a:pathLst>
                  <a:path h="664" w="746">
                    <a:moveTo>
                      <a:pt x="3" y="266"/>
                    </a:moveTo>
                    <a:lnTo>
                      <a:pt x="0" y="664"/>
                    </a:lnTo>
                    <a:lnTo>
                      <a:pt x="746" y="266"/>
                    </a:lnTo>
                    <a:lnTo>
                      <a:pt x="555" y="0"/>
                    </a:lnTo>
                    <a:lnTo>
                      <a:pt x="3" y="266"/>
                    </a:lnTo>
                    <a:lnTo>
                      <a:pt x="3" y="266"/>
                    </a:lnTo>
                    <a:lnTo>
                      <a:pt x="3" y="266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4" name="íślíḋè-Freeform: Shape 61">
                <a:extLst>
                  <a:ext uri="{FF2B5EF4-FFF2-40B4-BE49-F238E27FC236}">
                    <a16:creationId xmlns:a16="http://schemas.microsoft.com/office/drawing/2014/main" id="{AF8A8F69-BA04-4C02-9740-37996EA631EF}"/>
                  </a:ext>
                </a:extLst>
              </p:cNvPr>
              <p:cNvSpPr/>
              <p:nvPr/>
            </p:nvSpPr>
            <p:spPr bwMode="auto">
              <a:xfrm>
                <a:off x="3687763" y="2149475"/>
                <a:ext cx="1766888" cy="852488"/>
              </a:xfrm>
              <a:custGeom>
                <a:cxnLst>
                  <a:cxn ang="0">
                    <a:pos x="0" y="268"/>
                  </a:cxn>
                  <a:cxn ang="0">
                    <a:pos x="556" y="0"/>
                  </a:cxn>
                  <a:cxn ang="0">
                    <a:pos x="1113" y="268"/>
                  </a:cxn>
                  <a:cxn ang="0">
                    <a:pos x="556" y="537"/>
                  </a:cxn>
                  <a:cxn ang="0">
                    <a:pos x="0" y="268"/>
                  </a:cxn>
                  <a:cxn ang="0">
                    <a:pos x="0" y="268"/>
                  </a:cxn>
                </a:cxnLst>
                <a:rect b="b" l="0" r="r" t="0"/>
                <a:pathLst>
                  <a:path h="537" w="1113">
                    <a:moveTo>
                      <a:pt x="0" y="268"/>
                    </a:moveTo>
                    <a:lnTo>
                      <a:pt x="556" y="0"/>
                    </a:lnTo>
                    <a:lnTo>
                      <a:pt x="1113" y="268"/>
                    </a:lnTo>
                    <a:lnTo>
                      <a:pt x="556" y="537"/>
                    </a:lnTo>
                    <a:lnTo>
                      <a:pt x="0" y="268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grpSp>
          <p:nvGrpSpPr>
            <p:cNvPr id="19" name="Group 62">
              <a:extLst>
                <a:ext uri="{FF2B5EF4-FFF2-40B4-BE49-F238E27FC236}">
                  <a16:creationId xmlns:a16="http://schemas.microsoft.com/office/drawing/2014/main" id="{6A1F2F6F-C12B-416C-A233-A2BF3A42ED3C}"/>
                </a:ext>
              </a:extLst>
            </p:cNvPr>
            <p:cNvGrpSpPr/>
            <p:nvPr/>
          </p:nvGrpSpPr>
          <p:grpSpPr>
            <a:xfrm>
              <a:off x="5373081" y="1913651"/>
              <a:ext cx="1997951" cy="2315934"/>
              <a:chOff x="3767138" y="1466850"/>
              <a:chExt cx="1606551" cy="1354138"/>
            </a:xfrm>
            <a:effectLst/>
          </p:grpSpPr>
          <p:sp>
            <p:nvSpPr>
              <p:cNvPr id="20" name="íślíḋè-Freeform: Shape 63">
                <a:extLst>
                  <a:ext uri="{FF2B5EF4-FFF2-40B4-BE49-F238E27FC236}">
                    <a16:creationId xmlns:a16="http://schemas.microsoft.com/office/drawing/2014/main" id="{38401439-DD7D-49FA-923C-DD15EAA9A25B}"/>
                  </a:ext>
                </a:extLst>
              </p:cNvPr>
              <p:cNvSpPr/>
              <p:nvPr/>
            </p:nvSpPr>
            <p:spPr bwMode="auto">
              <a:xfrm>
                <a:off x="3767138" y="1466850"/>
                <a:ext cx="823913" cy="1354138"/>
              </a:xfrm>
              <a:custGeom>
                <a:cxnLst>
                  <a:cxn ang="0">
                    <a:pos x="519" y="853"/>
                  </a:cxn>
                  <a:cxn ang="0">
                    <a:pos x="0" y="621"/>
                  </a:cxn>
                  <a:cxn ang="0">
                    <a:pos x="516" y="0"/>
                  </a:cxn>
                  <a:cxn ang="0">
                    <a:pos x="519" y="853"/>
                  </a:cxn>
                  <a:cxn ang="0">
                    <a:pos x="519" y="853"/>
                  </a:cxn>
                  <a:cxn ang="0">
                    <a:pos x="519" y="853"/>
                  </a:cxn>
                </a:cxnLst>
                <a:rect b="b" l="0" r="r" t="0"/>
                <a:pathLst>
                  <a:path h="853" w="519">
                    <a:moveTo>
                      <a:pt x="519" y="853"/>
                    </a:moveTo>
                    <a:lnTo>
                      <a:pt x="0" y="621"/>
                    </a:lnTo>
                    <a:lnTo>
                      <a:pt x="516" y="0"/>
                    </a:lnTo>
                    <a:lnTo>
                      <a:pt x="519" y="853"/>
                    </a:lnTo>
                    <a:lnTo>
                      <a:pt x="519" y="853"/>
                    </a:lnTo>
                    <a:lnTo>
                      <a:pt x="519" y="85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1" name="íślíḋè-Freeform: Shape 64">
                <a:extLst>
                  <a:ext uri="{FF2B5EF4-FFF2-40B4-BE49-F238E27FC236}">
                    <a16:creationId xmlns:a16="http://schemas.microsoft.com/office/drawing/2014/main" id="{4C580218-D287-4F26-A91C-95F9D259ADDA}"/>
                  </a:ext>
                </a:extLst>
              </p:cNvPr>
              <p:cNvSpPr/>
              <p:nvPr/>
            </p:nvSpPr>
            <p:spPr bwMode="auto">
              <a:xfrm>
                <a:off x="4581526" y="1466850"/>
                <a:ext cx="792163" cy="1354138"/>
              </a:xfrm>
              <a:custGeom>
                <a:cxnLst>
                  <a:cxn ang="0">
                    <a:pos x="1" y="853"/>
                  </a:cxn>
                  <a:cxn ang="0">
                    <a:pos x="499" y="632"/>
                  </a:cxn>
                  <a:cxn ang="0">
                    <a:pos x="0" y="0"/>
                  </a:cxn>
                  <a:cxn ang="0">
                    <a:pos x="1" y="853"/>
                  </a:cxn>
                  <a:cxn ang="0">
                    <a:pos x="1" y="853"/>
                  </a:cxn>
                  <a:cxn ang="0">
                    <a:pos x="1" y="853"/>
                  </a:cxn>
                </a:cxnLst>
                <a:rect b="b" l="0" r="r" t="0"/>
                <a:pathLst>
                  <a:path h="853" w="499">
                    <a:moveTo>
                      <a:pt x="1" y="853"/>
                    </a:moveTo>
                    <a:lnTo>
                      <a:pt x="499" y="632"/>
                    </a:lnTo>
                    <a:lnTo>
                      <a:pt x="0" y="0"/>
                    </a:lnTo>
                    <a:lnTo>
                      <a:pt x="1" y="853"/>
                    </a:lnTo>
                    <a:lnTo>
                      <a:pt x="1" y="853"/>
                    </a:lnTo>
                    <a:lnTo>
                      <a:pt x="1" y="853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4" name="íślíḋè-Straight Arrow Connector 65">
            <a:extLst>
              <a:ext uri="{FF2B5EF4-FFF2-40B4-BE49-F238E27FC236}">
                <a16:creationId xmlns:a16="http://schemas.microsoft.com/office/drawing/2014/main" id="{2FF128F5-CDAA-439A-86B6-CA8F7F79DF69}"/>
              </a:ext>
            </a:extLst>
          </p:cNvPr>
          <p:cNvCxnSpPr/>
          <p:nvPr/>
        </p:nvCxnSpPr>
        <p:spPr>
          <a:xfrm flipV="1" rot="10800000">
            <a:off x="5338564" y="1842141"/>
            <a:ext cx="520607" cy="446235"/>
          </a:xfrm>
          <a:prstGeom prst="straightConnector1">
            <a:avLst/>
          </a:prstGeom>
          <a:ln w="38100">
            <a:solidFill>
              <a:schemeClr val="accent2"/>
            </a:solidFill>
            <a:headEnd len="med" type="none" w="med"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66">
            <a:extLst>
              <a:ext uri="{FF2B5EF4-FFF2-40B4-BE49-F238E27FC236}">
                <a16:creationId xmlns:a16="http://schemas.microsoft.com/office/drawing/2014/main" id="{C8DEDA97-2ADD-484A-8857-20936EE76FDC}"/>
              </a:ext>
            </a:extLst>
          </p:cNvPr>
          <p:cNvGrpSpPr/>
          <p:nvPr/>
        </p:nvGrpSpPr>
        <p:grpSpPr>
          <a:xfrm>
            <a:off x="5809067" y="1412345"/>
            <a:ext cx="552425" cy="552354"/>
            <a:chOff x="2350182" y="2175671"/>
            <a:chExt cx="740664" cy="740570"/>
          </a:xfrm>
        </p:grpSpPr>
        <p:sp>
          <p:nvSpPr>
            <p:cNvPr id="16" name="íślíḋè-Oval 67">
              <a:extLst>
                <a:ext uri="{FF2B5EF4-FFF2-40B4-BE49-F238E27FC236}">
                  <a16:creationId xmlns:a16="http://schemas.microsoft.com/office/drawing/2014/main" id="{5DEB72E5-D8F5-4CF0-BA44-034B8D09A1A6}"/>
                </a:ext>
              </a:extLst>
            </p:cNvPr>
            <p:cNvSpPr/>
            <p:nvPr/>
          </p:nvSpPr>
          <p:spPr>
            <a:xfrm flipV="1">
              <a:off x="2350182" y="2175671"/>
              <a:ext cx="740664" cy="7405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íślíḋè-Freeform: Shape 68">
              <a:extLst>
                <a:ext uri="{FF2B5EF4-FFF2-40B4-BE49-F238E27FC236}">
                  <a16:creationId xmlns:a16="http://schemas.microsoft.com/office/drawing/2014/main" id="{ABAF254E-7285-4144-BE76-ACA6D23D9909}"/>
                </a:ext>
              </a:extLst>
            </p:cNvPr>
            <p:cNvSpPr/>
            <p:nvPr/>
          </p:nvSpPr>
          <p:spPr bwMode="auto">
            <a:xfrm>
              <a:off x="2518499" y="2358005"/>
              <a:ext cx="404030" cy="375902"/>
            </a:xfrm>
            <a:custGeom>
              <a:cxnLst>
                <a:cxn ang="0">
                  <a:pos x="13" y="39"/>
                </a:cxn>
                <a:cxn ang="0">
                  <a:pos x="8" y="39"/>
                </a:cxn>
                <a:cxn ang="0">
                  <a:pos x="0" y="33"/>
                </a:cxn>
                <a:cxn ang="0">
                  <a:pos x="5" y="19"/>
                </a:cxn>
                <a:cxn ang="0">
                  <a:pos x="15" y="22"/>
                </a:cxn>
                <a:cxn ang="0">
                  <a:pos x="20" y="21"/>
                </a:cxn>
                <a:cxn ang="0">
                  <a:pos x="20" y="24"/>
                </a:cxn>
                <a:cxn ang="0">
                  <a:pos x="23" y="34"/>
                </a:cxn>
                <a:cxn ang="0">
                  <a:pos x="13" y="39"/>
                </a:cxn>
                <a:cxn ang="0">
                  <a:pos x="15" y="19"/>
                </a:cxn>
                <a:cxn ang="0">
                  <a:pos x="5" y="9"/>
                </a:cxn>
                <a:cxn ang="0">
                  <a:pos x="15" y="0"/>
                </a:cxn>
                <a:cxn ang="0">
                  <a:pos x="25" y="9"/>
                </a:cxn>
                <a:cxn ang="0">
                  <a:pos x="15" y="19"/>
                </a:cxn>
                <a:cxn ang="0">
                  <a:pos x="53" y="68"/>
                </a:cxn>
                <a:cxn ang="0">
                  <a:pos x="20" y="68"/>
                </a:cxn>
                <a:cxn ang="0">
                  <a:pos x="10" y="58"/>
                </a:cxn>
                <a:cxn ang="0">
                  <a:pos x="23" y="36"/>
                </a:cxn>
                <a:cxn ang="0">
                  <a:pos x="37" y="41"/>
                </a:cxn>
                <a:cxn ang="0">
                  <a:pos x="50" y="36"/>
                </a:cxn>
                <a:cxn ang="0">
                  <a:pos x="64" y="58"/>
                </a:cxn>
                <a:cxn ang="0">
                  <a:pos x="53" y="68"/>
                </a:cxn>
                <a:cxn ang="0">
                  <a:pos x="37" y="39"/>
                </a:cxn>
                <a:cxn ang="0">
                  <a:pos x="22" y="24"/>
                </a:cxn>
                <a:cxn ang="0">
                  <a:pos x="37" y="9"/>
                </a:cxn>
                <a:cxn ang="0">
                  <a:pos x="51" y="24"/>
                </a:cxn>
                <a:cxn ang="0">
                  <a:pos x="37" y="39"/>
                </a:cxn>
                <a:cxn ang="0">
                  <a:pos x="59" y="19"/>
                </a:cxn>
                <a:cxn ang="0">
                  <a:pos x="49" y="9"/>
                </a:cxn>
                <a:cxn ang="0">
                  <a:pos x="59" y="0"/>
                </a:cxn>
                <a:cxn ang="0">
                  <a:pos x="68" y="9"/>
                </a:cxn>
                <a:cxn ang="0">
                  <a:pos x="59" y="19"/>
                </a:cxn>
                <a:cxn ang="0">
                  <a:pos x="66" y="39"/>
                </a:cxn>
                <a:cxn ang="0">
                  <a:pos x="61" y="39"/>
                </a:cxn>
                <a:cxn ang="0">
                  <a:pos x="51" y="34"/>
                </a:cxn>
                <a:cxn ang="0">
                  <a:pos x="54" y="24"/>
                </a:cxn>
                <a:cxn ang="0">
                  <a:pos x="54" y="21"/>
                </a:cxn>
                <a:cxn ang="0">
                  <a:pos x="59" y="22"/>
                </a:cxn>
                <a:cxn ang="0">
                  <a:pos x="69" y="19"/>
                </a:cxn>
                <a:cxn ang="0">
                  <a:pos x="73" y="33"/>
                </a:cxn>
                <a:cxn ang="0">
                  <a:pos x="66" y="39"/>
                </a:cxn>
              </a:cxnLst>
              <a:rect b="b" l="0" r="r" t="0"/>
              <a:pathLst>
                <a:path h="68" w="73">
                  <a:moveTo>
                    <a:pt x="13" y="39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" y="39"/>
                    <a:pt x="0" y="37"/>
                    <a:pt x="0" y="33"/>
                  </a:cubicBezTo>
                  <a:cubicBezTo>
                    <a:pt x="0" y="29"/>
                    <a:pt x="0" y="19"/>
                    <a:pt x="5" y="19"/>
                  </a:cubicBezTo>
                  <a:cubicBezTo>
                    <a:pt x="6" y="19"/>
                    <a:pt x="10" y="22"/>
                    <a:pt x="15" y="22"/>
                  </a:cubicBezTo>
                  <a:cubicBezTo>
                    <a:pt x="17" y="22"/>
                    <a:pt x="18" y="22"/>
                    <a:pt x="20" y="21"/>
                  </a:cubicBezTo>
                  <a:cubicBezTo>
                    <a:pt x="20" y="22"/>
                    <a:pt x="20" y="23"/>
                    <a:pt x="20" y="24"/>
                  </a:cubicBezTo>
                  <a:cubicBezTo>
                    <a:pt x="20" y="27"/>
                    <a:pt x="21" y="31"/>
                    <a:pt x="23" y="34"/>
                  </a:cubicBezTo>
                  <a:cubicBezTo>
                    <a:pt x="19" y="34"/>
                    <a:pt x="15" y="36"/>
                    <a:pt x="13" y="39"/>
                  </a:cubicBezTo>
                  <a:close/>
                  <a:moveTo>
                    <a:pt x="15" y="19"/>
                  </a:moveTo>
                  <a:cubicBezTo>
                    <a:pt x="10" y="19"/>
                    <a:pt x="5" y="15"/>
                    <a:pt x="5" y="9"/>
                  </a:cubicBezTo>
                  <a:cubicBezTo>
                    <a:pt x="5" y="4"/>
                    <a:pt x="10" y="0"/>
                    <a:pt x="15" y="0"/>
                  </a:cubicBezTo>
                  <a:cubicBezTo>
                    <a:pt x="20" y="0"/>
                    <a:pt x="25" y="4"/>
                    <a:pt x="25" y="9"/>
                  </a:cubicBezTo>
                  <a:cubicBezTo>
                    <a:pt x="25" y="15"/>
                    <a:pt x="20" y="19"/>
                    <a:pt x="15" y="19"/>
                  </a:cubicBezTo>
                  <a:close/>
                  <a:moveTo>
                    <a:pt x="53" y="68"/>
                  </a:moveTo>
                  <a:cubicBezTo>
                    <a:pt x="20" y="68"/>
                    <a:pt x="20" y="68"/>
                    <a:pt x="20" y="68"/>
                  </a:cubicBezTo>
                  <a:cubicBezTo>
                    <a:pt x="14" y="68"/>
                    <a:pt x="10" y="64"/>
                    <a:pt x="10" y="58"/>
                  </a:cubicBezTo>
                  <a:cubicBezTo>
                    <a:pt x="10" y="49"/>
                    <a:pt x="12" y="36"/>
                    <a:pt x="23" y="36"/>
                  </a:cubicBezTo>
                  <a:cubicBezTo>
                    <a:pt x="25" y="36"/>
                    <a:pt x="29" y="41"/>
                    <a:pt x="37" y="41"/>
                  </a:cubicBezTo>
                  <a:cubicBezTo>
                    <a:pt x="44" y="41"/>
                    <a:pt x="49" y="36"/>
                    <a:pt x="50" y="36"/>
                  </a:cubicBezTo>
                  <a:cubicBezTo>
                    <a:pt x="62" y="36"/>
                    <a:pt x="64" y="49"/>
                    <a:pt x="64" y="58"/>
                  </a:cubicBezTo>
                  <a:cubicBezTo>
                    <a:pt x="64" y="64"/>
                    <a:pt x="60" y="68"/>
                    <a:pt x="53" y="68"/>
                  </a:cubicBezTo>
                  <a:close/>
                  <a:moveTo>
                    <a:pt x="37" y="39"/>
                  </a:moveTo>
                  <a:cubicBezTo>
                    <a:pt x="29" y="39"/>
                    <a:pt x="22" y="32"/>
                    <a:pt x="22" y="24"/>
                  </a:cubicBezTo>
                  <a:cubicBezTo>
                    <a:pt x="22" y="16"/>
                    <a:pt x="29" y="9"/>
                    <a:pt x="37" y="9"/>
                  </a:cubicBezTo>
                  <a:cubicBezTo>
                    <a:pt x="45" y="9"/>
                    <a:pt x="51" y="16"/>
                    <a:pt x="51" y="24"/>
                  </a:cubicBezTo>
                  <a:cubicBezTo>
                    <a:pt x="51" y="32"/>
                    <a:pt x="45" y="39"/>
                    <a:pt x="37" y="39"/>
                  </a:cubicBezTo>
                  <a:close/>
                  <a:moveTo>
                    <a:pt x="59" y="19"/>
                  </a:moveTo>
                  <a:cubicBezTo>
                    <a:pt x="53" y="19"/>
                    <a:pt x="49" y="15"/>
                    <a:pt x="49" y="9"/>
                  </a:cubicBezTo>
                  <a:cubicBezTo>
                    <a:pt x="49" y="4"/>
                    <a:pt x="53" y="0"/>
                    <a:pt x="59" y="0"/>
                  </a:cubicBezTo>
                  <a:cubicBezTo>
                    <a:pt x="64" y="0"/>
                    <a:pt x="68" y="4"/>
                    <a:pt x="68" y="9"/>
                  </a:cubicBezTo>
                  <a:cubicBezTo>
                    <a:pt x="68" y="15"/>
                    <a:pt x="64" y="19"/>
                    <a:pt x="59" y="19"/>
                  </a:cubicBezTo>
                  <a:close/>
                  <a:moveTo>
                    <a:pt x="66" y="39"/>
                  </a:moveTo>
                  <a:cubicBezTo>
                    <a:pt x="61" y="39"/>
                    <a:pt x="61" y="39"/>
                    <a:pt x="61" y="39"/>
                  </a:cubicBezTo>
                  <a:cubicBezTo>
                    <a:pt x="58" y="36"/>
                    <a:pt x="55" y="34"/>
                    <a:pt x="51" y="34"/>
                  </a:cubicBezTo>
                  <a:cubicBezTo>
                    <a:pt x="53" y="31"/>
                    <a:pt x="54" y="27"/>
                    <a:pt x="54" y="24"/>
                  </a:cubicBezTo>
                  <a:cubicBezTo>
                    <a:pt x="54" y="23"/>
                    <a:pt x="54" y="22"/>
                    <a:pt x="54" y="21"/>
                  </a:cubicBezTo>
                  <a:cubicBezTo>
                    <a:pt x="55" y="22"/>
                    <a:pt x="57" y="22"/>
                    <a:pt x="59" y="22"/>
                  </a:cubicBezTo>
                  <a:cubicBezTo>
                    <a:pt x="64" y="22"/>
                    <a:pt x="68" y="19"/>
                    <a:pt x="69" y="19"/>
                  </a:cubicBezTo>
                  <a:cubicBezTo>
                    <a:pt x="73" y="19"/>
                    <a:pt x="73" y="29"/>
                    <a:pt x="73" y="33"/>
                  </a:cubicBezTo>
                  <a:cubicBezTo>
                    <a:pt x="73" y="37"/>
                    <a:pt x="70" y="39"/>
                    <a:pt x="66" y="3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" name="Group 69">
            <a:extLst>
              <a:ext uri="{FF2B5EF4-FFF2-40B4-BE49-F238E27FC236}">
                <a16:creationId xmlns:a16="http://schemas.microsoft.com/office/drawing/2014/main" id="{61464D91-4DFC-441E-BFE9-3A327D94CA5C}"/>
              </a:ext>
            </a:extLst>
          </p:cNvPr>
          <p:cNvGrpSpPr/>
          <p:nvPr/>
        </p:nvGrpSpPr>
        <p:grpSpPr>
          <a:xfrm>
            <a:off x="2856870" y="2465601"/>
            <a:ext cx="552425" cy="552354"/>
            <a:chOff x="4036332" y="2175671"/>
            <a:chExt cx="740664" cy="740570"/>
          </a:xfrm>
        </p:grpSpPr>
        <p:sp>
          <p:nvSpPr>
            <p:cNvPr id="14" name="íślíḋè-Oval 70">
              <a:extLst>
                <a:ext uri="{FF2B5EF4-FFF2-40B4-BE49-F238E27FC236}">
                  <a16:creationId xmlns:a16="http://schemas.microsoft.com/office/drawing/2014/main" id="{DF3CCB9F-CE1E-437E-BFAD-6F8324F1C18D}"/>
                </a:ext>
              </a:extLst>
            </p:cNvPr>
            <p:cNvSpPr/>
            <p:nvPr/>
          </p:nvSpPr>
          <p:spPr>
            <a:xfrm flipV="1">
              <a:off x="4036332" y="2175671"/>
              <a:ext cx="740664" cy="74057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íślíḋè-Freeform: Shape 71">
              <a:extLst>
                <a:ext uri="{FF2B5EF4-FFF2-40B4-BE49-F238E27FC236}">
                  <a16:creationId xmlns:a16="http://schemas.microsoft.com/office/drawing/2014/main" id="{44F8F530-80C6-459D-8795-C7B88FC1CA86}"/>
                </a:ext>
              </a:extLst>
            </p:cNvPr>
            <p:cNvSpPr/>
            <p:nvPr/>
          </p:nvSpPr>
          <p:spPr bwMode="auto">
            <a:xfrm>
              <a:off x="4209814" y="2351959"/>
              <a:ext cx="393700" cy="387995"/>
            </a:xfrm>
            <a:custGeom>
              <a:cxnLst>
                <a:cxn ang="0">
                  <a:pos x="59" y="63"/>
                </a:cxn>
                <a:cxn ang="0">
                  <a:pos x="55" y="61"/>
                </a:cxn>
                <a:cxn ang="0">
                  <a:pos x="42" y="48"/>
                </a:cxn>
                <a:cxn ang="0">
                  <a:pos x="27" y="53"/>
                </a:cxn>
                <a:cxn ang="0">
                  <a:pos x="0" y="26"/>
                </a:cxn>
                <a:cxn ang="0">
                  <a:pos x="27" y="0"/>
                </a:cxn>
                <a:cxn ang="0">
                  <a:pos x="54" y="26"/>
                </a:cxn>
                <a:cxn ang="0">
                  <a:pos x="49" y="41"/>
                </a:cxn>
                <a:cxn ang="0">
                  <a:pos x="62" y="54"/>
                </a:cxn>
                <a:cxn ang="0">
                  <a:pos x="64" y="58"/>
                </a:cxn>
                <a:cxn ang="0">
                  <a:pos x="59" y="63"/>
                </a:cxn>
                <a:cxn ang="0">
                  <a:pos x="27" y="9"/>
                </a:cxn>
                <a:cxn ang="0">
                  <a:pos x="10" y="26"/>
                </a:cxn>
                <a:cxn ang="0">
                  <a:pos x="27" y="43"/>
                </a:cxn>
                <a:cxn ang="0">
                  <a:pos x="44" y="26"/>
                </a:cxn>
                <a:cxn ang="0">
                  <a:pos x="27" y="9"/>
                </a:cxn>
              </a:cxnLst>
              <a:rect b="b" l="0" r="r" t="0"/>
              <a:pathLst>
                <a:path h="62" w="64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cxnSp>
        <p:nvCxnSpPr>
          <p:cNvPr id="7" name="íślíḋè-Straight Arrow Connector 72">
            <a:extLst>
              <a:ext uri="{FF2B5EF4-FFF2-40B4-BE49-F238E27FC236}">
                <a16:creationId xmlns:a16="http://schemas.microsoft.com/office/drawing/2014/main" id="{2CBC2852-0F88-404A-8F1C-E974760758DA}"/>
              </a:ext>
            </a:extLst>
          </p:cNvPr>
          <p:cNvCxnSpPr/>
          <p:nvPr/>
        </p:nvCxnSpPr>
        <p:spPr>
          <a:xfrm flipH="1" flipV="1" rot="10800000">
            <a:off x="3336770" y="2896665"/>
            <a:ext cx="520607" cy="446235"/>
          </a:xfrm>
          <a:prstGeom prst="straightConnector1">
            <a:avLst/>
          </a:prstGeom>
          <a:ln w="38100">
            <a:headEnd len="med" type="none" w="med"/>
            <a:tailEnd len="lg" type="triangle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31">
            <a:extLst>
              <a:ext uri="{FF2B5EF4-FFF2-40B4-BE49-F238E27FC236}">
                <a16:creationId xmlns:a16="http://schemas.microsoft.com/office/drawing/2014/main" id="{0AF9055C-2B13-4A40-8CDE-1590F1C3B3E9}"/>
              </a:ext>
            </a:extLst>
          </p:cNvPr>
          <p:cNvGrpSpPr/>
          <p:nvPr/>
        </p:nvGrpSpPr>
        <p:grpSpPr>
          <a:xfrm>
            <a:off x="6361491" y="1363721"/>
            <a:ext cx="2159677" cy="649603"/>
            <a:chOff x="8601584" y="1451933"/>
            <a:chExt cx="2196245" cy="866137"/>
          </a:xfrm>
        </p:grpSpPr>
        <p:sp>
          <p:nvSpPr>
            <p:cNvPr id="12" name="íślíḋè-TextBox 32">
              <a:extLst>
                <a:ext uri="{FF2B5EF4-FFF2-40B4-BE49-F238E27FC236}">
                  <a16:creationId xmlns:a16="http://schemas.microsoft.com/office/drawing/2014/main" id="{1E95530C-FA68-4573-925A-01592DE17735}"/>
                </a:ext>
              </a:extLst>
            </p:cNvPr>
            <p:cNvSpPr txBox="1"/>
            <p:nvPr/>
          </p:nvSpPr>
          <p:spPr bwMode="auto">
            <a:xfrm>
              <a:off x="8601584" y="1451933"/>
              <a:ext cx="2196244" cy="309958"/>
            </a:xfrm>
            <a:prstGeom prst="rect">
              <a:avLst/>
            </a:prstGeom>
            <a:noFill/>
            <a:extLst/>
          </p:spPr>
          <p:txBody>
            <a:bodyPr anchor="ctr" anchorCtr="0" bIns="0" lIns="216000" rIns="360000" tIns="0" wrap="none">
              <a:normAutofit/>
            </a:bodyPr>
            <a:lstStyle/>
            <a:p>
              <a:pPr algn="l" latinLnBrk="0"/>
              <a:r>
                <a:rPr altLang="en-US" lang="zh-CN" sz="1400">
                  <a:solidFill>
                    <a:schemeClr val="accent2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3" name="íślíḋè-TextBox 33">
              <a:extLst>
                <a:ext uri="{FF2B5EF4-FFF2-40B4-BE49-F238E27FC236}">
                  <a16:creationId xmlns:a16="http://schemas.microsoft.com/office/drawing/2014/main" id="{868C43D7-28C8-4D5D-968D-5615C7AFC266}"/>
                </a:ext>
              </a:extLst>
            </p:cNvPr>
            <p:cNvSpPr txBox="1"/>
            <p:nvPr/>
          </p:nvSpPr>
          <p:spPr bwMode="auto">
            <a:xfrm>
              <a:off x="8601585" y="1761891"/>
              <a:ext cx="2196244" cy="556179"/>
            </a:xfrm>
            <a:prstGeom prst="rect">
              <a:avLst/>
            </a:prstGeom>
            <a:noFill/>
            <a:extLst/>
          </p:spPr>
          <p:txBody>
            <a:bodyPr bIns="0" lIns="216000" rIns="360000" tIns="0" wrap="square">
              <a:normAutofit fontScale="9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9" name="Group 34">
            <a:extLst>
              <a:ext uri="{FF2B5EF4-FFF2-40B4-BE49-F238E27FC236}">
                <a16:creationId xmlns:a16="http://schemas.microsoft.com/office/drawing/2014/main" id="{3C2CFFF9-3568-4E46-8301-C00E9DFFE76A}"/>
              </a:ext>
            </a:extLst>
          </p:cNvPr>
          <p:cNvGrpSpPr/>
          <p:nvPr/>
        </p:nvGrpSpPr>
        <p:grpSpPr>
          <a:xfrm>
            <a:off x="671977" y="2416977"/>
            <a:ext cx="2184893" cy="649603"/>
            <a:chOff x="1415480" y="1669738"/>
            <a:chExt cx="2913191" cy="866137"/>
          </a:xfrm>
        </p:grpSpPr>
        <p:sp>
          <p:nvSpPr>
            <p:cNvPr id="10" name="íślíḋè-TextBox 35">
              <a:extLst>
                <a:ext uri="{FF2B5EF4-FFF2-40B4-BE49-F238E27FC236}">
                  <a16:creationId xmlns:a16="http://schemas.microsoft.com/office/drawing/2014/main" id="{86CB72CA-4040-4F70-8D50-B264FECF618B}"/>
                </a:ext>
              </a:extLst>
            </p:cNvPr>
            <p:cNvSpPr txBox="1"/>
            <p:nvPr/>
          </p:nvSpPr>
          <p:spPr bwMode="auto">
            <a:xfrm>
              <a:off x="1415480" y="1669738"/>
              <a:ext cx="2913191" cy="309958"/>
            </a:xfrm>
            <a:prstGeom prst="rect">
              <a:avLst/>
            </a:prstGeom>
            <a:noFill/>
            <a:extLst/>
          </p:spPr>
          <p:txBody>
            <a:bodyPr anchor="ctr" anchorCtr="0" bIns="0" lIns="360000" rIns="216000" tIns="0" wrap="none">
              <a:normAutofit/>
            </a:bodyPr>
            <a:lstStyle/>
            <a:p>
              <a:pPr algn="r" latinLnBrk="0"/>
              <a:r>
                <a:rPr altLang="en-US" lang="zh-CN" sz="1400">
                  <a:solidFill>
                    <a:schemeClr val="accent1">
                      <a:lumMod val="100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1" name="íślíḋè-TextBox 36">
              <a:extLst>
                <a:ext uri="{FF2B5EF4-FFF2-40B4-BE49-F238E27FC236}">
                  <a16:creationId xmlns:a16="http://schemas.microsoft.com/office/drawing/2014/main" id="{1AB58111-9B1E-4E2E-8DA9-871024599B94}"/>
                </a:ext>
              </a:extLst>
            </p:cNvPr>
            <p:cNvSpPr txBox="1"/>
            <p:nvPr/>
          </p:nvSpPr>
          <p:spPr bwMode="auto">
            <a:xfrm>
              <a:off x="1415480" y="1979696"/>
              <a:ext cx="2913191" cy="556179"/>
            </a:xfrm>
            <a:prstGeom prst="rect">
              <a:avLst/>
            </a:prstGeom>
            <a:noFill/>
            <a:extLst/>
          </p:spPr>
          <p:txBody>
            <a:bodyPr anchor="t" anchorCtr="0" bIns="0" lIns="360000" rIns="216000" tIns="0" wrap="square">
              <a:normAutofit fontScale="92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此部分内容作为文字排版占位显示 </a:t>
              </a:r>
              <a:b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</a:br>
              <a:r>
                <a:rPr altLang="en-US" b="0" lang="zh-CN" sz="1000">
                  <a:solidFill>
                    <a:schemeClr val="tx1"/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25" name="íṡľíḍè-TextBox 81">
            <a:extLst>
              <a:ext uri="{FF2B5EF4-FFF2-40B4-BE49-F238E27FC236}">
                <a16:creationId xmlns:a16="http://schemas.microsoft.com/office/drawing/2014/main" id="{05A126D5-A9B1-46CD-B15C-93BEB593E2B5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204229597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1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6" name="组合 55">
            <a:extLst>
              <a:ext uri="{FF2B5EF4-FFF2-40B4-BE49-F238E27FC236}">
                <a16:creationId xmlns:a16="http://schemas.microsoft.com/office/drawing/2014/main" id="{00EF4903-13A1-461F-A304-A1D3BBEDDB68}"/>
              </a:ext>
            </a:extLst>
          </p:cNvPr>
          <p:cNvGrpSpPr/>
          <p:nvPr/>
        </p:nvGrpSpPr>
        <p:grpSpPr>
          <a:xfrm>
            <a:off x="3063957" y="1022362"/>
            <a:ext cx="3164315" cy="3331585"/>
            <a:chOff x="3063957" y="1022362"/>
            <a:chExt cx="3164315" cy="3331585"/>
          </a:xfrm>
        </p:grpSpPr>
        <p:grpSp>
          <p:nvGrpSpPr>
            <p:cNvPr id="20" name="Group 4">
              <a:extLst>
                <a:ext uri="{FF2B5EF4-FFF2-40B4-BE49-F238E27FC236}">
                  <a16:creationId xmlns:a16="http://schemas.microsoft.com/office/drawing/2014/main" id="{26ADF154-9F97-40C7-A26C-83EFAC37233D}"/>
                </a:ext>
              </a:extLst>
            </p:cNvPr>
            <p:cNvGrpSpPr/>
            <p:nvPr/>
          </p:nvGrpSpPr>
          <p:grpSpPr>
            <a:xfrm flipV="1">
              <a:off x="3070480" y="2574084"/>
              <a:ext cx="1268891" cy="1776954"/>
              <a:chOff x="1812176" y="2086694"/>
              <a:chExt cx="1742470" cy="2440156"/>
            </a:xfrm>
          </p:grpSpPr>
          <p:sp>
            <p:nvSpPr>
              <p:cNvPr id="39" name="ïşḻïďê-Freeform: Shape 5">
                <a:extLst>
                  <a:ext uri="{FF2B5EF4-FFF2-40B4-BE49-F238E27FC236}">
                    <a16:creationId xmlns:a16="http://schemas.microsoft.com/office/drawing/2014/main" id="{AAB419AF-CFB3-4BB1-B369-8F043852F867}"/>
                  </a:ext>
                </a:extLst>
              </p:cNvPr>
              <p:cNvSpPr/>
              <p:nvPr/>
            </p:nvSpPr>
            <p:spPr>
              <a:xfrm rot="2968393">
                <a:off x="2108992" y="2867056"/>
                <a:ext cx="2226015" cy="665292"/>
              </a:xfrm>
              <a:custGeom>
                <a:gdLst>
                  <a:gd fmla="*/ 0 w 2226015" name="connsiteX0"/>
                  <a:gd fmla="*/ 0 h 665292" name="connsiteY0"/>
                  <a:gd fmla="*/ 2226015 w 2226015" name="connsiteX1"/>
                  <a:gd fmla="*/ 387631 h 665292" name="connsiteY1"/>
                  <a:gd fmla="*/ 1988646 w 2226015" name="connsiteX2"/>
                  <a:gd fmla="*/ 665292 h 665292" name="connsiteY2"/>
                  <a:gd fmla="*/ 0 w 2226015" name="connsiteX3"/>
                  <a:gd fmla="*/ 584712 h 665292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665292" w="2226015">
                    <a:moveTo>
                      <a:pt x="0" y="0"/>
                    </a:moveTo>
                    <a:lnTo>
                      <a:pt x="2226015" y="387631"/>
                    </a:lnTo>
                    <a:lnTo>
                      <a:pt x="1988646" y="665292"/>
                    </a:lnTo>
                    <a:lnTo>
                      <a:pt x="0" y="584712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0" name="ïşḻïďê-Freeform: Shape 6">
                <a:extLst>
                  <a:ext uri="{FF2B5EF4-FFF2-40B4-BE49-F238E27FC236}">
                    <a16:creationId xmlns:a16="http://schemas.microsoft.com/office/drawing/2014/main" id="{14CF5EEC-25BB-4F57-A31D-DF7C8340E583}"/>
                  </a:ext>
                </a:extLst>
              </p:cNvPr>
              <p:cNvSpPr/>
              <p:nvPr/>
            </p:nvSpPr>
            <p:spPr>
              <a:xfrm rot="3107614">
                <a:off x="1586306" y="3132978"/>
                <a:ext cx="2061358" cy="726385"/>
              </a:xfrm>
              <a:custGeom>
                <a:gdLst>
                  <a:gd fmla="*/ 0 w 2061358" name="connsiteX0"/>
                  <a:gd fmla="*/ 0 h 726385" name="connsiteY0"/>
                  <a:gd fmla="*/ 2061358 w 2061358" name="connsiteX1"/>
                  <a:gd fmla="*/ 0 h 726385" name="connsiteY1"/>
                  <a:gd fmla="*/ 1804470 w 2061358" name="connsiteX2"/>
                  <a:gd fmla="*/ 326370 h 726385" name="connsiteY2"/>
                  <a:gd fmla="*/ 211404 w 2061358" name="connsiteX3"/>
                  <a:gd fmla="*/ 726385 h 72638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726385" w="2061357">
                    <a:moveTo>
                      <a:pt x="0" y="0"/>
                    </a:moveTo>
                    <a:lnTo>
                      <a:pt x="2061358" y="0"/>
                    </a:lnTo>
                    <a:lnTo>
                      <a:pt x="1804470" y="326370"/>
                    </a:lnTo>
                    <a:lnTo>
                      <a:pt x="211404" y="726385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ïşḻïďê-Rectangle 7">
                <a:extLst>
                  <a:ext uri="{FF2B5EF4-FFF2-40B4-BE49-F238E27FC236}">
                    <a16:creationId xmlns:a16="http://schemas.microsoft.com/office/drawing/2014/main" id="{8EFB0BBB-A4EF-40A3-B445-6FBC07019EB3}"/>
                  </a:ext>
                </a:extLst>
              </p:cNvPr>
              <p:cNvSpPr/>
              <p:nvPr/>
            </p:nvSpPr>
            <p:spPr>
              <a:xfrm>
                <a:off x="1812176" y="2139259"/>
                <a:ext cx="936050" cy="93605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Group 8">
              <a:extLst>
                <a:ext uri="{FF2B5EF4-FFF2-40B4-BE49-F238E27FC236}">
                  <a16:creationId xmlns:a16="http://schemas.microsoft.com/office/drawing/2014/main" id="{86B576DD-C308-4093-A6F8-C068044183E5}"/>
                </a:ext>
              </a:extLst>
            </p:cNvPr>
            <p:cNvGrpSpPr/>
            <p:nvPr/>
          </p:nvGrpSpPr>
          <p:grpSpPr>
            <a:xfrm flipH="1" flipV="1">
              <a:off x="4939512" y="2576993"/>
              <a:ext cx="1268891" cy="1776954"/>
              <a:chOff x="1812176" y="2086694"/>
              <a:chExt cx="1742470" cy="2440156"/>
            </a:xfrm>
          </p:grpSpPr>
          <p:sp>
            <p:nvSpPr>
              <p:cNvPr id="36" name="ïşḻïďê-Freeform: Shape 9">
                <a:extLst>
                  <a:ext uri="{FF2B5EF4-FFF2-40B4-BE49-F238E27FC236}">
                    <a16:creationId xmlns:a16="http://schemas.microsoft.com/office/drawing/2014/main" id="{8395F5DA-4215-4D94-BA26-C77792FD80AF}"/>
                  </a:ext>
                </a:extLst>
              </p:cNvPr>
              <p:cNvSpPr/>
              <p:nvPr/>
            </p:nvSpPr>
            <p:spPr>
              <a:xfrm rot="2968393">
                <a:off x="2108992" y="2867056"/>
                <a:ext cx="2226015" cy="665292"/>
              </a:xfrm>
              <a:custGeom>
                <a:gdLst>
                  <a:gd fmla="*/ 0 w 2226015" name="connsiteX0"/>
                  <a:gd fmla="*/ 0 h 665292" name="connsiteY0"/>
                  <a:gd fmla="*/ 2226015 w 2226015" name="connsiteX1"/>
                  <a:gd fmla="*/ 387631 h 665292" name="connsiteY1"/>
                  <a:gd fmla="*/ 1988646 w 2226015" name="connsiteX2"/>
                  <a:gd fmla="*/ 665292 h 665292" name="connsiteY2"/>
                  <a:gd fmla="*/ 0 w 2226015" name="connsiteX3"/>
                  <a:gd fmla="*/ 584712 h 665292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665292" w="2226015">
                    <a:moveTo>
                      <a:pt x="0" y="0"/>
                    </a:moveTo>
                    <a:lnTo>
                      <a:pt x="2226015" y="387631"/>
                    </a:lnTo>
                    <a:lnTo>
                      <a:pt x="1988646" y="665292"/>
                    </a:lnTo>
                    <a:lnTo>
                      <a:pt x="0" y="584712"/>
                    </a:ln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ïşḻïďê-Freeform: Shape 10">
                <a:extLst>
                  <a:ext uri="{FF2B5EF4-FFF2-40B4-BE49-F238E27FC236}">
                    <a16:creationId xmlns:a16="http://schemas.microsoft.com/office/drawing/2014/main" id="{BDC628CC-8886-4C0D-8330-BFB9DBB5C79D}"/>
                  </a:ext>
                </a:extLst>
              </p:cNvPr>
              <p:cNvSpPr/>
              <p:nvPr/>
            </p:nvSpPr>
            <p:spPr>
              <a:xfrm rot="3107614">
                <a:off x="1586306" y="3132978"/>
                <a:ext cx="2061358" cy="726385"/>
              </a:xfrm>
              <a:custGeom>
                <a:gdLst>
                  <a:gd fmla="*/ 0 w 2061358" name="connsiteX0"/>
                  <a:gd fmla="*/ 0 h 726385" name="connsiteY0"/>
                  <a:gd fmla="*/ 2061358 w 2061358" name="connsiteX1"/>
                  <a:gd fmla="*/ 0 h 726385" name="connsiteY1"/>
                  <a:gd fmla="*/ 1804470 w 2061358" name="connsiteX2"/>
                  <a:gd fmla="*/ 326370 h 726385" name="connsiteY2"/>
                  <a:gd fmla="*/ 211404 w 2061358" name="connsiteX3"/>
                  <a:gd fmla="*/ 726385 h 72638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726385" w="2061357">
                    <a:moveTo>
                      <a:pt x="0" y="0"/>
                    </a:moveTo>
                    <a:lnTo>
                      <a:pt x="2061358" y="0"/>
                    </a:lnTo>
                    <a:lnTo>
                      <a:pt x="1804470" y="326370"/>
                    </a:lnTo>
                    <a:lnTo>
                      <a:pt x="211404" y="726385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ïşḻïďê-Rectangle 11">
                <a:extLst>
                  <a:ext uri="{FF2B5EF4-FFF2-40B4-BE49-F238E27FC236}">
                    <a16:creationId xmlns:a16="http://schemas.microsoft.com/office/drawing/2014/main" id="{21AA58B9-D10D-476B-A06D-AD4E6A0566D9}"/>
                  </a:ext>
                </a:extLst>
              </p:cNvPr>
              <p:cNvSpPr/>
              <p:nvPr/>
            </p:nvSpPr>
            <p:spPr>
              <a:xfrm>
                <a:off x="1812176" y="2139259"/>
                <a:ext cx="936050" cy="93605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Group 12">
              <a:extLst>
                <a:ext uri="{FF2B5EF4-FFF2-40B4-BE49-F238E27FC236}">
                  <a16:creationId xmlns:a16="http://schemas.microsoft.com/office/drawing/2014/main" id="{2CB17C74-DC91-452C-BE86-5A582743A005}"/>
                </a:ext>
              </a:extLst>
            </p:cNvPr>
            <p:cNvGrpSpPr/>
            <p:nvPr/>
          </p:nvGrpSpPr>
          <p:grpSpPr>
            <a:xfrm>
              <a:off x="3063957" y="1022362"/>
              <a:ext cx="1268891" cy="1776954"/>
              <a:chOff x="1812176" y="2086694"/>
              <a:chExt cx="1742470" cy="2440156"/>
            </a:xfrm>
          </p:grpSpPr>
          <p:sp>
            <p:nvSpPr>
              <p:cNvPr id="33" name="ïşḻïďê-Freeform: Shape 13">
                <a:extLst>
                  <a:ext uri="{FF2B5EF4-FFF2-40B4-BE49-F238E27FC236}">
                    <a16:creationId xmlns:a16="http://schemas.microsoft.com/office/drawing/2014/main" id="{E8BD787E-9BE4-4C22-AD1A-89BE1A98A6AB}"/>
                  </a:ext>
                </a:extLst>
              </p:cNvPr>
              <p:cNvSpPr/>
              <p:nvPr/>
            </p:nvSpPr>
            <p:spPr>
              <a:xfrm rot="2968393">
                <a:off x="2108992" y="2867056"/>
                <a:ext cx="2226015" cy="665292"/>
              </a:xfrm>
              <a:custGeom>
                <a:gdLst>
                  <a:gd fmla="*/ 0 w 2226015" name="connsiteX0"/>
                  <a:gd fmla="*/ 0 h 665292" name="connsiteY0"/>
                  <a:gd fmla="*/ 2226015 w 2226015" name="connsiteX1"/>
                  <a:gd fmla="*/ 387631 h 665292" name="connsiteY1"/>
                  <a:gd fmla="*/ 1988646 w 2226015" name="connsiteX2"/>
                  <a:gd fmla="*/ 665292 h 665292" name="connsiteY2"/>
                  <a:gd fmla="*/ 0 w 2226015" name="connsiteX3"/>
                  <a:gd fmla="*/ 584712 h 665292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665292" w="2226015">
                    <a:moveTo>
                      <a:pt x="0" y="0"/>
                    </a:moveTo>
                    <a:lnTo>
                      <a:pt x="2226015" y="387631"/>
                    </a:lnTo>
                    <a:lnTo>
                      <a:pt x="1988646" y="665292"/>
                    </a:lnTo>
                    <a:lnTo>
                      <a:pt x="0" y="584712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ïşḻïďê-Freeform: Shape 14">
                <a:extLst>
                  <a:ext uri="{FF2B5EF4-FFF2-40B4-BE49-F238E27FC236}">
                    <a16:creationId xmlns:a16="http://schemas.microsoft.com/office/drawing/2014/main" id="{00A43F40-196B-47F6-87E5-7E6534C7E87C}"/>
                  </a:ext>
                </a:extLst>
              </p:cNvPr>
              <p:cNvSpPr/>
              <p:nvPr/>
            </p:nvSpPr>
            <p:spPr>
              <a:xfrm rot="3107614">
                <a:off x="1586306" y="3132978"/>
                <a:ext cx="2061358" cy="726385"/>
              </a:xfrm>
              <a:custGeom>
                <a:gdLst>
                  <a:gd fmla="*/ 0 w 2061358" name="connsiteX0"/>
                  <a:gd fmla="*/ 0 h 726385" name="connsiteY0"/>
                  <a:gd fmla="*/ 2061358 w 2061358" name="connsiteX1"/>
                  <a:gd fmla="*/ 0 h 726385" name="connsiteY1"/>
                  <a:gd fmla="*/ 1804470 w 2061358" name="connsiteX2"/>
                  <a:gd fmla="*/ 326370 h 726385" name="connsiteY2"/>
                  <a:gd fmla="*/ 211404 w 2061358" name="connsiteX3"/>
                  <a:gd fmla="*/ 726385 h 72638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726385" w="2061357">
                    <a:moveTo>
                      <a:pt x="0" y="0"/>
                    </a:moveTo>
                    <a:lnTo>
                      <a:pt x="2061358" y="0"/>
                    </a:lnTo>
                    <a:lnTo>
                      <a:pt x="1804470" y="326370"/>
                    </a:lnTo>
                    <a:lnTo>
                      <a:pt x="211404" y="726385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ïşḻïďê-Rectangle 15">
                <a:extLst>
                  <a:ext uri="{FF2B5EF4-FFF2-40B4-BE49-F238E27FC236}">
                    <a16:creationId xmlns:a16="http://schemas.microsoft.com/office/drawing/2014/main" id="{0855682C-E702-4626-86E0-A769282C9109}"/>
                  </a:ext>
                </a:extLst>
              </p:cNvPr>
              <p:cNvSpPr/>
              <p:nvPr/>
            </p:nvSpPr>
            <p:spPr>
              <a:xfrm>
                <a:off x="1812176" y="2139259"/>
                <a:ext cx="936050" cy="93605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23" name="Group 16">
              <a:extLst>
                <a:ext uri="{FF2B5EF4-FFF2-40B4-BE49-F238E27FC236}">
                  <a16:creationId xmlns:a16="http://schemas.microsoft.com/office/drawing/2014/main" id="{5C4CBB5B-65F2-4873-BCFF-FBD7B5C32D0E}"/>
                </a:ext>
              </a:extLst>
            </p:cNvPr>
            <p:cNvGrpSpPr/>
            <p:nvPr/>
          </p:nvGrpSpPr>
          <p:grpSpPr>
            <a:xfrm flipH="1">
              <a:off x="4959381" y="1027690"/>
              <a:ext cx="1268891" cy="1776954"/>
              <a:chOff x="1812176" y="2086694"/>
              <a:chExt cx="1742470" cy="2440156"/>
            </a:xfrm>
          </p:grpSpPr>
          <p:sp>
            <p:nvSpPr>
              <p:cNvPr id="30" name="ïşḻïďê-Freeform: Shape 17">
                <a:extLst>
                  <a:ext uri="{FF2B5EF4-FFF2-40B4-BE49-F238E27FC236}">
                    <a16:creationId xmlns:a16="http://schemas.microsoft.com/office/drawing/2014/main" id="{F0F5F783-1F5D-4616-93A0-8D261663193D}"/>
                  </a:ext>
                </a:extLst>
              </p:cNvPr>
              <p:cNvSpPr/>
              <p:nvPr/>
            </p:nvSpPr>
            <p:spPr>
              <a:xfrm rot="2968393">
                <a:off x="2108992" y="2867056"/>
                <a:ext cx="2226015" cy="665292"/>
              </a:xfrm>
              <a:custGeom>
                <a:gdLst>
                  <a:gd fmla="*/ 0 w 2226015" name="connsiteX0"/>
                  <a:gd fmla="*/ 0 h 665292" name="connsiteY0"/>
                  <a:gd fmla="*/ 2226015 w 2226015" name="connsiteX1"/>
                  <a:gd fmla="*/ 387631 h 665292" name="connsiteY1"/>
                  <a:gd fmla="*/ 1988646 w 2226015" name="connsiteX2"/>
                  <a:gd fmla="*/ 665292 h 665292" name="connsiteY2"/>
                  <a:gd fmla="*/ 0 w 2226015" name="connsiteX3"/>
                  <a:gd fmla="*/ 584712 h 665292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665292" w="2226015">
                    <a:moveTo>
                      <a:pt x="0" y="0"/>
                    </a:moveTo>
                    <a:lnTo>
                      <a:pt x="2226015" y="387631"/>
                    </a:lnTo>
                    <a:lnTo>
                      <a:pt x="1988646" y="665292"/>
                    </a:lnTo>
                    <a:lnTo>
                      <a:pt x="0" y="584712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ïşḻïďê-Freeform: Shape 18">
                <a:extLst>
                  <a:ext uri="{FF2B5EF4-FFF2-40B4-BE49-F238E27FC236}">
                    <a16:creationId xmlns:a16="http://schemas.microsoft.com/office/drawing/2014/main" id="{3CE726DD-E8FD-46B7-85CC-9DD712F816C4}"/>
                  </a:ext>
                </a:extLst>
              </p:cNvPr>
              <p:cNvSpPr/>
              <p:nvPr/>
            </p:nvSpPr>
            <p:spPr>
              <a:xfrm rot="3107614">
                <a:off x="1586306" y="3132978"/>
                <a:ext cx="2061358" cy="726385"/>
              </a:xfrm>
              <a:custGeom>
                <a:gdLst>
                  <a:gd fmla="*/ 0 w 2061358" name="connsiteX0"/>
                  <a:gd fmla="*/ 0 h 726385" name="connsiteY0"/>
                  <a:gd fmla="*/ 2061358 w 2061358" name="connsiteX1"/>
                  <a:gd fmla="*/ 0 h 726385" name="connsiteY1"/>
                  <a:gd fmla="*/ 1804470 w 2061358" name="connsiteX2"/>
                  <a:gd fmla="*/ 326370 h 726385" name="connsiteY2"/>
                  <a:gd fmla="*/ 211404 w 2061358" name="connsiteX3"/>
                  <a:gd fmla="*/ 726385 h 726385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726385" w="2061357">
                    <a:moveTo>
                      <a:pt x="0" y="0"/>
                    </a:moveTo>
                    <a:lnTo>
                      <a:pt x="2061358" y="0"/>
                    </a:lnTo>
                    <a:lnTo>
                      <a:pt x="1804470" y="326370"/>
                    </a:lnTo>
                    <a:lnTo>
                      <a:pt x="211404" y="726385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ïşḻïďê-Rectangle 19">
                <a:extLst>
                  <a:ext uri="{FF2B5EF4-FFF2-40B4-BE49-F238E27FC236}">
                    <a16:creationId xmlns:a16="http://schemas.microsoft.com/office/drawing/2014/main" id="{4446C61F-FB62-4D09-9597-610938B8D44A}"/>
                  </a:ext>
                </a:extLst>
              </p:cNvPr>
              <p:cNvSpPr/>
              <p:nvPr/>
            </p:nvSpPr>
            <p:spPr>
              <a:xfrm>
                <a:off x="1812176" y="2139259"/>
                <a:ext cx="936050" cy="93605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25" name="ïşḻïďê-TextBox 21">
              <a:extLst>
                <a:ext uri="{FF2B5EF4-FFF2-40B4-BE49-F238E27FC236}">
                  <a16:creationId xmlns:a16="http://schemas.microsoft.com/office/drawing/2014/main" id="{A3D63426-A910-4570-A028-7C0457DA9F3D}"/>
                </a:ext>
              </a:extLst>
            </p:cNvPr>
            <p:cNvSpPr txBox="1"/>
            <p:nvPr/>
          </p:nvSpPr>
          <p:spPr>
            <a:xfrm flipH="1">
              <a:off x="5741417" y="1143716"/>
              <a:ext cx="352500" cy="530914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b="1" lang="en-US" sz="40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26" name="ïşḻïďê-TextBox 22">
              <a:extLst>
                <a:ext uri="{FF2B5EF4-FFF2-40B4-BE49-F238E27FC236}">
                  <a16:creationId xmlns:a16="http://schemas.microsoft.com/office/drawing/2014/main" id="{5E130ABD-2B31-47E8-A1FD-6E67FC28E032}"/>
                </a:ext>
              </a:extLst>
            </p:cNvPr>
            <p:cNvSpPr txBox="1"/>
            <p:nvPr/>
          </p:nvSpPr>
          <p:spPr>
            <a:xfrm flipH="1">
              <a:off x="3238161" y="3714191"/>
              <a:ext cx="352500" cy="530914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b="1" lang="id-ID" sz="40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27" name="ïşḻïďê-TextBox 23">
              <a:extLst>
                <a:ext uri="{FF2B5EF4-FFF2-40B4-BE49-F238E27FC236}">
                  <a16:creationId xmlns:a16="http://schemas.microsoft.com/office/drawing/2014/main" id="{2D10D591-C43E-47C3-B6BD-648448AE9DE0}"/>
                </a:ext>
              </a:extLst>
            </p:cNvPr>
            <p:cNvSpPr txBox="1"/>
            <p:nvPr/>
          </p:nvSpPr>
          <p:spPr>
            <a:xfrm flipH="1">
              <a:off x="3230146" y="1149045"/>
              <a:ext cx="352500" cy="530914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b="1" lang="id-ID" sz="40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28" name="ïşḻïďê-TextBox 24">
              <a:extLst>
                <a:ext uri="{FF2B5EF4-FFF2-40B4-BE49-F238E27FC236}">
                  <a16:creationId xmlns:a16="http://schemas.microsoft.com/office/drawing/2014/main" id="{BDF7BF9A-37FB-4A77-8362-EE630301562A}"/>
                </a:ext>
              </a:extLst>
            </p:cNvPr>
            <p:cNvSpPr txBox="1"/>
            <p:nvPr/>
          </p:nvSpPr>
          <p:spPr>
            <a:xfrm flipH="1">
              <a:off x="5655362" y="3723703"/>
              <a:ext cx="352500" cy="530914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b="1" lang="id-ID" sz="40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36DF8F3F-4D60-4D7F-8D2B-24D844E275E0}"/>
              </a:ext>
            </a:extLst>
          </p:cNvPr>
          <p:cNvGrpSpPr/>
          <p:nvPr/>
        </p:nvGrpSpPr>
        <p:grpSpPr>
          <a:xfrm>
            <a:off x="3948890" y="2000449"/>
            <a:ext cx="1390828" cy="1390828"/>
            <a:chOff x="3948890" y="2000449"/>
            <a:chExt cx="1390828" cy="1390828"/>
          </a:xfrm>
        </p:grpSpPr>
        <p:sp>
          <p:nvSpPr>
            <p:cNvPr id="24" name="ïşḻïďê-Rectangle 20">
              <a:extLst>
                <a:ext uri="{FF2B5EF4-FFF2-40B4-BE49-F238E27FC236}">
                  <a16:creationId xmlns:a16="http://schemas.microsoft.com/office/drawing/2014/main" id="{2A65D526-73AA-4C5C-B99F-FC22B2AC3C57}"/>
                </a:ext>
              </a:extLst>
            </p:cNvPr>
            <p:cNvSpPr/>
            <p:nvPr/>
          </p:nvSpPr>
          <p:spPr>
            <a:xfrm>
              <a:off x="3948890" y="2000449"/>
              <a:ext cx="1390828" cy="1390828"/>
            </a:xfrm>
            <a:prstGeom prst="rect">
              <a:avLst/>
            </a:prstGeom>
            <a:solidFill>
              <a:srgbClr val="0796A5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ïşḻïďê-TextBox 49">
              <a:extLst>
                <a:ext uri="{FF2B5EF4-FFF2-40B4-BE49-F238E27FC236}">
                  <a16:creationId xmlns:a16="http://schemas.microsoft.com/office/drawing/2014/main" id="{3D5422EA-8FB4-4C20-89E5-1B4C273CDB3A}"/>
                </a:ext>
              </a:extLst>
            </p:cNvPr>
            <p:cNvSpPr txBox="1"/>
            <p:nvPr/>
          </p:nvSpPr>
          <p:spPr>
            <a:xfrm>
              <a:off x="4129840" y="2365850"/>
              <a:ext cx="1026863" cy="579845"/>
            </a:xfrm>
            <a:prstGeom prst="rect">
              <a:avLst/>
            </a:prstGeom>
          </p:spPr>
          <p:txBody>
            <a:bodyPr anchor="ctr" bIns="45720" lIns="91440" rIns="91440" tIns="45720" vert="horz">
              <a:normAutofit/>
            </a:bodyPr>
            <a:lstStyle/>
            <a:p>
              <a:pPr algn="ctr"/>
              <a:r>
                <a:rPr altLang="en-US" b="1" lang="zh-CN" sz="20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标题</a:t>
              </a:r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33AB81CF-6B66-4C26-813F-5401953E8094}"/>
              </a:ext>
            </a:extLst>
          </p:cNvPr>
          <p:cNvGrpSpPr/>
          <p:nvPr/>
        </p:nvGrpSpPr>
        <p:grpSpPr>
          <a:xfrm>
            <a:off x="448122" y="1101734"/>
            <a:ext cx="8300342" cy="3414231"/>
            <a:chOff x="448122" y="1101734"/>
            <a:chExt cx="8300342" cy="3414231"/>
          </a:xfrm>
        </p:grpSpPr>
        <p:grpSp>
          <p:nvGrpSpPr>
            <p:cNvPr id="3" name="Group 25">
              <a:extLst>
                <a:ext uri="{FF2B5EF4-FFF2-40B4-BE49-F238E27FC236}">
                  <a16:creationId xmlns:a16="http://schemas.microsoft.com/office/drawing/2014/main" id="{23C89206-AA5D-4BDB-83BD-0AF41228A71A}"/>
                </a:ext>
              </a:extLst>
            </p:cNvPr>
            <p:cNvGrpSpPr/>
            <p:nvPr/>
          </p:nvGrpSpPr>
          <p:grpSpPr>
            <a:xfrm flipH="1">
              <a:off x="2377906" y="1116035"/>
              <a:ext cx="562942" cy="570855"/>
              <a:chOff x="7379423" y="1799778"/>
              <a:chExt cx="750590" cy="783911"/>
            </a:xfrm>
          </p:grpSpPr>
          <p:sp>
            <p:nvSpPr>
              <p:cNvPr id="51" name="îṣļîḑé-Straight Connector 26">
                <a:extLst>
                  <a:ext uri="{FF2B5EF4-FFF2-40B4-BE49-F238E27FC236}">
                    <a16:creationId xmlns:a16="http://schemas.microsoft.com/office/drawing/2014/main" id="{920186A2-76CE-4D4E-8845-B717A51BE8EF}"/>
                  </a:ext>
                </a:extLst>
              </p:cNvPr>
              <p:cNvSpPr/>
              <p:nvPr/>
            </p:nvSpPr>
            <p:spPr>
              <a:xfrm flipH="1" flipV="1" rot="10800000">
                <a:off x="8130013" y="1799778"/>
                <a:ext cx="0" cy="783911"/>
              </a:xfrm>
              <a:prstGeom prst="line">
                <a:avLst/>
              </a:prstGeom>
              <a:noFill/>
              <a:ln cap="flat" w="12700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52" name="îṣļîḑé-Straight Connector 27">
                <a:extLst>
                  <a:ext uri="{FF2B5EF4-FFF2-40B4-BE49-F238E27FC236}">
                    <a16:creationId xmlns:a16="http://schemas.microsoft.com/office/drawing/2014/main" id="{862F1F4C-F6BD-4E0A-9EDD-45740B8A33F5}"/>
                  </a:ext>
                </a:extLst>
              </p:cNvPr>
              <p:cNvCxnSpPr/>
              <p:nvPr/>
            </p:nvCxnSpPr>
            <p:spPr>
              <a:xfrm>
                <a:off x="7403043" y="2196497"/>
                <a:ext cx="726010" cy="0"/>
              </a:xfrm>
              <a:prstGeom prst="line">
                <a:avLst/>
              </a:prstGeom>
              <a:ln w="12700">
                <a:solidFill>
                  <a:schemeClr val="accent1"/>
                </a:solidFill>
                <a:headEnd len="med" type="none" w="med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îṣļîḑé-Oval 28">
                <a:extLst>
                  <a:ext uri="{FF2B5EF4-FFF2-40B4-BE49-F238E27FC236}">
                    <a16:creationId xmlns:a16="http://schemas.microsoft.com/office/drawing/2014/main" id="{1614B5CB-AC8B-4759-BDAC-57C8FCE9E6F9}"/>
                  </a:ext>
                </a:extLst>
              </p:cNvPr>
              <p:cNvSpPr/>
              <p:nvPr/>
            </p:nvSpPr>
            <p:spPr>
              <a:xfrm rot="10800000">
                <a:off x="7379423" y="2141316"/>
                <a:ext cx="100836" cy="100836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" name="Group 31">
              <a:extLst>
                <a:ext uri="{FF2B5EF4-FFF2-40B4-BE49-F238E27FC236}">
                  <a16:creationId xmlns:a16="http://schemas.microsoft.com/office/drawing/2014/main" id="{D4C0D7F1-61D7-471F-B58A-752F7448B538}"/>
                </a:ext>
              </a:extLst>
            </p:cNvPr>
            <p:cNvGrpSpPr/>
            <p:nvPr/>
          </p:nvGrpSpPr>
          <p:grpSpPr>
            <a:xfrm>
              <a:off x="6345220" y="1116035"/>
              <a:ext cx="562942" cy="570855"/>
              <a:chOff x="7379423" y="1799778"/>
              <a:chExt cx="750590" cy="783911"/>
            </a:xfrm>
          </p:grpSpPr>
          <p:sp>
            <p:nvSpPr>
              <p:cNvPr id="48" name="îṣļîḑé-Straight Connector 32">
                <a:extLst>
                  <a:ext uri="{FF2B5EF4-FFF2-40B4-BE49-F238E27FC236}">
                    <a16:creationId xmlns:a16="http://schemas.microsoft.com/office/drawing/2014/main" id="{6CA11B49-D95E-41BF-A23F-27DF0DDEDADE}"/>
                  </a:ext>
                </a:extLst>
              </p:cNvPr>
              <p:cNvSpPr/>
              <p:nvPr/>
            </p:nvSpPr>
            <p:spPr>
              <a:xfrm flipH="1" flipV="1" rot="10800000">
                <a:off x="8130013" y="1799778"/>
                <a:ext cx="0" cy="783911"/>
              </a:xfrm>
              <a:prstGeom prst="line">
                <a:avLst/>
              </a:prstGeom>
              <a:noFill/>
              <a:ln cap="flat" w="12700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49" name="îṣļîḑé-Straight Connector 33">
                <a:extLst>
                  <a:ext uri="{FF2B5EF4-FFF2-40B4-BE49-F238E27FC236}">
                    <a16:creationId xmlns:a16="http://schemas.microsoft.com/office/drawing/2014/main" id="{DD4461C4-E42C-4E1B-BB99-DC2BCCA6A8A5}"/>
                  </a:ext>
                </a:extLst>
              </p:cNvPr>
              <p:cNvCxnSpPr/>
              <p:nvPr/>
            </p:nvCxnSpPr>
            <p:spPr>
              <a:xfrm>
                <a:off x="7403043" y="2196497"/>
                <a:ext cx="726010" cy="0"/>
              </a:xfrm>
              <a:prstGeom prst="line">
                <a:avLst/>
              </a:prstGeom>
              <a:ln w="12700">
                <a:solidFill>
                  <a:schemeClr val="accent2"/>
                </a:solidFill>
                <a:headEnd len="med" type="none" w="med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îṣļîḑé-Oval 34">
                <a:extLst>
                  <a:ext uri="{FF2B5EF4-FFF2-40B4-BE49-F238E27FC236}">
                    <a16:creationId xmlns:a16="http://schemas.microsoft.com/office/drawing/2014/main" id="{C21D379F-0121-4F5D-96C9-5B3B9801B8C3}"/>
                  </a:ext>
                </a:extLst>
              </p:cNvPr>
              <p:cNvSpPr/>
              <p:nvPr/>
            </p:nvSpPr>
            <p:spPr>
              <a:xfrm rot="10800000">
                <a:off x="7379423" y="2141316"/>
                <a:ext cx="100836" cy="100836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Group 35">
              <a:extLst>
                <a:ext uri="{FF2B5EF4-FFF2-40B4-BE49-F238E27FC236}">
                  <a16:creationId xmlns:a16="http://schemas.microsoft.com/office/drawing/2014/main" id="{8709A31E-B4FE-434D-A059-2803B27D32CF}"/>
                </a:ext>
              </a:extLst>
            </p:cNvPr>
            <p:cNvGrpSpPr/>
            <p:nvPr/>
          </p:nvGrpSpPr>
          <p:grpSpPr>
            <a:xfrm>
              <a:off x="6330731" y="3696021"/>
              <a:ext cx="562942" cy="570855"/>
              <a:chOff x="7379423" y="1799778"/>
              <a:chExt cx="750590" cy="783911"/>
            </a:xfrm>
          </p:grpSpPr>
          <p:sp>
            <p:nvSpPr>
              <p:cNvPr id="45" name="îṣļîḑé-Straight Connector 36">
                <a:extLst>
                  <a:ext uri="{FF2B5EF4-FFF2-40B4-BE49-F238E27FC236}">
                    <a16:creationId xmlns:a16="http://schemas.microsoft.com/office/drawing/2014/main" id="{E3B9F02F-DB6A-4C26-B9FB-437CE08ADF67}"/>
                  </a:ext>
                </a:extLst>
              </p:cNvPr>
              <p:cNvSpPr/>
              <p:nvPr/>
            </p:nvSpPr>
            <p:spPr>
              <a:xfrm flipH="1" flipV="1" rot="10800000">
                <a:off x="8130013" y="1799778"/>
                <a:ext cx="0" cy="783911"/>
              </a:xfrm>
              <a:prstGeom prst="line">
                <a:avLst/>
              </a:prstGeom>
              <a:noFill/>
              <a:ln cap="flat" w="12700">
                <a:solidFill>
                  <a:schemeClr val="accent4"/>
                </a:solidFill>
                <a:prstDash val="solid"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46" name="îṣļîḑé-Straight Connector 37">
                <a:extLst>
                  <a:ext uri="{FF2B5EF4-FFF2-40B4-BE49-F238E27FC236}">
                    <a16:creationId xmlns:a16="http://schemas.microsoft.com/office/drawing/2014/main" id="{8CD9F6A2-84AD-4FA5-8462-D6221F932FDB}"/>
                  </a:ext>
                </a:extLst>
              </p:cNvPr>
              <p:cNvCxnSpPr/>
              <p:nvPr/>
            </p:nvCxnSpPr>
            <p:spPr>
              <a:xfrm>
                <a:off x="7403043" y="2196497"/>
                <a:ext cx="726010" cy="0"/>
              </a:xfrm>
              <a:prstGeom prst="line">
                <a:avLst/>
              </a:prstGeom>
              <a:ln w="12700">
                <a:solidFill>
                  <a:schemeClr val="accent4"/>
                </a:solidFill>
                <a:headEnd len="med" type="none" w="med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îṣļîḑé-Oval 38">
                <a:extLst>
                  <a:ext uri="{FF2B5EF4-FFF2-40B4-BE49-F238E27FC236}">
                    <a16:creationId xmlns:a16="http://schemas.microsoft.com/office/drawing/2014/main" id="{BDD70EDB-0C87-48D5-BC4C-DAA6A562FA26}"/>
                  </a:ext>
                </a:extLst>
              </p:cNvPr>
              <p:cNvSpPr/>
              <p:nvPr/>
            </p:nvSpPr>
            <p:spPr>
              <a:xfrm rot="10800000">
                <a:off x="7379423" y="2141316"/>
                <a:ext cx="100836" cy="100836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39">
              <a:extLst>
                <a:ext uri="{FF2B5EF4-FFF2-40B4-BE49-F238E27FC236}">
                  <a16:creationId xmlns:a16="http://schemas.microsoft.com/office/drawing/2014/main" id="{0A040752-8580-4275-B4F0-161A83C75B2C}"/>
                </a:ext>
              </a:extLst>
            </p:cNvPr>
            <p:cNvGrpSpPr/>
            <p:nvPr/>
          </p:nvGrpSpPr>
          <p:grpSpPr>
            <a:xfrm flipH="1">
              <a:off x="2377906" y="3689419"/>
              <a:ext cx="562942" cy="570855"/>
              <a:chOff x="7379423" y="1799778"/>
              <a:chExt cx="750590" cy="783911"/>
            </a:xfrm>
          </p:grpSpPr>
          <p:sp>
            <p:nvSpPr>
              <p:cNvPr id="42" name="îṣļîḑé-Straight Connector 40">
                <a:extLst>
                  <a:ext uri="{FF2B5EF4-FFF2-40B4-BE49-F238E27FC236}">
                    <a16:creationId xmlns:a16="http://schemas.microsoft.com/office/drawing/2014/main" id="{9E508868-BA37-48BE-A7D9-66D42455E04F}"/>
                  </a:ext>
                </a:extLst>
              </p:cNvPr>
              <p:cNvSpPr/>
              <p:nvPr/>
            </p:nvSpPr>
            <p:spPr>
              <a:xfrm flipH="1" flipV="1" rot="10800000">
                <a:off x="8130013" y="1799778"/>
                <a:ext cx="0" cy="783911"/>
              </a:xfrm>
              <a:prstGeom prst="line">
                <a:avLst/>
              </a:prstGeom>
              <a:noFill/>
              <a:ln cap="flat" w="12700">
                <a:solidFill>
                  <a:schemeClr val="accent3"/>
                </a:solidFill>
                <a:prstDash val="solid"/>
                <a:miter lim="400000"/>
              </a:ln>
              <a:effectLst/>
            </p:spPr>
            <p:txBody>
              <a:bodyPr anchor="ctr"/>
              <a:lstStyle/>
              <a:p>
                <a:pPr algn="ctr"/>
                <a:endParaRPr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cxnSp>
            <p:nvCxnSpPr>
              <p:cNvPr id="43" name="îṣļîḑé-Straight Connector 41">
                <a:extLst>
                  <a:ext uri="{FF2B5EF4-FFF2-40B4-BE49-F238E27FC236}">
                    <a16:creationId xmlns:a16="http://schemas.microsoft.com/office/drawing/2014/main" id="{03824056-3050-4277-B12F-3A4A24831235}"/>
                  </a:ext>
                </a:extLst>
              </p:cNvPr>
              <p:cNvCxnSpPr/>
              <p:nvPr/>
            </p:nvCxnSpPr>
            <p:spPr>
              <a:xfrm>
                <a:off x="7403043" y="2196497"/>
                <a:ext cx="726010" cy="0"/>
              </a:xfrm>
              <a:prstGeom prst="line">
                <a:avLst/>
              </a:prstGeom>
              <a:ln w="12700">
                <a:solidFill>
                  <a:schemeClr val="accent3"/>
                </a:solidFill>
                <a:headEnd len="med" type="none" w="med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ïşḻïďê-Oval 42">
                <a:extLst>
                  <a:ext uri="{FF2B5EF4-FFF2-40B4-BE49-F238E27FC236}">
                    <a16:creationId xmlns:a16="http://schemas.microsoft.com/office/drawing/2014/main" id="{3B966867-00D0-4554-A82B-8A51BEA97E56}"/>
                  </a:ext>
                </a:extLst>
              </p:cNvPr>
              <p:cNvSpPr/>
              <p:nvPr/>
            </p:nvSpPr>
            <p:spPr>
              <a:xfrm rot="10800000">
                <a:off x="7379423" y="2141316"/>
                <a:ext cx="100836" cy="100836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50">
              <a:extLst>
                <a:ext uri="{FF2B5EF4-FFF2-40B4-BE49-F238E27FC236}">
                  <a16:creationId xmlns:a16="http://schemas.microsoft.com/office/drawing/2014/main" id="{12135B28-2ECC-47B2-B1E1-D8A25DAD1D5F}"/>
                </a:ext>
              </a:extLst>
            </p:cNvPr>
            <p:cNvGrpSpPr/>
            <p:nvPr/>
          </p:nvGrpSpPr>
          <p:grpSpPr>
            <a:xfrm>
              <a:off x="454241" y="3675119"/>
              <a:ext cx="1869270" cy="840846"/>
              <a:chOff x="719667" y="4256007"/>
              <a:chExt cx="2448144" cy="1121128"/>
            </a:xfrm>
          </p:grpSpPr>
          <p:sp>
            <p:nvSpPr>
              <p:cNvPr id="18" name="ïşḻïďê-TextBox 51">
                <a:extLst>
                  <a:ext uri="{FF2B5EF4-FFF2-40B4-BE49-F238E27FC236}">
                    <a16:creationId xmlns:a16="http://schemas.microsoft.com/office/drawing/2014/main" id="{16DB70C8-2EEC-46B2-BC5A-1A4834961D11}"/>
                  </a:ext>
                </a:extLst>
              </p:cNvPr>
              <p:cNvSpPr txBox="1"/>
              <p:nvPr/>
            </p:nvSpPr>
            <p:spPr>
              <a:xfrm>
                <a:off x="2109704" y="4256007"/>
                <a:ext cx="1058107" cy="215444"/>
              </a:xfrm>
              <a:prstGeom prst="rect">
                <a:avLst/>
              </a:prstGeom>
            </p:spPr>
            <p:txBody>
              <a:bodyPr bIns="0" lIns="0" rIns="0" tIns="0" wrap="none">
                <a:normAutofit fontScale="92500" lnSpcReduction="20000"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3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9" name="ïşḻïďê-TextBox 52">
                <a:extLst>
                  <a:ext uri="{FF2B5EF4-FFF2-40B4-BE49-F238E27FC236}">
                    <a16:creationId xmlns:a16="http://schemas.microsoft.com/office/drawing/2014/main" id="{D12A796F-D6E6-4021-A495-1EAD9048E49D}"/>
                  </a:ext>
                </a:extLst>
              </p:cNvPr>
              <p:cNvSpPr txBox="1"/>
              <p:nvPr/>
            </p:nvSpPr>
            <p:spPr>
              <a:xfrm>
                <a:off x="719667" y="4471451"/>
                <a:ext cx="2448144" cy="905684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9" name="Group 62">
              <a:extLst>
                <a:ext uri="{FF2B5EF4-FFF2-40B4-BE49-F238E27FC236}">
                  <a16:creationId xmlns:a16="http://schemas.microsoft.com/office/drawing/2014/main" id="{E5AAA860-71AF-4A13-BBA8-F375BD2A7EDA}"/>
                </a:ext>
              </a:extLst>
            </p:cNvPr>
            <p:cNvGrpSpPr/>
            <p:nvPr/>
          </p:nvGrpSpPr>
          <p:grpSpPr>
            <a:xfrm>
              <a:off x="7027048" y="1101734"/>
              <a:ext cx="1721413" cy="672885"/>
              <a:chOff x="9228347" y="1475739"/>
              <a:chExt cx="2172938" cy="897181"/>
            </a:xfrm>
          </p:grpSpPr>
          <p:sp>
            <p:nvSpPr>
              <p:cNvPr id="16" name="ïşḻïďê-TextBox 54">
                <a:extLst>
                  <a:ext uri="{FF2B5EF4-FFF2-40B4-BE49-F238E27FC236}">
                    <a16:creationId xmlns:a16="http://schemas.microsoft.com/office/drawing/2014/main" id="{437BB22B-741E-4DCA-A854-3DE8CDEAE011}"/>
                  </a:ext>
                </a:extLst>
              </p:cNvPr>
              <p:cNvSpPr txBox="1"/>
              <p:nvPr/>
            </p:nvSpPr>
            <p:spPr>
              <a:xfrm>
                <a:off x="9228347" y="1475739"/>
                <a:ext cx="1019828" cy="215444"/>
              </a:xfrm>
              <a:prstGeom prst="rect">
                <a:avLst/>
              </a:prstGeom>
            </p:spPr>
            <p:txBody>
              <a:bodyPr anchor="b" anchorCtr="0" bIns="0" lIns="0" rIns="0" tIns="0" wrap="none">
                <a:normAutofit fontScale="92500" lnSpcReduction="20000"/>
              </a:bodyPr>
              <a:lstStyle/>
              <a:p>
                <a:r>
                  <a:rPr altLang="en-US" b="1" lang="zh-CN" sz="1400">
                    <a:solidFill>
                      <a:schemeClr val="accent2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7" name="ïşḻïďê-TextBox 55">
                <a:extLst>
                  <a:ext uri="{FF2B5EF4-FFF2-40B4-BE49-F238E27FC236}">
                    <a16:creationId xmlns:a16="http://schemas.microsoft.com/office/drawing/2014/main" id="{D4CCDD84-8288-43C4-B49D-80FB39E4F85B}"/>
                  </a:ext>
                </a:extLst>
              </p:cNvPr>
              <p:cNvSpPr txBox="1"/>
              <p:nvPr/>
            </p:nvSpPr>
            <p:spPr>
              <a:xfrm>
                <a:off x="9228347" y="1691183"/>
                <a:ext cx="2172938" cy="681737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0" name="Group 63">
              <a:extLst>
                <a:ext uri="{FF2B5EF4-FFF2-40B4-BE49-F238E27FC236}">
                  <a16:creationId xmlns:a16="http://schemas.microsoft.com/office/drawing/2014/main" id="{2ED44078-8B98-403D-AC35-D471EAAC567E}"/>
                </a:ext>
              </a:extLst>
            </p:cNvPr>
            <p:cNvGrpSpPr/>
            <p:nvPr/>
          </p:nvGrpSpPr>
          <p:grpSpPr>
            <a:xfrm>
              <a:off x="7065316" y="3688385"/>
              <a:ext cx="1683148" cy="827580"/>
              <a:chOff x="9279368" y="4917847"/>
              <a:chExt cx="2121917" cy="1103441"/>
            </a:xfrm>
          </p:grpSpPr>
          <p:sp>
            <p:nvSpPr>
              <p:cNvPr id="14" name="ïşḻïďê-TextBox 57">
                <a:extLst>
                  <a:ext uri="{FF2B5EF4-FFF2-40B4-BE49-F238E27FC236}">
                    <a16:creationId xmlns:a16="http://schemas.microsoft.com/office/drawing/2014/main" id="{965F4F23-3823-49E0-A73F-4CE1B4722575}"/>
                  </a:ext>
                </a:extLst>
              </p:cNvPr>
              <p:cNvSpPr txBox="1"/>
              <p:nvPr/>
            </p:nvSpPr>
            <p:spPr>
              <a:xfrm>
                <a:off x="9279368" y="4917847"/>
                <a:ext cx="1018523" cy="193899"/>
              </a:xfrm>
              <a:prstGeom prst="rect">
                <a:avLst/>
              </a:prstGeom>
            </p:spPr>
            <p:txBody>
              <a:bodyPr anchor="b" anchorCtr="0" bIns="0" lIns="0" rIns="0" tIns="0" wrap="none">
                <a:normAutofit fontScale="77500" lnSpcReduction="20000"/>
              </a:bodyPr>
              <a:lstStyle/>
              <a:p>
                <a:r>
                  <a:rPr altLang="en-US" b="1" lang="zh-CN" sz="1400">
                    <a:solidFill>
                      <a:schemeClr val="accent4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5" name="ïşḻïďê-TextBox 58">
                <a:extLst>
                  <a:ext uri="{FF2B5EF4-FFF2-40B4-BE49-F238E27FC236}">
                    <a16:creationId xmlns:a16="http://schemas.microsoft.com/office/drawing/2014/main" id="{52EC0892-1ACA-4FA3-9FCF-4D7FB9E941A4}"/>
                  </a:ext>
                </a:extLst>
              </p:cNvPr>
              <p:cNvSpPr txBox="1"/>
              <p:nvPr/>
            </p:nvSpPr>
            <p:spPr>
              <a:xfrm>
                <a:off x="9279368" y="5111746"/>
                <a:ext cx="2121917" cy="909542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此部分内容作为文字排版占位显示（建议使用主题字体）</a:t>
                </a:r>
              </a:p>
            </p:txBody>
          </p:sp>
        </p:grpSp>
        <p:grpSp>
          <p:nvGrpSpPr>
            <p:cNvPr id="11" name="Group 59">
              <a:extLst>
                <a:ext uri="{FF2B5EF4-FFF2-40B4-BE49-F238E27FC236}">
                  <a16:creationId xmlns:a16="http://schemas.microsoft.com/office/drawing/2014/main" id="{F828EE42-CEBD-42EC-A27D-DBECCCD31FAA}"/>
                </a:ext>
              </a:extLst>
            </p:cNvPr>
            <p:cNvGrpSpPr/>
            <p:nvPr/>
          </p:nvGrpSpPr>
          <p:grpSpPr>
            <a:xfrm>
              <a:off x="448122" y="1101734"/>
              <a:ext cx="1891630" cy="672885"/>
              <a:chOff x="719667" y="4256007"/>
              <a:chExt cx="2448144" cy="897181"/>
            </a:xfrm>
          </p:grpSpPr>
          <p:sp>
            <p:nvSpPr>
              <p:cNvPr id="12" name="ïşḻïďê-TextBox 60">
                <a:extLst>
                  <a:ext uri="{FF2B5EF4-FFF2-40B4-BE49-F238E27FC236}">
                    <a16:creationId xmlns:a16="http://schemas.microsoft.com/office/drawing/2014/main" id="{9DED54E6-D976-4DF7-9646-6FA9A058D6A9}"/>
                  </a:ext>
                </a:extLst>
              </p:cNvPr>
              <p:cNvSpPr txBox="1"/>
              <p:nvPr/>
            </p:nvSpPr>
            <p:spPr>
              <a:xfrm>
                <a:off x="2122211" y="4256007"/>
                <a:ext cx="1045600" cy="215444"/>
              </a:xfrm>
              <a:prstGeom prst="rect">
                <a:avLst/>
              </a:prstGeom>
            </p:spPr>
            <p:txBody>
              <a:bodyPr bIns="0" lIns="0" rIns="0" tIns="0" wrap="none">
                <a:normAutofit fontScale="92500" lnSpcReduction="20000"/>
              </a:bodyPr>
              <a:lstStyle/>
              <a:p>
                <a:pPr algn="r"/>
                <a:r>
                  <a:rPr altLang="en-US" b="1" lang="zh-CN" sz="1400">
                    <a:solidFill>
                      <a:schemeClr val="accent1">
                        <a:lumMod val="100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3" name="ïşḻïďê-TextBox 61">
                <a:extLst>
                  <a:ext uri="{FF2B5EF4-FFF2-40B4-BE49-F238E27FC236}">
                    <a16:creationId xmlns:a16="http://schemas.microsoft.com/office/drawing/2014/main" id="{A884686D-3EFD-43B9-B1FB-E54C06C0AB54}"/>
                  </a:ext>
                </a:extLst>
              </p:cNvPr>
              <p:cNvSpPr txBox="1"/>
              <p:nvPr/>
            </p:nvSpPr>
            <p:spPr>
              <a:xfrm>
                <a:off x="719667" y="4471451"/>
                <a:ext cx="2448144" cy="681737"/>
              </a:xfrm>
              <a:prstGeom prst="rect">
                <a:avLst/>
              </a:prstGeom>
            </p:spPr>
            <p:txBody>
              <a:bodyPr anchor="t" anchorCtr="0" bIns="0" lIns="0" rIns="0" tIns="0" wrap="square">
                <a:normAutofit fontScale="925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  <a:t>此部分内容作为文字排版占位显示</a:t>
                </a:r>
                <a:b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</a:br>
                <a:r>
                  <a:rPr altLang="en-US" lang="zh-CN" sz="1100">
                    <a:latin typeface="+mn-lt"/>
                    <a:ea typeface="+mn-ea"/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54" name="íṡľíḍè-TextBox 81">
            <a:extLst>
              <a:ext uri="{FF2B5EF4-FFF2-40B4-BE49-F238E27FC236}">
                <a16:creationId xmlns:a16="http://schemas.microsoft.com/office/drawing/2014/main" id="{D914D175-C152-4588-88EB-05C397E05B89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3329263528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îṥļîḑé-Hexagon 13">
            <a:extLst>
              <a:ext uri="{FF2B5EF4-FFF2-40B4-BE49-F238E27FC236}">
                <a16:creationId xmlns:a16="http://schemas.microsoft.com/office/drawing/2014/main" id="{5A123E47-95EA-4A2B-96DD-BDE9D82268BA}"/>
              </a:ext>
            </a:extLst>
          </p:cNvPr>
          <p:cNvSpPr>
            <a:spLocks noChangeAspect="1"/>
          </p:cNvSpPr>
          <p:nvPr/>
        </p:nvSpPr>
        <p:spPr>
          <a:xfrm>
            <a:off x="2559023" y="2302690"/>
            <a:ext cx="1452609" cy="846670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îṥļîḑé-Hexagon 14">
            <a:extLst>
              <a:ext uri="{FF2B5EF4-FFF2-40B4-BE49-F238E27FC236}">
                <a16:creationId xmlns:a16="http://schemas.microsoft.com/office/drawing/2014/main" id="{113F6177-5FC8-4E91-8A2A-6BE6844EBDDF}"/>
              </a:ext>
            </a:extLst>
          </p:cNvPr>
          <p:cNvSpPr>
            <a:spLocks noChangeAspect="1"/>
          </p:cNvSpPr>
          <p:nvPr/>
        </p:nvSpPr>
        <p:spPr>
          <a:xfrm>
            <a:off x="3848447" y="2742924"/>
            <a:ext cx="1452609" cy="846670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îṥļîḑé-Hexagon 15">
            <a:extLst>
              <a:ext uri="{FF2B5EF4-FFF2-40B4-BE49-F238E27FC236}">
                <a16:creationId xmlns:a16="http://schemas.microsoft.com/office/drawing/2014/main" id="{1F311165-6C69-437F-B30A-4F9B9F840831}"/>
              </a:ext>
            </a:extLst>
          </p:cNvPr>
          <p:cNvSpPr>
            <a:spLocks noChangeAspect="1"/>
          </p:cNvSpPr>
          <p:nvPr/>
        </p:nvSpPr>
        <p:spPr>
          <a:xfrm>
            <a:off x="5137870" y="2307562"/>
            <a:ext cx="1452609" cy="846670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îṥļîḑé-Hexagon 16">
            <a:extLst>
              <a:ext uri="{FF2B5EF4-FFF2-40B4-BE49-F238E27FC236}">
                <a16:creationId xmlns:a16="http://schemas.microsoft.com/office/drawing/2014/main" id="{C71E7880-2C26-4CF6-8DD7-E76B3F9F7BAE}"/>
              </a:ext>
            </a:extLst>
          </p:cNvPr>
          <p:cNvSpPr>
            <a:spLocks noChangeAspect="1"/>
          </p:cNvSpPr>
          <p:nvPr/>
        </p:nvSpPr>
        <p:spPr>
          <a:xfrm>
            <a:off x="2559023" y="3200304"/>
            <a:ext cx="1452609" cy="84667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îṥļîḑé-Hexagon 17">
            <a:extLst>
              <a:ext uri="{FF2B5EF4-FFF2-40B4-BE49-F238E27FC236}">
                <a16:creationId xmlns:a16="http://schemas.microsoft.com/office/drawing/2014/main" id="{00138722-D11E-4BD3-816C-0ECBE5821301}"/>
              </a:ext>
            </a:extLst>
          </p:cNvPr>
          <p:cNvSpPr>
            <a:spLocks noChangeAspect="1"/>
          </p:cNvSpPr>
          <p:nvPr/>
        </p:nvSpPr>
        <p:spPr>
          <a:xfrm>
            <a:off x="5156413" y="1406908"/>
            <a:ext cx="1452609" cy="846670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AC12B933-7FA4-4054-B9D1-3F2618D13842}"/>
              </a:ext>
            </a:extLst>
          </p:cNvPr>
          <p:cNvGrpSpPr/>
          <p:nvPr/>
        </p:nvGrpSpPr>
        <p:grpSpPr>
          <a:xfrm>
            <a:off x="1" y="1873342"/>
            <a:ext cx="2719731" cy="846670"/>
            <a:chOff x="1" y="1873342"/>
            <a:chExt cx="2719731" cy="846670"/>
          </a:xfrm>
        </p:grpSpPr>
        <p:grpSp>
          <p:nvGrpSpPr>
            <p:cNvPr id="4" name="Group 9">
              <a:extLst>
                <a:ext uri="{FF2B5EF4-FFF2-40B4-BE49-F238E27FC236}">
                  <a16:creationId xmlns:a16="http://schemas.microsoft.com/office/drawing/2014/main" id="{E7D061B0-D9B7-4E4E-856C-9E1C4347FC1D}"/>
                </a:ext>
              </a:extLst>
            </p:cNvPr>
            <p:cNvGrpSpPr/>
            <p:nvPr/>
          </p:nvGrpSpPr>
          <p:grpSpPr>
            <a:xfrm>
              <a:off x="1" y="1873342"/>
              <a:ext cx="2719731" cy="846670"/>
              <a:chOff x="-29028" y="2778280"/>
              <a:chExt cx="3626308" cy="1128894"/>
            </a:xfrm>
          </p:grpSpPr>
          <p:sp>
            <p:nvSpPr>
              <p:cNvPr id="20" name="îṥļîḑé-Hexagon 10">
                <a:extLst>
                  <a:ext uri="{FF2B5EF4-FFF2-40B4-BE49-F238E27FC236}">
                    <a16:creationId xmlns:a16="http://schemas.microsoft.com/office/drawing/2014/main" id="{DE55623B-6042-4584-9BF7-387B49BA338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660468" y="2778280"/>
                <a:ext cx="1936812" cy="1128894"/>
              </a:xfrm>
              <a:prstGeom prst="hexag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îṥļîḑé-Freeform: Shape 11">
                <a:extLst>
                  <a:ext uri="{FF2B5EF4-FFF2-40B4-BE49-F238E27FC236}">
                    <a16:creationId xmlns:a16="http://schemas.microsoft.com/office/drawing/2014/main" id="{B0314FD7-7ABA-471B-9D24-10D0403EE5AD}"/>
                  </a:ext>
                </a:extLst>
              </p:cNvPr>
              <p:cNvSpPr/>
              <p:nvPr/>
            </p:nvSpPr>
            <p:spPr>
              <a:xfrm rot="16200000">
                <a:off x="964520" y="2935482"/>
                <a:ext cx="1123905" cy="819478"/>
              </a:xfrm>
              <a:custGeom>
                <a:gdLst>
                  <a:gd fmla="*/ 0 w 1094260" name="connsiteX0"/>
                  <a:gd fmla="*/ 819478 h 819478" name="connsiteY0"/>
                  <a:gd fmla="*/ 262927 w 1094260" name="connsiteX1"/>
                  <a:gd fmla="*/ 0 h 819478" name="connsiteY1"/>
                  <a:gd fmla="*/ 816820 w 1094260" name="connsiteX2"/>
                  <a:gd fmla="*/ 0 h 819478" name="connsiteY2"/>
                  <a:gd fmla="*/ 1094260 w 1094260" name="connsiteX3"/>
                  <a:gd fmla="*/ 819478 h 819478" name="connsiteY3"/>
                  <a:gd fmla="*/ 0 w 1094260" name="connsiteX4"/>
                  <a:gd fmla="*/ 819478 h 819478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819478" w="1094260">
                    <a:moveTo>
                      <a:pt x="0" y="819478"/>
                    </a:moveTo>
                    <a:lnTo>
                      <a:pt x="262927" y="0"/>
                    </a:lnTo>
                    <a:lnTo>
                      <a:pt x="816820" y="0"/>
                    </a:lnTo>
                    <a:lnTo>
                      <a:pt x="1094260" y="819478"/>
                    </a:lnTo>
                    <a:lnTo>
                      <a:pt x="0" y="819478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2" name="îṥļîḑé-Rectangle 12">
                <a:extLst>
                  <a:ext uri="{FF2B5EF4-FFF2-40B4-BE49-F238E27FC236}">
                    <a16:creationId xmlns:a16="http://schemas.microsoft.com/office/drawing/2014/main" id="{4D49EF88-83B0-4149-8810-830033AB4069}"/>
                  </a:ext>
                </a:extLst>
              </p:cNvPr>
              <p:cNvSpPr/>
              <p:nvPr/>
            </p:nvSpPr>
            <p:spPr>
              <a:xfrm>
                <a:off x="-29028" y="3066019"/>
                <a:ext cx="1144303" cy="56659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0" name="îṥļîḑé-TextBox 18">
              <a:extLst>
                <a:ext uri="{FF2B5EF4-FFF2-40B4-BE49-F238E27FC236}">
                  <a16:creationId xmlns:a16="http://schemas.microsoft.com/office/drawing/2014/main" id="{32FB154F-1228-4D55-8FCF-45C441E14053}"/>
                </a:ext>
              </a:extLst>
            </p:cNvPr>
            <p:cNvSpPr txBox="1"/>
            <p:nvPr/>
          </p:nvSpPr>
          <p:spPr>
            <a:xfrm>
              <a:off x="1704455" y="2205795"/>
              <a:ext cx="923329" cy="184666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r"/>
              <a:r>
                <a:rPr altLang="en-US" lang="zh-CN" sz="16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</p:grpSp>
      <p:sp>
        <p:nvSpPr>
          <p:cNvPr id="11" name="îṥļîḑé-TextBox 19">
            <a:extLst>
              <a:ext uri="{FF2B5EF4-FFF2-40B4-BE49-F238E27FC236}">
                <a16:creationId xmlns:a16="http://schemas.microsoft.com/office/drawing/2014/main" id="{0C42BA7D-9567-4FA9-BACC-E1813242F76A}"/>
              </a:ext>
            </a:extLst>
          </p:cNvPr>
          <p:cNvSpPr txBox="1"/>
          <p:nvPr/>
        </p:nvSpPr>
        <p:spPr>
          <a:xfrm>
            <a:off x="2928591" y="2632139"/>
            <a:ext cx="923329" cy="184666"/>
          </a:xfrm>
          <a:prstGeom prst="rect">
            <a:avLst/>
          </a:prstGeom>
          <a:noFill/>
        </p:spPr>
        <p:txBody>
          <a:bodyPr bIns="0" lIns="0" rIns="0" tIns="0" wrap="none">
            <a:normAutofit fontScale="92500" lnSpcReduction="20000"/>
          </a:bodyPr>
          <a:lstStyle/>
          <a:p>
            <a:pPr algn="r"/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2" name="îṥļîḑé-TextBox 20">
            <a:extLst>
              <a:ext uri="{FF2B5EF4-FFF2-40B4-BE49-F238E27FC236}">
                <a16:creationId xmlns:a16="http://schemas.microsoft.com/office/drawing/2014/main" id="{D074D76E-67F8-4F03-A842-22A042E7C2CF}"/>
              </a:ext>
            </a:extLst>
          </p:cNvPr>
          <p:cNvSpPr txBox="1"/>
          <p:nvPr/>
        </p:nvSpPr>
        <p:spPr>
          <a:xfrm>
            <a:off x="4224735" y="3073926"/>
            <a:ext cx="923329" cy="184666"/>
          </a:xfrm>
          <a:prstGeom prst="rect">
            <a:avLst/>
          </a:prstGeom>
          <a:noFill/>
        </p:spPr>
        <p:txBody>
          <a:bodyPr bIns="0" lIns="0" rIns="0" tIns="0" wrap="none">
            <a:normAutofit fontScale="92500" lnSpcReduction="20000"/>
          </a:bodyPr>
          <a:lstStyle/>
          <a:p>
            <a:pPr algn="r"/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3" name="îṥļîḑé-TextBox 21">
            <a:extLst>
              <a:ext uri="{FF2B5EF4-FFF2-40B4-BE49-F238E27FC236}">
                <a16:creationId xmlns:a16="http://schemas.microsoft.com/office/drawing/2014/main" id="{E7188C08-E5C7-422E-A8BE-F373D0458263}"/>
              </a:ext>
            </a:extLst>
          </p:cNvPr>
          <p:cNvSpPr txBox="1"/>
          <p:nvPr/>
        </p:nvSpPr>
        <p:spPr>
          <a:xfrm>
            <a:off x="2928591" y="3531306"/>
            <a:ext cx="923329" cy="184666"/>
          </a:xfrm>
          <a:prstGeom prst="rect">
            <a:avLst/>
          </a:prstGeom>
          <a:noFill/>
        </p:spPr>
        <p:txBody>
          <a:bodyPr bIns="0" lIns="0" rIns="0" tIns="0" wrap="none">
            <a:normAutofit fontScale="92500" lnSpcReduction="20000"/>
          </a:bodyPr>
          <a:lstStyle/>
          <a:p>
            <a:pPr algn="r"/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4" name="îṥļîḑé-TextBox 22">
            <a:extLst>
              <a:ext uri="{FF2B5EF4-FFF2-40B4-BE49-F238E27FC236}">
                <a16:creationId xmlns:a16="http://schemas.microsoft.com/office/drawing/2014/main" id="{F0D80E7E-27E9-4B60-A9EC-2479CB6B9D93}"/>
              </a:ext>
            </a:extLst>
          </p:cNvPr>
          <p:cNvSpPr txBox="1"/>
          <p:nvPr/>
        </p:nvSpPr>
        <p:spPr>
          <a:xfrm>
            <a:off x="5520879" y="2626677"/>
            <a:ext cx="923329" cy="184666"/>
          </a:xfrm>
          <a:prstGeom prst="rect">
            <a:avLst/>
          </a:prstGeom>
          <a:noFill/>
        </p:spPr>
        <p:txBody>
          <a:bodyPr bIns="0" lIns="0" rIns="0" tIns="0" wrap="none">
            <a:normAutofit fontScale="92500" lnSpcReduction="20000"/>
          </a:bodyPr>
          <a:lstStyle/>
          <a:p>
            <a:pPr algn="r"/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15" name="îṥļîḑé-TextBox 23">
            <a:extLst>
              <a:ext uri="{FF2B5EF4-FFF2-40B4-BE49-F238E27FC236}">
                <a16:creationId xmlns:a16="http://schemas.microsoft.com/office/drawing/2014/main" id="{B04B6C9D-7B9B-4B87-93EF-CAE3F10157A6}"/>
              </a:ext>
            </a:extLst>
          </p:cNvPr>
          <p:cNvSpPr txBox="1"/>
          <p:nvPr/>
        </p:nvSpPr>
        <p:spPr>
          <a:xfrm>
            <a:off x="5520879" y="1737910"/>
            <a:ext cx="923329" cy="184666"/>
          </a:xfrm>
          <a:prstGeom prst="rect">
            <a:avLst/>
          </a:prstGeom>
          <a:noFill/>
        </p:spPr>
        <p:txBody>
          <a:bodyPr bIns="0" lIns="0" rIns="0" tIns="0" wrap="none">
            <a:normAutofit fontScale="92500" lnSpcReduction="20000"/>
          </a:bodyPr>
          <a:lstStyle/>
          <a:p>
            <a:pPr algn="r"/>
            <a:r>
              <a:rPr altLang="en-US" lang="zh-CN" sz="16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AFC38E3-F671-4425-8DAA-5B931752BB13}"/>
              </a:ext>
            </a:extLst>
          </p:cNvPr>
          <p:cNvGrpSpPr/>
          <p:nvPr/>
        </p:nvGrpSpPr>
        <p:grpSpPr>
          <a:xfrm>
            <a:off x="6430175" y="1876082"/>
            <a:ext cx="2713825" cy="848390"/>
            <a:chOff x="6430175" y="1876082"/>
            <a:chExt cx="2713825" cy="848390"/>
          </a:xfrm>
        </p:grpSpPr>
        <p:grpSp>
          <p:nvGrpSpPr>
            <p:cNvPr id="3" name="Group 4">
              <a:extLst>
                <a:ext uri="{FF2B5EF4-FFF2-40B4-BE49-F238E27FC236}">
                  <a16:creationId xmlns:a16="http://schemas.microsoft.com/office/drawing/2014/main" id="{522D47C6-6E7E-463A-BB7A-65CD41070D90}"/>
                </a:ext>
              </a:extLst>
            </p:cNvPr>
            <p:cNvGrpSpPr/>
            <p:nvPr/>
          </p:nvGrpSpPr>
          <p:grpSpPr>
            <a:xfrm>
              <a:off x="6430175" y="1876082"/>
              <a:ext cx="2713825" cy="848390"/>
              <a:chOff x="8544537" y="2781934"/>
              <a:chExt cx="3618434" cy="1131187"/>
            </a:xfrm>
          </p:grpSpPr>
          <p:sp>
            <p:nvSpPr>
              <p:cNvPr id="23" name="îṥļîḑé-Hexagon 5">
                <a:extLst>
                  <a:ext uri="{FF2B5EF4-FFF2-40B4-BE49-F238E27FC236}">
                    <a16:creationId xmlns:a16="http://schemas.microsoft.com/office/drawing/2014/main" id="{22198163-4C9F-4627-9335-EDD40BBC444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544537" y="2784227"/>
                <a:ext cx="1936812" cy="1128894"/>
              </a:xfrm>
              <a:prstGeom prst="hexagon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24" name="Group 6">
                <a:extLst>
                  <a:ext uri="{FF2B5EF4-FFF2-40B4-BE49-F238E27FC236}">
                    <a16:creationId xmlns:a16="http://schemas.microsoft.com/office/drawing/2014/main" id="{E1EFDAAE-09C6-4CA1-B198-D1A5CD6BB8E1}"/>
                  </a:ext>
                </a:extLst>
              </p:cNvPr>
              <p:cNvGrpSpPr/>
              <p:nvPr/>
            </p:nvGrpSpPr>
            <p:grpSpPr>
              <a:xfrm rot="10800000">
                <a:off x="10196247" y="2781934"/>
                <a:ext cx="1966724" cy="1123905"/>
                <a:chOff x="121888" y="2935668"/>
                <a:chExt cx="1966724" cy="1123905"/>
              </a:xfrm>
            </p:grpSpPr>
            <p:sp>
              <p:nvSpPr>
                <p:cNvPr id="25" name="îṥļîḑé-Freeform: Shape 7">
                  <a:extLst>
                    <a:ext uri="{FF2B5EF4-FFF2-40B4-BE49-F238E27FC236}">
                      <a16:creationId xmlns:a16="http://schemas.microsoft.com/office/drawing/2014/main" id="{0A51F122-215B-4966-AE35-986C43AD8FE3}"/>
                    </a:ext>
                  </a:extLst>
                </p:cNvPr>
                <p:cNvSpPr/>
                <p:nvPr/>
              </p:nvSpPr>
              <p:spPr>
                <a:xfrm rot="16200000">
                  <a:off x="1116920" y="3087882"/>
                  <a:ext cx="1123905" cy="819478"/>
                </a:xfrm>
                <a:custGeom>
                  <a:gdLst>
                    <a:gd fmla="*/ 0 w 1094260" name="connsiteX0"/>
                    <a:gd fmla="*/ 819478 h 819478" name="connsiteY0"/>
                    <a:gd fmla="*/ 262927 w 1094260" name="connsiteX1"/>
                    <a:gd fmla="*/ 0 h 819478" name="connsiteY1"/>
                    <a:gd fmla="*/ 816820 w 1094260" name="connsiteX2"/>
                    <a:gd fmla="*/ 0 h 819478" name="connsiteY2"/>
                    <a:gd fmla="*/ 1094260 w 1094260" name="connsiteX3"/>
                    <a:gd fmla="*/ 819478 h 819478" name="connsiteY3"/>
                    <a:gd fmla="*/ 0 w 1094260" name="connsiteX4"/>
                    <a:gd fmla="*/ 819478 h 819478" name="connsiteY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b="b" l="l" r="r" t="t"/>
                  <a:pathLst>
                    <a:path h="819478" w="1094260">
                      <a:moveTo>
                        <a:pt x="0" y="819478"/>
                      </a:moveTo>
                      <a:lnTo>
                        <a:pt x="262927" y="0"/>
                      </a:lnTo>
                      <a:lnTo>
                        <a:pt x="816820" y="0"/>
                      </a:lnTo>
                      <a:lnTo>
                        <a:pt x="1094260" y="819478"/>
                      </a:lnTo>
                      <a:lnTo>
                        <a:pt x="0" y="819478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îṥļîḑé-Rectangle 8">
                  <a:extLst>
                    <a:ext uri="{FF2B5EF4-FFF2-40B4-BE49-F238E27FC236}">
                      <a16:creationId xmlns:a16="http://schemas.microsoft.com/office/drawing/2014/main" id="{A848F9E2-26B8-4B8C-A4DC-7BA5D030E243}"/>
                    </a:ext>
                  </a:extLst>
                </p:cNvPr>
                <p:cNvSpPr/>
                <p:nvPr/>
              </p:nvSpPr>
              <p:spPr>
                <a:xfrm>
                  <a:off x="121888" y="3218421"/>
                  <a:ext cx="1145791" cy="576121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6" name="îṥļîḑé-TextBox 24">
              <a:extLst>
                <a:ext uri="{FF2B5EF4-FFF2-40B4-BE49-F238E27FC236}">
                  <a16:creationId xmlns:a16="http://schemas.microsoft.com/office/drawing/2014/main" id="{EB8C84A2-28B7-454E-BA3A-18F6E9C64B38}"/>
                </a:ext>
              </a:extLst>
            </p:cNvPr>
            <p:cNvSpPr txBox="1"/>
            <p:nvPr/>
          </p:nvSpPr>
          <p:spPr>
            <a:xfrm>
              <a:off x="6745015" y="2212027"/>
              <a:ext cx="923329" cy="184666"/>
            </a:xfrm>
            <a:prstGeom prst="rect">
              <a:avLst/>
            </a:prstGeom>
            <a:noFill/>
          </p:spPr>
          <p:txBody>
            <a:bodyPr bIns="0" lIns="0" rIns="0" tIns="0" wrap="none">
              <a:normAutofit fontScale="92500" lnSpcReduction="20000"/>
            </a:bodyPr>
            <a:lstStyle/>
            <a:p>
              <a:pPr algn="r"/>
              <a:r>
                <a:rPr altLang="en-US" lang="zh-CN" sz="16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17" name="Group 30">
            <a:extLst>
              <a:ext uri="{FF2B5EF4-FFF2-40B4-BE49-F238E27FC236}">
                <a16:creationId xmlns:a16="http://schemas.microsoft.com/office/drawing/2014/main" id="{7E0C927D-92BB-4275-8800-9D4788874E76}"/>
              </a:ext>
            </a:extLst>
          </p:cNvPr>
          <p:cNvGrpSpPr/>
          <p:nvPr/>
        </p:nvGrpSpPr>
        <p:grpSpPr>
          <a:xfrm>
            <a:off x="1952891" y="1194597"/>
            <a:ext cx="4031912" cy="563897"/>
            <a:chOff x="717408" y="1808820"/>
            <a:chExt cx="5375883" cy="751863"/>
          </a:xfrm>
        </p:grpSpPr>
        <p:sp>
          <p:nvSpPr>
            <p:cNvPr id="18" name="îṥļîḑé-TextBox 25">
              <a:extLst>
                <a:ext uri="{FF2B5EF4-FFF2-40B4-BE49-F238E27FC236}">
                  <a16:creationId xmlns:a16="http://schemas.microsoft.com/office/drawing/2014/main" id="{6135BC40-13E4-4F4C-B71C-D9D94A371A9E}"/>
                </a:ext>
              </a:extLst>
            </p:cNvPr>
            <p:cNvSpPr txBox="1"/>
            <p:nvPr/>
          </p:nvSpPr>
          <p:spPr>
            <a:xfrm>
              <a:off x="717408" y="1808820"/>
              <a:ext cx="1231106" cy="246221"/>
            </a:xfrm>
            <a:prstGeom prst="rect">
              <a:avLst/>
            </a:prstGeom>
          </p:spPr>
          <p:txBody>
            <a:bodyPr bIns="0" lIns="0" rIns="0" tIns="0" wrap="none">
              <a:normAutofit fontScale="85000" lnSpcReduction="20000"/>
            </a:bodyPr>
            <a:lstStyle/>
            <a:p>
              <a:r>
                <a:rPr altLang="en-US" b="1" lang="zh-CN"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9" name="îṥļîḑé-TextBox 26">
              <a:extLst>
                <a:ext uri="{FF2B5EF4-FFF2-40B4-BE49-F238E27FC236}">
                  <a16:creationId xmlns:a16="http://schemas.microsoft.com/office/drawing/2014/main" id="{E9BB69C5-1293-42D3-B495-632B8310AEE7}"/>
                </a:ext>
              </a:extLst>
            </p:cNvPr>
            <p:cNvSpPr txBox="1"/>
            <p:nvPr/>
          </p:nvSpPr>
          <p:spPr>
            <a:xfrm>
              <a:off x="717408" y="2055041"/>
              <a:ext cx="5375883" cy="505642"/>
            </a:xfrm>
            <a:prstGeom prst="rect">
              <a:avLst/>
            </a:prstGeom>
          </p:spPr>
          <p:txBody>
            <a:bodyPr anchor="t" anchorCtr="0" bIns="0" lIns="0" rIns="0" tIns="7200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en-US" lang="zh-CN" sz="1100">
                  <a:latin typeface="+mn-lt"/>
                  <a:ea typeface="+mn-ea"/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altLang="en-US" lang="zh-CN" sz="1100">
                  <a:latin typeface="+mn-lt"/>
                  <a:ea typeface="+mn-ea"/>
                  <a:cs typeface="+mn-ea"/>
                  <a:sym typeface="+mn-lt"/>
                </a:rPr>
              </a:br>
            </a:p>
          </p:txBody>
        </p:sp>
      </p:grpSp>
      <p:sp>
        <p:nvSpPr>
          <p:cNvPr id="27" name="íṡľíḍè-TextBox 81">
            <a:extLst>
              <a:ext uri="{FF2B5EF4-FFF2-40B4-BE49-F238E27FC236}">
                <a16:creationId xmlns:a16="http://schemas.microsoft.com/office/drawing/2014/main" id="{C0A657BB-4422-409A-AD56-74C8FDE33C58}"/>
              </a:ext>
            </a:extLst>
          </p:cNvPr>
          <p:cNvSpPr txBox="1"/>
          <p:nvPr/>
        </p:nvSpPr>
        <p:spPr>
          <a:xfrm>
            <a:off x="251520" y="123478"/>
            <a:ext cx="1584464" cy="398977"/>
          </a:xfrm>
          <a:prstGeom prst="rect">
            <a:avLst/>
          </a:prstGeom>
          <a:noFill/>
        </p:spPr>
        <p:txBody>
          <a:bodyPr anchor="ctr" anchorCtr="1" bIns="0" lIns="0" rIns="0" tIns="0" wrap="none">
            <a:norm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标题文本预设</a:t>
            </a:r>
          </a:p>
        </p:txBody>
      </p:sp>
    </p:spTree>
    <p:custDataLst>
      <p:tags r:id="rId2"/>
    </p:custDataLst>
    <p:extLst>
      <p:ext uri="{BB962C8B-B14F-4D97-AF65-F5344CB8AC3E}">
        <p14:creationId val="1137108826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8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 nodeType="clickPar">
                      <p:stCondLst>
                        <p:cond delay="indefinite"/>
                      </p:stCondLst>
                      <p:childTnLst>
                        <p:par>
                          <p:cTn fill="hold" id="6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  <p:bldP grpId="0" spid="11"/>
      <p:bldP grpId="0" spid="12"/>
      <p:bldP grpId="0" spid="13"/>
      <p:bldP grpId="0" spid="14"/>
      <p:bldP grpId="0" spid="15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4" name="图片 13">
            <a:extLst>
              <a:ext uri="{FF2B5EF4-FFF2-40B4-BE49-F238E27FC236}">
                <a16:creationId xmlns:a16="http://schemas.microsoft.com/office/drawing/2014/main" id="{827E48EB-375B-46A9-9BDC-BEB47E9DE9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l="31472" r="13763" t="46006"/>
          <a:stretch>
            <a:fillRect/>
          </a:stretch>
        </p:blipFill>
        <p:spPr>
          <a:xfrm>
            <a:off x="5346160" y="-1388690"/>
            <a:ext cx="3797840" cy="192795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A19BA7EA-226F-4C2B-8B85-50D75C864B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rcRect b="27165" l="5554" r="-243" t="14003"/>
          <a:stretch>
            <a:fillRect/>
          </a:stretch>
        </p:blipFill>
        <p:spPr>
          <a:xfrm>
            <a:off x="0" y="3867894"/>
            <a:ext cx="5652120" cy="2284551"/>
          </a:xfrm>
          <a:prstGeom prst="rect">
            <a:avLst/>
          </a:prstGeom>
        </p:spPr>
      </p:pic>
      <p:grpSp>
        <p:nvGrpSpPr>
          <p:cNvPr id="16" name="组合 15">
            <a:extLst>
              <a:ext uri="{FF2B5EF4-FFF2-40B4-BE49-F238E27FC236}">
                <a16:creationId xmlns:a16="http://schemas.microsoft.com/office/drawing/2014/main" id="{DCC5594E-CA2F-4643-ACB7-EF3C2B7EDFFD}"/>
              </a:ext>
            </a:extLst>
          </p:cNvPr>
          <p:cNvGrpSpPr/>
          <p:nvPr/>
        </p:nvGrpSpPr>
        <p:grpSpPr>
          <a:xfrm>
            <a:off x="3531144" y="1120206"/>
            <a:ext cx="2090238" cy="1595560"/>
            <a:chOff x="97624" y="1048198"/>
            <a:chExt cx="2090238" cy="1595560"/>
          </a:xfrm>
        </p:grpSpPr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3E39F83F-2ED7-4474-9AD1-D344117A9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7624" y="1048198"/>
              <a:ext cx="2090238" cy="1595560"/>
            </a:xfrm>
            <a:prstGeom prst="rect">
              <a:avLst/>
            </a:prstGeom>
          </p:spPr>
        </p:pic>
        <p:sp>
          <p:nvSpPr>
            <p:cNvPr id="18" name="TextBox 5">
              <a:extLst>
                <a:ext uri="{FF2B5EF4-FFF2-40B4-BE49-F238E27FC236}">
                  <a16:creationId xmlns:a16="http://schemas.microsoft.com/office/drawing/2014/main" id="{3C63997D-3CAD-4ED1-A4BC-A41552950E2A}"/>
                </a:ext>
              </a:extLst>
            </p:cNvPr>
            <p:cNvSpPr txBox="1"/>
            <p:nvPr/>
          </p:nvSpPr>
          <p:spPr>
            <a:xfrm>
              <a:off x="755576" y="1404339"/>
              <a:ext cx="1157064" cy="719461"/>
            </a:xfrm>
            <a:prstGeom prst="rect">
              <a:avLst/>
            </a:prstGeom>
            <a:noFill/>
          </p:spPr>
          <p:txBody>
            <a:bodyPr bIns="0" lIns="0" rIns="0" tIns="0" wrap="square">
              <a:normAutofit fontScale="92500" lnSpcReduction="10000"/>
            </a:bodyPr>
            <a:lstStyle/>
            <a:p>
              <a:r>
                <a:rPr altLang="zh-CN" b="1" lang="en-US" sz="54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ACB1D7D7-B306-49BD-93A7-0FF506861BAC}"/>
              </a:ext>
            </a:extLst>
          </p:cNvPr>
          <p:cNvGrpSpPr/>
          <p:nvPr/>
        </p:nvGrpSpPr>
        <p:grpSpPr>
          <a:xfrm>
            <a:off x="1907704" y="2859782"/>
            <a:ext cx="5337119" cy="744332"/>
            <a:chOff x="1907704" y="2859782"/>
            <a:chExt cx="5337119" cy="744332"/>
          </a:xfrm>
        </p:grpSpPr>
        <p:sp>
          <p:nvSpPr>
            <p:cNvPr id="20" name="TextBox 7">
              <a:extLst>
                <a:ext uri="{FF2B5EF4-FFF2-40B4-BE49-F238E27FC236}">
                  <a16:creationId xmlns:a16="http://schemas.microsoft.com/office/drawing/2014/main" id="{364ABC34-DD94-4019-913D-22495CA4DD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7704" y="2859782"/>
              <a:ext cx="5337119" cy="54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/>
            <a:p>
              <a:pPr algn="ctr">
                <a:defRPr/>
              </a:pPr>
              <a:r>
                <a:rPr altLang="en-US" lang="zh-CN" sz="360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TextBox 12">
              <a:extLst>
                <a:ext uri="{FF2B5EF4-FFF2-40B4-BE49-F238E27FC236}">
                  <a16:creationId xmlns:a16="http://schemas.microsoft.com/office/drawing/2014/main" id="{64FDA59D-D6ED-4500-BFE0-62CBC018749A}"/>
                </a:ext>
              </a:extLst>
            </p:cNvPr>
            <p:cNvSpPr txBox="1"/>
            <p:nvPr/>
          </p:nvSpPr>
          <p:spPr>
            <a:xfrm>
              <a:off x="2968221" y="3363838"/>
              <a:ext cx="2971931" cy="240276"/>
            </a:xfrm>
            <a:prstGeom prst="rect">
              <a:avLst/>
            </a:prstGeom>
          </p:spPr>
          <p:txBody>
            <a:bodyPr anchor="ctr" anchorCtr="0" bIns="0" lIns="360000" rIns="0" tIns="0" vert="horz" wrap="square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altLang="en-US" lang="zh-CN" sz="14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此部分内容作为文字排版占位显示</a:t>
              </a:r>
            </a:p>
          </p:txBody>
        </p:sp>
      </p:grpSp>
    </p:spTree>
    <p:extLst>
      <p:ext uri="{BB962C8B-B14F-4D97-AF65-F5344CB8AC3E}">
        <p14:creationId val="4288671088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ISLIDE.DIAGRAM" val="c8dd9c6d-ea2b-45e4-b0e9-693c77779a54"/>
</p:tagLst>
</file>

<file path=ppt/tags/tag10.xml><?xml version="1.0" encoding="utf-8"?>
<p:tagLst xmlns:p="http://schemas.openxmlformats.org/presentationml/2006/main">
  <p:tag name="ISLIDE.DIAGRAM" val="8849b2a9-da11-4943-940b-ecab03f0ad00"/>
</p:tagLst>
</file>

<file path=ppt/tags/tag11.xml><?xml version="1.0" encoding="utf-8"?>
<p:tagLst xmlns:p="http://schemas.openxmlformats.org/presentationml/2006/main">
  <p:tag name="ISLIDE.DIAGRAM" val="8ba3d35a-ba4c-4286-912e-292deb31c1f7"/>
</p:tagLst>
</file>

<file path=ppt/tags/tag12.xml><?xml version="1.0" encoding="utf-8"?>
<p:tagLst xmlns:p="http://schemas.openxmlformats.org/presentationml/2006/main">
  <p:tag name="ISLIDE.DIAGRAM" val="671382a3-739f-45b9-96a8-4765735085f6"/>
</p:tagLst>
</file>

<file path=ppt/tags/tag13.xml><?xml version="1.0" encoding="utf-8"?>
<p:tagLst xmlns:p="http://schemas.openxmlformats.org/presentationml/2006/main">
  <p:tag name="ISLIDE.DIAGRAM" val="ff046462-8c9a-41de-be9b-b891edde3d06"/>
</p:tagLst>
</file>

<file path=ppt/tags/tag14.xml><?xml version="1.0" encoding="utf-8"?>
<p:tagLst xmlns:p="http://schemas.openxmlformats.org/presentationml/2006/main">
  <p:tag name="ISLIDE.DIAGRAM" val="4f9f2b66-9f0c-4269-aa9a-e4eccf71595d"/>
</p:tagLst>
</file>

<file path=ppt/tags/tag15.xml><?xml version="1.0" encoding="utf-8"?>
<p:tagLst xmlns:p="http://schemas.openxmlformats.org/presentationml/2006/main">
  <p:tag name="ISLIDE.DIAGRAM" val="ce1d7887-c8a7-4343-acda-edf0059f50f7"/>
</p:tagLst>
</file>

<file path=ppt/tags/tag16.xml><?xml version="1.0" encoding="utf-8"?>
<p:tagLst xmlns:p="http://schemas.openxmlformats.org/presentationml/2006/main">
  <p:tag name="ISLIDE.DIAGRAM" val="a7a3dcf1-fe34-4332-a3e9-3f0a138baad1"/>
</p:tagLst>
</file>

<file path=ppt/tags/tag17.xml><?xml version="1.0" encoding="utf-8"?>
<p:tagLst xmlns:p="http://schemas.openxmlformats.org/presentationml/2006/main">
  <p:tag name="ISLIDE.DIAGRAM" val="987f1a9c-64c4-46a5-9ac0-bec96f7523f9"/>
</p:tagLst>
</file>

<file path=ppt/tags/tag18.xml><?xml version="1.0" encoding="utf-8"?>
<p:tagLst xmlns:p="http://schemas.openxmlformats.org/presentationml/2006/main">
  <p:tag name="ISLIDE.DIAGRAM" val="8e0444de-9e19-43c2-9a2c-9488a9065f2a"/>
</p:tagLst>
</file>

<file path=ppt/tags/tag19.xml><?xml version="1.0" encoding="utf-8"?>
<p:tagLst xmlns:p="http://schemas.openxmlformats.org/presentationml/2006/main">
  <p:tag name="SELECTED" val="True"/>
</p:tagLst>
</file>

<file path=ppt/tags/tag2.xml><?xml version="1.0" encoding="utf-8"?>
<p:tagLst xmlns:p="http://schemas.openxmlformats.org/presentationml/2006/main">
  <p:tag name="ISLIDE.DIAGRAM" val="b4dbf999-665c-47fd-bab6-ffffe6fcd6dd"/>
</p:tagLst>
</file>

<file path=ppt/tags/tag20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  <p:tag name="ISPRING_RESOURCE_PATHS_HASH_2" val="9bf32b21c57e606988ab10ec694d2e32676a8b"/>
</p:tagLst>
</file>

<file path=ppt/tags/tag3.xml><?xml version="1.0" encoding="utf-8"?>
<p:tagLst xmlns:p="http://schemas.openxmlformats.org/presentationml/2006/main">
  <p:tag name="ISLIDE.DIAGRAM" val="eb9df97c-079b-4010-bd85-f2bc6af43e0b"/>
</p:tagLst>
</file>

<file path=ppt/tags/tag4.xml><?xml version="1.0" encoding="utf-8"?>
<p:tagLst xmlns:p="http://schemas.openxmlformats.org/presentationml/2006/main">
  <p:tag name="ISLIDE.DIAGRAM" val="a808c061-312e-4a12-adfa-824d25c72893"/>
</p:tagLst>
</file>

<file path=ppt/tags/tag5.xml><?xml version="1.0" encoding="utf-8"?>
<p:tagLst xmlns:p="http://schemas.openxmlformats.org/presentationml/2006/main">
  <p:tag name="ISLIDE.DIAGRAM" val="bd30b898-b60d-43e8-98f5-53a19caa9e63"/>
</p:tagLst>
</file>

<file path=ppt/tags/tag6.xml><?xml version="1.0" encoding="utf-8"?>
<p:tagLst xmlns:p="http://schemas.openxmlformats.org/presentationml/2006/main">
  <p:tag name="ISLIDE.DIAGRAM" val="693ae0b2-63bc-47aa-9194-ed1c06f95a84"/>
</p:tagLst>
</file>

<file path=ppt/tags/tag7.xml><?xml version="1.0" encoding="utf-8"?>
<p:tagLst xmlns:p="http://schemas.openxmlformats.org/presentationml/2006/main">
  <p:tag name="ISLIDE.DIAGRAM" val="a98f3e68-b5f6-4f20-ac3d-6a33943f6878"/>
</p:tagLst>
</file>

<file path=ppt/tags/tag8.xml><?xml version="1.0" encoding="utf-8"?>
<p:tagLst xmlns:p="http://schemas.openxmlformats.org/presentationml/2006/main">
  <p:tag name="ISLIDE.DIAGRAM" val="2a3a6766-90ff-4dc9-b46d-9cca8353303c"/>
</p:tagLst>
</file>

<file path=ppt/tags/tag9.xml><?xml version="1.0" encoding="utf-8"?>
<p:tagLst xmlns:p="http://schemas.openxmlformats.org/presentationml/2006/main">
  <p:tag name="ISLIDE.DIAGRAM" val="45394472-e013-4f85-9df3-aa8e2c22019c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368AA"/>
      </a:accent1>
      <a:accent2>
        <a:srgbClr val="1474AC"/>
      </a:accent2>
      <a:accent3>
        <a:srgbClr val="1CA0AF"/>
      </a:accent3>
      <a:accent4>
        <a:srgbClr val="87C1A4"/>
      </a:accent4>
      <a:accent5>
        <a:srgbClr val="61B9D2"/>
      </a:accent5>
      <a:accent6>
        <a:srgbClr val="1D7BB4"/>
      </a:accent6>
      <a:hlink>
        <a:srgbClr val="326E84"/>
      </a:hlink>
      <a:folHlink>
        <a:srgbClr val="5B9DBB"/>
      </a:folHlink>
    </a:clrScheme>
    <a:fontScheme name="xrj1t3ks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>
          <a:blip r:embed="rId1"/>
          <a:stretch>
            <a:fillRect/>
          </a:stretch>
        </a:blip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bIns="0" lIns="0" rIns="0" rtlCol="0" tIns="0" wrap="none">
        <a:spAutoFit/>
      </a:bodyPr>
      <a:lstStyle>
        <a:defPPr>
          <a:defRPr b="1" dirty="0" smtClean="0" sz="1600">
            <a:solidFill>
              <a:schemeClr val="accent6"/>
            </a:solidFill>
            <a:latin charset="-122" pitchFamily="34" typeface="微软雅黑"/>
            <a:ea charset="-122" pitchFamily="34" typeface="微软雅黑"/>
          </a:defRPr>
        </a:defPPr>
      </a:lst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FFFFFF"/>
    </a:dk2>
    <a:lt2>
      <a:srgbClr val="FFFFFF"/>
    </a:lt2>
    <a:accent1>
      <a:srgbClr val="1368AA"/>
    </a:accent1>
    <a:accent2>
      <a:srgbClr val="1474AC"/>
    </a:accent2>
    <a:accent3>
      <a:srgbClr val="1CA0AF"/>
    </a:accent3>
    <a:accent4>
      <a:srgbClr val="87C1A4"/>
    </a:accent4>
    <a:accent5>
      <a:srgbClr val="61B9D2"/>
    </a:accent5>
    <a:accent6>
      <a:srgbClr val="1D7BB4"/>
    </a:accent6>
    <a:hlink>
      <a:srgbClr val="326E84"/>
    </a:hlink>
    <a:folHlink>
      <a:srgbClr val="5B9DBB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FFFFFF"/>
    </a:dk2>
    <a:lt2>
      <a:srgbClr val="FFFFFF"/>
    </a:lt2>
    <a:accent1>
      <a:srgbClr val="1368AA"/>
    </a:accent1>
    <a:accent2>
      <a:srgbClr val="1474AC"/>
    </a:accent2>
    <a:accent3>
      <a:srgbClr val="1CA0AF"/>
    </a:accent3>
    <a:accent4>
      <a:srgbClr val="87C1A4"/>
    </a:accent4>
    <a:accent5>
      <a:srgbClr val="61B9D2"/>
    </a:accent5>
    <a:accent6>
      <a:srgbClr val="1D7BB4"/>
    </a:accent6>
    <a:hlink>
      <a:srgbClr val="326E84"/>
    </a:hlink>
    <a:folHlink>
      <a:srgbClr val="5B9DBB"/>
    </a:folHlink>
  </a:clr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FFFFFF"/>
    </a:dk2>
    <a:lt2>
      <a:srgbClr val="FFFFFF"/>
    </a:lt2>
    <a:accent1>
      <a:srgbClr val="1368AA"/>
    </a:accent1>
    <a:accent2>
      <a:srgbClr val="1474AC"/>
    </a:accent2>
    <a:accent3>
      <a:srgbClr val="1CA0AF"/>
    </a:accent3>
    <a:accent4>
      <a:srgbClr val="87C1A4"/>
    </a:accent4>
    <a:accent5>
      <a:srgbClr val="61B9D2"/>
    </a:accent5>
    <a:accent6>
      <a:srgbClr val="1D7BB4"/>
    </a:accent6>
    <a:hlink>
      <a:srgbClr val="326E84"/>
    </a:hlink>
    <a:folHlink>
      <a:srgbClr val="5B9DBB"/>
    </a:folHlink>
  </a:clrScheme>
</a:themeOverride>
</file>

<file path=ppt/theme/themeOverride4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FFFFFF"/>
    </a:dk2>
    <a:lt2>
      <a:srgbClr val="FFFFFF"/>
    </a:lt2>
    <a:accent1>
      <a:srgbClr val="1368AA"/>
    </a:accent1>
    <a:accent2>
      <a:srgbClr val="1474AC"/>
    </a:accent2>
    <a:accent3>
      <a:srgbClr val="1CA0AF"/>
    </a:accent3>
    <a:accent4>
      <a:srgbClr val="87C1A4"/>
    </a:accent4>
    <a:accent5>
      <a:srgbClr val="61B9D2"/>
    </a:accent5>
    <a:accent6>
      <a:srgbClr val="1D7BB4"/>
    </a:accent6>
    <a:hlink>
      <a:srgbClr val="326E84"/>
    </a:hlink>
    <a:folHlink>
      <a:srgbClr val="5B9DBB"/>
    </a:folHlink>
  </a:clrScheme>
</a:themeOverride>
</file>

<file path=ppt/theme/themeOverride5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FFFFFF"/>
    </a:dk2>
    <a:lt2>
      <a:srgbClr val="FFFFFF"/>
    </a:lt2>
    <a:accent1>
      <a:srgbClr val="1368AA"/>
    </a:accent1>
    <a:accent2>
      <a:srgbClr val="1474AC"/>
    </a:accent2>
    <a:accent3>
      <a:srgbClr val="1CA0AF"/>
    </a:accent3>
    <a:accent4>
      <a:srgbClr val="87C1A4"/>
    </a:accent4>
    <a:accent5>
      <a:srgbClr val="61B9D2"/>
    </a:accent5>
    <a:accent6>
      <a:srgbClr val="1D7BB4"/>
    </a:accent6>
    <a:hlink>
      <a:srgbClr val="326E84"/>
    </a:hlink>
    <a:folHlink>
      <a:srgbClr val="5B9DBB"/>
    </a:folHlink>
  </a:clrScheme>
</a:themeOverride>
</file>

<file path=ppt/theme/themeOverride6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FFFFFF"/>
    </a:dk2>
    <a:lt2>
      <a:srgbClr val="FFFFFF"/>
    </a:lt2>
    <a:accent1>
      <a:srgbClr val="1368AA"/>
    </a:accent1>
    <a:accent2>
      <a:srgbClr val="1474AC"/>
    </a:accent2>
    <a:accent3>
      <a:srgbClr val="1CA0AF"/>
    </a:accent3>
    <a:accent4>
      <a:srgbClr val="87C1A4"/>
    </a:accent4>
    <a:accent5>
      <a:srgbClr val="61B9D2"/>
    </a:accent5>
    <a:accent6>
      <a:srgbClr val="1D7BB4"/>
    </a:accent6>
    <a:hlink>
      <a:srgbClr val="326E84"/>
    </a:hlink>
    <a:folHlink>
      <a:srgbClr val="5B9DBB"/>
    </a:folHlink>
  </a:clrScheme>
</a:themeOverride>
</file>

<file path=ppt/theme/themeOverride7.xml><?xml version="1.0" encoding="utf-8"?>
<a:themeOverride xmlns:r="http://schemas.openxmlformats.org/officeDocument/2006/relationships" xmlns:a="http://schemas.openxmlformats.org/drawingml/2006/main">
  <a:clrScheme name="自定义 2">
    <a:dk1>
      <a:srgbClr val="000000"/>
    </a:dk1>
    <a:lt1>
      <a:srgbClr val="FFFFFF"/>
    </a:lt1>
    <a:dk2>
      <a:srgbClr val="FFFFFF"/>
    </a:dk2>
    <a:lt2>
      <a:srgbClr val="FFFFFF"/>
    </a:lt2>
    <a:accent1>
      <a:srgbClr val="1368AA"/>
    </a:accent1>
    <a:accent2>
      <a:srgbClr val="1474AC"/>
    </a:accent2>
    <a:accent3>
      <a:srgbClr val="1CA0AF"/>
    </a:accent3>
    <a:accent4>
      <a:srgbClr val="87C1A4"/>
    </a:accent4>
    <a:accent5>
      <a:srgbClr val="61B9D2"/>
    </a:accent5>
    <a:accent6>
      <a:srgbClr val="1D7BB4"/>
    </a:accent6>
    <a:hlink>
      <a:srgbClr val="326E84"/>
    </a:hlink>
    <a:folHlink>
      <a:srgbClr val="5B9DBB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229</Paragraphs>
  <Slides>25</Slides>
  <Notes>7</Notes>
  <TotalTime>8757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2">
      <vt:lpstr>Arial</vt:lpstr>
      <vt:lpstr>微软雅黑</vt:lpstr>
      <vt:lpstr>Calibri</vt:lpstr>
      <vt:lpstr>宋体</vt:lpstr>
      <vt:lpstr>Calibri Light</vt:lpstr>
      <vt:lpstr>Agency FB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2015-04-24T01:01:13Z</dcterms:created>
  <cp:lastModifiedBy>优品PPT</cp:lastModifiedBy>
  <dcterms:modified xsi:type="dcterms:W3CDTF">2021-08-20T10:50:09Z</dcterms:modified>
  <cp:revision>960</cp:revision>
  <dc:title>PowerPoint 演示文稿</dc:title>
</cp:coreProperties>
</file>