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9" r:id="rId4"/>
    <p:sldId id="313" r:id="rId5"/>
    <p:sldId id="291" r:id="rId6"/>
    <p:sldId id="295" r:id="rId7"/>
    <p:sldId id="296" r:id="rId8"/>
    <p:sldId id="297" r:id="rId9"/>
    <p:sldId id="298" r:id="rId10"/>
    <p:sldId id="299" r:id="rId11"/>
    <p:sldId id="292" r:id="rId12"/>
    <p:sldId id="300" r:id="rId13"/>
    <p:sldId id="301" r:id="rId14"/>
    <p:sldId id="302" r:id="rId15"/>
    <p:sldId id="303" r:id="rId16"/>
    <p:sldId id="304" r:id="rId17"/>
    <p:sldId id="293" r:id="rId18"/>
    <p:sldId id="305" r:id="rId19"/>
    <p:sldId id="306" r:id="rId20"/>
    <p:sldId id="307" r:id="rId21"/>
    <p:sldId id="308" r:id="rId22"/>
    <p:sldId id="294" r:id="rId23"/>
    <p:sldId id="309" r:id="rId24"/>
    <p:sldId id="310" r:id="rId25"/>
    <p:sldId id="311" r:id="rId26"/>
    <p:sldId id="312" r:id="rId27"/>
    <p:sldId id="29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09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5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invertIfNegative val="1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BB-4E85-ADD1-A63A03297942}"/>
              </c:ext>
            </c:extLst>
          </c:dPt>
          <c:dPt>
            <c:idx val="1"/>
            <c:invertIfNegative val="1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8BB-4E85-ADD1-A63A03297942}"/>
              </c:ext>
            </c:extLst>
          </c:dPt>
          <c:dPt>
            <c:idx val="2"/>
            <c:invertIfNegative val="1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8BB-4E85-ADD1-A63A03297942}"/>
              </c:ext>
            </c:extLst>
          </c:dPt>
          <c:dPt>
            <c:idx val="3"/>
            <c:invertIfNegative val="1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8BB-4E85-ADD1-A63A03297942}"/>
              </c:ext>
            </c:extLst>
          </c:dPt>
          <c:dPt>
            <c:idx val="4"/>
            <c:invertIfNegative val="1"/>
            <c:spPr>
              <a:solidFill>
                <a:srgbClr val="00866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8BB-4E85-ADD1-A63A0329794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BB-4E85-ADD1-A63A03297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/>
    <c:showDLblsOverMax val="0"/>
  </c:chart>
  <c:spPr>
    <a:ln>
      <a:noFill/>
    </a:ln>
  </c:spPr>
  <c:txPr>
    <a:bodyPr/>
    <a:p>
      <a:pPr rtl="0">
        <a:defRPr sz="1800" baseline="-25000" smtId="4294967295">
          <a:latin typeface="+mn-lt"/>
          <a:ea typeface="+mn-ea"/>
          <a:cs typeface="+mn-ea"/>
          <a:sym typeface="+mn-lt"/>
        </a:defRPr>
      </a:pPr>
      <a:endParaRPr sz="1800" baseline="-250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49A9F"/>
            </a:solidFill>
            <a:ln>
              <a:solidFill>
                <a:schemeClr val="bg1"/>
              </a:solidFill>
            </a:ln>
          </c:spP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0-AB2B-4909-97D3-7090426F15B5}"/>
              </c:ext>
            </c:extLst>
          </c:dPt>
          <c:dPt>
            <c:idx val="1"/>
            <c:invertIfNegative val="1"/>
            <c:extLst>
              <c:ext xmlns:c16="http://schemas.microsoft.com/office/drawing/2014/chart" uri="{C3380CC4-5D6E-409C-BE32-E72D297353CC}">
                <c16:uniqueId val="{00000001-AB2B-4909-97D3-7090426F15B5}"/>
              </c:ext>
            </c:extLst>
          </c:dPt>
          <c:dPt>
            <c:idx val="2"/>
            <c:invertIfNegative val="1"/>
            <c:extLst>
              <c:ext xmlns:c16="http://schemas.microsoft.com/office/drawing/2014/chart" uri="{C3380CC4-5D6E-409C-BE32-E72D297353CC}">
                <c16:uniqueId val="{00000002-AB2B-4909-97D3-7090426F15B5}"/>
              </c:ext>
            </c:extLst>
          </c:dPt>
          <c:dPt>
            <c:idx val="3"/>
            <c:invertIfNegative val="1"/>
            <c:extLst>
              <c:ext xmlns:c16="http://schemas.microsoft.com/office/drawing/2014/chart" uri="{C3380CC4-5D6E-409C-BE32-E72D297353CC}">
                <c16:uniqueId val="{00000003-AB2B-4909-97D3-7090426F15B5}"/>
              </c:ext>
            </c:extLst>
          </c:dPt>
          <c:dPt>
            <c:idx val="4"/>
            <c:invertIfNegative val="1"/>
            <c:extLst>
              <c:ext xmlns:c16="http://schemas.microsoft.com/office/drawing/2014/chart" uri="{C3380CC4-5D6E-409C-BE32-E72D297353CC}">
                <c16:uniqueId val="{00000004-AB2B-4909-97D3-7090426F15B5}"/>
              </c:ext>
            </c:extLst>
          </c:dPt>
          <c:dPt>
            <c:idx val="5"/>
            <c:invertIfNegative val="1"/>
            <c:extLst>
              <c:ext xmlns:c16="http://schemas.microsoft.com/office/drawing/2014/chart" uri="{C3380CC4-5D6E-409C-BE32-E72D297353CC}">
                <c16:uniqueId val="{00000005-AB2B-4909-97D3-7090426F15B5}"/>
              </c:ext>
            </c:extLst>
          </c:dPt>
          <c:dPt>
            <c:idx val="6"/>
            <c:invertIfNegative val="1"/>
            <c:extLst>
              <c:ext xmlns:c16="http://schemas.microsoft.com/office/drawing/2014/chart" uri="{C3380CC4-5D6E-409C-BE32-E72D297353CC}">
                <c16:uniqueId val="{00000006-AB2B-4909-97D3-7090426F15B5}"/>
              </c:ext>
            </c:extLst>
          </c:dPt>
          <c:dPt>
            <c:idx val="7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B2B-4909-97D3-7090426F15B5}"/>
              </c:ext>
            </c:extLst>
          </c:dPt>
          <c:dPt>
            <c:idx val="8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B2B-4909-97D3-7090426F15B5}"/>
              </c:ext>
            </c:extLst>
          </c:dPt>
          <c:dPt>
            <c:idx val="9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AB2B-4909-97D3-7090426F15B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B2B-4909-97D3-7090426F1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/>
    <c:showDLblsOverMax val="0"/>
  </c:chart>
  <c:spPr>
    <a:ln>
      <a:noFill/>
    </a:ln>
  </c:spPr>
  <c:txPr>
    <a:bodyPr/>
    <a:p>
      <a:pPr rtl="0">
        <a:defRPr sz="1800" baseline="-25000" smtId="4294967295">
          <a:latin typeface="+mn-lt"/>
          <a:ea typeface="+mn-ea"/>
          <a:cs typeface="+mn-ea"/>
          <a:sym typeface="+mn-lt"/>
        </a:defRPr>
      </a:pPr>
      <a:endParaRPr sz="1800" baseline="-250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866E"/>
            </a:solidFill>
            <a:ln>
              <a:solidFill>
                <a:schemeClr val="bg1"/>
              </a:solidFill>
            </a:ln>
          </c:spP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0-2DD2-4B8B-B549-372DE3232B53}"/>
              </c:ext>
            </c:extLst>
          </c:dPt>
          <c:dPt>
            <c:idx val="1"/>
            <c:invertIfNegative val="1"/>
            <c:extLst>
              <c:ext xmlns:c16="http://schemas.microsoft.com/office/drawing/2014/chart" uri="{C3380CC4-5D6E-409C-BE32-E72D297353CC}">
                <c16:uniqueId val="{00000001-2DD2-4B8B-B549-372DE3232B53}"/>
              </c:ext>
            </c:extLst>
          </c:dPt>
          <c:dPt>
            <c:idx val="2"/>
            <c:invertIfNegative val="1"/>
            <c:extLst>
              <c:ext xmlns:c16="http://schemas.microsoft.com/office/drawing/2014/chart" uri="{C3380CC4-5D6E-409C-BE32-E72D297353CC}">
                <c16:uniqueId val="{00000002-2DD2-4B8B-B549-372DE3232B53}"/>
              </c:ext>
            </c:extLst>
          </c:dPt>
          <c:dPt>
            <c:idx val="3"/>
            <c:invertIfNegative val="1"/>
            <c:extLst>
              <c:ext xmlns:c16="http://schemas.microsoft.com/office/drawing/2014/chart" uri="{C3380CC4-5D6E-409C-BE32-E72D297353CC}">
                <c16:uniqueId val="{00000003-2DD2-4B8B-B549-372DE3232B53}"/>
              </c:ext>
            </c:extLst>
          </c:dPt>
          <c:dPt>
            <c:idx val="4"/>
            <c:invertIfNegative val="1"/>
            <c:extLst>
              <c:ext xmlns:c16="http://schemas.microsoft.com/office/drawing/2014/chart" uri="{C3380CC4-5D6E-409C-BE32-E72D297353CC}">
                <c16:uniqueId val="{00000004-2DD2-4B8B-B549-372DE3232B53}"/>
              </c:ext>
            </c:extLst>
          </c:dPt>
          <c:dPt>
            <c:idx val="5"/>
            <c:invertIfNegative val="1"/>
            <c:extLst>
              <c:ext xmlns:c16="http://schemas.microsoft.com/office/drawing/2014/chart" uri="{C3380CC4-5D6E-409C-BE32-E72D297353CC}">
                <c16:uniqueId val="{00000005-2DD2-4B8B-B549-372DE3232B53}"/>
              </c:ext>
            </c:extLst>
          </c:dPt>
          <c:dPt>
            <c:idx val="6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2DD2-4B8B-B549-372DE3232B53}"/>
              </c:ext>
            </c:extLst>
          </c:dPt>
          <c:dPt>
            <c:idx val="7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DD2-4B8B-B549-372DE3232B53}"/>
              </c:ext>
            </c:extLst>
          </c:dPt>
          <c:dPt>
            <c:idx val="8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DD2-4B8B-B549-372DE3232B53}"/>
              </c:ext>
            </c:extLst>
          </c:dPt>
          <c:dPt>
            <c:idx val="9"/>
            <c:invertIfNegative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DD2-4B8B-B549-372DE3232B53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D2-4B8B-B549-372DE3232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/>
    <c:showDLblsOverMax val="0"/>
  </c:chart>
  <c:spPr>
    <a:ln>
      <a:noFill/>
    </a:ln>
  </c:spPr>
  <c:txPr>
    <a:bodyPr/>
    <a:p>
      <a:pPr rtl="0">
        <a:defRPr sz="1800" baseline="-25000" smtId="4294967295">
          <a:latin typeface="+mn-lt"/>
          <a:ea typeface="+mn-ea"/>
          <a:cs typeface="+mn-ea"/>
          <a:sym typeface="+mn-lt"/>
        </a:defRPr>
      </a:pPr>
      <a:endParaRPr sz="1800" baseline="-250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1"/>
            <c:invertIfNegative val="1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4BD-484E-8798-2C2D50E5D90A}"/>
              </c:ext>
            </c:extLst>
          </c:dPt>
          <c:dPt>
            <c:idx val="2"/>
            <c:invertIfNegative val="1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4BD-484E-8798-2C2D50E5D90A}"/>
              </c:ext>
            </c:extLst>
          </c:dPt>
          <c:dPt>
            <c:idx val="3"/>
            <c:invertIfNegative val="1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4BD-484E-8798-2C2D50E5D90A}"/>
              </c:ext>
            </c:extLst>
          </c:dPt>
          <c:dPt>
            <c:idx val="4"/>
            <c:invertIfNegative val="1"/>
            <c:spPr>
              <a:solidFill>
                <a:srgbClr val="349A9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4BD-484E-8798-2C2D50E5D90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BD-484E-8798-2C2D50E5D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</c:plotArea>
    <c:plotVisOnly val="1"/>
    <c:dispBlanksAs/>
    <c:showDLblsOverMax val="0"/>
  </c:chart>
  <c:spPr>
    <a:ln>
      <a:noFill/>
    </a:ln>
  </c:spPr>
  <c:txPr>
    <a:bodyPr/>
    <a:p>
      <a:pPr rtl="0">
        <a:defRPr sz="1800" baseline="-25000" smtId="4294967295">
          <a:latin typeface="+mn-lt"/>
          <a:ea typeface="+mn-ea"/>
          <a:cs typeface="+mn-ea"/>
          <a:sym typeface="+mn-lt"/>
        </a:defRPr>
      </a:pPr>
      <a:endParaRPr sz="1800" baseline="-250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A7094-9B06-4FB7-A730-6957F45E44C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304C1-A1F3-4FB4-9F97-40253EE0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9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143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034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623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490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511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0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5822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36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2344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160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378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0636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6219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7122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3906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6452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9840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192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55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085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588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301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943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428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759723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40EE9-BFC8-4DB5-9F3B-84AA23D1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3D1ECA-B72E-474C-877E-BA24AA64E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2CBC5-3581-42DB-983F-7CF331CE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63CEC2-B951-49A2-BD20-BE44D5CF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263CE-46B2-4046-A1EC-9236D442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3935432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2FFC5-4C14-40BF-AE1D-A4EFB18F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52AC5D-92DB-4D1F-B88F-C1D0E85BF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FE570F-CACA-4B2E-B7EC-F88AD947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88395-35BD-4E56-80DF-8F0CDED4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AAC7F2-6768-483A-B5B1-894D9E38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2519323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559CC5-8F53-479A-815D-01EBD1167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114512-92EA-4139-B27B-F550BAC3D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AB0D93-5B9A-4569-BCB1-0C2EFFD9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BC1C9-87B2-4D3F-B140-C280BA5C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FDD212-B033-4DED-A043-C94D48D5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8937543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795788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08992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354059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533221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792736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19503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430859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71315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C84C4-FA24-4778-8E15-BCCA226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57489A-7B96-4C94-94CE-120454AC5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BE4653-3BBE-4C6C-BFB8-27553C79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F1BAC-5974-4327-BEDB-F03761B5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A40ADB-35D5-4520-937E-C4DEAA7D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5219968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59596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148481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581465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1E5FB-4BBB-4986-821D-51EBE11D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545A32-84F7-493E-9AD0-24FC2FCA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4DCC26-FCA1-46EB-87DD-6C90BB82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2123E4-46B5-46B7-BB8F-31C2A901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F45A34-83FD-41F7-90FE-3A8DED5A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7330078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D2155F-062C-48BE-BE22-06F38AB3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56B86C-CC6F-4101-9AE1-FB3D9EF32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7D9657-7283-4C74-B1A0-60B12B854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CB3DF1-CE5B-4038-962C-9E18C4DC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E1F751-9E41-42A6-8E8F-0CD610B3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9B6BA7-31CF-443B-861E-087F93E1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878664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4B402-60F4-464F-B9F9-22D2D66A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155CC6-5108-449D-A92B-6F99BFD4F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BD22BE-E50A-40AD-834E-2B7432339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35B401-7E50-4E56-8786-1121B879D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D71588-2303-4B13-AB14-858A3C8D9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57CAB2-D6D7-403D-A890-3F56F69C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807A4A-63B3-4FEE-9F72-91CE5167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116A81-1986-41E7-81EC-78AA4E5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2362426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D2CC6-8D54-4162-8E2D-D5114093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E64ED5-638C-49A2-8D89-A615FB32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7F380F-14E7-4094-80C5-8FAFD02E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14D1ED-4D2C-4D3B-83C4-2BD900C8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1239294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0C5BF3-DEC2-4CF1-8D54-6C636D24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2A3736-92F6-4449-AD41-6631040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77C27-A7FE-41E3-9279-6D9C677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6006028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E0F33-609B-4101-8E40-4D70FA7B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0F26A4-209B-4E80-B0BE-763EF9D7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C81B0A-8BA0-4BB3-A0C7-A9EC5650A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81C35D-3B59-4167-955F-72241567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0BAFC8-D5D0-4A56-87C0-178358E5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EEA39E-E785-414A-80FC-1C7DF954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3846911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151E9-E10D-44BD-A12C-5C12A1DB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07752C-4C42-4557-82E4-80701FCB1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2F0F4E-A402-47F6-9A9E-E76977129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52AFBC-88CA-4AAC-BDC0-72916F0B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766938-0AA0-4A5A-844D-7779587A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FE8997-2399-4638-8CB6-3BF56925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616735"/>
      </p:ext>
    </p:extLst>
  </p:cSld>
  <p:clrMapOvr>
    <a:masterClrMapping/>
  </p:clrMapOvr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1D154D-85EE-49B7-97D7-6C5AEA98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415A15-79FB-4A53-82E6-9071EFAF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9D3FFD-1198-4546-A9F5-82A7D7760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7B48-0AA2-494A-B854-93C189528A85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A08241-6902-483C-878F-386D6A5D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A682-411D-40ED-AB07-4B694A4FF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955A-FC41-4FC8-AB75-9D3CF9A4C5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75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500">
        <p:split orient="vert"/>
      </p:transition>
    </mc:Choice>
    <mc:Fallback>
      <p:transition spd="slow" advClick="0">
        <p:split orient="vert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39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png" Type="http://schemas.openxmlformats.org/officeDocument/2006/relationships/image"/><Relationship Id="rId4" Target="../tags/tag53.xml" Type="http://schemas.openxmlformats.org/officeDocument/2006/relationships/tags"/><Relationship Id="rId5" Target="../tags/tag54.xml" Type="http://schemas.openxmlformats.org/officeDocument/2006/relationships/tags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tags/tag55.xml" Type="http://schemas.openxmlformats.org/officeDocument/2006/relationships/tags"/><Relationship Id="rId5" Target="../tags/tag56.xml" Type="http://schemas.openxmlformats.org/officeDocument/2006/relationships/tags"/><Relationship Id="rId6" Target="../tags/tag57.xml" Type="http://schemas.openxmlformats.org/officeDocument/2006/relationships/tags"/><Relationship Id="rId7" Target="../tags/tag58.xml" Type="http://schemas.openxmlformats.org/officeDocument/2006/relationships/tags"/><Relationship Id="rId8" Target="../tags/tag59.xml" Type="http://schemas.openxmlformats.org/officeDocument/2006/relationships/tags"/><Relationship Id="rId9" Target="../tags/tag60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7.xml" Type="http://schemas.openxmlformats.org/officeDocument/2006/relationships/tags"/><Relationship Id="rId11" Target="../tags/tag68.xml" Type="http://schemas.openxmlformats.org/officeDocument/2006/relationships/tags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tags/tag63.xml" Type="http://schemas.openxmlformats.org/officeDocument/2006/relationships/tags"/><Relationship Id="rId7" Target="../tags/tag64.xml" Type="http://schemas.openxmlformats.org/officeDocument/2006/relationships/tags"/><Relationship Id="rId8" Target="../tags/tag65.xml" Type="http://schemas.openxmlformats.org/officeDocument/2006/relationships/tags"/><Relationship Id="rId9" Target="../tags/tag66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Relationship Id="rId4" Target="../tags/tag69.xml" Type="http://schemas.openxmlformats.org/officeDocument/2006/relationships/tags"/><Relationship Id="rId5" Target="../tags/tag70.xml" Type="http://schemas.openxmlformats.org/officeDocument/2006/relationships/tags"/><Relationship Id="rId6" Target="../tags/tag71.xml" Type="http://schemas.openxmlformats.org/officeDocument/2006/relationships/tags"/><Relationship Id="rId7" Target="../tags/tag72.xml" Type="http://schemas.openxmlformats.org/officeDocument/2006/relationships/tags"/><Relationship Id="rId8" Target="../tags/tag73.xml" Type="http://schemas.openxmlformats.org/officeDocument/2006/relationships/tags"/><Relationship Id="rId9" Target="../tags/tag74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1.xml" Type="http://schemas.openxmlformats.org/officeDocument/2006/relationships/tags"/><Relationship Id="rId11" Target="../tags/tag82.xml" Type="http://schemas.openxmlformats.org/officeDocument/2006/relationships/tags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tags/tag75.xml" Type="http://schemas.openxmlformats.org/officeDocument/2006/relationships/tags"/><Relationship Id="rId5" Target="../tags/tag76.xml" Type="http://schemas.openxmlformats.org/officeDocument/2006/relationships/tags"/><Relationship Id="rId6" Target="../tags/tag77.xml" Type="http://schemas.openxmlformats.org/officeDocument/2006/relationships/tags"/><Relationship Id="rId7" Target="../tags/tag78.xml" Type="http://schemas.openxmlformats.org/officeDocument/2006/relationships/tags"/><Relationship Id="rId8" Target="../tags/tag79.xml" Type="http://schemas.openxmlformats.org/officeDocument/2006/relationships/tags"/><Relationship Id="rId9" Target="../tags/tag80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png" Type="http://schemas.openxmlformats.org/officeDocument/2006/relationships/image"/><Relationship Id="rId4" Target="../tags/tag83.xml" Type="http://schemas.openxmlformats.org/officeDocument/2006/relationships/tags"/><Relationship Id="rId5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0.xml" Type="http://schemas.openxmlformats.org/officeDocument/2006/relationships/tags"/><Relationship Id="rId11" Target="../tags/tag91.xml" Type="http://schemas.openxmlformats.org/officeDocument/2006/relationships/tags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Relationship Id="rId4" Target="../tags/tag84.xml" Type="http://schemas.openxmlformats.org/officeDocument/2006/relationships/tags"/><Relationship Id="rId5" Target="../tags/tag85.xml" Type="http://schemas.openxmlformats.org/officeDocument/2006/relationships/tags"/><Relationship Id="rId6" Target="../tags/tag86.xml" Type="http://schemas.openxmlformats.org/officeDocument/2006/relationships/tags"/><Relationship Id="rId7" Target="../tags/tag87.xml" Type="http://schemas.openxmlformats.org/officeDocument/2006/relationships/tags"/><Relationship Id="rId8" Target="../tags/tag88.xml" Type="http://schemas.openxmlformats.org/officeDocument/2006/relationships/tags"/><Relationship Id="rId9" Target="../tags/tag8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4.xml" Type="http://schemas.openxmlformats.org/officeDocument/2006/relationships/tags"/><Relationship Id="rId11" Target="../tags/tag95.xml" Type="http://schemas.openxmlformats.org/officeDocument/2006/relationships/tags"/><Relationship Id="rId12" Target="../tags/tag96.xml" Type="http://schemas.openxmlformats.org/officeDocument/2006/relationships/tags"/><Relationship Id="rId13" Target="../tags/tag97.xml" Type="http://schemas.openxmlformats.org/officeDocument/2006/relationships/tags"/><Relationship Id="rId14" Target="../tags/tag98.xml" Type="http://schemas.openxmlformats.org/officeDocument/2006/relationships/tags"/><Relationship Id="rId15" Target="../tags/tag99.xml" Type="http://schemas.openxmlformats.org/officeDocument/2006/relationships/tags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Relationship Id="rId7" Target="../charts/chart4.xml" Type="http://schemas.openxmlformats.org/officeDocument/2006/relationships/chart"/><Relationship Id="rId8" Target="../tags/tag92.xml" Type="http://schemas.openxmlformats.org/officeDocument/2006/relationships/tags"/><Relationship Id="rId9" Target="../tags/tag93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png" Type="http://schemas.openxmlformats.org/officeDocument/2006/relationships/image"/><Relationship Id="rId4" Target="../tags/tag100.xml" Type="http://schemas.openxmlformats.org/officeDocument/2006/relationships/tags"/><Relationship Id="rId5" Target="../media/image1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1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07.xml" Type="http://schemas.openxmlformats.org/officeDocument/2006/relationships/tags"/><Relationship Id="rId11" Target="../tags/tag108.xml" Type="http://schemas.openxmlformats.org/officeDocument/2006/relationships/tags"/><Relationship Id="rId2" Target="../notesSlides/notesSlide24.xml" Type="http://schemas.openxmlformats.org/officeDocument/2006/relationships/notesSlide"/><Relationship Id="rId3" Target="../media/image3.png" Type="http://schemas.openxmlformats.org/officeDocument/2006/relationships/image"/><Relationship Id="rId4" Target="../tags/tag101.xml" Type="http://schemas.openxmlformats.org/officeDocument/2006/relationships/tags"/><Relationship Id="rId5" Target="../tags/tag102.xml" Type="http://schemas.openxmlformats.org/officeDocument/2006/relationships/tags"/><Relationship Id="rId6" Target="../tags/tag103.xml" Type="http://schemas.openxmlformats.org/officeDocument/2006/relationships/tags"/><Relationship Id="rId7" Target="../tags/tag104.xml" Type="http://schemas.openxmlformats.org/officeDocument/2006/relationships/tags"/><Relationship Id="rId8" Target="../tags/tag105.xml" Type="http://schemas.openxmlformats.org/officeDocument/2006/relationships/tags"/><Relationship Id="rId9" Target="../tags/tag106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12" Target="../tags/tag9.xml" Type="http://schemas.openxmlformats.org/officeDocument/2006/relationships/tags"/><Relationship Id="rId13" Target="../tags/tag10.xml" Type="http://schemas.openxmlformats.org/officeDocument/2006/relationships/tags"/><Relationship Id="rId14" Target="../tags/tag11.xml" Type="http://schemas.openxmlformats.org/officeDocument/2006/relationships/tags"/><Relationship Id="rId15" Target="../tags/tag12.xml" Type="http://schemas.openxmlformats.org/officeDocument/2006/relationships/tags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9.xml" Type="http://schemas.openxmlformats.org/officeDocument/2006/relationships/tags"/><Relationship Id="rId11" Target="../tags/tag20.xml" Type="http://schemas.openxmlformats.org/officeDocument/2006/relationships/tags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tags/tag13.xml" Type="http://schemas.openxmlformats.org/officeDocument/2006/relationships/tags"/><Relationship Id="rId5" Target="../tags/tag14.xml" Type="http://schemas.openxmlformats.org/officeDocument/2006/relationships/tags"/><Relationship Id="rId6" Target="../tags/tag15.xml" Type="http://schemas.openxmlformats.org/officeDocument/2006/relationships/tags"/><Relationship Id="rId7" Target="../tags/tag16.xml" Type="http://schemas.openxmlformats.org/officeDocument/2006/relationships/tags"/><Relationship Id="rId8" Target="../tags/tag17.xml" Type="http://schemas.openxmlformats.org/officeDocument/2006/relationships/tags"/><Relationship Id="rId9" Target="../tags/tag18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7.xml" Type="http://schemas.openxmlformats.org/officeDocument/2006/relationships/tags"/><Relationship Id="rId11" Target="../tags/tag28.xml" Type="http://schemas.openxmlformats.org/officeDocument/2006/relationships/tags"/><Relationship Id="rId12" Target="../tags/tag29.xml" Type="http://schemas.openxmlformats.org/officeDocument/2006/relationships/tags"/><Relationship Id="rId13" Target="../tags/tag30.xml" Type="http://schemas.openxmlformats.org/officeDocument/2006/relationships/tags"/><Relationship Id="rId14" Target="../tags/tag31.xml" Type="http://schemas.openxmlformats.org/officeDocument/2006/relationships/tags"/><Relationship Id="rId15" Target="../tags/tag32.xml" Type="http://schemas.openxmlformats.org/officeDocument/2006/relationships/tags"/><Relationship Id="rId16" Target="../media/image4.pn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tags/tag23.xml" Type="http://schemas.openxmlformats.org/officeDocument/2006/relationships/tags"/><Relationship Id="rId7" Target="../tags/tag24.xml" Type="http://schemas.openxmlformats.org/officeDocument/2006/relationships/tags"/><Relationship Id="rId8" Target="../tags/tag25.xml" Type="http://schemas.openxmlformats.org/officeDocument/2006/relationships/tags"/><Relationship Id="rId9" Target="../tags/tag2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9.xml" Type="http://schemas.openxmlformats.org/officeDocument/2006/relationships/tags"/><Relationship Id="rId11" Target="../tags/tag40.xml" Type="http://schemas.openxmlformats.org/officeDocument/2006/relationships/tags"/><Relationship Id="rId12" Target="../tags/tag41.xml" Type="http://schemas.openxmlformats.org/officeDocument/2006/relationships/tags"/><Relationship Id="rId13" Target="../tags/tag42.xml" Type="http://schemas.openxmlformats.org/officeDocument/2006/relationships/tags"/><Relationship Id="rId14" Target="../tags/tag43.xml" Type="http://schemas.openxmlformats.org/officeDocument/2006/relationships/tags"/><Relationship Id="rId15" Target="../tags/tag44.xml" Type="http://schemas.openxmlformats.org/officeDocument/2006/relationships/tags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Relationship Id="rId4" Target="../tags/tag33.xml" Type="http://schemas.openxmlformats.org/officeDocument/2006/relationships/tags"/><Relationship Id="rId5" Target="../tags/tag34.xml" Type="http://schemas.openxmlformats.org/officeDocument/2006/relationships/tags"/><Relationship Id="rId6" Target="../tags/tag35.xml" Type="http://schemas.openxmlformats.org/officeDocument/2006/relationships/tags"/><Relationship Id="rId7" Target="../tags/tag36.xml" Type="http://schemas.openxmlformats.org/officeDocument/2006/relationships/tags"/><Relationship Id="rId8" Target="../tags/tag37.xml" Type="http://schemas.openxmlformats.org/officeDocument/2006/relationships/tags"/><Relationship Id="rId9" Target="../tags/tag38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51.xml" Type="http://schemas.openxmlformats.org/officeDocument/2006/relationships/tags"/><Relationship Id="rId11" Target="../tags/tag52.xml" Type="http://schemas.openxmlformats.org/officeDocument/2006/relationships/tags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tags/tag45.xml" Type="http://schemas.openxmlformats.org/officeDocument/2006/relationships/tags"/><Relationship Id="rId5" Target="../tags/tag46.xml" Type="http://schemas.openxmlformats.org/officeDocument/2006/relationships/tags"/><Relationship Id="rId6" Target="../tags/tag47.xml" Type="http://schemas.openxmlformats.org/officeDocument/2006/relationships/tags"/><Relationship Id="rId7" Target="../tags/tag48.xml" Type="http://schemas.openxmlformats.org/officeDocument/2006/relationships/tags"/><Relationship Id="rId8" Target="../tags/tag49.xml" Type="http://schemas.openxmlformats.org/officeDocument/2006/relationships/tags"/><Relationship Id="rId9" Target="../tags/tag50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47CE9C-7746-47F2-BF16-61A758F7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729" t="77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54E40CFC-4C61-47E3-A39B-08A03089D9D1}"/>
              </a:ext>
            </a:extLst>
          </p:cNvPr>
          <p:cNvSpPr/>
          <p:nvPr/>
        </p:nvSpPr>
        <p:spPr>
          <a:xfrm>
            <a:off x="-1" y="0"/>
            <a:ext cx="10508343" cy="6858000"/>
          </a:xfrm>
          <a:prstGeom prst="rtTriangle">
            <a:avLst/>
          </a:prstGeom>
          <a:solidFill>
            <a:srgbClr val="0082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76880B1C-27B2-48F7-92E9-9720B54152E5}"/>
              </a:ext>
            </a:extLst>
          </p:cNvPr>
          <p:cNvSpPr/>
          <p:nvPr/>
        </p:nvSpPr>
        <p:spPr>
          <a:xfrm rot="16200000">
            <a:off x="5359401" y="25400"/>
            <a:ext cx="3069771" cy="10595429"/>
          </a:xfrm>
          <a:prstGeom prst="rtTriangle">
            <a:avLst/>
          </a:prstGeom>
          <a:solidFill>
            <a:srgbClr val="0082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CB4F0D-2B02-4BCE-9785-8073F9D51E8E}"/>
              </a:ext>
            </a:extLst>
          </p:cNvPr>
          <p:cNvSpPr txBox="1"/>
          <p:nvPr/>
        </p:nvSpPr>
        <p:spPr>
          <a:xfrm>
            <a:off x="283884" y="4051748"/>
            <a:ext cx="56692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农业银行工作总结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A2949B-BC2B-4C99-8FA3-4591D94AD17B}"/>
              </a:ext>
            </a:extLst>
          </p:cNvPr>
          <p:cNvGrpSpPr/>
          <p:nvPr/>
        </p:nvGrpSpPr>
        <p:grpSpPr>
          <a:xfrm>
            <a:off x="385484" y="5373547"/>
            <a:ext cx="5724644" cy="468000"/>
            <a:chOff x="6142212" y="4022479"/>
            <a:chExt cx="5724644" cy="46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E35BBFD-74E5-4C01-A0AF-95B02FA66B99}"/>
                </a:ext>
              </a:extLst>
            </p:cNvPr>
            <p:cNvSpPr/>
            <p:nvPr/>
          </p:nvSpPr>
          <p:spPr>
            <a:xfrm>
              <a:off x="6142212" y="4022479"/>
              <a:ext cx="5724644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8CC5BCD-47ED-4370-9D1D-148C60BF381D}"/>
                </a:ext>
              </a:extLst>
            </p:cNvPr>
            <p:cNvSpPr txBox="1"/>
            <p:nvPr/>
          </p:nvSpPr>
          <p:spPr>
            <a:xfrm>
              <a:off x="6501466" y="4056424"/>
              <a:ext cx="49693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rgbClr val="00826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汇报人：优页PPT            日期：2017.08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AB0AE4D-2E01-4484-886E-23B39D74B3A0}"/>
              </a:ext>
            </a:extLst>
          </p:cNvPr>
          <p:cNvSpPr txBox="1"/>
          <p:nvPr/>
        </p:nvSpPr>
        <p:spPr>
          <a:xfrm>
            <a:off x="283884" y="2863257"/>
            <a:ext cx="2022792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2017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30E1AA-4F3B-47FF-B27B-12A862B6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51958" y="324719"/>
            <a:ext cx="2492721" cy="518828"/>
          </a:xfrm>
          <a:prstGeom prst="rect">
            <a:avLst/>
          </a:prstGeom>
        </p:spPr>
      </p:pic>
    </p:spTree>
    <p:extLst>
      <p:ext uri="{BB962C8B-B14F-4D97-AF65-F5344CB8AC3E}">
        <p14:creationId val="121289571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Group 170">
            <a:extLst>
              <a:ext uri="{FF2B5EF4-FFF2-40B4-BE49-F238E27FC236}">
                <a16:creationId xmlns:a16="http://schemas.microsoft.com/office/drawing/2014/main" id="{5807C9D0-791B-45B4-A0A0-ECA82E9D18C9}"/>
              </a:ext>
            </a:extLst>
          </p:cNvPr>
          <p:cNvGrpSpPr/>
          <p:nvPr/>
        </p:nvGrpSpPr>
        <p:grpSpPr>
          <a:xfrm>
            <a:off x="6142326" y="2276708"/>
            <a:ext cx="659525" cy="640643"/>
            <a:chOff x="630683" y="3383511"/>
            <a:chExt cx="469021" cy="455593"/>
          </a:xfrm>
        </p:grpSpPr>
        <p:sp>
          <p:nvSpPr>
            <p:cNvPr id="9" name="Oval 171">
              <a:extLst>
                <a:ext uri="{FF2B5EF4-FFF2-40B4-BE49-F238E27FC236}">
                  <a16:creationId xmlns:a16="http://schemas.microsoft.com/office/drawing/2014/main" id="{AF451A64-7FBF-4DB8-BC6D-ECF98FF4F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117">
              <a:extLst>
                <a:ext uri="{FF2B5EF4-FFF2-40B4-BE49-F238E27FC236}">
                  <a16:creationId xmlns:a16="http://schemas.microsoft.com/office/drawing/2014/main" id="{B0EA0D6B-0150-48B0-AF52-571E1E02D476}"/>
                </a:ext>
              </a:extLst>
            </p:cNvPr>
            <p:cNvSpPr/>
            <p:nvPr/>
          </p:nvSpPr>
          <p:spPr bwMode="auto">
            <a:xfrm>
              <a:off x="730012" y="3522054"/>
              <a:ext cx="270363" cy="178506"/>
            </a:xfrm>
            <a:custGeom>
              <a:gdLst>
                <a:gd fmla="*/ 565690 w 608344" name="connsiteX0"/>
                <a:gd fmla="*/ 83761 h 401658" name="connsiteY0"/>
                <a:gd fmla="*/ 569538 w 608344" name="connsiteX1"/>
                <a:gd fmla="*/ 83761 h 401658" name="connsiteY1"/>
                <a:gd fmla="*/ 608344 w 608344" name="connsiteX2"/>
                <a:gd fmla="*/ 122343 h 401658" name="connsiteY2"/>
                <a:gd fmla="*/ 608344 w 608344" name="connsiteX3"/>
                <a:gd fmla="*/ 279315 h 401658" name="connsiteY3"/>
                <a:gd fmla="*/ 569538 w 608344" name="connsiteX4"/>
                <a:gd fmla="*/ 317897 h 401658" name="connsiteY4"/>
                <a:gd fmla="*/ 565690 w 608344" name="connsiteX5"/>
                <a:gd fmla="*/ 317897 h 401658" name="connsiteY5"/>
                <a:gd fmla="*/ 561841 w 608344" name="connsiteX6"/>
                <a:gd fmla="*/ 311413 h 401658" name="connsiteY6"/>
                <a:gd fmla="*/ 561841 w 608344" name="connsiteX7"/>
                <a:gd fmla="*/ 90245 h 401658" name="connsiteY7"/>
                <a:gd fmla="*/ 565690 w 608344" name="connsiteX8"/>
                <a:gd fmla="*/ 83761 h 401658" name="connsiteY8"/>
                <a:gd fmla="*/ 505022 w 608344" name="connsiteX9"/>
                <a:gd fmla="*/ 71 h 401658" name="connsiteY9"/>
                <a:gd fmla="*/ 542295 w 608344" name="connsiteX10"/>
                <a:gd fmla="*/ 38645 h 401658" name="connsiteY10"/>
                <a:gd fmla="*/ 542295 w 608344" name="connsiteX11"/>
                <a:gd fmla="*/ 363004 h 401658" name="connsiteY11"/>
                <a:gd fmla="*/ 503579 w 608344" name="connsiteX12"/>
                <a:gd fmla="*/ 401658 h 401658" name="connsiteY12"/>
                <a:gd fmla="*/ 181988 w 608344" name="connsiteX13"/>
                <a:gd fmla="*/ 401658 h 401658" name="connsiteY13"/>
                <a:gd fmla="*/ 186797 w 608344" name="connsiteX14"/>
                <a:gd fmla="*/ 399497 h 401658" name="connsiteY14"/>
                <a:gd fmla="*/ 226395 w 608344" name="connsiteX15"/>
                <a:gd fmla="*/ 252884 h 401658" name="connsiteY15"/>
                <a:gd fmla="*/ 365388 w 608344" name="connsiteX16"/>
                <a:gd fmla="*/ 191101 h 401658" name="connsiteY16"/>
                <a:gd fmla="*/ 405065 w 608344" name="connsiteX17"/>
                <a:gd fmla="*/ 44487 h 401658" name="connsiteY17"/>
                <a:gd fmla="*/ 38796 w 608344" name="connsiteX18"/>
                <a:gd fmla="*/ 0 h 401658" name="connsiteY18"/>
                <a:gd fmla="*/ 360307 w 608344" name="connsiteX19"/>
                <a:gd fmla="*/ 0 h 401658" name="connsiteY19"/>
                <a:gd fmla="*/ 355497 w 608344" name="connsiteX20"/>
                <a:gd fmla="*/ 2161 h 401658" name="connsiteY20"/>
                <a:gd fmla="*/ 315819 w 608344" name="connsiteX21"/>
                <a:gd fmla="*/ 148854 h 401658" name="connsiteY21"/>
                <a:gd fmla="*/ 176827 w 608344" name="connsiteX22"/>
                <a:gd fmla="*/ 210557 h 401658" name="connsiteY22"/>
                <a:gd fmla="*/ 137229 w 608344" name="connsiteX23"/>
                <a:gd fmla="*/ 357171 h 401658" name="connsiteY23"/>
                <a:gd fmla="*/ 37273 w 608344" name="connsiteX24"/>
                <a:gd fmla="*/ 401587 h 401658" name="connsiteY24"/>
                <a:gd fmla="*/ 0 w 608344" name="connsiteX25"/>
                <a:gd fmla="*/ 363013 h 401658" name="connsiteY25"/>
                <a:gd fmla="*/ 0 w 608344" name="connsiteX26"/>
                <a:gd fmla="*/ 38654 h 401658" name="connsiteY26"/>
                <a:gd fmla="*/ 38796 w 608344" name="connsiteX27"/>
                <a:gd fmla="*/ 0 h 401658" name="connsiteY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b="b" l="l" r="r" t="t"/>
              <a:pathLst>
                <a:path h="401658" w="608344">
                  <a:moveTo>
                    <a:pt x="565690" y="83761"/>
                  </a:moveTo>
                  <a:lnTo>
                    <a:pt x="569538" y="83761"/>
                  </a:lnTo>
                  <a:cubicBezTo>
                    <a:pt x="590946" y="83761"/>
                    <a:pt x="608344" y="101051"/>
                    <a:pt x="608344" y="122343"/>
                  </a:cubicBezTo>
                  <a:lnTo>
                    <a:pt x="608344" y="279315"/>
                  </a:lnTo>
                  <a:cubicBezTo>
                    <a:pt x="608344" y="300527"/>
                    <a:pt x="590946" y="317897"/>
                    <a:pt x="569538" y="317897"/>
                  </a:cubicBezTo>
                  <a:lnTo>
                    <a:pt x="565690" y="317897"/>
                  </a:lnTo>
                  <a:cubicBezTo>
                    <a:pt x="563605" y="317897"/>
                    <a:pt x="561841" y="315015"/>
                    <a:pt x="561841" y="311413"/>
                  </a:cubicBezTo>
                  <a:lnTo>
                    <a:pt x="561841" y="90245"/>
                  </a:lnTo>
                  <a:cubicBezTo>
                    <a:pt x="561841" y="86643"/>
                    <a:pt x="563605" y="83761"/>
                    <a:pt x="565690" y="83761"/>
                  </a:cubicBezTo>
                  <a:close/>
                  <a:moveTo>
                    <a:pt x="505022" y="71"/>
                  </a:moveTo>
                  <a:cubicBezTo>
                    <a:pt x="525702" y="871"/>
                    <a:pt x="542295" y="17838"/>
                    <a:pt x="542295" y="38645"/>
                  </a:cubicBezTo>
                  <a:lnTo>
                    <a:pt x="542295" y="363004"/>
                  </a:lnTo>
                  <a:cubicBezTo>
                    <a:pt x="542295" y="384292"/>
                    <a:pt x="524901" y="401658"/>
                    <a:pt x="503579" y="401658"/>
                  </a:cubicBezTo>
                  <a:lnTo>
                    <a:pt x="181988" y="401658"/>
                  </a:lnTo>
                  <a:lnTo>
                    <a:pt x="186797" y="399497"/>
                  </a:lnTo>
                  <a:lnTo>
                    <a:pt x="226395" y="252884"/>
                  </a:lnTo>
                  <a:lnTo>
                    <a:pt x="365388" y="191101"/>
                  </a:lnTo>
                  <a:lnTo>
                    <a:pt x="405065" y="44487"/>
                  </a:lnTo>
                  <a:close/>
                  <a:moveTo>
                    <a:pt x="38796" y="0"/>
                  </a:moveTo>
                  <a:lnTo>
                    <a:pt x="360307" y="0"/>
                  </a:lnTo>
                  <a:lnTo>
                    <a:pt x="355497" y="2161"/>
                  </a:lnTo>
                  <a:lnTo>
                    <a:pt x="315819" y="148854"/>
                  </a:lnTo>
                  <a:lnTo>
                    <a:pt x="176827" y="210557"/>
                  </a:lnTo>
                  <a:lnTo>
                    <a:pt x="137229" y="357171"/>
                  </a:lnTo>
                  <a:lnTo>
                    <a:pt x="37273" y="401587"/>
                  </a:lnTo>
                  <a:cubicBezTo>
                    <a:pt x="16592" y="400787"/>
                    <a:pt x="0" y="383821"/>
                    <a:pt x="0" y="363013"/>
                  </a:cubicBezTo>
                  <a:lnTo>
                    <a:pt x="0" y="38654"/>
                  </a:lnTo>
                  <a:cubicBezTo>
                    <a:pt x="0" y="17366"/>
                    <a:pt x="17394" y="0"/>
                    <a:pt x="3879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1" name="Group 176">
            <a:extLst>
              <a:ext uri="{FF2B5EF4-FFF2-40B4-BE49-F238E27FC236}">
                <a16:creationId xmlns:a16="http://schemas.microsoft.com/office/drawing/2014/main" id="{9A6CAA5C-7EBE-45DE-A78C-694EBEA9C342}"/>
              </a:ext>
            </a:extLst>
          </p:cNvPr>
          <p:cNvGrpSpPr/>
          <p:nvPr/>
        </p:nvGrpSpPr>
        <p:grpSpPr>
          <a:xfrm>
            <a:off x="7318686" y="2276708"/>
            <a:ext cx="659525" cy="640643"/>
            <a:chOff x="6299532" y="3384456"/>
            <a:chExt cx="469021" cy="455593"/>
          </a:xfrm>
        </p:grpSpPr>
        <p:sp>
          <p:nvSpPr>
            <p:cNvPr id="12" name="Oval 177">
              <a:extLst>
                <a:ext uri="{FF2B5EF4-FFF2-40B4-BE49-F238E27FC236}">
                  <a16:creationId xmlns:a16="http://schemas.microsoft.com/office/drawing/2014/main" id="{E248676B-FC98-4DFB-AACE-5161822D7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EF87C92D-150C-418D-81CE-7BFA75721F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461" y="3505820"/>
              <a:ext cx="213164" cy="212864"/>
            </a:xfrm>
            <a:custGeom>
              <a:gdLst>
                <a:gd fmla="*/ 722 w 1445" name="T0"/>
                <a:gd fmla="*/ 0 h 1445" name="T1"/>
                <a:gd fmla="*/ 0 w 1445" name="T2"/>
                <a:gd fmla="*/ 722 h 1445" name="T3"/>
                <a:gd fmla="*/ 722 w 1445" name="T4"/>
                <a:gd fmla="*/ 1445 h 1445" name="T5"/>
                <a:gd fmla="*/ 1445 w 1445" name="T6"/>
                <a:gd fmla="*/ 722 h 1445" name="T7"/>
                <a:gd fmla="*/ 722 w 1445" name="T8"/>
                <a:gd fmla="*/ 0 h 1445" name="T9"/>
                <a:gd fmla="*/ 528 w 1445" name="T10"/>
                <a:gd fmla="*/ 453 h 1445" name="T11"/>
                <a:gd fmla="*/ 593 w 1445" name="T12"/>
                <a:gd fmla="*/ 518 h 1445" name="T13"/>
                <a:gd fmla="*/ 528 w 1445" name="T14"/>
                <a:gd fmla="*/ 583 h 1445" name="T15"/>
                <a:gd fmla="*/ 463 w 1445" name="T16"/>
                <a:gd fmla="*/ 518 h 1445" name="T17"/>
                <a:gd fmla="*/ 528 w 1445" name="T18"/>
                <a:gd fmla="*/ 453 h 1445" name="T19"/>
                <a:gd fmla="*/ 433 w 1445" name="T20"/>
                <a:gd fmla="*/ 1049 h 1445" name="T21"/>
                <a:gd fmla="*/ 722 w 1445" name="T22"/>
                <a:gd fmla="*/ 771 h 1445" name="T23"/>
                <a:gd fmla="*/ 1012 w 1445" name="T24"/>
                <a:gd fmla="*/ 1049 h 1445" name="T25"/>
                <a:gd fmla="*/ 433 w 1445" name="T26"/>
                <a:gd fmla="*/ 1049 h 1445" name="T27"/>
                <a:gd fmla="*/ 929 w 1445" name="T28"/>
                <a:gd fmla="*/ 623 h 1445" name="T29"/>
                <a:gd fmla="*/ 825 w 1445" name="T30"/>
                <a:gd fmla="*/ 518 h 1445" name="T31"/>
                <a:gd fmla="*/ 929 w 1445" name="T32"/>
                <a:gd fmla="*/ 413 h 1445" name="T33"/>
                <a:gd fmla="*/ 1034 w 1445" name="T34"/>
                <a:gd fmla="*/ 518 h 1445" name="T35"/>
                <a:gd fmla="*/ 929 w 1445" name="T36"/>
                <a:gd fmla="*/ 623 h 144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445" w="1445">
                  <a:moveTo>
                    <a:pt x="722" y="0"/>
                  </a:moveTo>
                  <a:cubicBezTo>
                    <a:pt x="323" y="0"/>
                    <a:pt x="0" y="323"/>
                    <a:pt x="0" y="722"/>
                  </a:cubicBezTo>
                  <a:cubicBezTo>
                    <a:pt x="0" y="1121"/>
                    <a:pt x="323" y="1445"/>
                    <a:pt x="722" y="1445"/>
                  </a:cubicBezTo>
                  <a:cubicBezTo>
                    <a:pt x="1121" y="1445"/>
                    <a:pt x="1445" y="1121"/>
                    <a:pt x="1445" y="722"/>
                  </a:cubicBezTo>
                  <a:cubicBezTo>
                    <a:pt x="1445" y="323"/>
                    <a:pt x="1121" y="0"/>
                    <a:pt x="722" y="0"/>
                  </a:cubicBezTo>
                  <a:close/>
                  <a:moveTo>
                    <a:pt x="528" y="453"/>
                  </a:moveTo>
                  <a:cubicBezTo>
                    <a:pt x="564" y="453"/>
                    <a:pt x="593" y="482"/>
                    <a:pt x="593" y="518"/>
                  </a:cubicBezTo>
                  <a:cubicBezTo>
                    <a:pt x="593" y="553"/>
                    <a:pt x="564" y="583"/>
                    <a:pt x="528" y="583"/>
                  </a:cubicBezTo>
                  <a:cubicBezTo>
                    <a:pt x="492" y="583"/>
                    <a:pt x="463" y="553"/>
                    <a:pt x="463" y="518"/>
                  </a:cubicBezTo>
                  <a:cubicBezTo>
                    <a:pt x="463" y="482"/>
                    <a:pt x="492" y="453"/>
                    <a:pt x="528" y="453"/>
                  </a:cubicBezTo>
                  <a:close/>
                  <a:moveTo>
                    <a:pt x="433" y="1049"/>
                  </a:moveTo>
                  <a:cubicBezTo>
                    <a:pt x="433" y="895"/>
                    <a:pt x="563" y="771"/>
                    <a:pt x="722" y="771"/>
                  </a:cubicBezTo>
                  <a:cubicBezTo>
                    <a:pt x="882" y="771"/>
                    <a:pt x="1012" y="895"/>
                    <a:pt x="1012" y="1049"/>
                  </a:cubicBezTo>
                  <a:cubicBezTo>
                    <a:pt x="709" y="1316"/>
                    <a:pt x="433" y="1049"/>
                    <a:pt x="433" y="1049"/>
                  </a:cubicBezTo>
                  <a:close/>
                  <a:moveTo>
                    <a:pt x="929" y="623"/>
                  </a:moveTo>
                  <a:cubicBezTo>
                    <a:pt x="872" y="623"/>
                    <a:pt x="825" y="576"/>
                    <a:pt x="825" y="518"/>
                  </a:cubicBezTo>
                  <a:cubicBezTo>
                    <a:pt x="825" y="460"/>
                    <a:pt x="872" y="413"/>
                    <a:pt x="929" y="413"/>
                  </a:cubicBezTo>
                  <a:cubicBezTo>
                    <a:pt x="987" y="413"/>
                    <a:pt x="1034" y="460"/>
                    <a:pt x="1034" y="518"/>
                  </a:cubicBezTo>
                  <a:cubicBezTo>
                    <a:pt x="1034" y="576"/>
                    <a:pt x="987" y="623"/>
                    <a:pt x="929" y="6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" name="Group 176">
            <a:extLst>
              <a:ext uri="{FF2B5EF4-FFF2-40B4-BE49-F238E27FC236}">
                <a16:creationId xmlns:a16="http://schemas.microsoft.com/office/drawing/2014/main" id="{CE2F1DAA-4D08-4800-85F1-0BB541D27222}"/>
              </a:ext>
            </a:extLst>
          </p:cNvPr>
          <p:cNvGrpSpPr/>
          <p:nvPr/>
        </p:nvGrpSpPr>
        <p:grpSpPr>
          <a:xfrm>
            <a:off x="4965966" y="2276708"/>
            <a:ext cx="659525" cy="640643"/>
            <a:chOff x="6299532" y="3384456"/>
            <a:chExt cx="469021" cy="455593"/>
          </a:xfrm>
        </p:grpSpPr>
        <p:sp>
          <p:nvSpPr>
            <p:cNvPr id="15" name="Oval 177">
              <a:extLst>
                <a:ext uri="{FF2B5EF4-FFF2-40B4-BE49-F238E27FC236}">
                  <a16:creationId xmlns:a16="http://schemas.microsoft.com/office/drawing/2014/main" id="{71AC539A-351E-480B-9795-ABB5AF4046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246DC1FD-77AE-4F10-8AE1-C140BA20A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9580" y="3505670"/>
              <a:ext cx="148926" cy="213164"/>
            </a:xfrm>
            <a:custGeom>
              <a:gdLst>
                <a:gd fmla="*/ 3619 w 4763" name="T0"/>
                <a:gd fmla="*/ 1237 h 6827" name="T1"/>
                <a:gd fmla="*/ 2381 w 4763" name="T2"/>
                <a:gd fmla="*/ 0 h 6827" name="T3"/>
                <a:gd fmla="*/ 1144 w 4763" name="T4"/>
                <a:gd fmla="*/ 1237 h 6827" name="T5"/>
                <a:gd fmla="*/ 0 w 4763" name="T6"/>
                <a:gd fmla="*/ 4445 h 6827" name="T7"/>
                <a:gd fmla="*/ 2381 w 4763" name="T8"/>
                <a:gd fmla="*/ 6827 h 6827" name="T9"/>
                <a:gd fmla="*/ 4763 w 4763" name="T10"/>
                <a:gd fmla="*/ 4445 h 6827" name="T11"/>
                <a:gd fmla="*/ 3619 w 4763" name="T12"/>
                <a:gd fmla="*/ 1237 h 6827" name="T13"/>
                <a:gd fmla="*/ 2381 w 4763" name="T14"/>
                <a:gd fmla="*/ 5456 h 6827" name="T15"/>
                <a:gd fmla="*/ 1336 w 4763" name="T16"/>
                <a:gd fmla="*/ 4375 h 6827" name="T17"/>
                <a:gd fmla="*/ 2381 w 4763" name="T18"/>
                <a:gd fmla="*/ 2786 h 6827" name="T19"/>
                <a:gd fmla="*/ 3427 w 4763" name="T20"/>
                <a:gd fmla="*/ 4375 h 6827" name="T21"/>
                <a:gd fmla="*/ 2381 w 4763" name="T22"/>
                <a:gd fmla="*/ 5456 h 68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825" w="4763">
                  <a:moveTo>
                    <a:pt x="3619" y="1237"/>
                  </a:moveTo>
                  <a:cubicBezTo>
                    <a:pt x="3426" y="582"/>
                    <a:pt x="3065" y="0"/>
                    <a:pt x="2381" y="0"/>
                  </a:cubicBezTo>
                  <a:cubicBezTo>
                    <a:pt x="1698" y="0"/>
                    <a:pt x="1337" y="582"/>
                    <a:pt x="1144" y="1237"/>
                  </a:cubicBezTo>
                  <a:cubicBezTo>
                    <a:pt x="870" y="2168"/>
                    <a:pt x="0" y="3610"/>
                    <a:pt x="0" y="4445"/>
                  </a:cubicBezTo>
                  <a:cubicBezTo>
                    <a:pt x="0" y="5760"/>
                    <a:pt x="1066" y="6827"/>
                    <a:pt x="2381" y="6827"/>
                  </a:cubicBezTo>
                  <a:cubicBezTo>
                    <a:pt x="3697" y="6827"/>
                    <a:pt x="4763" y="5760"/>
                    <a:pt x="4763" y="4445"/>
                  </a:cubicBezTo>
                  <a:cubicBezTo>
                    <a:pt x="4763" y="3610"/>
                    <a:pt x="3892" y="2168"/>
                    <a:pt x="3619" y="1237"/>
                  </a:cubicBezTo>
                  <a:close/>
                  <a:moveTo>
                    <a:pt x="2381" y="5456"/>
                  </a:moveTo>
                  <a:cubicBezTo>
                    <a:pt x="1804" y="5456"/>
                    <a:pt x="1336" y="5100"/>
                    <a:pt x="1336" y="4375"/>
                  </a:cubicBezTo>
                  <a:cubicBezTo>
                    <a:pt x="1336" y="3649"/>
                    <a:pt x="1804" y="2786"/>
                    <a:pt x="2381" y="2786"/>
                  </a:cubicBezTo>
                  <a:cubicBezTo>
                    <a:pt x="2959" y="2786"/>
                    <a:pt x="3427" y="3649"/>
                    <a:pt x="3427" y="4375"/>
                  </a:cubicBezTo>
                  <a:cubicBezTo>
                    <a:pt x="3427" y="5100"/>
                    <a:pt x="2959" y="5456"/>
                    <a:pt x="2381" y="54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7" name="Group 173">
            <a:extLst>
              <a:ext uri="{FF2B5EF4-FFF2-40B4-BE49-F238E27FC236}">
                <a16:creationId xmlns:a16="http://schemas.microsoft.com/office/drawing/2014/main" id="{1B6A8C32-823E-4375-BD5C-94E31D49F477}"/>
              </a:ext>
            </a:extLst>
          </p:cNvPr>
          <p:cNvGrpSpPr/>
          <p:nvPr/>
        </p:nvGrpSpPr>
        <p:grpSpPr>
          <a:xfrm>
            <a:off x="8495046" y="2276708"/>
            <a:ext cx="659525" cy="640643"/>
            <a:chOff x="3428938" y="4190009"/>
            <a:chExt cx="469021" cy="455593"/>
          </a:xfrm>
        </p:grpSpPr>
        <p:sp>
          <p:nvSpPr>
            <p:cNvPr id="18" name="Oval 174">
              <a:extLst>
                <a:ext uri="{FF2B5EF4-FFF2-40B4-BE49-F238E27FC236}">
                  <a16:creationId xmlns:a16="http://schemas.microsoft.com/office/drawing/2014/main" id="{2636C71A-BE07-4ADE-ACFE-C4216E87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Freeform 83">
              <a:extLst>
                <a:ext uri="{FF2B5EF4-FFF2-40B4-BE49-F238E27FC236}">
                  <a16:creationId xmlns:a16="http://schemas.microsoft.com/office/drawing/2014/main" id="{2BD12381-AA16-4E37-9D8D-88BF87D0B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858" y="4279327"/>
              <a:ext cx="157181" cy="276957"/>
            </a:xfrm>
            <a:custGeom>
              <a:gdLst>
                <a:gd fmla="*/ 36271 w 343371" name="connsiteX0"/>
                <a:gd fmla="*/ 524301 h 605028" name="connsiteY0"/>
                <a:gd fmla="*/ 307101 w 343371" name="connsiteX1"/>
                <a:gd fmla="*/ 524301 h 605028" name="connsiteY1"/>
                <a:gd fmla="*/ 305206 w 343371" name="connsiteX2"/>
                <a:gd fmla="*/ 546916 h 605028" name="connsiteY2"/>
                <a:gd fmla="*/ 242394 w 343371" name="connsiteX3"/>
                <a:gd fmla="*/ 605028 h 605028" name="connsiteY3"/>
                <a:gd fmla="*/ 100978 w 343371" name="connsiteX4"/>
                <a:gd fmla="*/ 605028 h 605028" name="connsiteY4"/>
                <a:gd fmla="*/ 38166 w 343371" name="connsiteX5"/>
                <a:gd fmla="*/ 546916 h 605028" name="connsiteY5"/>
                <a:gd fmla="*/ 184727 w 343371" name="connsiteX6"/>
                <a:gd fmla="*/ 335762 h 605028" name="connsiteY6"/>
                <a:gd fmla="*/ 124167 w 343371" name="connsiteX7"/>
                <a:gd fmla="*/ 396223 h 605028" name="connsiteY7"/>
                <a:gd fmla="*/ 121911 w 343371" name="connsiteX8"/>
                <a:gd fmla="*/ 407216 h 605028" name="connsiteY8"/>
                <a:gd fmla="*/ 131297 w 343371" name="connsiteX9"/>
                <a:gd fmla="*/ 413434 h 605028" name="connsiteY9"/>
                <a:gd fmla="*/ 190142 w 343371" name="connsiteX10"/>
                <a:gd fmla="*/ 413434 h 605028" name="connsiteY10"/>
                <a:gd fmla="*/ 143842 w 343371" name="connsiteX11"/>
                <a:gd fmla="*/ 467407 h 605028" name="connsiteY11"/>
                <a:gd fmla="*/ 144925 w 343371" name="connsiteX12"/>
                <a:gd fmla="*/ 481644 h 605028" name="connsiteY12"/>
                <a:gd fmla="*/ 151514 w 343371" name="connsiteX13"/>
                <a:gd fmla="*/ 484077 h 605028" name="connsiteY13"/>
                <a:gd fmla="*/ 159095 w 343371" name="connsiteX14"/>
                <a:gd fmla="*/ 480563 h 605028" name="connsiteY14"/>
                <a:gd fmla="*/ 219745 w 343371" name="connsiteX15"/>
                <a:gd fmla="*/ 409920 h 605028" name="connsiteY15"/>
                <a:gd fmla="*/ 221280 w 343371" name="connsiteX16"/>
                <a:gd fmla="*/ 399197 h 605028" name="connsiteY16"/>
                <a:gd fmla="*/ 212074 w 343371" name="connsiteX17"/>
                <a:gd fmla="*/ 393340 h 605028" name="connsiteY17"/>
                <a:gd fmla="*/ 155665 w 343371" name="connsiteX18"/>
                <a:gd fmla="*/ 393340 h 605028" name="connsiteY18"/>
                <a:gd fmla="*/ 198987 w 343371" name="connsiteX19"/>
                <a:gd fmla="*/ 349999 h 605028" name="connsiteY19"/>
                <a:gd fmla="*/ 198987 w 343371" name="connsiteX20"/>
                <a:gd fmla="*/ 335762 h 605028" name="connsiteY20"/>
                <a:gd fmla="*/ 184727 w 343371" name="connsiteX21"/>
                <a:gd fmla="*/ 335762 h 605028" name="connsiteY21"/>
                <a:gd fmla="*/ 26603 w 343371" name="connsiteX22"/>
                <a:gd fmla="*/ 312605 h 605028" name="connsiteY22"/>
                <a:gd fmla="*/ 316768 w 343371" name="connsiteX23"/>
                <a:gd fmla="*/ 312605 h 605028" name="connsiteY23"/>
                <a:gd fmla="*/ 308013 w 343371" name="connsiteX24"/>
                <a:gd fmla="*/ 504261 h 605028" name="connsiteY24"/>
                <a:gd fmla="*/ 35267 w 343371" name="connsiteX25"/>
                <a:gd fmla="*/ 504261 h 605028" name="connsiteY25"/>
                <a:gd fmla="*/ 34557 w 343371" name="connsiteX26"/>
                <a:gd fmla="*/ 212193 h 605028" name="connsiteY26"/>
                <a:gd fmla="*/ 40333 w 343371" name="connsiteX27"/>
                <a:gd fmla="*/ 213185 h 605028" name="connsiteY27"/>
                <a:gd fmla="*/ 302947 w 343371" name="connsiteX28"/>
                <a:gd fmla="*/ 213185 h 605028" name="connsiteY28"/>
                <a:gd fmla="*/ 308813 w 343371" name="connsiteX29"/>
                <a:gd fmla="*/ 212193 h 605028" name="connsiteY29"/>
                <a:gd fmla="*/ 317928 w 343371" name="connsiteX30"/>
                <a:gd fmla="*/ 213906 h 605028" name="connsiteY30"/>
                <a:gd fmla="*/ 321809 w 343371" name="connsiteX31"/>
                <a:gd fmla="*/ 222290 h 605028" name="connsiteY31"/>
                <a:gd fmla="*/ 317657 w 343371" name="connsiteX32"/>
                <a:gd fmla="*/ 292423 h 605028" name="connsiteY32"/>
                <a:gd fmla="*/ 25713 w 343371" name="connsiteX33"/>
                <a:gd fmla="*/ 292423 h 605028" name="connsiteY33"/>
                <a:gd fmla="*/ 21471 w 343371" name="connsiteX34"/>
                <a:gd fmla="*/ 222290 h 605028" name="connsiteY34"/>
                <a:gd fmla="*/ 25442 w 343371" name="connsiteX35"/>
                <a:gd fmla="*/ 213906 h 605028" name="connsiteY35"/>
                <a:gd fmla="*/ 34557 w 343371" name="connsiteX36"/>
                <a:gd fmla="*/ 212193 h 605028" name="connsiteY36"/>
                <a:gd fmla="*/ 40428 w 343371" name="connsiteX37"/>
                <a:gd fmla="*/ 110929 h 605028" name="connsiteY37"/>
                <a:gd fmla="*/ 302943 w 343371" name="connsiteX38"/>
                <a:gd fmla="*/ 110929 h 605028" name="connsiteY38"/>
                <a:gd fmla="*/ 343371 w 343371" name="connsiteX39"/>
                <a:gd fmla="*/ 151302 h 605028" name="connsiteY39"/>
                <a:gd fmla="*/ 302943 w 343371" name="connsiteX40"/>
                <a:gd fmla="*/ 191585 h 605028" name="connsiteY40"/>
                <a:gd fmla="*/ 40428 w 343371" name="connsiteX41"/>
                <a:gd fmla="*/ 191585 h 605028" name="connsiteY41"/>
                <a:gd fmla="*/ 0 w 343371" name="connsiteX42"/>
                <a:gd fmla="*/ 151302 h 605028" name="connsiteY42"/>
                <a:gd fmla="*/ 40428 w 343371" name="connsiteX43"/>
                <a:gd fmla="*/ 110929 h 605028" name="connsiteY43"/>
                <a:gd fmla="*/ 171615 w 343371" name="connsiteX44"/>
                <a:gd fmla="*/ 0 h 605028" name="connsiteY44"/>
                <a:gd fmla="*/ 296515 w 343371" name="connsiteX45"/>
                <a:gd fmla="*/ 90747 h 605028" name="connsiteY45"/>
                <a:gd fmla="*/ 46714 w 343371" name="connsiteX46"/>
                <a:gd fmla="*/ 90747 h 605028" name="connsiteY46"/>
                <a:gd fmla="*/ 171615 w 343371" name="connsiteX47"/>
                <a:gd fmla="*/ 0 h 605028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b="b" l="l" r="r" t="t"/>
              <a:pathLst>
                <a:path h="605028" w="343371">
                  <a:moveTo>
                    <a:pt x="36271" y="524301"/>
                  </a:moveTo>
                  <a:lnTo>
                    <a:pt x="307101" y="524301"/>
                  </a:lnTo>
                  <a:lnTo>
                    <a:pt x="305206" y="546916"/>
                  </a:lnTo>
                  <a:cubicBezTo>
                    <a:pt x="303672" y="579441"/>
                    <a:pt x="275063" y="605028"/>
                    <a:pt x="242394" y="605028"/>
                  </a:cubicBezTo>
                  <a:lnTo>
                    <a:pt x="100978" y="605028"/>
                  </a:lnTo>
                  <a:cubicBezTo>
                    <a:pt x="68309" y="605028"/>
                    <a:pt x="39700" y="579441"/>
                    <a:pt x="38166" y="546916"/>
                  </a:cubicBezTo>
                  <a:close/>
                  <a:moveTo>
                    <a:pt x="184727" y="335762"/>
                  </a:moveTo>
                  <a:lnTo>
                    <a:pt x="124167" y="396223"/>
                  </a:lnTo>
                  <a:cubicBezTo>
                    <a:pt x="121279" y="399107"/>
                    <a:pt x="120376" y="403522"/>
                    <a:pt x="121911" y="407216"/>
                  </a:cubicBezTo>
                  <a:cubicBezTo>
                    <a:pt x="123535" y="411001"/>
                    <a:pt x="127236" y="413434"/>
                    <a:pt x="131297" y="413434"/>
                  </a:cubicBezTo>
                  <a:lnTo>
                    <a:pt x="190142" y="413434"/>
                  </a:lnTo>
                  <a:lnTo>
                    <a:pt x="143842" y="467407"/>
                  </a:lnTo>
                  <a:cubicBezTo>
                    <a:pt x="140142" y="471642"/>
                    <a:pt x="140683" y="478040"/>
                    <a:pt x="144925" y="481644"/>
                  </a:cubicBezTo>
                  <a:cubicBezTo>
                    <a:pt x="146821" y="483266"/>
                    <a:pt x="149167" y="484077"/>
                    <a:pt x="151514" y="484077"/>
                  </a:cubicBezTo>
                  <a:cubicBezTo>
                    <a:pt x="154312" y="484077"/>
                    <a:pt x="157110" y="482815"/>
                    <a:pt x="159095" y="480563"/>
                  </a:cubicBezTo>
                  <a:lnTo>
                    <a:pt x="219745" y="409920"/>
                  </a:lnTo>
                  <a:cubicBezTo>
                    <a:pt x="222273" y="406946"/>
                    <a:pt x="222904" y="402711"/>
                    <a:pt x="221280" y="399197"/>
                  </a:cubicBezTo>
                  <a:cubicBezTo>
                    <a:pt x="219565" y="395593"/>
                    <a:pt x="216045" y="393340"/>
                    <a:pt x="212074" y="393340"/>
                  </a:cubicBezTo>
                  <a:lnTo>
                    <a:pt x="155665" y="393340"/>
                  </a:lnTo>
                  <a:lnTo>
                    <a:pt x="198987" y="349999"/>
                  </a:lnTo>
                  <a:cubicBezTo>
                    <a:pt x="202958" y="346034"/>
                    <a:pt x="202958" y="339727"/>
                    <a:pt x="198987" y="335762"/>
                  </a:cubicBezTo>
                  <a:cubicBezTo>
                    <a:pt x="195106" y="331797"/>
                    <a:pt x="188698" y="331797"/>
                    <a:pt x="184727" y="335762"/>
                  </a:cubicBezTo>
                  <a:close/>
                  <a:moveTo>
                    <a:pt x="26603" y="312605"/>
                  </a:moveTo>
                  <a:lnTo>
                    <a:pt x="316768" y="312605"/>
                  </a:lnTo>
                  <a:lnTo>
                    <a:pt x="308013" y="504261"/>
                  </a:lnTo>
                  <a:lnTo>
                    <a:pt x="35267" y="504261"/>
                  </a:lnTo>
                  <a:close/>
                  <a:moveTo>
                    <a:pt x="34557" y="212193"/>
                  </a:moveTo>
                  <a:cubicBezTo>
                    <a:pt x="36813" y="212915"/>
                    <a:pt x="38708" y="213185"/>
                    <a:pt x="40333" y="213185"/>
                  </a:cubicBezTo>
                  <a:lnTo>
                    <a:pt x="302947" y="213185"/>
                  </a:lnTo>
                  <a:cubicBezTo>
                    <a:pt x="304662" y="213185"/>
                    <a:pt x="306557" y="212915"/>
                    <a:pt x="308813" y="212193"/>
                  </a:cubicBezTo>
                  <a:cubicBezTo>
                    <a:pt x="311972" y="211292"/>
                    <a:pt x="315311" y="211833"/>
                    <a:pt x="317928" y="213906"/>
                  </a:cubicBezTo>
                  <a:cubicBezTo>
                    <a:pt x="320545" y="215889"/>
                    <a:pt x="321989" y="219044"/>
                    <a:pt x="321809" y="222290"/>
                  </a:cubicBezTo>
                  <a:lnTo>
                    <a:pt x="317657" y="292423"/>
                  </a:lnTo>
                  <a:lnTo>
                    <a:pt x="25713" y="292423"/>
                  </a:lnTo>
                  <a:lnTo>
                    <a:pt x="21471" y="222290"/>
                  </a:lnTo>
                  <a:cubicBezTo>
                    <a:pt x="21381" y="219044"/>
                    <a:pt x="22825" y="215889"/>
                    <a:pt x="25442" y="213906"/>
                  </a:cubicBezTo>
                  <a:cubicBezTo>
                    <a:pt x="27969" y="211833"/>
                    <a:pt x="31398" y="211202"/>
                    <a:pt x="34557" y="212193"/>
                  </a:cubicBezTo>
                  <a:close/>
                  <a:moveTo>
                    <a:pt x="40428" y="110929"/>
                  </a:moveTo>
                  <a:lnTo>
                    <a:pt x="302943" y="110929"/>
                  </a:lnTo>
                  <a:cubicBezTo>
                    <a:pt x="325232" y="110929"/>
                    <a:pt x="343371" y="129043"/>
                    <a:pt x="343371" y="151302"/>
                  </a:cubicBezTo>
                  <a:cubicBezTo>
                    <a:pt x="343371" y="173561"/>
                    <a:pt x="325232" y="191585"/>
                    <a:pt x="302943" y="191585"/>
                  </a:cubicBezTo>
                  <a:lnTo>
                    <a:pt x="40428" y="191585"/>
                  </a:lnTo>
                  <a:cubicBezTo>
                    <a:pt x="18139" y="191585"/>
                    <a:pt x="0" y="173561"/>
                    <a:pt x="0" y="151302"/>
                  </a:cubicBezTo>
                  <a:cubicBezTo>
                    <a:pt x="0" y="129043"/>
                    <a:pt x="18139" y="110929"/>
                    <a:pt x="40428" y="110929"/>
                  </a:cubicBezTo>
                  <a:close/>
                  <a:moveTo>
                    <a:pt x="171615" y="0"/>
                  </a:moveTo>
                  <a:cubicBezTo>
                    <a:pt x="228740" y="0"/>
                    <a:pt x="279278" y="37488"/>
                    <a:pt x="296515" y="90747"/>
                  </a:cubicBezTo>
                  <a:lnTo>
                    <a:pt x="46714" y="90747"/>
                  </a:lnTo>
                  <a:cubicBezTo>
                    <a:pt x="64041" y="37488"/>
                    <a:pt x="114579" y="0"/>
                    <a:pt x="17161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0" name="MH_Text_1">
            <a:extLst>
              <a:ext uri="{FF2B5EF4-FFF2-40B4-BE49-F238E27FC236}">
                <a16:creationId xmlns:a16="http://schemas.microsoft.com/office/drawing/2014/main" id="{C43C0F87-3D2F-441E-A380-FD59BF0B5D9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31382" y="3957591"/>
            <a:ext cx="6493658" cy="1226157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>
              <a:lnSpc>
                <a:spcPct val="16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点击此处更换文本58pic.com点击此处更换文本58pic.com点击此处更换文本58pic.com点击此处更换文本58pic.com点击此处更换文本58pic.com点击此处更换文本58pic.com点击此处更换文58pic.com点击此处更换文本</a:t>
            </a: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AB7E68B9-8DF8-4697-9FE8-3C1FDD8D99E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56161" y="3342917"/>
            <a:ext cx="2662525" cy="398488"/>
          </a:xfrm>
          <a:prstGeom prst="rect">
            <a:avLst/>
          </a:prstGeom>
          <a:noFill/>
        </p:spPr>
        <p:txBody>
          <a:bodyPr anchor="ctr" anchorCtr="0" rtlCol="0" wrap="square">
            <a:noAutofit/>
          </a:bodyPr>
          <a:lstStyle/>
          <a:p>
            <a:pPr algn="ctr">
              <a:lnSpc>
                <a:spcPct val="17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中国千图网素材平台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367B422-3A3F-4E57-8857-CF91174F3E91}"/>
              </a:ext>
            </a:extLst>
          </p:cNvPr>
          <p:cNvCxnSpPr/>
          <p:nvPr/>
        </p:nvCxnSpPr>
        <p:spPr>
          <a:xfrm>
            <a:off x="4864100" y="3898851"/>
            <a:ext cx="61595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0A1931-E25B-4554-B8D6-DE8034840933}"/>
              </a:ext>
            </a:extLst>
          </p:cNvPr>
          <p:cNvGrpSpPr/>
          <p:nvPr/>
        </p:nvGrpSpPr>
        <p:grpSpPr>
          <a:xfrm>
            <a:off x="1258194" y="1383252"/>
            <a:ext cx="2341903" cy="4751161"/>
            <a:chOff x="1258194" y="1383252"/>
            <a:chExt cx="2341903" cy="475116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6CC1730-0CC0-4B12-8C12-B73A36405FFD}"/>
                </a:ext>
              </a:extLst>
            </p:cNvPr>
            <p:cNvGrpSpPr/>
            <p:nvPr/>
          </p:nvGrpSpPr>
          <p:grpSpPr>
            <a:xfrm>
              <a:off x="1258194" y="1383252"/>
              <a:ext cx="2341903" cy="4751161"/>
              <a:chOff x="3469546" y="1039636"/>
              <a:chExt cx="2906170" cy="5895925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B5AFBCD1-3E49-42BB-B475-BF3E7FCCC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69546" y="1039636"/>
                <a:ext cx="2906170" cy="5895925"/>
              </a:xfrm>
              <a:prstGeom prst="rect">
                <a:avLst/>
              </a:prstGeom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B7E20FC-DD75-4533-A84D-5B0249C30BD3}"/>
                  </a:ext>
                </a:extLst>
              </p:cNvPr>
              <p:cNvSpPr/>
              <p:nvPr/>
            </p:nvSpPr>
            <p:spPr>
              <a:xfrm>
                <a:off x="3693071" y="1600101"/>
                <a:ext cx="2448272" cy="4608512"/>
              </a:xfrm>
              <a:prstGeom prst="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F29FDC2-938F-421E-BD3F-71DC599F9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7442" r="11052"/>
            <a:stretch>
              <a:fillRect/>
            </a:stretch>
          </p:blipFill>
          <p:spPr>
            <a:xfrm>
              <a:off x="1438319" y="1810262"/>
              <a:ext cx="1972912" cy="3738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133443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3A8E627-6245-41EA-AB31-5E2288343AE3}"/>
              </a:ext>
            </a:extLst>
          </p:cNvPr>
          <p:cNvSpPr>
            <a:spLocks noEditPoints="1"/>
          </p:cNvSpPr>
          <p:nvPr/>
        </p:nvSpPr>
        <p:spPr bwMode="auto">
          <a:xfrm>
            <a:off x="2791800" y="1929033"/>
            <a:ext cx="3117516" cy="2857721"/>
          </a:xfrm>
          <a:custGeom>
            <a:gdLst>
              <a:gd fmla="*/ 258 w 1552" name="T0"/>
              <a:gd fmla="*/ 496 h 1421" name="T1"/>
              <a:gd fmla="*/ 352 w 1552" name="T2"/>
              <a:gd fmla="*/ 459 h 1421" name="T3"/>
              <a:gd fmla="*/ 322 w 1552" name="T4"/>
              <a:gd fmla="*/ 395 h 1421" name="T5"/>
              <a:gd fmla="*/ 295 w 1552" name="T6"/>
              <a:gd fmla="*/ 451 h 1421" name="T7"/>
              <a:gd fmla="*/ 222 w 1552" name="T8"/>
              <a:gd fmla="*/ 374 h 1421" name="T9"/>
              <a:gd fmla="*/ 305 w 1552" name="T10"/>
              <a:gd fmla="*/ 275 h 1421" name="T11"/>
              <a:gd fmla="*/ 442 w 1552" name="T12"/>
              <a:gd fmla="*/ 297 h 1421" name="T13"/>
              <a:gd fmla="*/ 449 w 1552" name="T14"/>
              <a:gd fmla="*/ 343 h 1421" name="T15"/>
              <a:gd fmla="*/ 496 w 1552" name="T16"/>
              <a:gd fmla="*/ 308 h 1421" name="T17"/>
              <a:gd fmla="*/ 631 w 1552" name="T18"/>
              <a:gd fmla="*/ 249 h 1421" name="T19"/>
              <a:gd fmla="*/ 671 w 1552" name="T20"/>
              <a:gd fmla="*/ 283 h 1421" name="T21"/>
              <a:gd fmla="*/ 697 w 1552" name="T22"/>
              <a:gd fmla="*/ 242 h 1421" name="T23"/>
              <a:gd fmla="*/ 708 w 1552" name="T24"/>
              <a:gd fmla="*/ 174 h 1421" name="T25"/>
              <a:gd fmla="*/ 904 w 1552" name="T26"/>
              <a:gd fmla="*/ 54 h 1421" name="T27"/>
              <a:gd fmla="*/ 982 w 1552" name="T28"/>
              <a:gd fmla="*/ 96 h 1421" name="T29"/>
              <a:gd fmla="*/ 1107 w 1552" name="T30"/>
              <a:gd fmla="*/ 83 h 1421" name="T31"/>
              <a:gd fmla="*/ 1288 w 1552" name="T32"/>
              <a:gd fmla="*/ 46 h 1421" name="T33"/>
              <a:gd fmla="*/ 1502 w 1552" name="T34"/>
              <a:gd fmla="*/ 31 h 1421" name="T35"/>
              <a:gd fmla="*/ 1478 w 1552" name="T36"/>
              <a:gd fmla="*/ 68 h 1421" name="T37"/>
              <a:gd fmla="*/ 1439 w 1552" name="T38"/>
              <a:gd fmla="*/ 217 h 1421" name="T39"/>
              <a:gd fmla="*/ 1441 w 1552" name="T40"/>
              <a:gd fmla="*/ 379 h 1421" name="T41"/>
              <a:gd fmla="*/ 1392 w 1552" name="T42"/>
              <a:gd fmla="*/ 209 h 1421" name="T43"/>
              <a:gd fmla="*/ 1332 w 1552" name="T44"/>
              <a:gd fmla="*/ 273 h 1421" name="T45"/>
              <a:gd fmla="*/ 1320 w 1552" name="T46"/>
              <a:gd fmla="*/ 436 h 1421" name="T47"/>
              <a:gd fmla="*/ 1295 w 1552" name="T48"/>
              <a:gd fmla="*/ 628 h 1421" name="T49"/>
              <a:gd fmla="*/ 1215 w 1552" name="T50"/>
              <a:gd fmla="*/ 606 h 1421" name="T51"/>
              <a:gd fmla="*/ 1231 w 1552" name="T52"/>
              <a:gd fmla="*/ 631 h 1421" name="T53"/>
              <a:gd fmla="*/ 1175 w 1552" name="T54"/>
              <a:gd fmla="*/ 832 h 1421" name="T55"/>
              <a:gd fmla="*/ 1127 w 1552" name="T56"/>
              <a:gd fmla="*/ 957 h 1421" name="T57"/>
              <a:gd fmla="*/ 1121 w 1552" name="T58"/>
              <a:gd fmla="*/ 1057 h 1421" name="T59"/>
              <a:gd fmla="*/ 1054 w 1552" name="T60"/>
              <a:gd fmla="*/ 1013 h 1421" name="T61"/>
              <a:gd fmla="*/ 1069 w 1552" name="T62"/>
              <a:gd fmla="*/ 944 h 1421" name="T63"/>
              <a:gd fmla="*/ 976 w 1552" name="T64"/>
              <a:gd fmla="*/ 838 h 1421" name="T65"/>
              <a:gd fmla="*/ 880 w 1552" name="T66"/>
              <a:gd fmla="*/ 981 h 1421" name="T67"/>
              <a:gd fmla="*/ 800 w 1552" name="T68"/>
              <a:gd fmla="*/ 830 h 1421" name="T69"/>
              <a:gd fmla="*/ 615 w 1552" name="T70"/>
              <a:gd fmla="*/ 776 h 1421" name="T71"/>
              <a:gd fmla="*/ 654 w 1552" name="T72"/>
              <a:gd fmla="*/ 820 h 1421" name="T73"/>
              <a:gd fmla="*/ 594 w 1552" name="T74"/>
              <a:gd fmla="*/ 937 h 1421" name="T75"/>
              <a:gd fmla="*/ 642 w 1552" name="T76"/>
              <a:gd fmla="*/ 959 h 1421" name="T77"/>
              <a:gd fmla="*/ 545 w 1552" name="T78"/>
              <a:gd fmla="*/ 1218 h 1421" name="T79"/>
              <a:gd fmla="*/ 383 w 1552" name="T80"/>
              <a:gd fmla="*/ 1410 h 1421" name="T81"/>
              <a:gd fmla="*/ 291 w 1552" name="T82"/>
              <a:gd fmla="*/ 1313 h 1421" name="T83"/>
              <a:gd fmla="*/ 289 w 1552" name="T84"/>
              <a:gd fmla="*/ 1168 h 1421" name="T85"/>
              <a:gd fmla="*/ 257 w 1552" name="T86"/>
              <a:gd fmla="*/ 1049 h 1421" name="T87"/>
              <a:gd fmla="*/ 173 w 1552" name="T88"/>
              <a:gd fmla="*/ 1011 h 1421" name="T89"/>
              <a:gd fmla="*/ 3 w 1552" name="T90"/>
              <a:gd fmla="*/ 925 h 1421" name="T91"/>
              <a:gd fmla="*/ 143 w 1552" name="T92"/>
              <a:gd fmla="*/ 717 h 1421" name="T93"/>
              <a:gd fmla="*/ 323 w 1552" name="T94"/>
              <a:gd fmla="*/ 766 h 1421" name="T95"/>
              <a:gd fmla="*/ 462 w 1552" name="T96"/>
              <a:gd fmla="*/ 749 h 1421" name="T97"/>
              <a:gd fmla="*/ 382 w 1552" name="T98"/>
              <a:gd fmla="*/ 666 h 1421" name="T99"/>
              <a:gd fmla="*/ 472 w 1552" name="T100"/>
              <a:gd fmla="*/ 588 h 1421" name="T101"/>
              <a:gd fmla="*/ 435 w 1552" name="T102"/>
              <a:gd fmla="*/ 594 h 1421" name="T103"/>
              <a:gd fmla="*/ 369 w 1552" name="T104"/>
              <a:gd fmla="*/ 681 h 1421" name="T105"/>
              <a:gd fmla="*/ 320 w 1552" name="T106"/>
              <a:gd fmla="*/ 636 h 1421" name="T107"/>
              <a:gd fmla="*/ 312 w 1552" name="T108"/>
              <a:gd fmla="*/ 672 h 1421" name="T109"/>
              <a:gd fmla="*/ 165 w 1552" name="T110"/>
              <a:gd fmla="*/ 674 h 1421" name="T111"/>
              <a:gd fmla="*/ 86 w 1552" name="T112"/>
              <a:gd fmla="*/ 639 h 1421" name="T113"/>
              <a:gd fmla="*/ 148 w 1552" name="T114"/>
              <a:gd fmla="*/ 558 h 1421" name="T115"/>
              <a:gd fmla="*/ 614 w 1552" name="T116"/>
              <a:gd fmla="*/ 659 h 1421" name="T117"/>
              <a:gd fmla="*/ 599 w 1552" name="T118"/>
              <a:gd fmla="*/ 585 h 1421" name="T119"/>
              <a:gd fmla="*/ 582 w 1552" name="T120"/>
              <a:gd fmla="*/ 668 h 1421" name="T121"/>
              <a:gd fmla="*/ 460 w 1552" name="T122"/>
              <a:gd fmla="*/ 786 h 142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421" w="1552">
                <a:moveTo>
                  <a:pt x="205" y="520"/>
                </a:moveTo>
                <a:cubicBezTo>
                  <a:pt x="203" y="512"/>
                  <a:pt x="203" y="512"/>
                  <a:pt x="209" y="509"/>
                </a:cubicBezTo>
                <a:cubicBezTo>
                  <a:pt x="212" y="508"/>
                  <a:pt x="216" y="503"/>
                  <a:pt x="220" y="507"/>
                </a:cubicBezTo>
                <a:cubicBezTo>
                  <a:pt x="221" y="508"/>
                  <a:pt x="221" y="507"/>
                  <a:pt x="221" y="506"/>
                </a:cubicBezTo>
                <a:cubicBezTo>
                  <a:pt x="222" y="503"/>
                  <a:pt x="224" y="503"/>
                  <a:pt x="226" y="503"/>
                </a:cubicBezTo>
                <a:cubicBezTo>
                  <a:pt x="232" y="501"/>
                  <a:pt x="233" y="499"/>
                  <a:pt x="232" y="493"/>
                </a:cubicBezTo>
                <a:cubicBezTo>
                  <a:pt x="230" y="489"/>
                  <a:pt x="229" y="485"/>
                  <a:pt x="227" y="481"/>
                </a:cubicBezTo>
                <a:cubicBezTo>
                  <a:pt x="224" y="473"/>
                  <a:pt x="224" y="465"/>
                  <a:pt x="232" y="458"/>
                </a:cubicBezTo>
                <a:cubicBezTo>
                  <a:pt x="234" y="456"/>
                  <a:pt x="236" y="454"/>
                  <a:pt x="238" y="451"/>
                </a:cubicBezTo>
                <a:cubicBezTo>
                  <a:pt x="241" y="449"/>
                  <a:pt x="243" y="449"/>
                  <a:pt x="245" y="452"/>
                </a:cubicBezTo>
                <a:cubicBezTo>
                  <a:pt x="248" y="460"/>
                  <a:pt x="252" y="467"/>
                  <a:pt x="244" y="475"/>
                </a:cubicBezTo>
                <a:cubicBezTo>
                  <a:pt x="241" y="479"/>
                  <a:pt x="243" y="490"/>
                  <a:pt x="247" y="494"/>
                </a:cubicBezTo>
                <a:cubicBezTo>
                  <a:pt x="250" y="497"/>
                  <a:pt x="254" y="498"/>
                  <a:pt x="258" y="496"/>
                </a:cubicBezTo>
                <a:cubicBezTo>
                  <a:pt x="264" y="493"/>
                  <a:pt x="270" y="494"/>
                  <a:pt x="274" y="498"/>
                </a:cubicBezTo>
                <a:cubicBezTo>
                  <a:pt x="280" y="503"/>
                  <a:pt x="281" y="502"/>
                  <a:pt x="286" y="498"/>
                </a:cubicBezTo>
                <a:cubicBezTo>
                  <a:pt x="292" y="491"/>
                  <a:pt x="300" y="489"/>
                  <a:pt x="308" y="487"/>
                </a:cubicBezTo>
                <a:cubicBezTo>
                  <a:pt x="311" y="486"/>
                  <a:pt x="314" y="485"/>
                  <a:pt x="315" y="490"/>
                </a:cubicBezTo>
                <a:cubicBezTo>
                  <a:pt x="316" y="493"/>
                  <a:pt x="321" y="492"/>
                  <a:pt x="323" y="489"/>
                </a:cubicBezTo>
                <a:cubicBezTo>
                  <a:pt x="326" y="485"/>
                  <a:pt x="328" y="481"/>
                  <a:pt x="327" y="475"/>
                </a:cubicBezTo>
                <a:cubicBezTo>
                  <a:pt x="327" y="471"/>
                  <a:pt x="327" y="471"/>
                  <a:pt x="332" y="469"/>
                </a:cubicBezTo>
                <a:cubicBezTo>
                  <a:pt x="329" y="468"/>
                  <a:pt x="326" y="469"/>
                  <a:pt x="325" y="466"/>
                </a:cubicBezTo>
                <a:cubicBezTo>
                  <a:pt x="323" y="463"/>
                  <a:pt x="325" y="460"/>
                  <a:pt x="327" y="458"/>
                </a:cubicBezTo>
                <a:cubicBezTo>
                  <a:pt x="327" y="457"/>
                  <a:pt x="327" y="457"/>
                  <a:pt x="328" y="456"/>
                </a:cubicBezTo>
                <a:cubicBezTo>
                  <a:pt x="335" y="448"/>
                  <a:pt x="339" y="447"/>
                  <a:pt x="345" y="457"/>
                </a:cubicBezTo>
                <a:cubicBezTo>
                  <a:pt x="347" y="459"/>
                  <a:pt x="348" y="460"/>
                  <a:pt x="350" y="460"/>
                </a:cubicBezTo>
                <a:cubicBezTo>
                  <a:pt x="351" y="460"/>
                  <a:pt x="352" y="459"/>
                  <a:pt x="352" y="459"/>
                </a:cubicBezTo>
                <a:cubicBezTo>
                  <a:pt x="354" y="455"/>
                  <a:pt x="352" y="451"/>
                  <a:pt x="354" y="447"/>
                </a:cubicBezTo>
                <a:cubicBezTo>
                  <a:pt x="354" y="445"/>
                  <a:pt x="353" y="445"/>
                  <a:pt x="352" y="443"/>
                </a:cubicBezTo>
                <a:cubicBezTo>
                  <a:pt x="350" y="442"/>
                  <a:pt x="348" y="440"/>
                  <a:pt x="346" y="439"/>
                </a:cubicBezTo>
                <a:cubicBezTo>
                  <a:pt x="344" y="435"/>
                  <a:pt x="344" y="431"/>
                  <a:pt x="348" y="429"/>
                </a:cubicBezTo>
                <a:cubicBezTo>
                  <a:pt x="352" y="425"/>
                  <a:pt x="357" y="422"/>
                  <a:pt x="363" y="423"/>
                </a:cubicBezTo>
                <a:cubicBezTo>
                  <a:pt x="367" y="423"/>
                  <a:pt x="372" y="423"/>
                  <a:pt x="376" y="423"/>
                </a:cubicBezTo>
                <a:cubicBezTo>
                  <a:pt x="379" y="423"/>
                  <a:pt x="381" y="423"/>
                  <a:pt x="383" y="423"/>
                </a:cubicBezTo>
                <a:cubicBezTo>
                  <a:pt x="388" y="421"/>
                  <a:pt x="388" y="419"/>
                  <a:pt x="385" y="416"/>
                </a:cubicBezTo>
                <a:cubicBezTo>
                  <a:pt x="383" y="414"/>
                  <a:pt x="382" y="413"/>
                  <a:pt x="382" y="411"/>
                </a:cubicBezTo>
                <a:cubicBezTo>
                  <a:pt x="382" y="406"/>
                  <a:pt x="380" y="407"/>
                  <a:pt x="377" y="407"/>
                </a:cubicBezTo>
                <a:cubicBezTo>
                  <a:pt x="368" y="408"/>
                  <a:pt x="360" y="410"/>
                  <a:pt x="353" y="415"/>
                </a:cubicBezTo>
                <a:cubicBezTo>
                  <a:pt x="346" y="419"/>
                  <a:pt x="341" y="418"/>
                  <a:pt x="334" y="413"/>
                </a:cubicBezTo>
                <a:cubicBezTo>
                  <a:pt x="328" y="408"/>
                  <a:pt x="324" y="403"/>
                  <a:pt x="322" y="395"/>
                </a:cubicBezTo>
                <a:cubicBezTo>
                  <a:pt x="320" y="386"/>
                  <a:pt x="322" y="378"/>
                  <a:pt x="328" y="371"/>
                </a:cubicBezTo>
                <a:cubicBezTo>
                  <a:pt x="333" y="365"/>
                  <a:pt x="339" y="359"/>
                  <a:pt x="345" y="352"/>
                </a:cubicBezTo>
                <a:cubicBezTo>
                  <a:pt x="350" y="347"/>
                  <a:pt x="350" y="343"/>
                  <a:pt x="343" y="339"/>
                </a:cubicBezTo>
                <a:cubicBezTo>
                  <a:pt x="340" y="337"/>
                  <a:pt x="338" y="335"/>
                  <a:pt x="338" y="332"/>
                </a:cubicBezTo>
                <a:cubicBezTo>
                  <a:pt x="338" y="336"/>
                  <a:pt x="336" y="338"/>
                  <a:pt x="333" y="340"/>
                </a:cubicBezTo>
                <a:cubicBezTo>
                  <a:pt x="331" y="342"/>
                  <a:pt x="329" y="343"/>
                  <a:pt x="327" y="345"/>
                </a:cubicBezTo>
                <a:cubicBezTo>
                  <a:pt x="323" y="347"/>
                  <a:pt x="322" y="350"/>
                  <a:pt x="322" y="354"/>
                </a:cubicBezTo>
                <a:cubicBezTo>
                  <a:pt x="321" y="364"/>
                  <a:pt x="315" y="372"/>
                  <a:pt x="306" y="377"/>
                </a:cubicBezTo>
                <a:cubicBezTo>
                  <a:pt x="299" y="380"/>
                  <a:pt x="296" y="387"/>
                  <a:pt x="295" y="393"/>
                </a:cubicBezTo>
                <a:cubicBezTo>
                  <a:pt x="293" y="401"/>
                  <a:pt x="295" y="406"/>
                  <a:pt x="302" y="411"/>
                </a:cubicBezTo>
                <a:cubicBezTo>
                  <a:pt x="313" y="417"/>
                  <a:pt x="313" y="420"/>
                  <a:pt x="306" y="430"/>
                </a:cubicBezTo>
                <a:cubicBezTo>
                  <a:pt x="304" y="432"/>
                  <a:pt x="303" y="434"/>
                  <a:pt x="301" y="436"/>
                </a:cubicBezTo>
                <a:cubicBezTo>
                  <a:pt x="295" y="440"/>
                  <a:pt x="294" y="445"/>
                  <a:pt x="295" y="451"/>
                </a:cubicBezTo>
                <a:cubicBezTo>
                  <a:pt x="295" y="455"/>
                  <a:pt x="295" y="459"/>
                  <a:pt x="295" y="462"/>
                </a:cubicBezTo>
                <a:cubicBezTo>
                  <a:pt x="295" y="467"/>
                  <a:pt x="293" y="469"/>
                  <a:pt x="289" y="470"/>
                </a:cubicBezTo>
                <a:cubicBezTo>
                  <a:pt x="284" y="472"/>
                  <a:pt x="279" y="475"/>
                  <a:pt x="277" y="480"/>
                </a:cubicBezTo>
                <a:cubicBezTo>
                  <a:pt x="276" y="483"/>
                  <a:pt x="274" y="484"/>
                  <a:pt x="271" y="484"/>
                </a:cubicBezTo>
                <a:cubicBezTo>
                  <a:pt x="268" y="484"/>
                  <a:pt x="266" y="481"/>
                  <a:pt x="266" y="479"/>
                </a:cubicBezTo>
                <a:cubicBezTo>
                  <a:pt x="266" y="467"/>
                  <a:pt x="259" y="458"/>
                  <a:pt x="253" y="449"/>
                </a:cubicBezTo>
                <a:cubicBezTo>
                  <a:pt x="248" y="442"/>
                  <a:pt x="248" y="435"/>
                  <a:pt x="246" y="427"/>
                </a:cubicBezTo>
                <a:cubicBezTo>
                  <a:pt x="241" y="434"/>
                  <a:pt x="235" y="439"/>
                  <a:pt x="230" y="445"/>
                </a:cubicBezTo>
                <a:cubicBezTo>
                  <a:pt x="221" y="453"/>
                  <a:pt x="211" y="451"/>
                  <a:pt x="207" y="440"/>
                </a:cubicBezTo>
                <a:cubicBezTo>
                  <a:pt x="202" y="428"/>
                  <a:pt x="202" y="416"/>
                  <a:pt x="201" y="403"/>
                </a:cubicBezTo>
                <a:cubicBezTo>
                  <a:pt x="200" y="397"/>
                  <a:pt x="203" y="392"/>
                  <a:pt x="205" y="387"/>
                </a:cubicBezTo>
                <a:cubicBezTo>
                  <a:pt x="206" y="383"/>
                  <a:pt x="210" y="383"/>
                  <a:pt x="213" y="382"/>
                </a:cubicBezTo>
                <a:cubicBezTo>
                  <a:pt x="217" y="381"/>
                  <a:pt x="220" y="379"/>
                  <a:pt x="222" y="374"/>
                </a:cubicBezTo>
                <a:cubicBezTo>
                  <a:pt x="224" y="367"/>
                  <a:pt x="230" y="364"/>
                  <a:pt x="235" y="359"/>
                </a:cubicBezTo>
                <a:cubicBezTo>
                  <a:pt x="236" y="358"/>
                  <a:pt x="237" y="359"/>
                  <a:pt x="239" y="360"/>
                </a:cubicBezTo>
                <a:cubicBezTo>
                  <a:pt x="241" y="362"/>
                  <a:pt x="244" y="362"/>
                  <a:pt x="247" y="361"/>
                </a:cubicBezTo>
                <a:cubicBezTo>
                  <a:pt x="251" y="361"/>
                  <a:pt x="252" y="358"/>
                  <a:pt x="250" y="355"/>
                </a:cubicBezTo>
                <a:cubicBezTo>
                  <a:pt x="249" y="354"/>
                  <a:pt x="248" y="354"/>
                  <a:pt x="247" y="353"/>
                </a:cubicBezTo>
                <a:cubicBezTo>
                  <a:pt x="244" y="351"/>
                  <a:pt x="244" y="348"/>
                  <a:pt x="247" y="346"/>
                </a:cubicBezTo>
                <a:cubicBezTo>
                  <a:pt x="252" y="343"/>
                  <a:pt x="255" y="338"/>
                  <a:pt x="257" y="333"/>
                </a:cubicBezTo>
                <a:cubicBezTo>
                  <a:pt x="261" y="325"/>
                  <a:pt x="265" y="317"/>
                  <a:pt x="269" y="308"/>
                </a:cubicBezTo>
                <a:cubicBezTo>
                  <a:pt x="271" y="305"/>
                  <a:pt x="273" y="301"/>
                  <a:pt x="277" y="300"/>
                </a:cubicBezTo>
                <a:cubicBezTo>
                  <a:pt x="279" y="299"/>
                  <a:pt x="280" y="297"/>
                  <a:pt x="279" y="295"/>
                </a:cubicBezTo>
                <a:cubicBezTo>
                  <a:pt x="277" y="292"/>
                  <a:pt x="279" y="290"/>
                  <a:pt x="281" y="288"/>
                </a:cubicBezTo>
                <a:cubicBezTo>
                  <a:pt x="286" y="284"/>
                  <a:pt x="292" y="280"/>
                  <a:pt x="297" y="276"/>
                </a:cubicBezTo>
                <a:cubicBezTo>
                  <a:pt x="300" y="273"/>
                  <a:pt x="302" y="272"/>
                  <a:pt x="305" y="275"/>
                </a:cubicBezTo>
                <a:cubicBezTo>
                  <a:pt x="307" y="277"/>
                  <a:pt x="309" y="276"/>
                  <a:pt x="309" y="274"/>
                </a:cubicBezTo>
                <a:cubicBezTo>
                  <a:pt x="310" y="273"/>
                  <a:pt x="310" y="272"/>
                  <a:pt x="310" y="271"/>
                </a:cubicBezTo>
                <a:cubicBezTo>
                  <a:pt x="310" y="268"/>
                  <a:pt x="311" y="264"/>
                  <a:pt x="315" y="264"/>
                </a:cubicBezTo>
                <a:cubicBezTo>
                  <a:pt x="319" y="263"/>
                  <a:pt x="323" y="262"/>
                  <a:pt x="326" y="266"/>
                </a:cubicBezTo>
                <a:cubicBezTo>
                  <a:pt x="327" y="267"/>
                  <a:pt x="327" y="268"/>
                  <a:pt x="328" y="268"/>
                </a:cubicBezTo>
                <a:cubicBezTo>
                  <a:pt x="330" y="270"/>
                  <a:pt x="332" y="270"/>
                  <a:pt x="332" y="268"/>
                </a:cubicBezTo>
                <a:cubicBezTo>
                  <a:pt x="334" y="260"/>
                  <a:pt x="339" y="260"/>
                  <a:pt x="345" y="260"/>
                </a:cubicBezTo>
                <a:cubicBezTo>
                  <a:pt x="354" y="259"/>
                  <a:pt x="362" y="258"/>
                  <a:pt x="370" y="261"/>
                </a:cubicBezTo>
                <a:cubicBezTo>
                  <a:pt x="375" y="263"/>
                  <a:pt x="376" y="263"/>
                  <a:pt x="373" y="269"/>
                </a:cubicBezTo>
                <a:cubicBezTo>
                  <a:pt x="371" y="274"/>
                  <a:pt x="376" y="276"/>
                  <a:pt x="377" y="280"/>
                </a:cubicBezTo>
                <a:cubicBezTo>
                  <a:pt x="378" y="283"/>
                  <a:pt x="381" y="281"/>
                  <a:pt x="383" y="281"/>
                </a:cubicBezTo>
                <a:cubicBezTo>
                  <a:pt x="391" y="278"/>
                  <a:pt x="398" y="279"/>
                  <a:pt x="405" y="282"/>
                </a:cubicBezTo>
                <a:cubicBezTo>
                  <a:pt x="417" y="287"/>
                  <a:pt x="430" y="292"/>
                  <a:pt x="442" y="297"/>
                </a:cubicBezTo>
                <a:cubicBezTo>
                  <a:pt x="450" y="300"/>
                  <a:pt x="452" y="306"/>
                  <a:pt x="455" y="312"/>
                </a:cubicBezTo>
                <a:cubicBezTo>
                  <a:pt x="457" y="317"/>
                  <a:pt x="448" y="327"/>
                  <a:pt x="442" y="327"/>
                </a:cubicBezTo>
                <a:cubicBezTo>
                  <a:pt x="433" y="327"/>
                  <a:pt x="423" y="325"/>
                  <a:pt x="413" y="323"/>
                </a:cubicBezTo>
                <a:cubicBezTo>
                  <a:pt x="408" y="322"/>
                  <a:pt x="402" y="321"/>
                  <a:pt x="397" y="320"/>
                </a:cubicBezTo>
                <a:cubicBezTo>
                  <a:pt x="395" y="319"/>
                  <a:pt x="393" y="319"/>
                  <a:pt x="392" y="321"/>
                </a:cubicBezTo>
                <a:cubicBezTo>
                  <a:pt x="391" y="324"/>
                  <a:pt x="393" y="325"/>
                  <a:pt x="395" y="326"/>
                </a:cubicBezTo>
                <a:cubicBezTo>
                  <a:pt x="396" y="326"/>
                  <a:pt x="396" y="326"/>
                  <a:pt x="397" y="327"/>
                </a:cubicBezTo>
                <a:cubicBezTo>
                  <a:pt x="407" y="328"/>
                  <a:pt x="410" y="335"/>
                  <a:pt x="410" y="345"/>
                </a:cubicBezTo>
                <a:cubicBezTo>
                  <a:pt x="411" y="356"/>
                  <a:pt x="422" y="362"/>
                  <a:pt x="433" y="359"/>
                </a:cubicBezTo>
                <a:cubicBezTo>
                  <a:pt x="436" y="359"/>
                  <a:pt x="436" y="357"/>
                  <a:pt x="435" y="354"/>
                </a:cubicBezTo>
                <a:cubicBezTo>
                  <a:pt x="434" y="352"/>
                  <a:pt x="432" y="350"/>
                  <a:pt x="430" y="348"/>
                </a:cubicBezTo>
                <a:cubicBezTo>
                  <a:pt x="428" y="344"/>
                  <a:pt x="429" y="343"/>
                  <a:pt x="433" y="343"/>
                </a:cubicBezTo>
                <a:cubicBezTo>
                  <a:pt x="438" y="342"/>
                  <a:pt x="443" y="343"/>
                  <a:pt x="449" y="343"/>
                </a:cubicBezTo>
                <a:cubicBezTo>
                  <a:pt x="450" y="343"/>
                  <a:pt x="452" y="344"/>
                  <a:pt x="453" y="342"/>
                </a:cubicBezTo>
                <a:cubicBezTo>
                  <a:pt x="453" y="342"/>
                  <a:pt x="453" y="341"/>
                  <a:pt x="453" y="341"/>
                </a:cubicBezTo>
                <a:cubicBezTo>
                  <a:pt x="452" y="338"/>
                  <a:pt x="449" y="335"/>
                  <a:pt x="451" y="332"/>
                </a:cubicBezTo>
                <a:cubicBezTo>
                  <a:pt x="453" y="327"/>
                  <a:pt x="457" y="324"/>
                  <a:pt x="461" y="320"/>
                </a:cubicBezTo>
                <a:cubicBezTo>
                  <a:pt x="463" y="319"/>
                  <a:pt x="464" y="320"/>
                  <a:pt x="466" y="320"/>
                </a:cubicBezTo>
                <a:cubicBezTo>
                  <a:pt x="469" y="321"/>
                  <a:pt x="473" y="324"/>
                  <a:pt x="476" y="321"/>
                </a:cubicBezTo>
                <a:cubicBezTo>
                  <a:pt x="478" y="318"/>
                  <a:pt x="476" y="314"/>
                  <a:pt x="474" y="311"/>
                </a:cubicBezTo>
                <a:cubicBezTo>
                  <a:pt x="470" y="304"/>
                  <a:pt x="467" y="298"/>
                  <a:pt x="464" y="292"/>
                </a:cubicBezTo>
                <a:cubicBezTo>
                  <a:pt x="461" y="286"/>
                  <a:pt x="461" y="285"/>
                  <a:pt x="467" y="282"/>
                </a:cubicBezTo>
                <a:cubicBezTo>
                  <a:pt x="476" y="279"/>
                  <a:pt x="483" y="283"/>
                  <a:pt x="489" y="287"/>
                </a:cubicBezTo>
                <a:cubicBezTo>
                  <a:pt x="493" y="289"/>
                  <a:pt x="491" y="294"/>
                  <a:pt x="491" y="298"/>
                </a:cubicBezTo>
                <a:cubicBezTo>
                  <a:pt x="491" y="301"/>
                  <a:pt x="488" y="304"/>
                  <a:pt x="489" y="308"/>
                </a:cubicBezTo>
                <a:cubicBezTo>
                  <a:pt x="491" y="309"/>
                  <a:pt x="493" y="308"/>
                  <a:pt x="496" y="308"/>
                </a:cubicBezTo>
                <a:cubicBezTo>
                  <a:pt x="499" y="307"/>
                  <a:pt x="501" y="305"/>
                  <a:pt x="500" y="302"/>
                </a:cubicBezTo>
                <a:cubicBezTo>
                  <a:pt x="499" y="294"/>
                  <a:pt x="503" y="290"/>
                  <a:pt x="510" y="287"/>
                </a:cubicBezTo>
                <a:cubicBezTo>
                  <a:pt x="520" y="282"/>
                  <a:pt x="530" y="276"/>
                  <a:pt x="539" y="271"/>
                </a:cubicBezTo>
                <a:cubicBezTo>
                  <a:pt x="543" y="269"/>
                  <a:pt x="546" y="268"/>
                  <a:pt x="548" y="272"/>
                </a:cubicBezTo>
                <a:cubicBezTo>
                  <a:pt x="550" y="276"/>
                  <a:pt x="552" y="275"/>
                  <a:pt x="555" y="274"/>
                </a:cubicBezTo>
                <a:cubicBezTo>
                  <a:pt x="561" y="272"/>
                  <a:pt x="567" y="270"/>
                  <a:pt x="573" y="268"/>
                </a:cubicBezTo>
                <a:cubicBezTo>
                  <a:pt x="578" y="266"/>
                  <a:pt x="582" y="263"/>
                  <a:pt x="584" y="258"/>
                </a:cubicBezTo>
                <a:cubicBezTo>
                  <a:pt x="586" y="251"/>
                  <a:pt x="587" y="251"/>
                  <a:pt x="594" y="252"/>
                </a:cubicBezTo>
                <a:cubicBezTo>
                  <a:pt x="603" y="254"/>
                  <a:pt x="611" y="256"/>
                  <a:pt x="620" y="257"/>
                </a:cubicBezTo>
                <a:cubicBezTo>
                  <a:pt x="628" y="258"/>
                  <a:pt x="634" y="263"/>
                  <a:pt x="640" y="266"/>
                </a:cubicBezTo>
                <a:cubicBezTo>
                  <a:pt x="642" y="263"/>
                  <a:pt x="640" y="261"/>
                  <a:pt x="640" y="259"/>
                </a:cubicBezTo>
                <a:cubicBezTo>
                  <a:pt x="640" y="254"/>
                  <a:pt x="638" y="252"/>
                  <a:pt x="634" y="250"/>
                </a:cubicBezTo>
                <a:cubicBezTo>
                  <a:pt x="633" y="250"/>
                  <a:pt x="632" y="249"/>
                  <a:pt x="631" y="249"/>
                </a:cubicBezTo>
                <a:cubicBezTo>
                  <a:pt x="625" y="247"/>
                  <a:pt x="622" y="244"/>
                  <a:pt x="622" y="238"/>
                </a:cubicBezTo>
                <a:cubicBezTo>
                  <a:pt x="622" y="235"/>
                  <a:pt x="621" y="232"/>
                  <a:pt x="620" y="229"/>
                </a:cubicBezTo>
                <a:cubicBezTo>
                  <a:pt x="619" y="223"/>
                  <a:pt x="619" y="217"/>
                  <a:pt x="626" y="213"/>
                </a:cubicBezTo>
                <a:cubicBezTo>
                  <a:pt x="628" y="212"/>
                  <a:pt x="629" y="210"/>
                  <a:pt x="627" y="207"/>
                </a:cubicBezTo>
                <a:cubicBezTo>
                  <a:pt x="624" y="202"/>
                  <a:pt x="626" y="197"/>
                  <a:pt x="627" y="193"/>
                </a:cubicBezTo>
                <a:cubicBezTo>
                  <a:pt x="628" y="190"/>
                  <a:pt x="630" y="189"/>
                  <a:pt x="633" y="190"/>
                </a:cubicBezTo>
                <a:cubicBezTo>
                  <a:pt x="639" y="191"/>
                  <a:pt x="646" y="192"/>
                  <a:pt x="652" y="193"/>
                </a:cubicBezTo>
                <a:cubicBezTo>
                  <a:pt x="656" y="194"/>
                  <a:pt x="657" y="196"/>
                  <a:pt x="657" y="199"/>
                </a:cubicBezTo>
                <a:cubicBezTo>
                  <a:pt x="659" y="208"/>
                  <a:pt x="660" y="217"/>
                  <a:pt x="661" y="226"/>
                </a:cubicBezTo>
                <a:cubicBezTo>
                  <a:pt x="662" y="230"/>
                  <a:pt x="663" y="234"/>
                  <a:pt x="666" y="237"/>
                </a:cubicBezTo>
                <a:cubicBezTo>
                  <a:pt x="666" y="237"/>
                  <a:pt x="667" y="238"/>
                  <a:pt x="667" y="239"/>
                </a:cubicBezTo>
                <a:cubicBezTo>
                  <a:pt x="679" y="255"/>
                  <a:pt x="679" y="255"/>
                  <a:pt x="676" y="275"/>
                </a:cubicBezTo>
                <a:cubicBezTo>
                  <a:pt x="676" y="278"/>
                  <a:pt x="674" y="281"/>
                  <a:pt x="671" y="283"/>
                </a:cubicBezTo>
                <a:cubicBezTo>
                  <a:pt x="668" y="284"/>
                  <a:pt x="666" y="286"/>
                  <a:pt x="664" y="288"/>
                </a:cubicBezTo>
                <a:cubicBezTo>
                  <a:pt x="662" y="289"/>
                  <a:pt x="661" y="292"/>
                  <a:pt x="662" y="294"/>
                </a:cubicBezTo>
                <a:cubicBezTo>
                  <a:pt x="663" y="296"/>
                  <a:pt x="665" y="296"/>
                  <a:pt x="667" y="296"/>
                </a:cubicBezTo>
                <a:cubicBezTo>
                  <a:pt x="672" y="295"/>
                  <a:pt x="677" y="295"/>
                  <a:pt x="681" y="294"/>
                </a:cubicBezTo>
                <a:cubicBezTo>
                  <a:pt x="684" y="294"/>
                  <a:pt x="686" y="292"/>
                  <a:pt x="686" y="289"/>
                </a:cubicBezTo>
                <a:cubicBezTo>
                  <a:pt x="687" y="283"/>
                  <a:pt x="688" y="276"/>
                  <a:pt x="689" y="270"/>
                </a:cubicBezTo>
                <a:cubicBezTo>
                  <a:pt x="690" y="266"/>
                  <a:pt x="688" y="264"/>
                  <a:pt x="687" y="261"/>
                </a:cubicBezTo>
                <a:cubicBezTo>
                  <a:pt x="686" y="258"/>
                  <a:pt x="684" y="256"/>
                  <a:pt x="687" y="253"/>
                </a:cubicBezTo>
                <a:cubicBezTo>
                  <a:pt x="690" y="251"/>
                  <a:pt x="692" y="248"/>
                  <a:pt x="696" y="250"/>
                </a:cubicBezTo>
                <a:cubicBezTo>
                  <a:pt x="697" y="250"/>
                  <a:pt x="697" y="250"/>
                  <a:pt x="698" y="250"/>
                </a:cubicBezTo>
                <a:cubicBezTo>
                  <a:pt x="700" y="251"/>
                  <a:pt x="702" y="252"/>
                  <a:pt x="703" y="250"/>
                </a:cubicBezTo>
                <a:cubicBezTo>
                  <a:pt x="705" y="248"/>
                  <a:pt x="704" y="246"/>
                  <a:pt x="703" y="244"/>
                </a:cubicBezTo>
                <a:cubicBezTo>
                  <a:pt x="701" y="242"/>
                  <a:pt x="699" y="241"/>
                  <a:pt x="697" y="242"/>
                </a:cubicBezTo>
                <a:cubicBezTo>
                  <a:pt x="695" y="243"/>
                  <a:pt x="693" y="244"/>
                  <a:pt x="691" y="245"/>
                </a:cubicBezTo>
                <a:cubicBezTo>
                  <a:pt x="684" y="248"/>
                  <a:pt x="681" y="247"/>
                  <a:pt x="678" y="239"/>
                </a:cubicBezTo>
                <a:cubicBezTo>
                  <a:pt x="673" y="223"/>
                  <a:pt x="668" y="206"/>
                  <a:pt x="662" y="189"/>
                </a:cubicBezTo>
                <a:cubicBezTo>
                  <a:pt x="661" y="186"/>
                  <a:pt x="661" y="183"/>
                  <a:pt x="662" y="180"/>
                </a:cubicBezTo>
                <a:cubicBezTo>
                  <a:pt x="664" y="176"/>
                  <a:pt x="666" y="175"/>
                  <a:pt x="669" y="179"/>
                </a:cubicBezTo>
                <a:cubicBezTo>
                  <a:pt x="672" y="182"/>
                  <a:pt x="675" y="186"/>
                  <a:pt x="678" y="190"/>
                </a:cubicBezTo>
                <a:cubicBezTo>
                  <a:pt x="682" y="194"/>
                  <a:pt x="683" y="195"/>
                  <a:pt x="687" y="190"/>
                </a:cubicBezTo>
                <a:cubicBezTo>
                  <a:pt x="692" y="186"/>
                  <a:pt x="697" y="185"/>
                  <a:pt x="703" y="188"/>
                </a:cubicBezTo>
                <a:cubicBezTo>
                  <a:pt x="706" y="190"/>
                  <a:pt x="710" y="190"/>
                  <a:pt x="713" y="192"/>
                </a:cubicBezTo>
                <a:cubicBezTo>
                  <a:pt x="720" y="195"/>
                  <a:pt x="726" y="194"/>
                  <a:pt x="731" y="187"/>
                </a:cubicBezTo>
                <a:cubicBezTo>
                  <a:pt x="731" y="185"/>
                  <a:pt x="729" y="185"/>
                  <a:pt x="727" y="184"/>
                </a:cubicBezTo>
                <a:cubicBezTo>
                  <a:pt x="724" y="183"/>
                  <a:pt x="720" y="181"/>
                  <a:pt x="717" y="180"/>
                </a:cubicBezTo>
                <a:cubicBezTo>
                  <a:pt x="714" y="178"/>
                  <a:pt x="709" y="178"/>
                  <a:pt x="708" y="174"/>
                </a:cubicBezTo>
                <a:cubicBezTo>
                  <a:pt x="707" y="168"/>
                  <a:pt x="707" y="163"/>
                  <a:pt x="710" y="158"/>
                </a:cubicBezTo>
                <a:cubicBezTo>
                  <a:pt x="722" y="142"/>
                  <a:pt x="732" y="126"/>
                  <a:pt x="749" y="114"/>
                </a:cubicBezTo>
                <a:cubicBezTo>
                  <a:pt x="768" y="99"/>
                  <a:pt x="788" y="86"/>
                  <a:pt x="810" y="75"/>
                </a:cubicBezTo>
                <a:cubicBezTo>
                  <a:pt x="812" y="74"/>
                  <a:pt x="814" y="73"/>
                  <a:pt x="816" y="72"/>
                </a:cubicBezTo>
                <a:cubicBezTo>
                  <a:pt x="818" y="70"/>
                  <a:pt x="820" y="69"/>
                  <a:pt x="817" y="66"/>
                </a:cubicBezTo>
                <a:cubicBezTo>
                  <a:pt x="814" y="63"/>
                  <a:pt x="815" y="59"/>
                  <a:pt x="817" y="56"/>
                </a:cubicBezTo>
                <a:cubicBezTo>
                  <a:pt x="818" y="54"/>
                  <a:pt x="819" y="52"/>
                  <a:pt x="820" y="50"/>
                </a:cubicBezTo>
                <a:cubicBezTo>
                  <a:pt x="824" y="43"/>
                  <a:pt x="829" y="42"/>
                  <a:pt x="834" y="47"/>
                </a:cubicBezTo>
                <a:cubicBezTo>
                  <a:pt x="837" y="50"/>
                  <a:pt x="839" y="52"/>
                  <a:pt x="841" y="54"/>
                </a:cubicBezTo>
                <a:cubicBezTo>
                  <a:pt x="844" y="59"/>
                  <a:pt x="848" y="59"/>
                  <a:pt x="853" y="57"/>
                </a:cubicBezTo>
                <a:cubicBezTo>
                  <a:pt x="861" y="54"/>
                  <a:pt x="868" y="52"/>
                  <a:pt x="876" y="49"/>
                </a:cubicBezTo>
                <a:cubicBezTo>
                  <a:pt x="880" y="48"/>
                  <a:pt x="883" y="48"/>
                  <a:pt x="886" y="49"/>
                </a:cubicBezTo>
                <a:cubicBezTo>
                  <a:pt x="892" y="50"/>
                  <a:pt x="898" y="52"/>
                  <a:pt x="904" y="54"/>
                </a:cubicBezTo>
                <a:cubicBezTo>
                  <a:pt x="909" y="55"/>
                  <a:pt x="911" y="58"/>
                  <a:pt x="911" y="62"/>
                </a:cubicBezTo>
                <a:cubicBezTo>
                  <a:pt x="911" y="63"/>
                  <a:pt x="911" y="63"/>
                  <a:pt x="911" y="64"/>
                </a:cubicBezTo>
                <a:cubicBezTo>
                  <a:pt x="911" y="81"/>
                  <a:pt x="911" y="81"/>
                  <a:pt x="898" y="92"/>
                </a:cubicBezTo>
                <a:cubicBezTo>
                  <a:pt x="890" y="100"/>
                  <a:pt x="881" y="107"/>
                  <a:pt x="873" y="115"/>
                </a:cubicBezTo>
                <a:cubicBezTo>
                  <a:pt x="870" y="117"/>
                  <a:pt x="868" y="120"/>
                  <a:pt x="868" y="124"/>
                </a:cubicBezTo>
                <a:cubicBezTo>
                  <a:pt x="869" y="127"/>
                  <a:pt x="869" y="130"/>
                  <a:pt x="872" y="130"/>
                </a:cubicBezTo>
                <a:cubicBezTo>
                  <a:pt x="877" y="130"/>
                  <a:pt x="880" y="129"/>
                  <a:pt x="880" y="125"/>
                </a:cubicBezTo>
                <a:cubicBezTo>
                  <a:pt x="880" y="119"/>
                  <a:pt x="884" y="116"/>
                  <a:pt x="887" y="113"/>
                </a:cubicBezTo>
                <a:cubicBezTo>
                  <a:pt x="902" y="99"/>
                  <a:pt x="902" y="99"/>
                  <a:pt x="921" y="96"/>
                </a:cubicBezTo>
                <a:cubicBezTo>
                  <a:pt x="931" y="94"/>
                  <a:pt x="941" y="93"/>
                  <a:pt x="951" y="90"/>
                </a:cubicBezTo>
                <a:cubicBezTo>
                  <a:pt x="955" y="90"/>
                  <a:pt x="959" y="90"/>
                  <a:pt x="962" y="94"/>
                </a:cubicBezTo>
                <a:cubicBezTo>
                  <a:pt x="963" y="95"/>
                  <a:pt x="964" y="95"/>
                  <a:pt x="964" y="96"/>
                </a:cubicBezTo>
                <a:cubicBezTo>
                  <a:pt x="970" y="101"/>
                  <a:pt x="976" y="101"/>
                  <a:pt x="982" y="96"/>
                </a:cubicBezTo>
                <a:cubicBezTo>
                  <a:pt x="984" y="94"/>
                  <a:pt x="984" y="93"/>
                  <a:pt x="984" y="91"/>
                </a:cubicBezTo>
                <a:cubicBezTo>
                  <a:pt x="983" y="86"/>
                  <a:pt x="982" y="82"/>
                  <a:pt x="982" y="78"/>
                </a:cubicBezTo>
                <a:cubicBezTo>
                  <a:pt x="981" y="74"/>
                  <a:pt x="983" y="72"/>
                  <a:pt x="986" y="72"/>
                </a:cubicBezTo>
                <a:cubicBezTo>
                  <a:pt x="987" y="72"/>
                  <a:pt x="988" y="72"/>
                  <a:pt x="989" y="72"/>
                </a:cubicBezTo>
                <a:cubicBezTo>
                  <a:pt x="1001" y="73"/>
                  <a:pt x="1013" y="73"/>
                  <a:pt x="1025" y="74"/>
                </a:cubicBezTo>
                <a:cubicBezTo>
                  <a:pt x="1031" y="74"/>
                  <a:pt x="1032" y="76"/>
                  <a:pt x="1029" y="81"/>
                </a:cubicBezTo>
                <a:cubicBezTo>
                  <a:pt x="1028" y="85"/>
                  <a:pt x="1026" y="88"/>
                  <a:pt x="1024" y="91"/>
                </a:cubicBezTo>
                <a:cubicBezTo>
                  <a:pt x="1022" y="95"/>
                  <a:pt x="1023" y="97"/>
                  <a:pt x="1027" y="97"/>
                </a:cubicBezTo>
                <a:cubicBezTo>
                  <a:pt x="1038" y="100"/>
                  <a:pt x="1050" y="102"/>
                  <a:pt x="1061" y="104"/>
                </a:cubicBezTo>
                <a:cubicBezTo>
                  <a:pt x="1064" y="104"/>
                  <a:pt x="1066" y="103"/>
                  <a:pt x="1065" y="99"/>
                </a:cubicBezTo>
                <a:cubicBezTo>
                  <a:pt x="1065" y="99"/>
                  <a:pt x="1065" y="98"/>
                  <a:pt x="1065" y="97"/>
                </a:cubicBezTo>
                <a:cubicBezTo>
                  <a:pt x="1063" y="88"/>
                  <a:pt x="1064" y="88"/>
                  <a:pt x="1073" y="87"/>
                </a:cubicBezTo>
                <a:cubicBezTo>
                  <a:pt x="1084" y="86"/>
                  <a:pt x="1096" y="84"/>
                  <a:pt x="1107" y="83"/>
                </a:cubicBezTo>
                <a:cubicBezTo>
                  <a:pt x="1114" y="82"/>
                  <a:pt x="1116" y="80"/>
                  <a:pt x="1115" y="75"/>
                </a:cubicBezTo>
                <a:cubicBezTo>
                  <a:pt x="1115" y="72"/>
                  <a:pt x="1113" y="71"/>
                  <a:pt x="1111" y="70"/>
                </a:cubicBezTo>
                <a:cubicBezTo>
                  <a:pt x="1109" y="69"/>
                  <a:pt x="1108" y="67"/>
                  <a:pt x="1109" y="65"/>
                </a:cubicBezTo>
                <a:cubicBezTo>
                  <a:pt x="1111" y="61"/>
                  <a:pt x="1112" y="57"/>
                  <a:pt x="1114" y="54"/>
                </a:cubicBezTo>
                <a:cubicBezTo>
                  <a:pt x="1115" y="51"/>
                  <a:pt x="1117" y="50"/>
                  <a:pt x="1120" y="49"/>
                </a:cubicBezTo>
                <a:cubicBezTo>
                  <a:pt x="1136" y="46"/>
                  <a:pt x="1152" y="43"/>
                  <a:pt x="1167" y="40"/>
                </a:cubicBezTo>
                <a:cubicBezTo>
                  <a:pt x="1171" y="39"/>
                  <a:pt x="1174" y="40"/>
                  <a:pt x="1177" y="41"/>
                </a:cubicBezTo>
                <a:cubicBezTo>
                  <a:pt x="1192" y="44"/>
                  <a:pt x="1206" y="47"/>
                  <a:pt x="1221" y="51"/>
                </a:cubicBezTo>
                <a:cubicBezTo>
                  <a:pt x="1226" y="52"/>
                  <a:pt x="1231" y="52"/>
                  <a:pt x="1234" y="47"/>
                </a:cubicBezTo>
                <a:cubicBezTo>
                  <a:pt x="1240" y="37"/>
                  <a:pt x="1250" y="34"/>
                  <a:pt x="1262" y="35"/>
                </a:cubicBezTo>
                <a:cubicBezTo>
                  <a:pt x="1267" y="36"/>
                  <a:pt x="1272" y="36"/>
                  <a:pt x="1278" y="35"/>
                </a:cubicBezTo>
                <a:cubicBezTo>
                  <a:pt x="1282" y="35"/>
                  <a:pt x="1284" y="37"/>
                  <a:pt x="1286" y="40"/>
                </a:cubicBezTo>
                <a:cubicBezTo>
                  <a:pt x="1286" y="42"/>
                  <a:pt x="1287" y="44"/>
                  <a:pt x="1288" y="46"/>
                </a:cubicBezTo>
                <a:cubicBezTo>
                  <a:pt x="1292" y="54"/>
                  <a:pt x="1292" y="54"/>
                  <a:pt x="1300" y="51"/>
                </a:cubicBezTo>
                <a:cubicBezTo>
                  <a:pt x="1313" y="46"/>
                  <a:pt x="1325" y="41"/>
                  <a:pt x="1337" y="36"/>
                </a:cubicBezTo>
                <a:cubicBezTo>
                  <a:pt x="1342" y="34"/>
                  <a:pt x="1347" y="34"/>
                  <a:pt x="1352" y="36"/>
                </a:cubicBezTo>
                <a:cubicBezTo>
                  <a:pt x="1355" y="38"/>
                  <a:pt x="1359" y="39"/>
                  <a:pt x="1363" y="41"/>
                </a:cubicBezTo>
                <a:cubicBezTo>
                  <a:pt x="1366" y="42"/>
                  <a:pt x="1368" y="41"/>
                  <a:pt x="1368" y="37"/>
                </a:cubicBezTo>
                <a:cubicBezTo>
                  <a:pt x="1369" y="31"/>
                  <a:pt x="1368" y="29"/>
                  <a:pt x="1362" y="26"/>
                </a:cubicBezTo>
                <a:cubicBezTo>
                  <a:pt x="1361" y="25"/>
                  <a:pt x="1360" y="25"/>
                  <a:pt x="1359" y="24"/>
                </a:cubicBezTo>
                <a:cubicBezTo>
                  <a:pt x="1355" y="21"/>
                  <a:pt x="1355" y="18"/>
                  <a:pt x="1359" y="15"/>
                </a:cubicBezTo>
                <a:cubicBezTo>
                  <a:pt x="1362" y="12"/>
                  <a:pt x="1366" y="11"/>
                  <a:pt x="1370" y="10"/>
                </a:cubicBezTo>
                <a:cubicBezTo>
                  <a:pt x="1388" y="7"/>
                  <a:pt x="1405" y="4"/>
                  <a:pt x="1423" y="1"/>
                </a:cubicBezTo>
                <a:cubicBezTo>
                  <a:pt x="1427" y="0"/>
                  <a:pt x="1431" y="0"/>
                  <a:pt x="1435" y="2"/>
                </a:cubicBezTo>
                <a:cubicBezTo>
                  <a:pt x="1451" y="8"/>
                  <a:pt x="1467" y="13"/>
                  <a:pt x="1484" y="19"/>
                </a:cubicBezTo>
                <a:cubicBezTo>
                  <a:pt x="1491" y="21"/>
                  <a:pt x="1497" y="24"/>
                  <a:pt x="1502" y="31"/>
                </a:cubicBezTo>
                <a:cubicBezTo>
                  <a:pt x="1505" y="36"/>
                  <a:pt x="1506" y="35"/>
                  <a:pt x="1508" y="30"/>
                </a:cubicBezTo>
                <a:cubicBezTo>
                  <a:pt x="1515" y="17"/>
                  <a:pt x="1514" y="19"/>
                  <a:pt x="1527" y="23"/>
                </a:cubicBezTo>
                <a:cubicBezTo>
                  <a:pt x="1533" y="25"/>
                  <a:pt x="1540" y="28"/>
                  <a:pt x="1546" y="30"/>
                </a:cubicBezTo>
                <a:cubicBezTo>
                  <a:pt x="1551" y="32"/>
                  <a:pt x="1552" y="33"/>
                  <a:pt x="1549" y="38"/>
                </a:cubicBezTo>
                <a:cubicBezTo>
                  <a:pt x="1546" y="42"/>
                  <a:pt x="1543" y="45"/>
                  <a:pt x="1541" y="49"/>
                </a:cubicBezTo>
                <a:cubicBezTo>
                  <a:pt x="1537" y="54"/>
                  <a:pt x="1537" y="54"/>
                  <a:pt x="1541" y="59"/>
                </a:cubicBezTo>
                <a:cubicBezTo>
                  <a:pt x="1543" y="61"/>
                  <a:pt x="1545" y="63"/>
                  <a:pt x="1547" y="65"/>
                </a:cubicBezTo>
                <a:cubicBezTo>
                  <a:pt x="1549" y="67"/>
                  <a:pt x="1550" y="69"/>
                  <a:pt x="1549" y="72"/>
                </a:cubicBezTo>
                <a:cubicBezTo>
                  <a:pt x="1547" y="80"/>
                  <a:pt x="1547" y="82"/>
                  <a:pt x="1538" y="81"/>
                </a:cubicBezTo>
                <a:cubicBezTo>
                  <a:pt x="1526" y="80"/>
                  <a:pt x="1515" y="79"/>
                  <a:pt x="1503" y="74"/>
                </a:cubicBezTo>
                <a:cubicBezTo>
                  <a:pt x="1497" y="71"/>
                  <a:pt x="1491" y="69"/>
                  <a:pt x="1487" y="62"/>
                </a:cubicBezTo>
                <a:cubicBezTo>
                  <a:pt x="1486" y="61"/>
                  <a:pt x="1484" y="58"/>
                  <a:pt x="1481" y="60"/>
                </a:cubicBezTo>
                <a:cubicBezTo>
                  <a:pt x="1478" y="61"/>
                  <a:pt x="1477" y="64"/>
                  <a:pt x="1478" y="68"/>
                </a:cubicBezTo>
                <a:cubicBezTo>
                  <a:pt x="1480" y="72"/>
                  <a:pt x="1482" y="77"/>
                  <a:pt x="1484" y="81"/>
                </a:cubicBezTo>
                <a:cubicBezTo>
                  <a:pt x="1486" y="85"/>
                  <a:pt x="1485" y="88"/>
                  <a:pt x="1482" y="92"/>
                </a:cubicBezTo>
                <a:cubicBezTo>
                  <a:pt x="1475" y="100"/>
                  <a:pt x="1475" y="100"/>
                  <a:pt x="1484" y="107"/>
                </a:cubicBezTo>
                <a:cubicBezTo>
                  <a:pt x="1485" y="108"/>
                  <a:pt x="1486" y="108"/>
                  <a:pt x="1487" y="109"/>
                </a:cubicBezTo>
                <a:cubicBezTo>
                  <a:pt x="1493" y="116"/>
                  <a:pt x="1501" y="121"/>
                  <a:pt x="1510" y="121"/>
                </a:cubicBezTo>
                <a:cubicBezTo>
                  <a:pt x="1514" y="122"/>
                  <a:pt x="1516" y="123"/>
                  <a:pt x="1516" y="127"/>
                </a:cubicBezTo>
                <a:cubicBezTo>
                  <a:pt x="1516" y="134"/>
                  <a:pt x="1517" y="137"/>
                  <a:pt x="1508" y="137"/>
                </a:cubicBezTo>
                <a:cubicBezTo>
                  <a:pt x="1501" y="137"/>
                  <a:pt x="1494" y="141"/>
                  <a:pt x="1490" y="147"/>
                </a:cubicBezTo>
                <a:cubicBezTo>
                  <a:pt x="1482" y="161"/>
                  <a:pt x="1474" y="174"/>
                  <a:pt x="1472" y="190"/>
                </a:cubicBezTo>
                <a:cubicBezTo>
                  <a:pt x="1472" y="193"/>
                  <a:pt x="1471" y="196"/>
                  <a:pt x="1470" y="199"/>
                </a:cubicBezTo>
                <a:cubicBezTo>
                  <a:pt x="1468" y="206"/>
                  <a:pt x="1468" y="206"/>
                  <a:pt x="1461" y="202"/>
                </a:cubicBezTo>
                <a:cubicBezTo>
                  <a:pt x="1455" y="199"/>
                  <a:pt x="1448" y="202"/>
                  <a:pt x="1446" y="209"/>
                </a:cubicBezTo>
                <a:cubicBezTo>
                  <a:pt x="1446" y="213"/>
                  <a:pt x="1444" y="216"/>
                  <a:pt x="1439" y="217"/>
                </a:cubicBezTo>
                <a:cubicBezTo>
                  <a:pt x="1435" y="218"/>
                  <a:pt x="1430" y="219"/>
                  <a:pt x="1425" y="220"/>
                </a:cubicBezTo>
                <a:cubicBezTo>
                  <a:pt x="1421" y="221"/>
                  <a:pt x="1420" y="223"/>
                  <a:pt x="1421" y="227"/>
                </a:cubicBezTo>
                <a:cubicBezTo>
                  <a:pt x="1421" y="236"/>
                  <a:pt x="1422" y="245"/>
                  <a:pt x="1423" y="254"/>
                </a:cubicBezTo>
                <a:cubicBezTo>
                  <a:pt x="1423" y="258"/>
                  <a:pt x="1424" y="260"/>
                  <a:pt x="1428" y="259"/>
                </a:cubicBezTo>
                <a:cubicBezTo>
                  <a:pt x="1432" y="259"/>
                  <a:pt x="1434" y="260"/>
                  <a:pt x="1436" y="263"/>
                </a:cubicBezTo>
                <a:cubicBezTo>
                  <a:pt x="1440" y="269"/>
                  <a:pt x="1444" y="274"/>
                  <a:pt x="1448" y="280"/>
                </a:cubicBezTo>
                <a:cubicBezTo>
                  <a:pt x="1451" y="283"/>
                  <a:pt x="1451" y="286"/>
                  <a:pt x="1448" y="289"/>
                </a:cubicBezTo>
                <a:cubicBezTo>
                  <a:pt x="1444" y="292"/>
                  <a:pt x="1444" y="296"/>
                  <a:pt x="1447" y="301"/>
                </a:cubicBezTo>
                <a:cubicBezTo>
                  <a:pt x="1448" y="304"/>
                  <a:pt x="1449" y="307"/>
                  <a:pt x="1451" y="311"/>
                </a:cubicBezTo>
                <a:cubicBezTo>
                  <a:pt x="1453" y="314"/>
                  <a:pt x="1453" y="317"/>
                  <a:pt x="1450" y="319"/>
                </a:cubicBezTo>
                <a:cubicBezTo>
                  <a:pt x="1446" y="322"/>
                  <a:pt x="1445" y="327"/>
                  <a:pt x="1444" y="332"/>
                </a:cubicBezTo>
                <a:cubicBezTo>
                  <a:pt x="1443" y="345"/>
                  <a:pt x="1444" y="358"/>
                  <a:pt x="1443" y="371"/>
                </a:cubicBezTo>
                <a:cubicBezTo>
                  <a:pt x="1443" y="374"/>
                  <a:pt x="1444" y="378"/>
                  <a:pt x="1441" y="379"/>
                </a:cubicBezTo>
                <a:cubicBezTo>
                  <a:pt x="1437" y="380"/>
                  <a:pt x="1434" y="379"/>
                  <a:pt x="1432" y="376"/>
                </a:cubicBezTo>
                <a:cubicBezTo>
                  <a:pt x="1430" y="375"/>
                  <a:pt x="1429" y="374"/>
                  <a:pt x="1428" y="372"/>
                </a:cubicBezTo>
                <a:cubicBezTo>
                  <a:pt x="1415" y="353"/>
                  <a:pt x="1403" y="334"/>
                  <a:pt x="1390" y="316"/>
                </a:cubicBezTo>
                <a:cubicBezTo>
                  <a:pt x="1386" y="311"/>
                  <a:pt x="1385" y="307"/>
                  <a:pt x="1385" y="301"/>
                </a:cubicBezTo>
                <a:cubicBezTo>
                  <a:pt x="1386" y="293"/>
                  <a:pt x="1386" y="285"/>
                  <a:pt x="1384" y="276"/>
                </a:cubicBezTo>
                <a:cubicBezTo>
                  <a:pt x="1383" y="273"/>
                  <a:pt x="1385" y="269"/>
                  <a:pt x="1386" y="266"/>
                </a:cubicBezTo>
                <a:cubicBezTo>
                  <a:pt x="1391" y="252"/>
                  <a:pt x="1396" y="239"/>
                  <a:pt x="1402" y="226"/>
                </a:cubicBezTo>
                <a:cubicBezTo>
                  <a:pt x="1408" y="214"/>
                  <a:pt x="1408" y="202"/>
                  <a:pt x="1407" y="190"/>
                </a:cubicBezTo>
                <a:cubicBezTo>
                  <a:pt x="1407" y="185"/>
                  <a:pt x="1406" y="181"/>
                  <a:pt x="1408" y="177"/>
                </a:cubicBezTo>
                <a:cubicBezTo>
                  <a:pt x="1409" y="174"/>
                  <a:pt x="1408" y="173"/>
                  <a:pt x="1405" y="173"/>
                </a:cubicBezTo>
                <a:cubicBezTo>
                  <a:pt x="1396" y="172"/>
                  <a:pt x="1391" y="178"/>
                  <a:pt x="1395" y="185"/>
                </a:cubicBezTo>
                <a:cubicBezTo>
                  <a:pt x="1400" y="194"/>
                  <a:pt x="1399" y="200"/>
                  <a:pt x="1393" y="207"/>
                </a:cubicBezTo>
                <a:cubicBezTo>
                  <a:pt x="1392" y="207"/>
                  <a:pt x="1392" y="208"/>
                  <a:pt x="1392" y="209"/>
                </a:cubicBezTo>
                <a:cubicBezTo>
                  <a:pt x="1390" y="212"/>
                  <a:pt x="1389" y="215"/>
                  <a:pt x="1384" y="214"/>
                </a:cubicBezTo>
                <a:cubicBezTo>
                  <a:pt x="1379" y="213"/>
                  <a:pt x="1374" y="212"/>
                  <a:pt x="1373" y="206"/>
                </a:cubicBezTo>
                <a:cubicBezTo>
                  <a:pt x="1372" y="203"/>
                  <a:pt x="1371" y="200"/>
                  <a:pt x="1370" y="197"/>
                </a:cubicBezTo>
                <a:cubicBezTo>
                  <a:pt x="1369" y="195"/>
                  <a:pt x="1368" y="194"/>
                  <a:pt x="1366" y="196"/>
                </a:cubicBezTo>
                <a:cubicBezTo>
                  <a:pt x="1361" y="200"/>
                  <a:pt x="1356" y="204"/>
                  <a:pt x="1355" y="211"/>
                </a:cubicBezTo>
                <a:cubicBezTo>
                  <a:pt x="1353" y="220"/>
                  <a:pt x="1350" y="228"/>
                  <a:pt x="1348" y="237"/>
                </a:cubicBezTo>
                <a:cubicBezTo>
                  <a:pt x="1347" y="242"/>
                  <a:pt x="1347" y="242"/>
                  <a:pt x="1352" y="244"/>
                </a:cubicBezTo>
                <a:cubicBezTo>
                  <a:pt x="1353" y="244"/>
                  <a:pt x="1354" y="244"/>
                  <a:pt x="1356" y="244"/>
                </a:cubicBezTo>
                <a:cubicBezTo>
                  <a:pt x="1361" y="246"/>
                  <a:pt x="1364" y="250"/>
                  <a:pt x="1363" y="256"/>
                </a:cubicBezTo>
                <a:cubicBezTo>
                  <a:pt x="1362" y="258"/>
                  <a:pt x="1361" y="259"/>
                  <a:pt x="1359" y="258"/>
                </a:cubicBezTo>
                <a:cubicBezTo>
                  <a:pt x="1352" y="257"/>
                  <a:pt x="1348" y="263"/>
                  <a:pt x="1344" y="267"/>
                </a:cubicBezTo>
                <a:cubicBezTo>
                  <a:pt x="1342" y="270"/>
                  <a:pt x="1340" y="272"/>
                  <a:pt x="1338" y="274"/>
                </a:cubicBezTo>
                <a:cubicBezTo>
                  <a:pt x="1335" y="276"/>
                  <a:pt x="1333" y="275"/>
                  <a:pt x="1332" y="273"/>
                </a:cubicBezTo>
                <a:cubicBezTo>
                  <a:pt x="1330" y="270"/>
                  <a:pt x="1328" y="267"/>
                  <a:pt x="1330" y="262"/>
                </a:cubicBezTo>
                <a:cubicBezTo>
                  <a:pt x="1321" y="261"/>
                  <a:pt x="1314" y="261"/>
                  <a:pt x="1307" y="267"/>
                </a:cubicBezTo>
                <a:cubicBezTo>
                  <a:pt x="1297" y="274"/>
                  <a:pt x="1285" y="276"/>
                  <a:pt x="1274" y="280"/>
                </a:cubicBezTo>
                <a:cubicBezTo>
                  <a:pt x="1258" y="285"/>
                  <a:pt x="1260" y="281"/>
                  <a:pt x="1257" y="299"/>
                </a:cubicBezTo>
                <a:cubicBezTo>
                  <a:pt x="1255" y="313"/>
                  <a:pt x="1253" y="327"/>
                  <a:pt x="1251" y="341"/>
                </a:cubicBezTo>
                <a:cubicBezTo>
                  <a:pt x="1250" y="347"/>
                  <a:pt x="1247" y="352"/>
                  <a:pt x="1245" y="357"/>
                </a:cubicBezTo>
                <a:cubicBezTo>
                  <a:pt x="1244" y="359"/>
                  <a:pt x="1243" y="362"/>
                  <a:pt x="1242" y="364"/>
                </a:cubicBezTo>
                <a:cubicBezTo>
                  <a:pt x="1240" y="367"/>
                  <a:pt x="1241" y="369"/>
                  <a:pt x="1245" y="370"/>
                </a:cubicBezTo>
                <a:cubicBezTo>
                  <a:pt x="1249" y="372"/>
                  <a:pt x="1253" y="373"/>
                  <a:pt x="1257" y="375"/>
                </a:cubicBezTo>
                <a:cubicBezTo>
                  <a:pt x="1262" y="377"/>
                  <a:pt x="1262" y="377"/>
                  <a:pt x="1265" y="372"/>
                </a:cubicBezTo>
                <a:cubicBezTo>
                  <a:pt x="1268" y="368"/>
                  <a:pt x="1277" y="366"/>
                  <a:pt x="1280" y="370"/>
                </a:cubicBezTo>
                <a:cubicBezTo>
                  <a:pt x="1290" y="382"/>
                  <a:pt x="1302" y="392"/>
                  <a:pt x="1307" y="407"/>
                </a:cubicBezTo>
                <a:cubicBezTo>
                  <a:pt x="1311" y="417"/>
                  <a:pt x="1316" y="427"/>
                  <a:pt x="1320" y="436"/>
                </a:cubicBezTo>
                <a:cubicBezTo>
                  <a:pt x="1322" y="440"/>
                  <a:pt x="1323" y="444"/>
                  <a:pt x="1322" y="448"/>
                </a:cubicBezTo>
                <a:cubicBezTo>
                  <a:pt x="1322" y="463"/>
                  <a:pt x="1321" y="478"/>
                  <a:pt x="1321" y="493"/>
                </a:cubicBezTo>
                <a:cubicBezTo>
                  <a:pt x="1321" y="495"/>
                  <a:pt x="1320" y="498"/>
                  <a:pt x="1320" y="500"/>
                </a:cubicBezTo>
                <a:cubicBezTo>
                  <a:pt x="1316" y="511"/>
                  <a:pt x="1312" y="523"/>
                  <a:pt x="1308" y="534"/>
                </a:cubicBezTo>
                <a:cubicBezTo>
                  <a:pt x="1305" y="542"/>
                  <a:pt x="1295" y="546"/>
                  <a:pt x="1288" y="543"/>
                </a:cubicBezTo>
                <a:cubicBezTo>
                  <a:pt x="1282" y="540"/>
                  <a:pt x="1282" y="540"/>
                  <a:pt x="1280" y="546"/>
                </a:cubicBezTo>
                <a:cubicBezTo>
                  <a:pt x="1277" y="551"/>
                  <a:pt x="1277" y="558"/>
                  <a:pt x="1274" y="563"/>
                </a:cubicBezTo>
                <a:cubicBezTo>
                  <a:pt x="1273" y="564"/>
                  <a:pt x="1274" y="566"/>
                  <a:pt x="1275" y="567"/>
                </a:cubicBezTo>
                <a:cubicBezTo>
                  <a:pt x="1278" y="572"/>
                  <a:pt x="1277" y="575"/>
                  <a:pt x="1273" y="579"/>
                </a:cubicBezTo>
                <a:cubicBezTo>
                  <a:pt x="1270" y="583"/>
                  <a:pt x="1267" y="587"/>
                  <a:pt x="1267" y="593"/>
                </a:cubicBezTo>
                <a:cubicBezTo>
                  <a:pt x="1267" y="598"/>
                  <a:pt x="1269" y="602"/>
                  <a:pt x="1273" y="605"/>
                </a:cubicBezTo>
                <a:cubicBezTo>
                  <a:pt x="1278" y="608"/>
                  <a:pt x="1283" y="613"/>
                  <a:pt x="1288" y="616"/>
                </a:cubicBezTo>
                <a:cubicBezTo>
                  <a:pt x="1292" y="619"/>
                  <a:pt x="1294" y="623"/>
                  <a:pt x="1295" y="628"/>
                </a:cubicBezTo>
                <a:cubicBezTo>
                  <a:pt x="1295" y="630"/>
                  <a:pt x="1296" y="632"/>
                  <a:pt x="1296" y="635"/>
                </a:cubicBezTo>
                <a:cubicBezTo>
                  <a:pt x="1299" y="646"/>
                  <a:pt x="1294" y="650"/>
                  <a:pt x="1286" y="658"/>
                </a:cubicBezTo>
                <a:cubicBezTo>
                  <a:pt x="1282" y="661"/>
                  <a:pt x="1276" y="660"/>
                  <a:pt x="1273" y="654"/>
                </a:cubicBezTo>
                <a:cubicBezTo>
                  <a:pt x="1270" y="647"/>
                  <a:pt x="1266" y="640"/>
                  <a:pt x="1264" y="633"/>
                </a:cubicBezTo>
                <a:cubicBezTo>
                  <a:pt x="1263" y="631"/>
                  <a:pt x="1262" y="628"/>
                  <a:pt x="1263" y="625"/>
                </a:cubicBezTo>
                <a:cubicBezTo>
                  <a:pt x="1264" y="621"/>
                  <a:pt x="1263" y="619"/>
                  <a:pt x="1259" y="618"/>
                </a:cubicBezTo>
                <a:cubicBezTo>
                  <a:pt x="1256" y="618"/>
                  <a:pt x="1253" y="618"/>
                  <a:pt x="1251" y="618"/>
                </a:cubicBezTo>
                <a:cubicBezTo>
                  <a:pt x="1247" y="617"/>
                  <a:pt x="1245" y="615"/>
                  <a:pt x="1244" y="611"/>
                </a:cubicBezTo>
                <a:cubicBezTo>
                  <a:pt x="1244" y="608"/>
                  <a:pt x="1244" y="605"/>
                  <a:pt x="1244" y="602"/>
                </a:cubicBezTo>
                <a:cubicBezTo>
                  <a:pt x="1244" y="599"/>
                  <a:pt x="1243" y="595"/>
                  <a:pt x="1239" y="594"/>
                </a:cubicBezTo>
                <a:cubicBezTo>
                  <a:pt x="1235" y="592"/>
                  <a:pt x="1232" y="594"/>
                  <a:pt x="1229" y="596"/>
                </a:cubicBezTo>
                <a:cubicBezTo>
                  <a:pt x="1226" y="599"/>
                  <a:pt x="1224" y="601"/>
                  <a:pt x="1221" y="604"/>
                </a:cubicBezTo>
                <a:cubicBezTo>
                  <a:pt x="1219" y="606"/>
                  <a:pt x="1218" y="608"/>
                  <a:pt x="1215" y="606"/>
                </a:cubicBezTo>
                <a:cubicBezTo>
                  <a:pt x="1212" y="605"/>
                  <a:pt x="1210" y="603"/>
                  <a:pt x="1210" y="599"/>
                </a:cubicBezTo>
                <a:cubicBezTo>
                  <a:pt x="1210" y="596"/>
                  <a:pt x="1210" y="593"/>
                  <a:pt x="1211" y="590"/>
                </a:cubicBezTo>
                <a:cubicBezTo>
                  <a:pt x="1211" y="587"/>
                  <a:pt x="1210" y="585"/>
                  <a:pt x="1208" y="584"/>
                </a:cubicBezTo>
                <a:cubicBezTo>
                  <a:pt x="1205" y="583"/>
                  <a:pt x="1202" y="583"/>
                  <a:pt x="1200" y="585"/>
                </a:cubicBezTo>
                <a:cubicBezTo>
                  <a:pt x="1196" y="590"/>
                  <a:pt x="1191" y="594"/>
                  <a:pt x="1189" y="600"/>
                </a:cubicBezTo>
                <a:cubicBezTo>
                  <a:pt x="1189" y="601"/>
                  <a:pt x="1188" y="603"/>
                  <a:pt x="1188" y="604"/>
                </a:cubicBezTo>
                <a:cubicBezTo>
                  <a:pt x="1183" y="616"/>
                  <a:pt x="1184" y="620"/>
                  <a:pt x="1194" y="628"/>
                </a:cubicBezTo>
                <a:cubicBezTo>
                  <a:pt x="1196" y="629"/>
                  <a:pt x="1198" y="630"/>
                  <a:pt x="1200" y="630"/>
                </a:cubicBezTo>
                <a:cubicBezTo>
                  <a:pt x="1203" y="631"/>
                  <a:pt x="1206" y="630"/>
                  <a:pt x="1206" y="626"/>
                </a:cubicBezTo>
                <a:cubicBezTo>
                  <a:pt x="1208" y="620"/>
                  <a:pt x="1212" y="618"/>
                  <a:pt x="1218" y="619"/>
                </a:cubicBezTo>
                <a:cubicBezTo>
                  <a:pt x="1221" y="619"/>
                  <a:pt x="1225" y="619"/>
                  <a:pt x="1228" y="619"/>
                </a:cubicBezTo>
                <a:cubicBezTo>
                  <a:pt x="1230" y="619"/>
                  <a:pt x="1233" y="619"/>
                  <a:pt x="1234" y="622"/>
                </a:cubicBezTo>
                <a:cubicBezTo>
                  <a:pt x="1234" y="625"/>
                  <a:pt x="1235" y="629"/>
                  <a:pt x="1231" y="631"/>
                </a:cubicBezTo>
                <a:cubicBezTo>
                  <a:pt x="1230" y="632"/>
                  <a:pt x="1228" y="633"/>
                  <a:pt x="1226" y="634"/>
                </a:cubicBezTo>
                <a:cubicBezTo>
                  <a:pt x="1218" y="639"/>
                  <a:pt x="1214" y="649"/>
                  <a:pt x="1216" y="659"/>
                </a:cubicBezTo>
                <a:cubicBezTo>
                  <a:pt x="1217" y="662"/>
                  <a:pt x="1219" y="664"/>
                  <a:pt x="1220" y="666"/>
                </a:cubicBezTo>
                <a:cubicBezTo>
                  <a:pt x="1228" y="673"/>
                  <a:pt x="1235" y="680"/>
                  <a:pt x="1242" y="687"/>
                </a:cubicBezTo>
                <a:cubicBezTo>
                  <a:pt x="1249" y="695"/>
                  <a:pt x="1250" y="703"/>
                  <a:pt x="1245" y="712"/>
                </a:cubicBezTo>
                <a:cubicBezTo>
                  <a:pt x="1245" y="712"/>
                  <a:pt x="1245" y="713"/>
                  <a:pt x="1245" y="714"/>
                </a:cubicBezTo>
                <a:cubicBezTo>
                  <a:pt x="1254" y="715"/>
                  <a:pt x="1254" y="722"/>
                  <a:pt x="1254" y="729"/>
                </a:cubicBezTo>
                <a:cubicBezTo>
                  <a:pt x="1255" y="740"/>
                  <a:pt x="1251" y="750"/>
                  <a:pt x="1249" y="760"/>
                </a:cubicBezTo>
                <a:cubicBezTo>
                  <a:pt x="1247" y="771"/>
                  <a:pt x="1242" y="780"/>
                  <a:pt x="1234" y="788"/>
                </a:cubicBezTo>
                <a:cubicBezTo>
                  <a:pt x="1229" y="794"/>
                  <a:pt x="1224" y="800"/>
                  <a:pt x="1218" y="806"/>
                </a:cubicBezTo>
                <a:cubicBezTo>
                  <a:pt x="1215" y="810"/>
                  <a:pt x="1212" y="813"/>
                  <a:pt x="1208" y="814"/>
                </a:cubicBezTo>
                <a:cubicBezTo>
                  <a:pt x="1203" y="816"/>
                  <a:pt x="1198" y="818"/>
                  <a:pt x="1193" y="820"/>
                </a:cubicBezTo>
                <a:cubicBezTo>
                  <a:pt x="1186" y="822"/>
                  <a:pt x="1179" y="825"/>
                  <a:pt x="1175" y="832"/>
                </a:cubicBezTo>
                <a:cubicBezTo>
                  <a:pt x="1171" y="838"/>
                  <a:pt x="1167" y="837"/>
                  <a:pt x="1163" y="831"/>
                </a:cubicBezTo>
                <a:cubicBezTo>
                  <a:pt x="1161" y="826"/>
                  <a:pt x="1159" y="825"/>
                  <a:pt x="1154" y="826"/>
                </a:cubicBezTo>
                <a:cubicBezTo>
                  <a:pt x="1148" y="828"/>
                  <a:pt x="1143" y="830"/>
                  <a:pt x="1140" y="836"/>
                </a:cubicBezTo>
                <a:cubicBezTo>
                  <a:pt x="1130" y="854"/>
                  <a:pt x="1130" y="848"/>
                  <a:pt x="1139" y="865"/>
                </a:cubicBezTo>
                <a:cubicBezTo>
                  <a:pt x="1144" y="873"/>
                  <a:pt x="1149" y="881"/>
                  <a:pt x="1157" y="886"/>
                </a:cubicBezTo>
                <a:cubicBezTo>
                  <a:pt x="1163" y="891"/>
                  <a:pt x="1169" y="898"/>
                  <a:pt x="1171" y="905"/>
                </a:cubicBezTo>
                <a:cubicBezTo>
                  <a:pt x="1176" y="920"/>
                  <a:pt x="1177" y="935"/>
                  <a:pt x="1170" y="949"/>
                </a:cubicBezTo>
                <a:cubicBezTo>
                  <a:pt x="1168" y="952"/>
                  <a:pt x="1166" y="953"/>
                  <a:pt x="1163" y="953"/>
                </a:cubicBezTo>
                <a:cubicBezTo>
                  <a:pt x="1158" y="954"/>
                  <a:pt x="1155" y="958"/>
                  <a:pt x="1152" y="962"/>
                </a:cubicBezTo>
                <a:cubicBezTo>
                  <a:pt x="1150" y="964"/>
                  <a:pt x="1149" y="966"/>
                  <a:pt x="1147" y="968"/>
                </a:cubicBezTo>
                <a:cubicBezTo>
                  <a:pt x="1145" y="972"/>
                  <a:pt x="1141" y="972"/>
                  <a:pt x="1137" y="972"/>
                </a:cubicBezTo>
                <a:cubicBezTo>
                  <a:pt x="1133" y="971"/>
                  <a:pt x="1131" y="968"/>
                  <a:pt x="1131" y="965"/>
                </a:cubicBezTo>
                <a:cubicBezTo>
                  <a:pt x="1131" y="962"/>
                  <a:pt x="1129" y="959"/>
                  <a:pt x="1127" y="957"/>
                </a:cubicBezTo>
                <a:cubicBezTo>
                  <a:pt x="1119" y="949"/>
                  <a:pt x="1112" y="939"/>
                  <a:pt x="1102" y="933"/>
                </a:cubicBezTo>
                <a:cubicBezTo>
                  <a:pt x="1098" y="931"/>
                  <a:pt x="1094" y="928"/>
                  <a:pt x="1094" y="923"/>
                </a:cubicBezTo>
                <a:cubicBezTo>
                  <a:pt x="1094" y="921"/>
                  <a:pt x="1094" y="920"/>
                  <a:pt x="1092" y="920"/>
                </a:cubicBezTo>
                <a:cubicBezTo>
                  <a:pt x="1090" y="921"/>
                  <a:pt x="1090" y="922"/>
                  <a:pt x="1089" y="923"/>
                </a:cubicBezTo>
                <a:cubicBezTo>
                  <a:pt x="1089" y="924"/>
                  <a:pt x="1089" y="926"/>
                  <a:pt x="1089" y="927"/>
                </a:cubicBezTo>
                <a:cubicBezTo>
                  <a:pt x="1088" y="936"/>
                  <a:pt x="1088" y="944"/>
                  <a:pt x="1087" y="953"/>
                </a:cubicBezTo>
                <a:cubicBezTo>
                  <a:pt x="1086" y="965"/>
                  <a:pt x="1091" y="976"/>
                  <a:pt x="1099" y="983"/>
                </a:cubicBezTo>
                <a:cubicBezTo>
                  <a:pt x="1117" y="998"/>
                  <a:pt x="1124" y="1018"/>
                  <a:pt x="1133" y="1039"/>
                </a:cubicBezTo>
                <a:cubicBezTo>
                  <a:pt x="1134" y="1042"/>
                  <a:pt x="1135" y="1046"/>
                  <a:pt x="1135" y="1050"/>
                </a:cubicBezTo>
                <a:cubicBezTo>
                  <a:pt x="1135" y="1055"/>
                  <a:pt x="1133" y="1057"/>
                  <a:pt x="1128" y="1056"/>
                </a:cubicBezTo>
                <a:cubicBezTo>
                  <a:pt x="1125" y="1055"/>
                  <a:pt x="1123" y="1054"/>
                  <a:pt x="1121" y="1053"/>
                </a:cubicBezTo>
                <a:cubicBezTo>
                  <a:pt x="1118" y="1051"/>
                  <a:pt x="1115" y="1049"/>
                  <a:pt x="1112" y="1048"/>
                </a:cubicBezTo>
                <a:cubicBezTo>
                  <a:pt x="1115" y="1051"/>
                  <a:pt x="1118" y="1054"/>
                  <a:pt x="1121" y="1057"/>
                </a:cubicBezTo>
                <a:cubicBezTo>
                  <a:pt x="1124" y="1060"/>
                  <a:pt x="1128" y="1063"/>
                  <a:pt x="1132" y="1066"/>
                </a:cubicBezTo>
                <a:cubicBezTo>
                  <a:pt x="1138" y="1070"/>
                  <a:pt x="1141" y="1076"/>
                  <a:pt x="1142" y="1083"/>
                </a:cubicBezTo>
                <a:cubicBezTo>
                  <a:pt x="1142" y="1087"/>
                  <a:pt x="1144" y="1089"/>
                  <a:pt x="1148" y="1091"/>
                </a:cubicBezTo>
                <a:cubicBezTo>
                  <a:pt x="1150" y="1092"/>
                  <a:pt x="1152" y="1094"/>
                  <a:pt x="1154" y="1095"/>
                </a:cubicBezTo>
                <a:cubicBezTo>
                  <a:pt x="1157" y="1097"/>
                  <a:pt x="1158" y="1099"/>
                  <a:pt x="1156" y="1103"/>
                </a:cubicBezTo>
                <a:cubicBezTo>
                  <a:pt x="1154" y="1109"/>
                  <a:pt x="1152" y="1115"/>
                  <a:pt x="1150" y="1122"/>
                </a:cubicBezTo>
                <a:cubicBezTo>
                  <a:pt x="1149" y="1125"/>
                  <a:pt x="1147" y="1126"/>
                  <a:pt x="1143" y="1126"/>
                </a:cubicBezTo>
                <a:cubicBezTo>
                  <a:pt x="1141" y="1126"/>
                  <a:pt x="1139" y="1126"/>
                  <a:pt x="1136" y="1126"/>
                </a:cubicBezTo>
                <a:cubicBezTo>
                  <a:pt x="1130" y="1126"/>
                  <a:pt x="1127" y="1123"/>
                  <a:pt x="1124" y="1118"/>
                </a:cubicBezTo>
                <a:cubicBezTo>
                  <a:pt x="1111" y="1097"/>
                  <a:pt x="1098" y="1075"/>
                  <a:pt x="1085" y="1054"/>
                </a:cubicBezTo>
                <a:cubicBezTo>
                  <a:pt x="1083" y="1050"/>
                  <a:pt x="1081" y="1047"/>
                  <a:pt x="1076" y="1046"/>
                </a:cubicBezTo>
                <a:cubicBezTo>
                  <a:pt x="1074" y="1046"/>
                  <a:pt x="1072" y="1043"/>
                  <a:pt x="1071" y="1041"/>
                </a:cubicBezTo>
                <a:cubicBezTo>
                  <a:pt x="1066" y="1032"/>
                  <a:pt x="1060" y="1022"/>
                  <a:pt x="1054" y="1013"/>
                </a:cubicBezTo>
                <a:cubicBezTo>
                  <a:pt x="1053" y="1010"/>
                  <a:pt x="1052" y="1008"/>
                  <a:pt x="1052" y="1005"/>
                </a:cubicBezTo>
                <a:cubicBezTo>
                  <a:pt x="1052" y="1004"/>
                  <a:pt x="1052" y="1002"/>
                  <a:pt x="1054" y="1001"/>
                </a:cubicBezTo>
                <a:cubicBezTo>
                  <a:pt x="1055" y="1000"/>
                  <a:pt x="1057" y="1001"/>
                  <a:pt x="1058" y="1002"/>
                </a:cubicBezTo>
                <a:cubicBezTo>
                  <a:pt x="1059" y="1003"/>
                  <a:pt x="1060" y="1004"/>
                  <a:pt x="1061" y="1005"/>
                </a:cubicBezTo>
                <a:cubicBezTo>
                  <a:pt x="1074" y="1016"/>
                  <a:pt x="1087" y="1027"/>
                  <a:pt x="1100" y="1038"/>
                </a:cubicBezTo>
                <a:cubicBezTo>
                  <a:pt x="1094" y="1029"/>
                  <a:pt x="1093" y="1020"/>
                  <a:pt x="1093" y="1010"/>
                </a:cubicBezTo>
                <a:cubicBezTo>
                  <a:pt x="1093" y="1007"/>
                  <a:pt x="1091" y="1005"/>
                  <a:pt x="1090" y="1002"/>
                </a:cubicBezTo>
                <a:cubicBezTo>
                  <a:pt x="1089" y="999"/>
                  <a:pt x="1085" y="996"/>
                  <a:pt x="1089" y="992"/>
                </a:cubicBezTo>
                <a:cubicBezTo>
                  <a:pt x="1090" y="991"/>
                  <a:pt x="1088" y="991"/>
                  <a:pt x="1088" y="991"/>
                </a:cubicBezTo>
                <a:cubicBezTo>
                  <a:pt x="1081" y="990"/>
                  <a:pt x="1077" y="986"/>
                  <a:pt x="1073" y="981"/>
                </a:cubicBezTo>
                <a:cubicBezTo>
                  <a:pt x="1070" y="977"/>
                  <a:pt x="1069" y="972"/>
                  <a:pt x="1073" y="967"/>
                </a:cubicBezTo>
                <a:cubicBezTo>
                  <a:pt x="1077" y="961"/>
                  <a:pt x="1077" y="955"/>
                  <a:pt x="1072" y="950"/>
                </a:cubicBezTo>
                <a:cubicBezTo>
                  <a:pt x="1071" y="948"/>
                  <a:pt x="1070" y="946"/>
                  <a:pt x="1069" y="944"/>
                </a:cubicBezTo>
                <a:cubicBezTo>
                  <a:pt x="1067" y="941"/>
                  <a:pt x="1067" y="938"/>
                  <a:pt x="1069" y="935"/>
                </a:cubicBezTo>
                <a:cubicBezTo>
                  <a:pt x="1073" y="929"/>
                  <a:pt x="1071" y="923"/>
                  <a:pt x="1066" y="920"/>
                </a:cubicBezTo>
                <a:cubicBezTo>
                  <a:pt x="1060" y="918"/>
                  <a:pt x="1060" y="914"/>
                  <a:pt x="1060" y="909"/>
                </a:cubicBezTo>
                <a:cubicBezTo>
                  <a:pt x="1060" y="900"/>
                  <a:pt x="1058" y="893"/>
                  <a:pt x="1052" y="886"/>
                </a:cubicBezTo>
                <a:cubicBezTo>
                  <a:pt x="1049" y="886"/>
                  <a:pt x="1049" y="889"/>
                  <a:pt x="1048" y="891"/>
                </a:cubicBezTo>
                <a:cubicBezTo>
                  <a:pt x="1045" y="895"/>
                  <a:pt x="1042" y="897"/>
                  <a:pt x="1037" y="897"/>
                </a:cubicBezTo>
                <a:cubicBezTo>
                  <a:pt x="1032" y="896"/>
                  <a:pt x="1032" y="891"/>
                  <a:pt x="1030" y="887"/>
                </a:cubicBezTo>
                <a:cubicBezTo>
                  <a:pt x="1029" y="883"/>
                  <a:pt x="1030" y="879"/>
                  <a:pt x="1028" y="876"/>
                </a:cubicBezTo>
                <a:cubicBezTo>
                  <a:pt x="1025" y="870"/>
                  <a:pt x="1022" y="866"/>
                  <a:pt x="1017" y="862"/>
                </a:cubicBezTo>
                <a:cubicBezTo>
                  <a:pt x="1014" y="859"/>
                  <a:pt x="1010" y="856"/>
                  <a:pt x="1007" y="852"/>
                </a:cubicBezTo>
                <a:cubicBezTo>
                  <a:pt x="1002" y="849"/>
                  <a:pt x="1000" y="844"/>
                  <a:pt x="999" y="839"/>
                </a:cubicBezTo>
                <a:cubicBezTo>
                  <a:pt x="998" y="832"/>
                  <a:pt x="996" y="831"/>
                  <a:pt x="991" y="835"/>
                </a:cubicBezTo>
                <a:cubicBezTo>
                  <a:pt x="986" y="840"/>
                  <a:pt x="981" y="839"/>
                  <a:pt x="976" y="838"/>
                </a:cubicBezTo>
                <a:cubicBezTo>
                  <a:pt x="972" y="838"/>
                  <a:pt x="971" y="835"/>
                  <a:pt x="971" y="831"/>
                </a:cubicBezTo>
                <a:cubicBezTo>
                  <a:pt x="971" y="827"/>
                  <a:pt x="971" y="824"/>
                  <a:pt x="970" y="820"/>
                </a:cubicBezTo>
                <a:cubicBezTo>
                  <a:pt x="970" y="822"/>
                  <a:pt x="970" y="824"/>
                  <a:pt x="970" y="827"/>
                </a:cubicBezTo>
                <a:cubicBezTo>
                  <a:pt x="970" y="831"/>
                  <a:pt x="969" y="834"/>
                  <a:pt x="965" y="835"/>
                </a:cubicBezTo>
                <a:cubicBezTo>
                  <a:pt x="961" y="836"/>
                  <a:pt x="960" y="839"/>
                  <a:pt x="960" y="842"/>
                </a:cubicBezTo>
                <a:cubicBezTo>
                  <a:pt x="961" y="848"/>
                  <a:pt x="957" y="853"/>
                  <a:pt x="953" y="857"/>
                </a:cubicBezTo>
                <a:cubicBezTo>
                  <a:pt x="940" y="872"/>
                  <a:pt x="926" y="886"/>
                  <a:pt x="913" y="901"/>
                </a:cubicBezTo>
                <a:cubicBezTo>
                  <a:pt x="909" y="904"/>
                  <a:pt x="908" y="908"/>
                  <a:pt x="908" y="913"/>
                </a:cubicBezTo>
                <a:cubicBezTo>
                  <a:pt x="908" y="920"/>
                  <a:pt x="908" y="928"/>
                  <a:pt x="909" y="936"/>
                </a:cubicBezTo>
                <a:cubicBezTo>
                  <a:pt x="909" y="940"/>
                  <a:pt x="909" y="945"/>
                  <a:pt x="907" y="949"/>
                </a:cubicBezTo>
                <a:cubicBezTo>
                  <a:pt x="905" y="957"/>
                  <a:pt x="903" y="964"/>
                  <a:pt x="901" y="972"/>
                </a:cubicBezTo>
                <a:cubicBezTo>
                  <a:pt x="899" y="978"/>
                  <a:pt x="891" y="985"/>
                  <a:pt x="885" y="985"/>
                </a:cubicBezTo>
                <a:cubicBezTo>
                  <a:pt x="882" y="985"/>
                  <a:pt x="881" y="983"/>
                  <a:pt x="880" y="981"/>
                </a:cubicBezTo>
                <a:cubicBezTo>
                  <a:pt x="873" y="967"/>
                  <a:pt x="866" y="953"/>
                  <a:pt x="859" y="939"/>
                </a:cubicBezTo>
                <a:cubicBezTo>
                  <a:pt x="850" y="919"/>
                  <a:pt x="840" y="899"/>
                  <a:pt x="831" y="879"/>
                </a:cubicBezTo>
                <a:cubicBezTo>
                  <a:pt x="829" y="875"/>
                  <a:pt x="828" y="872"/>
                  <a:pt x="827" y="867"/>
                </a:cubicBezTo>
                <a:cubicBezTo>
                  <a:pt x="826" y="864"/>
                  <a:pt x="827" y="860"/>
                  <a:pt x="829" y="857"/>
                </a:cubicBezTo>
                <a:cubicBezTo>
                  <a:pt x="831" y="854"/>
                  <a:pt x="831" y="849"/>
                  <a:pt x="831" y="845"/>
                </a:cubicBezTo>
                <a:cubicBezTo>
                  <a:pt x="831" y="842"/>
                  <a:pt x="830" y="840"/>
                  <a:pt x="827" y="840"/>
                </a:cubicBezTo>
                <a:cubicBezTo>
                  <a:pt x="825" y="839"/>
                  <a:pt x="824" y="842"/>
                  <a:pt x="823" y="843"/>
                </a:cubicBezTo>
                <a:cubicBezTo>
                  <a:pt x="822" y="846"/>
                  <a:pt x="822" y="848"/>
                  <a:pt x="820" y="850"/>
                </a:cubicBezTo>
                <a:cubicBezTo>
                  <a:pt x="814" y="857"/>
                  <a:pt x="802" y="856"/>
                  <a:pt x="797" y="849"/>
                </a:cubicBezTo>
                <a:cubicBezTo>
                  <a:pt x="796" y="847"/>
                  <a:pt x="795" y="846"/>
                  <a:pt x="795" y="844"/>
                </a:cubicBezTo>
                <a:cubicBezTo>
                  <a:pt x="791" y="838"/>
                  <a:pt x="791" y="838"/>
                  <a:pt x="797" y="834"/>
                </a:cubicBezTo>
                <a:cubicBezTo>
                  <a:pt x="798" y="834"/>
                  <a:pt x="798" y="834"/>
                  <a:pt x="799" y="833"/>
                </a:cubicBezTo>
                <a:cubicBezTo>
                  <a:pt x="800" y="832"/>
                  <a:pt x="801" y="831"/>
                  <a:pt x="800" y="830"/>
                </a:cubicBezTo>
                <a:cubicBezTo>
                  <a:pt x="800" y="829"/>
                  <a:pt x="799" y="828"/>
                  <a:pt x="798" y="828"/>
                </a:cubicBezTo>
                <a:cubicBezTo>
                  <a:pt x="787" y="830"/>
                  <a:pt x="779" y="824"/>
                  <a:pt x="773" y="817"/>
                </a:cubicBezTo>
                <a:cubicBezTo>
                  <a:pt x="762" y="805"/>
                  <a:pt x="749" y="807"/>
                  <a:pt x="735" y="811"/>
                </a:cubicBezTo>
                <a:cubicBezTo>
                  <a:pt x="730" y="812"/>
                  <a:pt x="725" y="813"/>
                  <a:pt x="720" y="810"/>
                </a:cubicBezTo>
                <a:cubicBezTo>
                  <a:pt x="720" y="809"/>
                  <a:pt x="720" y="808"/>
                  <a:pt x="719" y="809"/>
                </a:cubicBezTo>
                <a:cubicBezTo>
                  <a:pt x="716" y="813"/>
                  <a:pt x="712" y="811"/>
                  <a:pt x="709" y="811"/>
                </a:cubicBezTo>
                <a:cubicBezTo>
                  <a:pt x="702" y="810"/>
                  <a:pt x="696" y="809"/>
                  <a:pt x="689" y="808"/>
                </a:cubicBezTo>
                <a:cubicBezTo>
                  <a:pt x="684" y="808"/>
                  <a:pt x="681" y="806"/>
                  <a:pt x="679" y="801"/>
                </a:cubicBezTo>
                <a:cubicBezTo>
                  <a:pt x="676" y="794"/>
                  <a:pt x="673" y="793"/>
                  <a:pt x="666" y="798"/>
                </a:cubicBezTo>
                <a:cubicBezTo>
                  <a:pt x="662" y="800"/>
                  <a:pt x="659" y="802"/>
                  <a:pt x="654" y="802"/>
                </a:cubicBezTo>
                <a:cubicBezTo>
                  <a:pt x="651" y="802"/>
                  <a:pt x="648" y="801"/>
                  <a:pt x="645" y="799"/>
                </a:cubicBezTo>
                <a:cubicBezTo>
                  <a:pt x="637" y="795"/>
                  <a:pt x="629" y="790"/>
                  <a:pt x="620" y="785"/>
                </a:cubicBezTo>
                <a:cubicBezTo>
                  <a:pt x="617" y="783"/>
                  <a:pt x="615" y="780"/>
                  <a:pt x="615" y="776"/>
                </a:cubicBezTo>
                <a:cubicBezTo>
                  <a:pt x="614" y="768"/>
                  <a:pt x="606" y="763"/>
                  <a:pt x="599" y="764"/>
                </a:cubicBezTo>
                <a:cubicBezTo>
                  <a:pt x="596" y="765"/>
                  <a:pt x="595" y="767"/>
                  <a:pt x="595" y="770"/>
                </a:cubicBezTo>
                <a:cubicBezTo>
                  <a:pt x="594" y="774"/>
                  <a:pt x="594" y="778"/>
                  <a:pt x="594" y="782"/>
                </a:cubicBezTo>
                <a:cubicBezTo>
                  <a:pt x="594" y="783"/>
                  <a:pt x="594" y="785"/>
                  <a:pt x="595" y="785"/>
                </a:cubicBezTo>
                <a:cubicBezTo>
                  <a:pt x="604" y="796"/>
                  <a:pt x="611" y="808"/>
                  <a:pt x="620" y="819"/>
                </a:cubicBezTo>
                <a:cubicBezTo>
                  <a:pt x="622" y="816"/>
                  <a:pt x="621" y="814"/>
                  <a:pt x="622" y="811"/>
                </a:cubicBezTo>
                <a:cubicBezTo>
                  <a:pt x="622" y="809"/>
                  <a:pt x="622" y="807"/>
                  <a:pt x="624" y="805"/>
                </a:cubicBezTo>
                <a:cubicBezTo>
                  <a:pt x="626" y="804"/>
                  <a:pt x="628" y="803"/>
                  <a:pt x="631" y="803"/>
                </a:cubicBezTo>
                <a:cubicBezTo>
                  <a:pt x="633" y="804"/>
                  <a:pt x="635" y="806"/>
                  <a:pt x="634" y="809"/>
                </a:cubicBezTo>
                <a:cubicBezTo>
                  <a:pt x="634" y="812"/>
                  <a:pt x="634" y="815"/>
                  <a:pt x="634" y="818"/>
                </a:cubicBezTo>
                <a:cubicBezTo>
                  <a:pt x="633" y="823"/>
                  <a:pt x="634" y="824"/>
                  <a:pt x="639" y="824"/>
                </a:cubicBezTo>
                <a:cubicBezTo>
                  <a:pt x="642" y="824"/>
                  <a:pt x="644" y="824"/>
                  <a:pt x="647" y="824"/>
                </a:cubicBezTo>
                <a:cubicBezTo>
                  <a:pt x="650" y="824"/>
                  <a:pt x="653" y="822"/>
                  <a:pt x="654" y="820"/>
                </a:cubicBezTo>
                <a:cubicBezTo>
                  <a:pt x="656" y="816"/>
                  <a:pt x="659" y="813"/>
                  <a:pt x="661" y="810"/>
                </a:cubicBezTo>
                <a:cubicBezTo>
                  <a:pt x="662" y="807"/>
                  <a:pt x="665" y="806"/>
                  <a:pt x="668" y="805"/>
                </a:cubicBezTo>
                <a:cubicBezTo>
                  <a:pt x="674" y="803"/>
                  <a:pt x="675" y="804"/>
                  <a:pt x="674" y="810"/>
                </a:cubicBezTo>
                <a:cubicBezTo>
                  <a:pt x="674" y="817"/>
                  <a:pt x="677" y="821"/>
                  <a:pt x="683" y="825"/>
                </a:cubicBezTo>
                <a:cubicBezTo>
                  <a:pt x="689" y="828"/>
                  <a:pt x="696" y="831"/>
                  <a:pt x="702" y="835"/>
                </a:cubicBezTo>
                <a:cubicBezTo>
                  <a:pt x="710" y="839"/>
                  <a:pt x="712" y="844"/>
                  <a:pt x="707" y="852"/>
                </a:cubicBezTo>
                <a:cubicBezTo>
                  <a:pt x="700" y="863"/>
                  <a:pt x="692" y="873"/>
                  <a:pt x="685" y="884"/>
                </a:cubicBezTo>
                <a:cubicBezTo>
                  <a:pt x="682" y="888"/>
                  <a:pt x="679" y="892"/>
                  <a:pt x="676" y="897"/>
                </a:cubicBezTo>
                <a:cubicBezTo>
                  <a:pt x="674" y="901"/>
                  <a:pt x="670" y="903"/>
                  <a:pt x="666" y="902"/>
                </a:cubicBezTo>
                <a:cubicBezTo>
                  <a:pt x="664" y="902"/>
                  <a:pt x="663" y="902"/>
                  <a:pt x="661" y="902"/>
                </a:cubicBezTo>
                <a:cubicBezTo>
                  <a:pt x="657" y="902"/>
                  <a:pt x="654" y="903"/>
                  <a:pt x="654" y="908"/>
                </a:cubicBezTo>
                <a:cubicBezTo>
                  <a:pt x="654" y="913"/>
                  <a:pt x="650" y="914"/>
                  <a:pt x="647" y="916"/>
                </a:cubicBezTo>
                <a:cubicBezTo>
                  <a:pt x="629" y="923"/>
                  <a:pt x="611" y="930"/>
                  <a:pt x="594" y="937"/>
                </a:cubicBezTo>
                <a:cubicBezTo>
                  <a:pt x="589" y="939"/>
                  <a:pt x="584" y="941"/>
                  <a:pt x="580" y="943"/>
                </a:cubicBezTo>
                <a:cubicBezTo>
                  <a:pt x="576" y="945"/>
                  <a:pt x="572" y="947"/>
                  <a:pt x="567" y="943"/>
                </a:cubicBezTo>
                <a:cubicBezTo>
                  <a:pt x="566" y="947"/>
                  <a:pt x="566" y="949"/>
                  <a:pt x="566" y="952"/>
                </a:cubicBezTo>
                <a:cubicBezTo>
                  <a:pt x="566" y="956"/>
                  <a:pt x="566" y="959"/>
                  <a:pt x="561" y="959"/>
                </a:cubicBezTo>
                <a:cubicBezTo>
                  <a:pt x="556" y="960"/>
                  <a:pt x="553" y="959"/>
                  <a:pt x="551" y="955"/>
                </a:cubicBezTo>
                <a:cubicBezTo>
                  <a:pt x="550" y="957"/>
                  <a:pt x="551" y="959"/>
                  <a:pt x="554" y="960"/>
                </a:cubicBezTo>
                <a:cubicBezTo>
                  <a:pt x="558" y="960"/>
                  <a:pt x="563" y="962"/>
                  <a:pt x="567" y="960"/>
                </a:cubicBezTo>
                <a:cubicBezTo>
                  <a:pt x="570" y="958"/>
                  <a:pt x="571" y="960"/>
                  <a:pt x="573" y="961"/>
                </a:cubicBezTo>
                <a:cubicBezTo>
                  <a:pt x="575" y="962"/>
                  <a:pt x="576" y="963"/>
                  <a:pt x="578" y="964"/>
                </a:cubicBezTo>
                <a:cubicBezTo>
                  <a:pt x="581" y="966"/>
                  <a:pt x="585" y="967"/>
                  <a:pt x="588" y="965"/>
                </a:cubicBezTo>
                <a:cubicBezTo>
                  <a:pt x="595" y="963"/>
                  <a:pt x="601" y="961"/>
                  <a:pt x="608" y="958"/>
                </a:cubicBezTo>
                <a:cubicBezTo>
                  <a:pt x="615" y="956"/>
                  <a:pt x="623" y="954"/>
                  <a:pt x="630" y="951"/>
                </a:cubicBezTo>
                <a:cubicBezTo>
                  <a:pt x="639" y="947"/>
                  <a:pt x="642" y="950"/>
                  <a:pt x="642" y="959"/>
                </a:cubicBezTo>
                <a:cubicBezTo>
                  <a:pt x="642" y="963"/>
                  <a:pt x="642" y="967"/>
                  <a:pt x="640" y="971"/>
                </a:cubicBezTo>
                <a:cubicBezTo>
                  <a:pt x="638" y="977"/>
                  <a:pt x="635" y="984"/>
                  <a:pt x="634" y="990"/>
                </a:cubicBezTo>
                <a:cubicBezTo>
                  <a:pt x="631" y="1000"/>
                  <a:pt x="626" y="1008"/>
                  <a:pt x="619" y="1015"/>
                </a:cubicBezTo>
                <a:cubicBezTo>
                  <a:pt x="600" y="1035"/>
                  <a:pt x="581" y="1055"/>
                  <a:pt x="562" y="1075"/>
                </a:cubicBezTo>
                <a:cubicBezTo>
                  <a:pt x="560" y="1078"/>
                  <a:pt x="558" y="1082"/>
                  <a:pt x="553" y="1081"/>
                </a:cubicBezTo>
                <a:cubicBezTo>
                  <a:pt x="552" y="1081"/>
                  <a:pt x="552" y="1082"/>
                  <a:pt x="552" y="1083"/>
                </a:cubicBezTo>
                <a:cubicBezTo>
                  <a:pt x="548" y="1093"/>
                  <a:pt x="541" y="1101"/>
                  <a:pt x="535" y="1110"/>
                </a:cubicBezTo>
                <a:cubicBezTo>
                  <a:pt x="533" y="1114"/>
                  <a:pt x="531" y="1118"/>
                  <a:pt x="530" y="1122"/>
                </a:cubicBezTo>
                <a:cubicBezTo>
                  <a:pt x="530" y="1132"/>
                  <a:pt x="529" y="1143"/>
                  <a:pt x="534" y="1153"/>
                </a:cubicBezTo>
                <a:cubicBezTo>
                  <a:pt x="537" y="1157"/>
                  <a:pt x="538" y="1161"/>
                  <a:pt x="541" y="1165"/>
                </a:cubicBezTo>
                <a:cubicBezTo>
                  <a:pt x="543" y="1168"/>
                  <a:pt x="541" y="1173"/>
                  <a:pt x="545" y="1176"/>
                </a:cubicBezTo>
                <a:cubicBezTo>
                  <a:pt x="546" y="1188"/>
                  <a:pt x="548" y="1201"/>
                  <a:pt x="547" y="1213"/>
                </a:cubicBezTo>
                <a:cubicBezTo>
                  <a:pt x="547" y="1215"/>
                  <a:pt x="546" y="1217"/>
                  <a:pt x="545" y="1218"/>
                </a:cubicBezTo>
                <a:cubicBezTo>
                  <a:pt x="540" y="1223"/>
                  <a:pt x="535" y="1228"/>
                  <a:pt x="530" y="1232"/>
                </a:cubicBezTo>
                <a:cubicBezTo>
                  <a:pt x="529" y="1233"/>
                  <a:pt x="528" y="1234"/>
                  <a:pt x="526" y="1234"/>
                </a:cubicBezTo>
                <a:cubicBezTo>
                  <a:pt x="518" y="1236"/>
                  <a:pt x="513" y="1242"/>
                  <a:pt x="507" y="1247"/>
                </a:cubicBezTo>
                <a:cubicBezTo>
                  <a:pt x="503" y="1250"/>
                  <a:pt x="499" y="1253"/>
                  <a:pt x="495" y="1256"/>
                </a:cubicBezTo>
                <a:cubicBezTo>
                  <a:pt x="490" y="1259"/>
                  <a:pt x="488" y="1264"/>
                  <a:pt x="488" y="1270"/>
                </a:cubicBezTo>
                <a:cubicBezTo>
                  <a:pt x="488" y="1282"/>
                  <a:pt x="489" y="1294"/>
                  <a:pt x="486" y="1306"/>
                </a:cubicBezTo>
                <a:cubicBezTo>
                  <a:pt x="485" y="1310"/>
                  <a:pt x="483" y="1314"/>
                  <a:pt x="479" y="1316"/>
                </a:cubicBezTo>
                <a:cubicBezTo>
                  <a:pt x="474" y="1318"/>
                  <a:pt x="470" y="1321"/>
                  <a:pt x="465" y="1324"/>
                </a:cubicBezTo>
                <a:cubicBezTo>
                  <a:pt x="461" y="1326"/>
                  <a:pt x="461" y="1329"/>
                  <a:pt x="462" y="1333"/>
                </a:cubicBezTo>
                <a:cubicBezTo>
                  <a:pt x="464" y="1343"/>
                  <a:pt x="464" y="1351"/>
                  <a:pt x="456" y="1358"/>
                </a:cubicBezTo>
                <a:cubicBezTo>
                  <a:pt x="442" y="1371"/>
                  <a:pt x="429" y="1385"/>
                  <a:pt x="415" y="1398"/>
                </a:cubicBezTo>
                <a:cubicBezTo>
                  <a:pt x="413" y="1400"/>
                  <a:pt x="412" y="1402"/>
                  <a:pt x="410" y="1403"/>
                </a:cubicBezTo>
                <a:cubicBezTo>
                  <a:pt x="401" y="1405"/>
                  <a:pt x="393" y="1410"/>
                  <a:pt x="383" y="1410"/>
                </a:cubicBezTo>
                <a:cubicBezTo>
                  <a:pt x="376" y="1411"/>
                  <a:pt x="369" y="1411"/>
                  <a:pt x="362" y="1410"/>
                </a:cubicBezTo>
                <a:cubicBezTo>
                  <a:pt x="357" y="1410"/>
                  <a:pt x="353" y="1411"/>
                  <a:pt x="349" y="1415"/>
                </a:cubicBezTo>
                <a:cubicBezTo>
                  <a:pt x="346" y="1418"/>
                  <a:pt x="343" y="1421"/>
                  <a:pt x="339" y="1419"/>
                </a:cubicBezTo>
                <a:cubicBezTo>
                  <a:pt x="333" y="1417"/>
                  <a:pt x="325" y="1417"/>
                  <a:pt x="323" y="1409"/>
                </a:cubicBezTo>
                <a:cubicBezTo>
                  <a:pt x="322" y="1407"/>
                  <a:pt x="321" y="1405"/>
                  <a:pt x="321" y="1404"/>
                </a:cubicBezTo>
                <a:cubicBezTo>
                  <a:pt x="318" y="1400"/>
                  <a:pt x="319" y="1396"/>
                  <a:pt x="322" y="1393"/>
                </a:cubicBezTo>
                <a:cubicBezTo>
                  <a:pt x="323" y="1392"/>
                  <a:pt x="324" y="1391"/>
                  <a:pt x="325" y="1389"/>
                </a:cubicBezTo>
                <a:cubicBezTo>
                  <a:pt x="327" y="1387"/>
                  <a:pt x="327" y="1385"/>
                  <a:pt x="325" y="1383"/>
                </a:cubicBezTo>
                <a:cubicBezTo>
                  <a:pt x="324" y="1383"/>
                  <a:pt x="324" y="1382"/>
                  <a:pt x="323" y="1382"/>
                </a:cubicBezTo>
                <a:cubicBezTo>
                  <a:pt x="314" y="1375"/>
                  <a:pt x="311" y="1365"/>
                  <a:pt x="308" y="1355"/>
                </a:cubicBezTo>
                <a:cubicBezTo>
                  <a:pt x="306" y="1349"/>
                  <a:pt x="306" y="1349"/>
                  <a:pt x="313" y="1347"/>
                </a:cubicBezTo>
                <a:cubicBezTo>
                  <a:pt x="307" y="1348"/>
                  <a:pt x="304" y="1345"/>
                  <a:pt x="302" y="1340"/>
                </a:cubicBezTo>
                <a:cubicBezTo>
                  <a:pt x="299" y="1331"/>
                  <a:pt x="295" y="1322"/>
                  <a:pt x="291" y="1313"/>
                </a:cubicBezTo>
                <a:cubicBezTo>
                  <a:pt x="288" y="1306"/>
                  <a:pt x="288" y="1299"/>
                  <a:pt x="290" y="1292"/>
                </a:cubicBezTo>
                <a:cubicBezTo>
                  <a:pt x="292" y="1285"/>
                  <a:pt x="291" y="1280"/>
                  <a:pt x="287" y="1275"/>
                </a:cubicBezTo>
                <a:cubicBezTo>
                  <a:pt x="283" y="1270"/>
                  <a:pt x="280" y="1264"/>
                  <a:pt x="276" y="1259"/>
                </a:cubicBezTo>
                <a:cubicBezTo>
                  <a:pt x="272" y="1253"/>
                  <a:pt x="271" y="1247"/>
                  <a:pt x="270" y="1240"/>
                </a:cubicBezTo>
                <a:cubicBezTo>
                  <a:pt x="270" y="1235"/>
                  <a:pt x="271" y="1234"/>
                  <a:pt x="277" y="1233"/>
                </a:cubicBezTo>
                <a:cubicBezTo>
                  <a:pt x="284" y="1233"/>
                  <a:pt x="290" y="1233"/>
                  <a:pt x="296" y="1233"/>
                </a:cubicBezTo>
                <a:cubicBezTo>
                  <a:pt x="303" y="1233"/>
                  <a:pt x="309" y="1233"/>
                  <a:pt x="315" y="1233"/>
                </a:cubicBezTo>
                <a:cubicBezTo>
                  <a:pt x="303" y="1233"/>
                  <a:pt x="291" y="1233"/>
                  <a:pt x="279" y="1233"/>
                </a:cubicBezTo>
                <a:cubicBezTo>
                  <a:pt x="271" y="1233"/>
                  <a:pt x="270" y="1232"/>
                  <a:pt x="271" y="1223"/>
                </a:cubicBezTo>
                <a:cubicBezTo>
                  <a:pt x="271" y="1219"/>
                  <a:pt x="272" y="1214"/>
                  <a:pt x="272" y="1210"/>
                </a:cubicBezTo>
                <a:cubicBezTo>
                  <a:pt x="272" y="1205"/>
                  <a:pt x="274" y="1201"/>
                  <a:pt x="277" y="1197"/>
                </a:cubicBezTo>
                <a:cubicBezTo>
                  <a:pt x="279" y="1196"/>
                  <a:pt x="280" y="1194"/>
                  <a:pt x="282" y="1193"/>
                </a:cubicBezTo>
                <a:cubicBezTo>
                  <a:pt x="290" y="1186"/>
                  <a:pt x="291" y="1177"/>
                  <a:pt x="289" y="1168"/>
                </a:cubicBezTo>
                <a:cubicBezTo>
                  <a:pt x="286" y="1159"/>
                  <a:pt x="283" y="1149"/>
                  <a:pt x="281" y="1139"/>
                </a:cubicBezTo>
                <a:cubicBezTo>
                  <a:pt x="280" y="1138"/>
                  <a:pt x="280" y="1136"/>
                  <a:pt x="280" y="1135"/>
                </a:cubicBezTo>
                <a:cubicBezTo>
                  <a:pt x="279" y="1130"/>
                  <a:pt x="280" y="1129"/>
                  <a:pt x="284" y="1129"/>
                </a:cubicBezTo>
                <a:cubicBezTo>
                  <a:pt x="290" y="1128"/>
                  <a:pt x="296" y="1129"/>
                  <a:pt x="302" y="1128"/>
                </a:cubicBezTo>
                <a:cubicBezTo>
                  <a:pt x="295" y="1127"/>
                  <a:pt x="288" y="1129"/>
                  <a:pt x="281" y="1126"/>
                </a:cubicBezTo>
                <a:cubicBezTo>
                  <a:pt x="278" y="1125"/>
                  <a:pt x="275" y="1124"/>
                  <a:pt x="273" y="1121"/>
                </a:cubicBezTo>
                <a:cubicBezTo>
                  <a:pt x="267" y="1107"/>
                  <a:pt x="255" y="1097"/>
                  <a:pt x="245" y="1086"/>
                </a:cubicBezTo>
                <a:cubicBezTo>
                  <a:pt x="240" y="1080"/>
                  <a:pt x="240" y="1080"/>
                  <a:pt x="244" y="1073"/>
                </a:cubicBezTo>
                <a:cubicBezTo>
                  <a:pt x="244" y="1072"/>
                  <a:pt x="245" y="1071"/>
                  <a:pt x="246" y="1070"/>
                </a:cubicBezTo>
                <a:cubicBezTo>
                  <a:pt x="249" y="1060"/>
                  <a:pt x="255" y="1054"/>
                  <a:pt x="267" y="1057"/>
                </a:cubicBezTo>
                <a:cubicBezTo>
                  <a:pt x="263" y="1056"/>
                  <a:pt x="260" y="1056"/>
                  <a:pt x="257" y="1056"/>
                </a:cubicBezTo>
                <a:cubicBezTo>
                  <a:pt x="255" y="1056"/>
                  <a:pt x="254" y="1055"/>
                  <a:pt x="254" y="1053"/>
                </a:cubicBezTo>
                <a:cubicBezTo>
                  <a:pt x="254" y="1050"/>
                  <a:pt x="255" y="1049"/>
                  <a:pt x="257" y="1049"/>
                </a:cubicBezTo>
                <a:cubicBezTo>
                  <a:pt x="261" y="1049"/>
                  <a:pt x="266" y="1049"/>
                  <a:pt x="270" y="1049"/>
                </a:cubicBezTo>
                <a:cubicBezTo>
                  <a:pt x="271" y="1049"/>
                  <a:pt x="272" y="1049"/>
                  <a:pt x="273" y="1048"/>
                </a:cubicBezTo>
                <a:cubicBezTo>
                  <a:pt x="269" y="1048"/>
                  <a:pt x="265" y="1048"/>
                  <a:pt x="261" y="1048"/>
                </a:cubicBezTo>
                <a:cubicBezTo>
                  <a:pt x="253" y="1048"/>
                  <a:pt x="253" y="1048"/>
                  <a:pt x="253" y="1041"/>
                </a:cubicBezTo>
                <a:cubicBezTo>
                  <a:pt x="253" y="1037"/>
                  <a:pt x="253" y="1033"/>
                  <a:pt x="250" y="1030"/>
                </a:cubicBezTo>
                <a:cubicBezTo>
                  <a:pt x="244" y="1023"/>
                  <a:pt x="242" y="1022"/>
                  <a:pt x="232" y="1025"/>
                </a:cubicBezTo>
                <a:cubicBezTo>
                  <a:pt x="224" y="1028"/>
                  <a:pt x="218" y="1026"/>
                  <a:pt x="213" y="1020"/>
                </a:cubicBezTo>
                <a:cubicBezTo>
                  <a:pt x="213" y="1020"/>
                  <a:pt x="213" y="1020"/>
                  <a:pt x="213" y="1019"/>
                </a:cubicBezTo>
                <a:cubicBezTo>
                  <a:pt x="206" y="1009"/>
                  <a:pt x="197" y="1006"/>
                  <a:pt x="186" y="1007"/>
                </a:cubicBezTo>
                <a:cubicBezTo>
                  <a:pt x="182" y="1008"/>
                  <a:pt x="180" y="1006"/>
                  <a:pt x="180" y="1002"/>
                </a:cubicBezTo>
                <a:cubicBezTo>
                  <a:pt x="180" y="993"/>
                  <a:pt x="180" y="985"/>
                  <a:pt x="179" y="977"/>
                </a:cubicBezTo>
                <a:cubicBezTo>
                  <a:pt x="179" y="985"/>
                  <a:pt x="179" y="993"/>
                  <a:pt x="179" y="1001"/>
                </a:cubicBezTo>
                <a:cubicBezTo>
                  <a:pt x="179" y="1006"/>
                  <a:pt x="177" y="1009"/>
                  <a:pt x="173" y="1011"/>
                </a:cubicBezTo>
                <a:cubicBezTo>
                  <a:pt x="168" y="1014"/>
                  <a:pt x="163" y="1017"/>
                  <a:pt x="158" y="1020"/>
                </a:cubicBezTo>
                <a:cubicBezTo>
                  <a:pt x="154" y="1023"/>
                  <a:pt x="150" y="1024"/>
                  <a:pt x="145" y="1022"/>
                </a:cubicBezTo>
                <a:cubicBezTo>
                  <a:pt x="140" y="1021"/>
                  <a:pt x="134" y="1020"/>
                  <a:pt x="129" y="1020"/>
                </a:cubicBezTo>
                <a:cubicBezTo>
                  <a:pt x="118" y="1019"/>
                  <a:pt x="108" y="1020"/>
                  <a:pt x="99" y="1027"/>
                </a:cubicBezTo>
                <a:cubicBezTo>
                  <a:pt x="95" y="1031"/>
                  <a:pt x="90" y="1032"/>
                  <a:pt x="85" y="1028"/>
                </a:cubicBezTo>
                <a:cubicBezTo>
                  <a:pt x="68" y="1017"/>
                  <a:pt x="50" y="1006"/>
                  <a:pt x="37" y="991"/>
                </a:cubicBezTo>
                <a:cubicBezTo>
                  <a:pt x="27" y="981"/>
                  <a:pt x="18" y="969"/>
                  <a:pt x="14" y="955"/>
                </a:cubicBezTo>
                <a:cubicBezTo>
                  <a:pt x="14" y="954"/>
                  <a:pt x="13" y="953"/>
                  <a:pt x="12" y="952"/>
                </a:cubicBezTo>
                <a:cubicBezTo>
                  <a:pt x="10" y="950"/>
                  <a:pt x="9" y="947"/>
                  <a:pt x="8" y="944"/>
                </a:cubicBezTo>
                <a:cubicBezTo>
                  <a:pt x="7" y="937"/>
                  <a:pt x="9" y="935"/>
                  <a:pt x="16" y="935"/>
                </a:cubicBezTo>
                <a:cubicBezTo>
                  <a:pt x="18" y="935"/>
                  <a:pt x="20" y="935"/>
                  <a:pt x="22" y="934"/>
                </a:cubicBezTo>
                <a:cubicBezTo>
                  <a:pt x="18" y="934"/>
                  <a:pt x="13" y="934"/>
                  <a:pt x="9" y="934"/>
                </a:cubicBezTo>
                <a:cubicBezTo>
                  <a:pt x="3" y="933"/>
                  <a:pt x="0" y="929"/>
                  <a:pt x="3" y="925"/>
                </a:cubicBezTo>
                <a:cubicBezTo>
                  <a:pt x="9" y="915"/>
                  <a:pt x="6" y="904"/>
                  <a:pt x="8" y="894"/>
                </a:cubicBezTo>
                <a:cubicBezTo>
                  <a:pt x="8" y="890"/>
                  <a:pt x="8" y="887"/>
                  <a:pt x="8" y="883"/>
                </a:cubicBezTo>
                <a:cubicBezTo>
                  <a:pt x="8" y="878"/>
                  <a:pt x="8" y="873"/>
                  <a:pt x="4" y="869"/>
                </a:cubicBezTo>
                <a:cubicBezTo>
                  <a:pt x="1" y="865"/>
                  <a:pt x="1" y="861"/>
                  <a:pt x="4" y="857"/>
                </a:cubicBezTo>
                <a:cubicBezTo>
                  <a:pt x="15" y="838"/>
                  <a:pt x="27" y="819"/>
                  <a:pt x="38" y="801"/>
                </a:cubicBezTo>
                <a:cubicBezTo>
                  <a:pt x="40" y="798"/>
                  <a:pt x="42" y="796"/>
                  <a:pt x="44" y="795"/>
                </a:cubicBezTo>
                <a:cubicBezTo>
                  <a:pt x="48" y="792"/>
                  <a:pt x="51" y="790"/>
                  <a:pt x="55" y="788"/>
                </a:cubicBezTo>
                <a:cubicBezTo>
                  <a:pt x="65" y="784"/>
                  <a:pt x="71" y="776"/>
                  <a:pt x="73" y="766"/>
                </a:cubicBezTo>
                <a:cubicBezTo>
                  <a:pt x="75" y="760"/>
                  <a:pt x="78" y="754"/>
                  <a:pt x="80" y="749"/>
                </a:cubicBezTo>
                <a:cubicBezTo>
                  <a:pt x="81" y="744"/>
                  <a:pt x="84" y="740"/>
                  <a:pt x="89" y="739"/>
                </a:cubicBezTo>
                <a:cubicBezTo>
                  <a:pt x="96" y="736"/>
                  <a:pt x="102" y="732"/>
                  <a:pt x="104" y="724"/>
                </a:cubicBezTo>
                <a:cubicBezTo>
                  <a:pt x="105" y="718"/>
                  <a:pt x="109" y="717"/>
                  <a:pt x="115" y="717"/>
                </a:cubicBezTo>
                <a:cubicBezTo>
                  <a:pt x="124" y="717"/>
                  <a:pt x="133" y="717"/>
                  <a:pt x="143" y="717"/>
                </a:cubicBezTo>
                <a:cubicBezTo>
                  <a:pt x="146" y="717"/>
                  <a:pt x="149" y="716"/>
                  <a:pt x="151" y="714"/>
                </a:cubicBezTo>
                <a:cubicBezTo>
                  <a:pt x="157" y="708"/>
                  <a:pt x="165" y="706"/>
                  <a:pt x="173" y="704"/>
                </a:cubicBezTo>
                <a:cubicBezTo>
                  <a:pt x="186" y="702"/>
                  <a:pt x="199" y="700"/>
                  <a:pt x="211" y="697"/>
                </a:cubicBezTo>
                <a:cubicBezTo>
                  <a:pt x="220" y="696"/>
                  <a:pt x="226" y="699"/>
                  <a:pt x="233" y="703"/>
                </a:cubicBezTo>
                <a:cubicBezTo>
                  <a:pt x="238" y="697"/>
                  <a:pt x="245" y="695"/>
                  <a:pt x="252" y="694"/>
                </a:cubicBezTo>
                <a:cubicBezTo>
                  <a:pt x="257" y="693"/>
                  <a:pt x="261" y="698"/>
                  <a:pt x="259" y="703"/>
                </a:cubicBezTo>
                <a:cubicBezTo>
                  <a:pt x="258" y="707"/>
                  <a:pt x="258" y="711"/>
                  <a:pt x="260" y="715"/>
                </a:cubicBezTo>
                <a:cubicBezTo>
                  <a:pt x="262" y="719"/>
                  <a:pt x="261" y="724"/>
                  <a:pt x="259" y="729"/>
                </a:cubicBezTo>
                <a:cubicBezTo>
                  <a:pt x="257" y="733"/>
                  <a:pt x="259" y="735"/>
                  <a:pt x="263" y="736"/>
                </a:cubicBezTo>
                <a:cubicBezTo>
                  <a:pt x="271" y="739"/>
                  <a:pt x="280" y="741"/>
                  <a:pt x="289" y="744"/>
                </a:cubicBezTo>
                <a:cubicBezTo>
                  <a:pt x="295" y="745"/>
                  <a:pt x="300" y="747"/>
                  <a:pt x="302" y="753"/>
                </a:cubicBezTo>
                <a:cubicBezTo>
                  <a:pt x="304" y="756"/>
                  <a:pt x="307" y="759"/>
                  <a:pt x="310" y="760"/>
                </a:cubicBezTo>
                <a:cubicBezTo>
                  <a:pt x="315" y="762"/>
                  <a:pt x="319" y="764"/>
                  <a:pt x="323" y="766"/>
                </a:cubicBezTo>
                <a:cubicBezTo>
                  <a:pt x="329" y="769"/>
                  <a:pt x="334" y="768"/>
                  <a:pt x="338" y="765"/>
                </a:cubicBezTo>
                <a:cubicBezTo>
                  <a:pt x="341" y="764"/>
                  <a:pt x="341" y="762"/>
                  <a:pt x="340" y="759"/>
                </a:cubicBezTo>
                <a:cubicBezTo>
                  <a:pt x="339" y="758"/>
                  <a:pt x="338" y="757"/>
                  <a:pt x="337" y="755"/>
                </a:cubicBezTo>
                <a:cubicBezTo>
                  <a:pt x="335" y="753"/>
                  <a:pt x="335" y="751"/>
                  <a:pt x="336" y="749"/>
                </a:cubicBezTo>
                <a:cubicBezTo>
                  <a:pt x="340" y="745"/>
                  <a:pt x="344" y="740"/>
                  <a:pt x="350" y="740"/>
                </a:cubicBezTo>
                <a:cubicBezTo>
                  <a:pt x="353" y="740"/>
                  <a:pt x="357" y="740"/>
                  <a:pt x="361" y="740"/>
                </a:cubicBezTo>
                <a:cubicBezTo>
                  <a:pt x="363" y="740"/>
                  <a:pt x="366" y="740"/>
                  <a:pt x="367" y="743"/>
                </a:cubicBezTo>
                <a:cubicBezTo>
                  <a:pt x="372" y="752"/>
                  <a:pt x="382" y="752"/>
                  <a:pt x="390" y="752"/>
                </a:cubicBezTo>
                <a:cubicBezTo>
                  <a:pt x="396" y="753"/>
                  <a:pt x="403" y="753"/>
                  <a:pt x="409" y="755"/>
                </a:cubicBezTo>
                <a:cubicBezTo>
                  <a:pt x="417" y="758"/>
                  <a:pt x="424" y="758"/>
                  <a:pt x="431" y="752"/>
                </a:cubicBezTo>
                <a:cubicBezTo>
                  <a:pt x="434" y="748"/>
                  <a:pt x="438" y="748"/>
                  <a:pt x="442" y="751"/>
                </a:cubicBezTo>
                <a:cubicBezTo>
                  <a:pt x="447" y="753"/>
                  <a:pt x="451" y="754"/>
                  <a:pt x="456" y="754"/>
                </a:cubicBezTo>
                <a:cubicBezTo>
                  <a:pt x="459" y="754"/>
                  <a:pt x="461" y="752"/>
                  <a:pt x="462" y="749"/>
                </a:cubicBezTo>
                <a:cubicBezTo>
                  <a:pt x="468" y="735"/>
                  <a:pt x="469" y="720"/>
                  <a:pt x="471" y="705"/>
                </a:cubicBezTo>
                <a:cubicBezTo>
                  <a:pt x="471" y="703"/>
                  <a:pt x="471" y="701"/>
                  <a:pt x="469" y="700"/>
                </a:cubicBezTo>
                <a:cubicBezTo>
                  <a:pt x="467" y="699"/>
                  <a:pt x="466" y="701"/>
                  <a:pt x="465" y="702"/>
                </a:cubicBezTo>
                <a:cubicBezTo>
                  <a:pt x="457" y="707"/>
                  <a:pt x="448" y="709"/>
                  <a:pt x="439" y="703"/>
                </a:cubicBezTo>
                <a:cubicBezTo>
                  <a:pt x="438" y="702"/>
                  <a:pt x="436" y="701"/>
                  <a:pt x="434" y="700"/>
                </a:cubicBezTo>
                <a:cubicBezTo>
                  <a:pt x="432" y="699"/>
                  <a:pt x="430" y="699"/>
                  <a:pt x="428" y="702"/>
                </a:cubicBezTo>
                <a:cubicBezTo>
                  <a:pt x="425" y="708"/>
                  <a:pt x="419" y="710"/>
                  <a:pt x="412" y="710"/>
                </a:cubicBezTo>
                <a:cubicBezTo>
                  <a:pt x="408" y="710"/>
                  <a:pt x="403" y="708"/>
                  <a:pt x="399" y="707"/>
                </a:cubicBezTo>
                <a:cubicBezTo>
                  <a:pt x="394" y="705"/>
                  <a:pt x="393" y="703"/>
                  <a:pt x="395" y="699"/>
                </a:cubicBezTo>
                <a:cubicBezTo>
                  <a:pt x="396" y="692"/>
                  <a:pt x="395" y="691"/>
                  <a:pt x="388" y="690"/>
                </a:cubicBezTo>
                <a:cubicBezTo>
                  <a:pt x="384" y="690"/>
                  <a:pt x="382" y="689"/>
                  <a:pt x="383" y="684"/>
                </a:cubicBezTo>
                <a:cubicBezTo>
                  <a:pt x="384" y="680"/>
                  <a:pt x="384" y="677"/>
                  <a:pt x="381" y="674"/>
                </a:cubicBezTo>
                <a:cubicBezTo>
                  <a:pt x="379" y="672"/>
                  <a:pt x="380" y="669"/>
                  <a:pt x="382" y="666"/>
                </a:cubicBezTo>
                <a:cubicBezTo>
                  <a:pt x="385" y="663"/>
                  <a:pt x="388" y="660"/>
                  <a:pt x="393" y="660"/>
                </a:cubicBezTo>
                <a:cubicBezTo>
                  <a:pt x="396" y="660"/>
                  <a:pt x="399" y="660"/>
                  <a:pt x="401" y="660"/>
                </a:cubicBezTo>
                <a:cubicBezTo>
                  <a:pt x="404" y="660"/>
                  <a:pt x="407" y="659"/>
                  <a:pt x="407" y="656"/>
                </a:cubicBezTo>
                <a:cubicBezTo>
                  <a:pt x="408" y="652"/>
                  <a:pt x="411" y="650"/>
                  <a:pt x="416" y="650"/>
                </a:cubicBezTo>
                <a:cubicBezTo>
                  <a:pt x="423" y="651"/>
                  <a:pt x="429" y="648"/>
                  <a:pt x="435" y="644"/>
                </a:cubicBezTo>
                <a:cubicBezTo>
                  <a:pt x="446" y="634"/>
                  <a:pt x="458" y="635"/>
                  <a:pt x="469" y="642"/>
                </a:cubicBezTo>
                <a:cubicBezTo>
                  <a:pt x="475" y="646"/>
                  <a:pt x="481" y="648"/>
                  <a:pt x="487" y="647"/>
                </a:cubicBezTo>
                <a:cubicBezTo>
                  <a:pt x="491" y="647"/>
                  <a:pt x="495" y="647"/>
                  <a:pt x="499" y="648"/>
                </a:cubicBezTo>
                <a:cubicBezTo>
                  <a:pt x="504" y="648"/>
                  <a:pt x="506" y="645"/>
                  <a:pt x="509" y="643"/>
                </a:cubicBezTo>
                <a:cubicBezTo>
                  <a:pt x="510" y="641"/>
                  <a:pt x="510" y="639"/>
                  <a:pt x="509" y="638"/>
                </a:cubicBezTo>
                <a:cubicBezTo>
                  <a:pt x="504" y="630"/>
                  <a:pt x="499" y="622"/>
                  <a:pt x="488" y="620"/>
                </a:cubicBezTo>
                <a:cubicBezTo>
                  <a:pt x="486" y="620"/>
                  <a:pt x="483" y="619"/>
                  <a:pt x="480" y="618"/>
                </a:cubicBezTo>
                <a:cubicBezTo>
                  <a:pt x="467" y="613"/>
                  <a:pt x="463" y="599"/>
                  <a:pt x="472" y="588"/>
                </a:cubicBezTo>
                <a:cubicBezTo>
                  <a:pt x="474" y="585"/>
                  <a:pt x="477" y="582"/>
                  <a:pt x="479" y="579"/>
                </a:cubicBezTo>
                <a:cubicBezTo>
                  <a:pt x="480" y="578"/>
                  <a:pt x="481" y="577"/>
                  <a:pt x="480" y="575"/>
                </a:cubicBezTo>
                <a:cubicBezTo>
                  <a:pt x="478" y="574"/>
                  <a:pt x="477" y="575"/>
                  <a:pt x="476" y="576"/>
                </a:cubicBezTo>
                <a:cubicBezTo>
                  <a:pt x="475" y="576"/>
                  <a:pt x="474" y="577"/>
                  <a:pt x="472" y="579"/>
                </a:cubicBezTo>
                <a:cubicBezTo>
                  <a:pt x="468" y="583"/>
                  <a:pt x="463" y="585"/>
                  <a:pt x="457" y="584"/>
                </a:cubicBezTo>
                <a:cubicBezTo>
                  <a:pt x="454" y="584"/>
                  <a:pt x="450" y="583"/>
                  <a:pt x="450" y="587"/>
                </a:cubicBezTo>
                <a:cubicBezTo>
                  <a:pt x="449" y="591"/>
                  <a:pt x="454" y="590"/>
                  <a:pt x="456" y="590"/>
                </a:cubicBezTo>
                <a:cubicBezTo>
                  <a:pt x="458" y="591"/>
                  <a:pt x="460" y="591"/>
                  <a:pt x="462" y="592"/>
                </a:cubicBezTo>
                <a:cubicBezTo>
                  <a:pt x="464" y="592"/>
                  <a:pt x="466" y="593"/>
                  <a:pt x="466" y="596"/>
                </a:cubicBezTo>
                <a:cubicBezTo>
                  <a:pt x="466" y="598"/>
                  <a:pt x="465" y="601"/>
                  <a:pt x="463" y="601"/>
                </a:cubicBezTo>
                <a:cubicBezTo>
                  <a:pt x="458" y="602"/>
                  <a:pt x="455" y="605"/>
                  <a:pt x="453" y="609"/>
                </a:cubicBezTo>
                <a:cubicBezTo>
                  <a:pt x="452" y="611"/>
                  <a:pt x="450" y="611"/>
                  <a:pt x="447" y="612"/>
                </a:cubicBezTo>
                <a:cubicBezTo>
                  <a:pt x="440" y="612"/>
                  <a:pt x="431" y="601"/>
                  <a:pt x="435" y="594"/>
                </a:cubicBezTo>
                <a:cubicBezTo>
                  <a:pt x="436" y="592"/>
                  <a:pt x="438" y="590"/>
                  <a:pt x="435" y="588"/>
                </a:cubicBezTo>
                <a:cubicBezTo>
                  <a:pt x="432" y="586"/>
                  <a:pt x="429" y="584"/>
                  <a:pt x="425" y="586"/>
                </a:cubicBezTo>
                <a:cubicBezTo>
                  <a:pt x="421" y="590"/>
                  <a:pt x="417" y="594"/>
                  <a:pt x="414" y="599"/>
                </a:cubicBezTo>
                <a:cubicBezTo>
                  <a:pt x="413" y="600"/>
                  <a:pt x="413" y="601"/>
                  <a:pt x="413" y="601"/>
                </a:cubicBezTo>
                <a:cubicBezTo>
                  <a:pt x="416" y="609"/>
                  <a:pt x="410" y="612"/>
                  <a:pt x="406" y="617"/>
                </a:cubicBezTo>
                <a:cubicBezTo>
                  <a:pt x="399" y="625"/>
                  <a:pt x="398" y="633"/>
                  <a:pt x="405" y="641"/>
                </a:cubicBezTo>
                <a:cubicBezTo>
                  <a:pt x="410" y="646"/>
                  <a:pt x="409" y="650"/>
                  <a:pt x="403" y="653"/>
                </a:cubicBezTo>
                <a:cubicBezTo>
                  <a:pt x="396" y="656"/>
                  <a:pt x="389" y="656"/>
                  <a:pt x="382" y="656"/>
                </a:cubicBezTo>
                <a:cubicBezTo>
                  <a:pt x="377" y="656"/>
                  <a:pt x="373" y="656"/>
                  <a:pt x="371" y="661"/>
                </a:cubicBezTo>
                <a:cubicBezTo>
                  <a:pt x="370" y="665"/>
                  <a:pt x="367" y="665"/>
                  <a:pt x="364" y="663"/>
                </a:cubicBezTo>
                <a:cubicBezTo>
                  <a:pt x="362" y="661"/>
                  <a:pt x="360" y="660"/>
                  <a:pt x="358" y="662"/>
                </a:cubicBezTo>
                <a:cubicBezTo>
                  <a:pt x="356" y="664"/>
                  <a:pt x="357" y="667"/>
                  <a:pt x="359" y="669"/>
                </a:cubicBezTo>
                <a:cubicBezTo>
                  <a:pt x="362" y="673"/>
                  <a:pt x="365" y="677"/>
                  <a:pt x="369" y="681"/>
                </a:cubicBezTo>
                <a:cubicBezTo>
                  <a:pt x="373" y="686"/>
                  <a:pt x="373" y="686"/>
                  <a:pt x="369" y="691"/>
                </a:cubicBezTo>
                <a:cubicBezTo>
                  <a:pt x="367" y="694"/>
                  <a:pt x="366" y="698"/>
                  <a:pt x="366" y="701"/>
                </a:cubicBezTo>
                <a:cubicBezTo>
                  <a:pt x="366" y="705"/>
                  <a:pt x="364" y="707"/>
                  <a:pt x="360" y="705"/>
                </a:cubicBezTo>
                <a:cubicBezTo>
                  <a:pt x="356" y="704"/>
                  <a:pt x="351" y="702"/>
                  <a:pt x="349" y="697"/>
                </a:cubicBezTo>
                <a:cubicBezTo>
                  <a:pt x="346" y="692"/>
                  <a:pt x="348" y="689"/>
                  <a:pt x="354" y="687"/>
                </a:cubicBezTo>
                <a:cubicBezTo>
                  <a:pt x="355" y="687"/>
                  <a:pt x="356" y="687"/>
                  <a:pt x="358" y="685"/>
                </a:cubicBezTo>
                <a:cubicBezTo>
                  <a:pt x="355" y="682"/>
                  <a:pt x="352" y="682"/>
                  <a:pt x="349" y="680"/>
                </a:cubicBezTo>
                <a:cubicBezTo>
                  <a:pt x="344" y="677"/>
                  <a:pt x="338" y="677"/>
                  <a:pt x="338" y="670"/>
                </a:cubicBezTo>
                <a:cubicBezTo>
                  <a:pt x="338" y="669"/>
                  <a:pt x="337" y="669"/>
                  <a:pt x="337" y="668"/>
                </a:cubicBezTo>
                <a:cubicBezTo>
                  <a:pt x="329" y="664"/>
                  <a:pt x="329" y="657"/>
                  <a:pt x="329" y="650"/>
                </a:cubicBezTo>
                <a:cubicBezTo>
                  <a:pt x="329" y="646"/>
                  <a:pt x="330" y="641"/>
                  <a:pt x="324" y="641"/>
                </a:cubicBezTo>
                <a:cubicBezTo>
                  <a:pt x="323" y="641"/>
                  <a:pt x="322" y="639"/>
                  <a:pt x="321" y="638"/>
                </a:cubicBezTo>
                <a:cubicBezTo>
                  <a:pt x="321" y="637"/>
                  <a:pt x="321" y="636"/>
                  <a:pt x="320" y="636"/>
                </a:cubicBezTo>
                <a:cubicBezTo>
                  <a:pt x="312" y="639"/>
                  <a:pt x="306" y="632"/>
                  <a:pt x="300" y="630"/>
                </a:cubicBezTo>
                <a:cubicBezTo>
                  <a:pt x="295" y="629"/>
                  <a:pt x="292" y="625"/>
                  <a:pt x="291" y="620"/>
                </a:cubicBezTo>
                <a:cubicBezTo>
                  <a:pt x="290" y="616"/>
                  <a:pt x="289" y="613"/>
                  <a:pt x="283" y="615"/>
                </a:cubicBezTo>
                <a:cubicBezTo>
                  <a:pt x="279" y="616"/>
                  <a:pt x="277" y="613"/>
                  <a:pt x="277" y="608"/>
                </a:cubicBezTo>
                <a:cubicBezTo>
                  <a:pt x="278" y="606"/>
                  <a:pt x="279" y="604"/>
                  <a:pt x="276" y="603"/>
                </a:cubicBezTo>
                <a:cubicBezTo>
                  <a:pt x="274" y="601"/>
                  <a:pt x="271" y="603"/>
                  <a:pt x="269" y="604"/>
                </a:cubicBezTo>
                <a:cubicBezTo>
                  <a:pt x="266" y="605"/>
                  <a:pt x="267" y="607"/>
                  <a:pt x="267" y="609"/>
                </a:cubicBezTo>
                <a:cubicBezTo>
                  <a:pt x="268" y="617"/>
                  <a:pt x="273" y="623"/>
                  <a:pt x="278" y="628"/>
                </a:cubicBezTo>
                <a:cubicBezTo>
                  <a:pt x="283" y="634"/>
                  <a:pt x="289" y="640"/>
                  <a:pt x="295" y="645"/>
                </a:cubicBezTo>
                <a:cubicBezTo>
                  <a:pt x="297" y="647"/>
                  <a:pt x="300" y="649"/>
                  <a:pt x="302" y="650"/>
                </a:cubicBezTo>
                <a:cubicBezTo>
                  <a:pt x="306" y="652"/>
                  <a:pt x="310" y="654"/>
                  <a:pt x="314" y="656"/>
                </a:cubicBezTo>
                <a:cubicBezTo>
                  <a:pt x="322" y="660"/>
                  <a:pt x="322" y="662"/>
                  <a:pt x="315" y="666"/>
                </a:cubicBezTo>
                <a:cubicBezTo>
                  <a:pt x="313" y="668"/>
                  <a:pt x="312" y="669"/>
                  <a:pt x="312" y="672"/>
                </a:cubicBezTo>
                <a:cubicBezTo>
                  <a:pt x="313" y="676"/>
                  <a:pt x="311" y="680"/>
                  <a:pt x="309" y="684"/>
                </a:cubicBezTo>
                <a:cubicBezTo>
                  <a:pt x="308" y="686"/>
                  <a:pt x="307" y="687"/>
                  <a:pt x="305" y="688"/>
                </a:cubicBezTo>
                <a:cubicBezTo>
                  <a:pt x="303" y="689"/>
                  <a:pt x="301" y="689"/>
                  <a:pt x="300" y="686"/>
                </a:cubicBezTo>
                <a:cubicBezTo>
                  <a:pt x="299" y="683"/>
                  <a:pt x="299" y="680"/>
                  <a:pt x="299" y="676"/>
                </a:cubicBezTo>
                <a:cubicBezTo>
                  <a:pt x="299" y="666"/>
                  <a:pt x="293" y="660"/>
                  <a:pt x="284" y="658"/>
                </a:cubicBezTo>
                <a:cubicBezTo>
                  <a:pt x="274" y="655"/>
                  <a:pt x="267" y="649"/>
                  <a:pt x="260" y="641"/>
                </a:cubicBezTo>
                <a:cubicBezTo>
                  <a:pt x="256" y="636"/>
                  <a:pt x="252" y="631"/>
                  <a:pt x="248" y="627"/>
                </a:cubicBezTo>
                <a:cubicBezTo>
                  <a:pt x="242" y="620"/>
                  <a:pt x="233" y="621"/>
                  <a:pt x="228" y="627"/>
                </a:cubicBezTo>
                <a:cubicBezTo>
                  <a:pt x="222" y="633"/>
                  <a:pt x="215" y="634"/>
                  <a:pt x="208" y="631"/>
                </a:cubicBezTo>
                <a:cubicBezTo>
                  <a:pt x="198" y="626"/>
                  <a:pt x="189" y="631"/>
                  <a:pt x="189" y="642"/>
                </a:cubicBezTo>
                <a:cubicBezTo>
                  <a:pt x="188" y="646"/>
                  <a:pt x="187" y="649"/>
                  <a:pt x="184" y="651"/>
                </a:cubicBezTo>
                <a:cubicBezTo>
                  <a:pt x="180" y="655"/>
                  <a:pt x="176" y="659"/>
                  <a:pt x="171" y="663"/>
                </a:cubicBezTo>
                <a:cubicBezTo>
                  <a:pt x="167" y="666"/>
                  <a:pt x="165" y="669"/>
                  <a:pt x="165" y="674"/>
                </a:cubicBezTo>
                <a:cubicBezTo>
                  <a:pt x="166" y="685"/>
                  <a:pt x="159" y="692"/>
                  <a:pt x="153" y="700"/>
                </a:cubicBezTo>
                <a:cubicBezTo>
                  <a:pt x="152" y="700"/>
                  <a:pt x="151" y="701"/>
                  <a:pt x="150" y="701"/>
                </a:cubicBezTo>
                <a:cubicBezTo>
                  <a:pt x="140" y="704"/>
                  <a:pt x="130" y="708"/>
                  <a:pt x="120" y="708"/>
                </a:cubicBezTo>
                <a:cubicBezTo>
                  <a:pt x="115" y="708"/>
                  <a:pt x="110" y="707"/>
                  <a:pt x="106" y="705"/>
                </a:cubicBezTo>
                <a:cubicBezTo>
                  <a:pt x="102" y="702"/>
                  <a:pt x="98" y="701"/>
                  <a:pt x="93" y="702"/>
                </a:cubicBezTo>
                <a:cubicBezTo>
                  <a:pt x="91" y="703"/>
                  <a:pt x="89" y="703"/>
                  <a:pt x="87" y="703"/>
                </a:cubicBezTo>
                <a:cubicBezTo>
                  <a:pt x="84" y="702"/>
                  <a:pt x="82" y="701"/>
                  <a:pt x="83" y="697"/>
                </a:cubicBezTo>
                <a:cubicBezTo>
                  <a:pt x="84" y="694"/>
                  <a:pt x="83" y="691"/>
                  <a:pt x="81" y="688"/>
                </a:cubicBezTo>
                <a:cubicBezTo>
                  <a:pt x="79" y="685"/>
                  <a:pt x="80" y="681"/>
                  <a:pt x="83" y="679"/>
                </a:cubicBezTo>
                <a:cubicBezTo>
                  <a:pt x="85" y="676"/>
                  <a:pt x="86" y="673"/>
                  <a:pt x="86" y="670"/>
                </a:cubicBezTo>
                <a:cubicBezTo>
                  <a:pt x="86" y="664"/>
                  <a:pt x="87" y="658"/>
                  <a:pt x="87" y="653"/>
                </a:cubicBezTo>
                <a:cubicBezTo>
                  <a:pt x="88" y="649"/>
                  <a:pt x="90" y="647"/>
                  <a:pt x="94" y="647"/>
                </a:cubicBezTo>
                <a:cubicBezTo>
                  <a:pt x="89" y="647"/>
                  <a:pt x="87" y="644"/>
                  <a:pt x="86" y="639"/>
                </a:cubicBezTo>
                <a:cubicBezTo>
                  <a:pt x="85" y="634"/>
                  <a:pt x="87" y="630"/>
                  <a:pt x="89" y="626"/>
                </a:cubicBezTo>
                <a:cubicBezTo>
                  <a:pt x="91" y="623"/>
                  <a:pt x="94" y="622"/>
                  <a:pt x="97" y="623"/>
                </a:cubicBezTo>
                <a:cubicBezTo>
                  <a:pt x="106" y="628"/>
                  <a:pt x="116" y="626"/>
                  <a:pt x="126" y="626"/>
                </a:cubicBezTo>
                <a:cubicBezTo>
                  <a:pt x="128" y="627"/>
                  <a:pt x="130" y="627"/>
                  <a:pt x="132" y="626"/>
                </a:cubicBezTo>
                <a:cubicBezTo>
                  <a:pt x="137" y="626"/>
                  <a:pt x="144" y="629"/>
                  <a:pt x="148" y="624"/>
                </a:cubicBezTo>
                <a:cubicBezTo>
                  <a:pt x="154" y="616"/>
                  <a:pt x="158" y="606"/>
                  <a:pt x="156" y="595"/>
                </a:cubicBezTo>
                <a:cubicBezTo>
                  <a:pt x="155" y="592"/>
                  <a:pt x="153" y="591"/>
                  <a:pt x="151" y="589"/>
                </a:cubicBezTo>
                <a:cubicBezTo>
                  <a:pt x="145" y="584"/>
                  <a:pt x="139" y="579"/>
                  <a:pt x="132" y="575"/>
                </a:cubicBezTo>
                <a:cubicBezTo>
                  <a:pt x="130" y="574"/>
                  <a:pt x="128" y="573"/>
                  <a:pt x="127" y="571"/>
                </a:cubicBezTo>
                <a:cubicBezTo>
                  <a:pt x="126" y="570"/>
                  <a:pt x="125" y="568"/>
                  <a:pt x="125" y="566"/>
                </a:cubicBezTo>
                <a:cubicBezTo>
                  <a:pt x="126" y="564"/>
                  <a:pt x="128" y="564"/>
                  <a:pt x="130" y="564"/>
                </a:cubicBezTo>
                <a:cubicBezTo>
                  <a:pt x="133" y="563"/>
                  <a:pt x="137" y="563"/>
                  <a:pt x="140" y="563"/>
                </a:cubicBezTo>
                <a:cubicBezTo>
                  <a:pt x="144" y="563"/>
                  <a:pt x="146" y="562"/>
                  <a:pt x="148" y="558"/>
                </a:cubicBezTo>
                <a:cubicBezTo>
                  <a:pt x="150" y="553"/>
                  <a:pt x="152" y="553"/>
                  <a:pt x="157" y="555"/>
                </a:cubicBezTo>
                <a:cubicBezTo>
                  <a:pt x="162" y="557"/>
                  <a:pt x="165" y="556"/>
                  <a:pt x="168" y="552"/>
                </a:cubicBezTo>
                <a:cubicBezTo>
                  <a:pt x="170" y="550"/>
                  <a:pt x="172" y="547"/>
                  <a:pt x="175" y="545"/>
                </a:cubicBezTo>
                <a:cubicBezTo>
                  <a:pt x="176" y="544"/>
                  <a:pt x="178" y="542"/>
                  <a:pt x="179" y="541"/>
                </a:cubicBezTo>
                <a:cubicBezTo>
                  <a:pt x="187" y="540"/>
                  <a:pt x="189" y="534"/>
                  <a:pt x="192" y="529"/>
                </a:cubicBezTo>
                <a:cubicBezTo>
                  <a:pt x="193" y="526"/>
                  <a:pt x="194" y="524"/>
                  <a:pt x="196" y="522"/>
                </a:cubicBezTo>
                <a:cubicBezTo>
                  <a:pt x="199" y="517"/>
                  <a:pt x="199" y="517"/>
                  <a:pt x="205" y="520"/>
                </a:cubicBezTo>
                <a:close/>
                <a:moveTo>
                  <a:pt x="609" y="689"/>
                </a:moveTo>
                <a:cubicBezTo>
                  <a:pt x="612" y="689"/>
                  <a:pt x="614" y="689"/>
                  <a:pt x="616" y="689"/>
                </a:cubicBezTo>
                <a:cubicBezTo>
                  <a:pt x="619" y="688"/>
                  <a:pt x="621" y="687"/>
                  <a:pt x="621" y="684"/>
                </a:cubicBezTo>
                <a:cubicBezTo>
                  <a:pt x="621" y="680"/>
                  <a:pt x="622" y="675"/>
                  <a:pt x="624" y="671"/>
                </a:cubicBezTo>
                <a:cubicBezTo>
                  <a:pt x="625" y="668"/>
                  <a:pt x="624" y="666"/>
                  <a:pt x="621" y="664"/>
                </a:cubicBezTo>
                <a:cubicBezTo>
                  <a:pt x="619" y="663"/>
                  <a:pt x="616" y="661"/>
                  <a:pt x="614" y="659"/>
                </a:cubicBezTo>
                <a:cubicBezTo>
                  <a:pt x="611" y="656"/>
                  <a:pt x="610" y="651"/>
                  <a:pt x="611" y="647"/>
                </a:cubicBezTo>
                <a:cubicBezTo>
                  <a:pt x="612" y="643"/>
                  <a:pt x="615" y="644"/>
                  <a:pt x="618" y="644"/>
                </a:cubicBezTo>
                <a:cubicBezTo>
                  <a:pt x="619" y="644"/>
                  <a:pt x="620" y="644"/>
                  <a:pt x="621" y="644"/>
                </a:cubicBezTo>
                <a:cubicBezTo>
                  <a:pt x="624" y="644"/>
                  <a:pt x="625" y="641"/>
                  <a:pt x="626" y="638"/>
                </a:cubicBezTo>
                <a:cubicBezTo>
                  <a:pt x="627" y="634"/>
                  <a:pt x="627" y="631"/>
                  <a:pt x="624" y="629"/>
                </a:cubicBezTo>
                <a:cubicBezTo>
                  <a:pt x="621" y="626"/>
                  <a:pt x="619" y="627"/>
                  <a:pt x="616" y="629"/>
                </a:cubicBezTo>
                <a:cubicBezTo>
                  <a:pt x="615" y="630"/>
                  <a:pt x="614" y="631"/>
                  <a:pt x="613" y="631"/>
                </a:cubicBezTo>
                <a:cubicBezTo>
                  <a:pt x="610" y="632"/>
                  <a:pt x="608" y="632"/>
                  <a:pt x="607" y="629"/>
                </a:cubicBezTo>
                <a:cubicBezTo>
                  <a:pt x="606" y="624"/>
                  <a:pt x="602" y="622"/>
                  <a:pt x="598" y="620"/>
                </a:cubicBezTo>
                <a:cubicBezTo>
                  <a:pt x="591" y="616"/>
                  <a:pt x="589" y="609"/>
                  <a:pt x="585" y="603"/>
                </a:cubicBezTo>
                <a:cubicBezTo>
                  <a:pt x="585" y="602"/>
                  <a:pt x="585" y="600"/>
                  <a:pt x="585" y="599"/>
                </a:cubicBezTo>
                <a:cubicBezTo>
                  <a:pt x="588" y="595"/>
                  <a:pt x="589" y="590"/>
                  <a:pt x="595" y="589"/>
                </a:cubicBezTo>
                <a:cubicBezTo>
                  <a:pt x="597" y="588"/>
                  <a:pt x="599" y="587"/>
                  <a:pt x="599" y="585"/>
                </a:cubicBezTo>
                <a:cubicBezTo>
                  <a:pt x="599" y="580"/>
                  <a:pt x="601" y="574"/>
                  <a:pt x="597" y="570"/>
                </a:cubicBezTo>
                <a:cubicBezTo>
                  <a:pt x="593" y="567"/>
                  <a:pt x="587" y="568"/>
                  <a:pt x="582" y="570"/>
                </a:cubicBezTo>
                <a:cubicBezTo>
                  <a:pt x="582" y="570"/>
                  <a:pt x="582" y="570"/>
                  <a:pt x="581" y="570"/>
                </a:cubicBezTo>
                <a:cubicBezTo>
                  <a:pt x="572" y="573"/>
                  <a:pt x="566" y="579"/>
                  <a:pt x="560" y="586"/>
                </a:cubicBezTo>
                <a:cubicBezTo>
                  <a:pt x="557" y="590"/>
                  <a:pt x="556" y="594"/>
                  <a:pt x="556" y="598"/>
                </a:cubicBezTo>
                <a:cubicBezTo>
                  <a:pt x="555" y="600"/>
                  <a:pt x="556" y="602"/>
                  <a:pt x="558" y="603"/>
                </a:cubicBezTo>
                <a:cubicBezTo>
                  <a:pt x="563" y="605"/>
                  <a:pt x="564" y="609"/>
                  <a:pt x="563" y="614"/>
                </a:cubicBezTo>
                <a:cubicBezTo>
                  <a:pt x="563" y="618"/>
                  <a:pt x="564" y="622"/>
                  <a:pt x="567" y="625"/>
                </a:cubicBezTo>
                <a:cubicBezTo>
                  <a:pt x="575" y="632"/>
                  <a:pt x="582" y="639"/>
                  <a:pt x="590" y="646"/>
                </a:cubicBezTo>
                <a:cubicBezTo>
                  <a:pt x="591" y="647"/>
                  <a:pt x="592" y="648"/>
                  <a:pt x="593" y="649"/>
                </a:cubicBezTo>
                <a:cubicBezTo>
                  <a:pt x="596" y="653"/>
                  <a:pt x="595" y="655"/>
                  <a:pt x="590" y="656"/>
                </a:cubicBezTo>
                <a:cubicBezTo>
                  <a:pt x="586" y="656"/>
                  <a:pt x="584" y="658"/>
                  <a:pt x="584" y="662"/>
                </a:cubicBezTo>
                <a:cubicBezTo>
                  <a:pt x="583" y="664"/>
                  <a:pt x="583" y="666"/>
                  <a:pt x="582" y="668"/>
                </a:cubicBezTo>
                <a:cubicBezTo>
                  <a:pt x="581" y="672"/>
                  <a:pt x="582" y="674"/>
                  <a:pt x="585" y="676"/>
                </a:cubicBezTo>
                <a:cubicBezTo>
                  <a:pt x="588" y="678"/>
                  <a:pt x="592" y="681"/>
                  <a:pt x="596" y="684"/>
                </a:cubicBezTo>
                <a:cubicBezTo>
                  <a:pt x="600" y="687"/>
                  <a:pt x="605" y="689"/>
                  <a:pt x="609" y="689"/>
                </a:cubicBezTo>
                <a:close/>
                <a:moveTo>
                  <a:pt x="560" y="937"/>
                </a:moveTo>
                <a:cubicBezTo>
                  <a:pt x="559" y="934"/>
                  <a:pt x="559" y="930"/>
                  <a:pt x="559" y="927"/>
                </a:cubicBezTo>
                <a:cubicBezTo>
                  <a:pt x="559" y="919"/>
                  <a:pt x="557" y="911"/>
                  <a:pt x="553" y="905"/>
                </a:cubicBezTo>
                <a:cubicBezTo>
                  <a:pt x="549" y="896"/>
                  <a:pt x="543" y="888"/>
                  <a:pt x="537" y="879"/>
                </a:cubicBezTo>
                <a:cubicBezTo>
                  <a:pt x="536" y="876"/>
                  <a:pt x="533" y="874"/>
                  <a:pt x="530" y="873"/>
                </a:cubicBezTo>
                <a:cubicBezTo>
                  <a:pt x="520" y="869"/>
                  <a:pt x="517" y="862"/>
                  <a:pt x="517" y="853"/>
                </a:cubicBezTo>
                <a:cubicBezTo>
                  <a:pt x="517" y="849"/>
                  <a:pt x="516" y="846"/>
                  <a:pt x="514" y="843"/>
                </a:cubicBezTo>
                <a:cubicBezTo>
                  <a:pt x="501" y="827"/>
                  <a:pt x="488" y="812"/>
                  <a:pt x="475" y="796"/>
                </a:cubicBezTo>
                <a:cubicBezTo>
                  <a:pt x="474" y="794"/>
                  <a:pt x="472" y="793"/>
                  <a:pt x="469" y="793"/>
                </a:cubicBezTo>
                <a:cubicBezTo>
                  <a:pt x="464" y="794"/>
                  <a:pt x="461" y="791"/>
                  <a:pt x="460" y="786"/>
                </a:cubicBezTo>
                <a:cubicBezTo>
                  <a:pt x="458" y="782"/>
                  <a:pt x="457" y="778"/>
                  <a:pt x="456" y="774"/>
                </a:cubicBezTo>
                <a:cubicBezTo>
                  <a:pt x="455" y="773"/>
                  <a:pt x="454" y="771"/>
                  <a:pt x="452" y="772"/>
                </a:cubicBezTo>
                <a:cubicBezTo>
                  <a:pt x="451" y="772"/>
                  <a:pt x="450" y="774"/>
                  <a:pt x="451" y="776"/>
                </a:cubicBezTo>
                <a:cubicBezTo>
                  <a:pt x="453" y="781"/>
                  <a:pt x="454" y="787"/>
                  <a:pt x="458" y="792"/>
                </a:cubicBezTo>
                <a:cubicBezTo>
                  <a:pt x="465" y="800"/>
                  <a:pt x="471" y="809"/>
                  <a:pt x="479" y="817"/>
                </a:cubicBezTo>
                <a:cubicBezTo>
                  <a:pt x="484" y="823"/>
                  <a:pt x="486" y="829"/>
                  <a:pt x="486" y="837"/>
                </a:cubicBezTo>
                <a:cubicBezTo>
                  <a:pt x="486" y="841"/>
                  <a:pt x="485" y="845"/>
                  <a:pt x="491" y="846"/>
                </a:cubicBezTo>
                <a:cubicBezTo>
                  <a:pt x="493" y="846"/>
                  <a:pt x="494" y="849"/>
                  <a:pt x="495" y="851"/>
                </a:cubicBezTo>
                <a:cubicBezTo>
                  <a:pt x="501" y="861"/>
                  <a:pt x="507" y="870"/>
                  <a:pt x="513" y="880"/>
                </a:cubicBezTo>
                <a:cubicBezTo>
                  <a:pt x="518" y="889"/>
                  <a:pt x="526" y="897"/>
                  <a:pt x="527" y="909"/>
                </a:cubicBezTo>
                <a:cubicBezTo>
                  <a:pt x="528" y="912"/>
                  <a:pt x="531" y="915"/>
                  <a:pt x="534" y="917"/>
                </a:cubicBezTo>
                <a:cubicBezTo>
                  <a:pt x="542" y="924"/>
                  <a:pt x="551" y="930"/>
                  <a:pt x="560" y="9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101C83E-589F-4AAB-9D64-7F8CF41BCA28}"/>
              </a:ext>
            </a:extLst>
          </p:cNvPr>
          <p:cNvSpPr/>
          <p:nvPr/>
        </p:nvSpPr>
        <p:spPr bwMode="auto">
          <a:xfrm>
            <a:off x="469985" y="1998401"/>
            <a:ext cx="2002174" cy="3292976"/>
          </a:xfrm>
          <a:custGeom>
            <a:gdLst>
              <a:gd fmla="*/ 810 w 996" name="T0"/>
              <a:gd fmla="*/ 537 h 1637" name="T1"/>
              <a:gd fmla="*/ 763 w 996" name="T2"/>
              <a:gd fmla="*/ 568 h 1637" name="T3"/>
              <a:gd fmla="*/ 745 w 996" name="T4"/>
              <a:gd fmla="*/ 560 h 1637" name="T5"/>
              <a:gd fmla="*/ 661 w 996" name="T6"/>
              <a:gd fmla="*/ 632 h 1637" name="T7"/>
              <a:gd fmla="*/ 598 w 996" name="T8"/>
              <a:gd fmla="*/ 704 h 1637" name="T9"/>
              <a:gd fmla="*/ 573 w 996" name="T10"/>
              <a:gd fmla="*/ 718 h 1637" name="T11"/>
              <a:gd fmla="*/ 452 w 996" name="T12"/>
              <a:gd fmla="*/ 728 h 1637" name="T13"/>
              <a:gd fmla="*/ 439 w 996" name="T14"/>
              <a:gd fmla="*/ 827 h 1637" name="T15"/>
              <a:gd fmla="*/ 522 w 996" name="T16"/>
              <a:gd fmla="*/ 818 h 1637" name="T17"/>
              <a:gd fmla="*/ 540 w 996" name="T18"/>
              <a:gd fmla="*/ 916 h 1637" name="T19"/>
              <a:gd fmla="*/ 644 w 996" name="T20"/>
              <a:gd fmla="*/ 909 h 1637" name="T21"/>
              <a:gd fmla="*/ 668 w 996" name="T22"/>
              <a:gd fmla="*/ 914 h 1637" name="T23"/>
              <a:gd fmla="*/ 762 w 996" name="T24"/>
              <a:gd fmla="*/ 954 h 1637" name="T25"/>
              <a:gd fmla="*/ 848 w 996" name="T26"/>
              <a:gd fmla="*/ 998 h 1637" name="T27"/>
              <a:gd fmla="*/ 991 w 996" name="T28"/>
              <a:gd fmla="*/ 1088 h 1637" name="T29"/>
              <a:gd fmla="*/ 957 w 996" name="T30"/>
              <a:gd fmla="*/ 1236 h 1637" name="T31"/>
              <a:gd fmla="*/ 880 w 996" name="T32"/>
              <a:gd fmla="*/ 1320 h 1637" name="T33"/>
              <a:gd fmla="*/ 821 w 996" name="T34"/>
              <a:gd fmla="*/ 1409 h 1637" name="T35"/>
              <a:gd fmla="*/ 768 w 996" name="T36"/>
              <a:gd fmla="*/ 1483 h 1637" name="T37"/>
              <a:gd fmla="*/ 755 w 996" name="T38"/>
              <a:gd fmla="*/ 1599 h 1637" name="T39"/>
              <a:gd fmla="*/ 703 w 996" name="T40"/>
              <a:gd fmla="*/ 1563 h 1637" name="T41"/>
              <a:gd fmla="*/ 685 w 996" name="T42"/>
              <a:gd fmla="*/ 1480 h 1637" name="T43"/>
              <a:gd fmla="*/ 617 w 996" name="T44"/>
              <a:gd fmla="*/ 1195 h 1637" name="T45"/>
              <a:gd fmla="*/ 560 w 996" name="T46"/>
              <a:gd fmla="*/ 1051 h 1637" name="T47"/>
              <a:gd fmla="*/ 583 w 996" name="T48"/>
              <a:gd fmla="*/ 946 h 1637" name="T49"/>
              <a:gd fmla="*/ 507 w 996" name="T50"/>
              <a:gd fmla="*/ 908 h 1637" name="T51"/>
              <a:gd fmla="*/ 409 w 996" name="T52"/>
              <a:gd fmla="*/ 863 h 1637" name="T53"/>
              <a:gd fmla="*/ 307 w 996" name="T54"/>
              <a:gd fmla="*/ 684 h 1637" name="T55"/>
              <a:gd fmla="*/ 296 w 996" name="T56"/>
              <a:gd fmla="*/ 756 h 1637" name="T57"/>
              <a:gd fmla="*/ 273 w 996" name="T58"/>
              <a:gd fmla="*/ 664 h 1637" name="T59"/>
              <a:gd fmla="*/ 254 w 996" name="T60"/>
              <a:gd fmla="*/ 623 h 1637" name="T61"/>
              <a:gd fmla="*/ 307 w 996" name="T62"/>
              <a:gd fmla="*/ 444 h 1637" name="T63"/>
              <a:gd fmla="*/ 285 w 996" name="T64"/>
              <a:gd fmla="*/ 376 h 1637" name="T65"/>
              <a:gd fmla="*/ 271 w 996" name="T66"/>
              <a:gd fmla="*/ 274 h 1637" name="T67"/>
              <a:gd fmla="*/ 248 w 996" name="T68"/>
              <a:gd fmla="*/ 250 h 1637" name="T69"/>
              <a:gd fmla="*/ 170 w 996" name="T70"/>
              <a:gd fmla="*/ 200 h 1637" name="T71"/>
              <a:gd fmla="*/ 4 w 996" name="T72"/>
              <a:gd fmla="*/ 283 h 1637" name="T73"/>
              <a:gd fmla="*/ 88 w 996" name="T74"/>
              <a:gd fmla="*/ 226 h 1637" name="T75"/>
              <a:gd fmla="*/ 125 w 996" name="T76"/>
              <a:gd fmla="*/ 117 h 1637" name="T77"/>
              <a:gd fmla="*/ 102 w 996" name="T78"/>
              <a:gd fmla="*/ 67 h 1637" name="T79"/>
              <a:gd fmla="*/ 141 w 996" name="T80"/>
              <a:gd fmla="*/ 44 h 1637" name="T81"/>
              <a:gd fmla="*/ 351 w 996" name="T82"/>
              <a:gd fmla="*/ 92 h 1637" name="T83"/>
              <a:gd fmla="*/ 445 w 996" name="T84"/>
              <a:gd fmla="*/ 115 h 1637" name="T85"/>
              <a:gd fmla="*/ 514 w 996" name="T86"/>
              <a:gd fmla="*/ 172 h 1637" name="T87"/>
              <a:gd fmla="*/ 557 w 996" name="T88"/>
              <a:gd fmla="*/ 171 h 1637" name="T89"/>
              <a:gd fmla="*/ 642 w 996" name="T90"/>
              <a:gd fmla="*/ 165 h 1637" name="T91"/>
              <a:gd fmla="*/ 656 w 996" name="T92"/>
              <a:gd fmla="*/ 167 h 1637" name="T93"/>
              <a:gd fmla="*/ 695 w 996" name="T94"/>
              <a:gd fmla="*/ 191 h 1637" name="T95"/>
              <a:gd fmla="*/ 737 w 996" name="T96"/>
              <a:gd fmla="*/ 187 h 1637" name="T97"/>
              <a:gd fmla="*/ 691 w 996" name="T98"/>
              <a:gd fmla="*/ 243 h 1637" name="T99"/>
              <a:gd fmla="*/ 595 w 996" name="T100"/>
              <a:gd fmla="*/ 329 h 1637" name="T101"/>
              <a:gd fmla="*/ 671 w 996" name="T102"/>
              <a:gd fmla="*/ 422 h 1637" name="T103"/>
              <a:gd fmla="*/ 693 w 996" name="T104"/>
              <a:gd fmla="*/ 410 h 1637" name="T105"/>
              <a:gd fmla="*/ 754 w 996" name="T106"/>
              <a:gd fmla="*/ 312 h 1637" name="T107"/>
              <a:gd fmla="*/ 808 w 996" name="T108"/>
              <a:gd fmla="*/ 374 h 1637" name="T109"/>
              <a:gd fmla="*/ 876 w 996" name="T110"/>
              <a:gd fmla="*/ 467 h 1637" name="T111"/>
              <a:gd fmla="*/ 757 w 996" name="T112"/>
              <a:gd fmla="*/ 504 h 1637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636" w="996">
                <a:moveTo>
                  <a:pt x="758" y="505"/>
                </a:moveTo>
                <a:cubicBezTo>
                  <a:pt x="765" y="504"/>
                  <a:pt x="772" y="502"/>
                  <a:pt x="780" y="501"/>
                </a:cubicBezTo>
                <a:cubicBezTo>
                  <a:pt x="791" y="499"/>
                  <a:pt x="794" y="502"/>
                  <a:pt x="790" y="513"/>
                </a:cubicBezTo>
                <a:cubicBezTo>
                  <a:pt x="788" y="520"/>
                  <a:pt x="787" y="527"/>
                  <a:pt x="787" y="534"/>
                </a:cubicBezTo>
                <a:cubicBezTo>
                  <a:pt x="788" y="539"/>
                  <a:pt x="790" y="543"/>
                  <a:pt x="796" y="545"/>
                </a:cubicBezTo>
                <a:cubicBezTo>
                  <a:pt x="800" y="546"/>
                  <a:pt x="804" y="544"/>
                  <a:pt x="807" y="541"/>
                </a:cubicBezTo>
                <a:cubicBezTo>
                  <a:pt x="808" y="540"/>
                  <a:pt x="809" y="538"/>
                  <a:pt x="810" y="537"/>
                </a:cubicBezTo>
                <a:cubicBezTo>
                  <a:pt x="812" y="536"/>
                  <a:pt x="815" y="535"/>
                  <a:pt x="817" y="537"/>
                </a:cubicBezTo>
                <a:cubicBezTo>
                  <a:pt x="819" y="539"/>
                  <a:pt x="817" y="541"/>
                  <a:pt x="816" y="542"/>
                </a:cubicBezTo>
                <a:cubicBezTo>
                  <a:pt x="816" y="543"/>
                  <a:pt x="816" y="543"/>
                  <a:pt x="816" y="543"/>
                </a:cubicBezTo>
                <a:cubicBezTo>
                  <a:pt x="806" y="560"/>
                  <a:pt x="810" y="559"/>
                  <a:pt x="792" y="559"/>
                </a:cubicBezTo>
                <a:cubicBezTo>
                  <a:pt x="787" y="559"/>
                  <a:pt x="785" y="562"/>
                  <a:pt x="783" y="566"/>
                </a:cubicBezTo>
                <a:cubicBezTo>
                  <a:pt x="780" y="570"/>
                  <a:pt x="777" y="572"/>
                  <a:pt x="772" y="572"/>
                </a:cubicBezTo>
                <a:cubicBezTo>
                  <a:pt x="768" y="572"/>
                  <a:pt x="765" y="572"/>
                  <a:pt x="763" y="568"/>
                </a:cubicBezTo>
                <a:cubicBezTo>
                  <a:pt x="762" y="564"/>
                  <a:pt x="761" y="560"/>
                  <a:pt x="765" y="557"/>
                </a:cubicBezTo>
                <a:cubicBezTo>
                  <a:pt x="768" y="555"/>
                  <a:pt x="770" y="552"/>
                  <a:pt x="772" y="548"/>
                </a:cubicBezTo>
                <a:cubicBezTo>
                  <a:pt x="770" y="549"/>
                  <a:pt x="768" y="550"/>
                  <a:pt x="766" y="550"/>
                </a:cubicBezTo>
                <a:cubicBezTo>
                  <a:pt x="759" y="552"/>
                  <a:pt x="758" y="552"/>
                  <a:pt x="758" y="545"/>
                </a:cubicBezTo>
                <a:cubicBezTo>
                  <a:pt x="758" y="543"/>
                  <a:pt x="758" y="542"/>
                  <a:pt x="758" y="539"/>
                </a:cubicBezTo>
                <a:cubicBezTo>
                  <a:pt x="757" y="540"/>
                  <a:pt x="757" y="541"/>
                  <a:pt x="757" y="541"/>
                </a:cubicBezTo>
                <a:cubicBezTo>
                  <a:pt x="758" y="551"/>
                  <a:pt x="754" y="556"/>
                  <a:pt x="745" y="560"/>
                </a:cubicBezTo>
                <a:cubicBezTo>
                  <a:pt x="739" y="563"/>
                  <a:pt x="733" y="567"/>
                  <a:pt x="726" y="571"/>
                </a:cubicBezTo>
                <a:cubicBezTo>
                  <a:pt x="723" y="572"/>
                  <a:pt x="722" y="575"/>
                  <a:pt x="723" y="578"/>
                </a:cubicBezTo>
                <a:cubicBezTo>
                  <a:pt x="724" y="581"/>
                  <a:pt x="725" y="585"/>
                  <a:pt x="726" y="588"/>
                </a:cubicBezTo>
                <a:cubicBezTo>
                  <a:pt x="727" y="592"/>
                  <a:pt x="727" y="593"/>
                  <a:pt x="722" y="594"/>
                </a:cubicBezTo>
                <a:cubicBezTo>
                  <a:pt x="714" y="596"/>
                  <a:pt x="706" y="597"/>
                  <a:pt x="698" y="598"/>
                </a:cubicBezTo>
                <a:cubicBezTo>
                  <a:pt x="693" y="599"/>
                  <a:pt x="690" y="601"/>
                  <a:pt x="686" y="605"/>
                </a:cubicBezTo>
                <a:cubicBezTo>
                  <a:pt x="678" y="614"/>
                  <a:pt x="669" y="623"/>
                  <a:pt x="661" y="632"/>
                </a:cubicBezTo>
                <a:cubicBezTo>
                  <a:pt x="658" y="635"/>
                  <a:pt x="657" y="639"/>
                  <a:pt x="657" y="643"/>
                </a:cubicBezTo>
                <a:cubicBezTo>
                  <a:pt x="658" y="647"/>
                  <a:pt x="659" y="651"/>
                  <a:pt x="659" y="656"/>
                </a:cubicBezTo>
                <a:cubicBezTo>
                  <a:pt x="659" y="661"/>
                  <a:pt x="659" y="661"/>
                  <a:pt x="654" y="663"/>
                </a:cubicBezTo>
                <a:cubicBezTo>
                  <a:pt x="653" y="664"/>
                  <a:pt x="652" y="664"/>
                  <a:pt x="651" y="664"/>
                </a:cubicBezTo>
                <a:cubicBezTo>
                  <a:pt x="638" y="667"/>
                  <a:pt x="628" y="673"/>
                  <a:pt x="619" y="682"/>
                </a:cubicBezTo>
                <a:cubicBezTo>
                  <a:pt x="615" y="686"/>
                  <a:pt x="610" y="690"/>
                  <a:pt x="605" y="694"/>
                </a:cubicBezTo>
                <a:cubicBezTo>
                  <a:pt x="602" y="697"/>
                  <a:pt x="600" y="700"/>
                  <a:pt x="598" y="704"/>
                </a:cubicBezTo>
                <a:cubicBezTo>
                  <a:pt x="592" y="718"/>
                  <a:pt x="594" y="731"/>
                  <a:pt x="600" y="743"/>
                </a:cubicBezTo>
                <a:cubicBezTo>
                  <a:pt x="602" y="747"/>
                  <a:pt x="602" y="751"/>
                  <a:pt x="600" y="754"/>
                </a:cubicBezTo>
                <a:cubicBezTo>
                  <a:pt x="597" y="757"/>
                  <a:pt x="595" y="761"/>
                  <a:pt x="593" y="764"/>
                </a:cubicBezTo>
                <a:cubicBezTo>
                  <a:pt x="591" y="767"/>
                  <a:pt x="588" y="769"/>
                  <a:pt x="584" y="769"/>
                </a:cubicBezTo>
                <a:cubicBezTo>
                  <a:pt x="577" y="769"/>
                  <a:pt x="576" y="769"/>
                  <a:pt x="573" y="761"/>
                </a:cubicBezTo>
                <a:cubicBezTo>
                  <a:pt x="571" y="753"/>
                  <a:pt x="570" y="747"/>
                  <a:pt x="573" y="739"/>
                </a:cubicBezTo>
                <a:cubicBezTo>
                  <a:pt x="576" y="733"/>
                  <a:pt x="574" y="725"/>
                  <a:pt x="573" y="718"/>
                </a:cubicBezTo>
                <a:cubicBezTo>
                  <a:pt x="572" y="713"/>
                  <a:pt x="568" y="709"/>
                  <a:pt x="562" y="708"/>
                </a:cubicBezTo>
                <a:cubicBezTo>
                  <a:pt x="552" y="707"/>
                  <a:pt x="543" y="707"/>
                  <a:pt x="533" y="707"/>
                </a:cubicBezTo>
                <a:cubicBezTo>
                  <a:pt x="529" y="707"/>
                  <a:pt x="527" y="708"/>
                  <a:pt x="526" y="713"/>
                </a:cubicBezTo>
                <a:cubicBezTo>
                  <a:pt x="524" y="719"/>
                  <a:pt x="523" y="719"/>
                  <a:pt x="517" y="719"/>
                </a:cubicBezTo>
                <a:cubicBezTo>
                  <a:pt x="506" y="719"/>
                  <a:pt x="497" y="715"/>
                  <a:pt x="488" y="710"/>
                </a:cubicBezTo>
                <a:cubicBezTo>
                  <a:pt x="483" y="708"/>
                  <a:pt x="480" y="708"/>
                  <a:pt x="476" y="711"/>
                </a:cubicBezTo>
                <a:cubicBezTo>
                  <a:pt x="468" y="717"/>
                  <a:pt x="460" y="722"/>
                  <a:pt x="452" y="728"/>
                </a:cubicBezTo>
                <a:cubicBezTo>
                  <a:pt x="449" y="731"/>
                  <a:pt x="446" y="734"/>
                  <a:pt x="444" y="738"/>
                </a:cubicBezTo>
                <a:cubicBezTo>
                  <a:pt x="441" y="743"/>
                  <a:pt x="438" y="749"/>
                  <a:pt x="435" y="754"/>
                </a:cubicBezTo>
                <a:cubicBezTo>
                  <a:pt x="434" y="756"/>
                  <a:pt x="433" y="757"/>
                  <a:pt x="433" y="759"/>
                </a:cubicBezTo>
                <a:cubicBezTo>
                  <a:pt x="431" y="769"/>
                  <a:pt x="429" y="779"/>
                  <a:pt x="427" y="790"/>
                </a:cubicBezTo>
                <a:cubicBezTo>
                  <a:pt x="427" y="792"/>
                  <a:pt x="426" y="794"/>
                  <a:pt x="427" y="797"/>
                </a:cubicBezTo>
                <a:cubicBezTo>
                  <a:pt x="430" y="806"/>
                  <a:pt x="432" y="814"/>
                  <a:pt x="435" y="823"/>
                </a:cubicBezTo>
                <a:cubicBezTo>
                  <a:pt x="436" y="825"/>
                  <a:pt x="437" y="826"/>
                  <a:pt x="439" y="827"/>
                </a:cubicBezTo>
                <a:cubicBezTo>
                  <a:pt x="449" y="832"/>
                  <a:pt x="458" y="837"/>
                  <a:pt x="470" y="833"/>
                </a:cubicBezTo>
                <a:cubicBezTo>
                  <a:pt x="473" y="832"/>
                  <a:pt x="476" y="830"/>
                  <a:pt x="477" y="827"/>
                </a:cubicBezTo>
                <a:cubicBezTo>
                  <a:pt x="478" y="823"/>
                  <a:pt x="480" y="819"/>
                  <a:pt x="481" y="815"/>
                </a:cubicBezTo>
                <a:cubicBezTo>
                  <a:pt x="482" y="812"/>
                  <a:pt x="484" y="810"/>
                  <a:pt x="487" y="809"/>
                </a:cubicBezTo>
                <a:cubicBezTo>
                  <a:pt x="496" y="807"/>
                  <a:pt x="504" y="805"/>
                  <a:pt x="512" y="803"/>
                </a:cubicBezTo>
                <a:cubicBezTo>
                  <a:pt x="518" y="802"/>
                  <a:pt x="520" y="806"/>
                  <a:pt x="523" y="809"/>
                </a:cubicBezTo>
                <a:cubicBezTo>
                  <a:pt x="526" y="812"/>
                  <a:pt x="524" y="815"/>
                  <a:pt x="522" y="818"/>
                </a:cubicBezTo>
                <a:cubicBezTo>
                  <a:pt x="515" y="831"/>
                  <a:pt x="508" y="843"/>
                  <a:pt x="501" y="856"/>
                </a:cubicBezTo>
                <a:cubicBezTo>
                  <a:pt x="500" y="858"/>
                  <a:pt x="498" y="861"/>
                  <a:pt x="500" y="863"/>
                </a:cubicBezTo>
                <a:cubicBezTo>
                  <a:pt x="502" y="866"/>
                  <a:pt x="504" y="869"/>
                  <a:pt x="508" y="868"/>
                </a:cubicBezTo>
                <a:cubicBezTo>
                  <a:pt x="515" y="868"/>
                  <a:pt x="523" y="868"/>
                  <a:pt x="530" y="868"/>
                </a:cubicBezTo>
                <a:cubicBezTo>
                  <a:pt x="534" y="868"/>
                  <a:pt x="537" y="869"/>
                  <a:pt x="539" y="872"/>
                </a:cubicBezTo>
                <a:cubicBezTo>
                  <a:pt x="546" y="880"/>
                  <a:pt x="549" y="889"/>
                  <a:pt x="546" y="900"/>
                </a:cubicBezTo>
                <a:cubicBezTo>
                  <a:pt x="544" y="905"/>
                  <a:pt x="542" y="911"/>
                  <a:pt x="540" y="916"/>
                </a:cubicBezTo>
                <a:cubicBezTo>
                  <a:pt x="538" y="921"/>
                  <a:pt x="539" y="924"/>
                  <a:pt x="541" y="928"/>
                </a:cubicBezTo>
                <a:cubicBezTo>
                  <a:pt x="544" y="938"/>
                  <a:pt x="553" y="939"/>
                  <a:pt x="560" y="942"/>
                </a:cubicBezTo>
                <a:cubicBezTo>
                  <a:pt x="562" y="942"/>
                  <a:pt x="563" y="942"/>
                  <a:pt x="564" y="941"/>
                </a:cubicBezTo>
                <a:cubicBezTo>
                  <a:pt x="566" y="941"/>
                  <a:pt x="567" y="940"/>
                  <a:pt x="569" y="939"/>
                </a:cubicBezTo>
                <a:cubicBezTo>
                  <a:pt x="577" y="931"/>
                  <a:pt x="586" y="932"/>
                  <a:pt x="595" y="938"/>
                </a:cubicBezTo>
                <a:cubicBezTo>
                  <a:pt x="602" y="943"/>
                  <a:pt x="606" y="941"/>
                  <a:pt x="612" y="936"/>
                </a:cubicBezTo>
                <a:cubicBezTo>
                  <a:pt x="622" y="927"/>
                  <a:pt x="633" y="918"/>
                  <a:pt x="644" y="909"/>
                </a:cubicBezTo>
                <a:cubicBezTo>
                  <a:pt x="646" y="907"/>
                  <a:pt x="649" y="905"/>
                  <a:pt x="653" y="905"/>
                </a:cubicBezTo>
                <a:cubicBezTo>
                  <a:pt x="657" y="905"/>
                  <a:pt x="658" y="907"/>
                  <a:pt x="656" y="910"/>
                </a:cubicBezTo>
                <a:cubicBezTo>
                  <a:pt x="654" y="913"/>
                  <a:pt x="652" y="916"/>
                  <a:pt x="650" y="918"/>
                </a:cubicBezTo>
                <a:cubicBezTo>
                  <a:pt x="646" y="923"/>
                  <a:pt x="647" y="927"/>
                  <a:pt x="649" y="931"/>
                </a:cubicBezTo>
                <a:cubicBezTo>
                  <a:pt x="650" y="934"/>
                  <a:pt x="652" y="936"/>
                  <a:pt x="655" y="936"/>
                </a:cubicBezTo>
                <a:cubicBezTo>
                  <a:pt x="658" y="936"/>
                  <a:pt x="658" y="933"/>
                  <a:pt x="658" y="930"/>
                </a:cubicBezTo>
                <a:cubicBezTo>
                  <a:pt x="659" y="923"/>
                  <a:pt x="663" y="918"/>
                  <a:pt x="668" y="914"/>
                </a:cubicBezTo>
                <a:cubicBezTo>
                  <a:pt x="672" y="910"/>
                  <a:pt x="673" y="909"/>
                  <a:pt x="676" y="914"/>
                </a:cubicBezTo>
                <a:cubicBezTo>
                  <a:pt x="682" y="922"/>
                  <a:pt x="691" y="925"/>
                  <a:pt x="700" y="928"/>
                </a:cubicBezTo>
                <a:cubicBezTo>
                  <a:pt x="707" y="929"/>
                  <a:pt x="713" y="930"/>
                  <a:pt x="720" y="928"/>
                </a:cubicBezTo>
                <a:cubicBezTo>
                  <a:pt x="723" y="927"/>
                  <a:pt x="725" y="927"/>
                  <a:pt x="727" y="926"/>
                </a:cubicBezTo>
                <a:cubicBezTo>
                  <a:pt x="731" y="925"/>
                  <a:pt x="734" y="927"/>
                  <a:pt x="736" y="930"/>
                </a:cubicBezTo>
                <a:cubicBezTo>
                  <a:pt x="738" y="932"/>
                  <a:pt x="739" y="933"/>
                  <a:pt x="741" y="935"/>
                </a:cubicBezTo>
                <a:cubicBezTo>
                  <a:pt x="746" y="944"/>
                  <a:pt x="754" y="949"/>
                  <a:pt x="762" y="954"/>
                </a:cubicBezTo>
                <a:cubicBezTo>
                  <a:pt x="770" y="959"/>
                  <a:pt x="776" y="967"/>
                  <a:pt x="784" y="972"/>
                </a:cubicBezTo>
                <a:cubicBezTo>
                  <a:pt x="785" y="974"/>
                  <a:pt x="787" y="975"/>
                  <a:pt x="788" y="977"/>
                </a:cubicBezTo>
                <a:cubicBezTo>
                  <a:pt x="793" y="980"/>
                  <a:pt x="797" y="981"/>
                  <a:pt x="802" y="977"/>
                </a:cubicBezTo>
                <a:cubicBezTo>
                  <a:pt x="806" y="974"/>
                  <a:pt x="810" y="975"/>
                  <a:pt x="815" y="977"/>
                </a:cubicBezTo>
                <a:cubicBezTo>
                  <a:pt x="821" y="980"/>
                  <a:pt x="827" y="984"/>
                  <a:pt x="833" y="987"/>
                </a:cubicBezTo>
                <a:cubicBezTo>
                  <a:pt x="836" y="989"/>
                  <a:pt x="839" y="992"/>
                  <a:pt x="843" y="992"/>
                </a:cubicBezTo>
                <a:cubicBezTo>
                  <a:pt x="846" y="993"/>
                  <a:pt x="847" y="995"/>
                  <a:pt x="848" y="998"/>
                </a:cubicBezTo>
                <a:cubicBezTo>
                  <a:pt x="849" y="1005"/>
                  <a:pt x="849" y="1013"/>
                  <a:pt x="850" y="1021"/>
                </a:cubicBezTo>
                <a:cubicBezTo>
                  <a:pt x="850" y="1025"/>
                  <a:pt x="847" y="1029"/>
                  <a:pt x="845" y="1032"/>
                </a:cubicBezTo>
                <a:cubicBezTo>
                  <a:pt x="843" y="1038"/>
                  <a:pt x="844" y="1039"/>
                  <a:pt x="850" y="1039"/>
                </a:cubicBezTo>
                <a:cubicBezTo>
                  <a:pt x="868" y="1040"/>
                  <a:pt x="885" y="1046"/>
                  <a:pt x="902" y="1051"/>
                </a:cubicBezTo>
                <a:cubicBezTo>
                  <a:pt x="910" y="1053"/>
                  <a:pt x="918" y="1056"/>
                  <a:pt x="926" y="1058"/>
                </a:cubicBezTo>
                <a:cubicBezTo>
                  <a:pt x="941" y="1062"/>
                  <a:pt x="955" y="1071"/>
                  <a:pt x="969" y="1077"/>
                </a:cubicBezTo>
                <a:cubicBezTo>
                  <a:pt x="976" y="1080"/>
                  <a:pt x="983" y="1084"/>
                  <a:pt x="991" y="1088"/>
                </a:cubicBezTo>
                <a:cubicBezTo>
                  <a:pt x="994" y="1089"/>
                  <a:pt x="996" y="1092"/>
                  <a:pt x="996" y="1096"/>
                </a:cubicBezTo>
                <a:cubicBezTo>
                  <a:pt x="995" y="1106"/>
                  <a:pt x="995" y="1116"/>
                  <a:pt x="995" y="1126"/>
                </a:cubicBezTo>
                <a:cubicBezTo>
                  <a:pt x="995" y="1131"/>
                  <a:pt x="993" y="1134"/>
                  <a:pt x="990" y="1137"/>
                </a:cubicBezTo>
                <a:cubicBezTo>
                  <a:pt x="980" y="1146"/>
                  <a:pt x="970" y="1156"/>
                  <a:pt x="959" y="1165"/>
                </a:cubicBezTo>
                <a:cubicBezTo>
                  <a:pt x="954" y="1170"/>
                  <a:pt x="954" y="1170"/>
                  <a:pt x="957" y="1176"/>
                </a:cubicBezTo>
                <a:cubicBezTo>
                  <a:pt x="960" y="1182"/>
                  <a:pt x="961" y="1187"/>
                  <a:pt x="960" y="1193"/>
                </a:cubicBezTo>
                <a:cubicBezTo>
                  <a:pt x="959" y="1207"/>
                  <a:pt x="958" y="1221"/>
                  <a:pt x="957" y="1236"/>
                </a:cubicBezTo>
                <a:cubicBezTo>
                  <a:pt x="957" y="1239"/>
                  <a:pt x="957" y="1241"/>
                  <a:pt x="955" y="1244"/>
                </a:cubicBezTo>
                <a:cubicBezTo>
                  <a:pt x="951" y="1251"/>
                  <a:pt x="947" y="1257"/>
                  <a:pt x="943" y="1264"/>
                </a:cubicBezTo>
                <a:cubicBezTo>
                  <a:pt x="941" y="1268"/>
                  <a:pt x="938" y="1270"/>
                  <a:pt x="934" y="1269"/>
                </a:cubicBezTo>
                <a:cubicBezTo>
                  <a:pt x="923" y="1268"/>
                  <a:pt x="913" y="1272"/>
                  <a:pt x="904" y="1278"/>
                </a:cubicBezTo>
                <a:cubicBezTo>
                  <a:pt x="899" y="1282"/>
                  <a:pt x="893" y="1286"/>
                  <a:pt x="887" y="1290"/>
                </a:cubicBezTo>
                <a:cubicBezTo>
                  <a:pt x="883" y="1292"/>
                  <a:pt x="881" y="1295"/>
                  <a:pt x="880" y="1300"/>
                </a:cubicBezTo>
                <a:cubicBezTo>
                  <a:pt x="880" y="1307"/>
                  <a:pt x="879" y="1313"/>
                  <a:pt x="880" y="1320"/>
                </a:cubicBezTo>
                <a:cubicBezTo>
                  <a:pt x="880" y="1325"/>
                  <a:pt x="879" y="1329"/>
                  <a:pt x="876" y="1333"/>
                </a:cubicBezTo>
                <a:cubicBezTo>
                  <a:pt x="871" y="1343"/>
                  <a:pt x="866" y="1353"/>
                  <a:pt x="861" y="1363"/>
                </a:cubicBezTo>
                <a:cubicBezTo>
                  <a:pt x="859" y="1367"/>
                  <a:pt x="856" y="1370"/>
                  <a:pt x="854" y="1373"/>
                </a:cubicBezTo>
                <a:cubicBezTo>
                  <a:pt x="847" y="1380"/>
                  <a:pt x="840" y="1386"/>
                  <a:pt x="834" y="1393"/>
                </a:cubicBezTo>
                <a:cubicBezTo>
                  <a:pt x="831" y="1396"/>
                  <a:pt x="828" y="1397"/>
                  <a:pt x="824" y="1396"/>
                </a:cubicBezTo>
                <a:cubicBezTo>
                  <a:pt x="818" y="1394"/>
                  <a:pt x="813" y="1393"/>
                  <a:pt x="806" y="1391"/>
                </a:cubicBezTo>
                <a:cubicBezTo>
                  <a:pt x="812" y="1398"/>
                  <a:pt x="816" y="1403"/>
                  <a:pt x="821" y="1409"/>
                </a:cubicBezTo>
                <a:cubicBezTo>
                  <a:pt x="824" y="1412"/>
                  <a:pt x="825" y="1416"/>
                  <a:pt x="822" y="1420"/>
                </a:cubicBezTo>
                <a:cubicBezTo>
                  <a:pt x="819" y="1425"/>
                  <a:pt x="816" y="1429"/>
                  <a:pt x="814" y="1434"/>
                </a:cubicBezTo>
                <a:cubicBezTo>
                  <a:pt x="809" y="1444"/>
                  <a:pt x="801" y="1448"/>
                  <a:pt x="791" y="1448"/>
                </a:cubicBezTo>
                <a:cubicBezTo>
                  <a:pt x="784" y="1449"/>
                  <a:pt x="784" y="1449"/>
                  <a:pt x="785" y="1457"/>
                </a:cubicBezTo>
                <a:cubicBezTo>
                  <a:pt x="787" y="1469"/>
                  <a:pt x="787" y="1469"/>
                  <a:pt x="776" y="1473"/>
                </a:cubicBezTo>
                <a:cubicBezTo>
                  <a:pt x="775" y="1474"/>
                  <a:pt x="774" y="1474"/>
                  <a:pt x="773" y="1474"/>
                </a:cubicBezTo>
                <a:cubicBezTo>
                  <a:pt x="767" y="1477"/>
                  <a:pt x="766" y="1477"/>
                  <a:pt x="768" y="1483"/>
                </a:cubicBezTo>
                <a:cubicBezTo>
                  <a:pt x="771" y="1491"/>
                  <a:pt x="770" y="1498"/>
                  <a:pt x="768" y="1505"/>
                </a:cubicBezTo>
                <a:cubicBezTo>
                  <a:pt x="765" y="1513"/>
                  <a:pt x="763" y="1521"/>
                  <a:pt x="760" y="1529"/>
                </a:cubicBezTo>
                <a:cubicBezTo>
                  <a:pt x="759" y="1533"/>
                  <a:pt x="759" y="1536"/>
                  <a:pt x="763" y="1538"/>
                </a:cubicBezTo>
                <a:cubicBezTo>
                  <a:pt x="763" y="1538"/>
                  <a:pt x="763" y="1538"/>
                  <a:pt x="764" y="1539"/>
                </a:cubicBezTo>
                <a:cubicBezTo>
                  <a:pt x="776" y="1549"/>
                  <a:pt x="775" y="1545"/>
                  <a:pt x="769" y="1560"/>
                </a:cubicBezTo>
                <a:cubicBezTo>
                  <a:pt x="766" y="1569"/>
                  <a:pt x="761" y="1577"/>
                  <a:pt x="755" y="1585"/>
                </a:cubicBezTo>
                <a:cubicBezTo>
                  <a:pt x="752" y="1590"/>
                  <a:pt x="751" y="1594"/>
                  <a:pt x="755" y="1599"/>
                </a:cubicBezTo>
                <a:cubicBezTo>
                  <a:pt x="759" y="1606"/>
                  <a:pt x="757" y="1611"/>
                  <a:pt x="753" y="1616"/>
                </a:cubicBezTo>
                <a:cubicBezTo>
                  <a:pt x="749" y="1621"/>
                  <a:pt x="746" y="1625"/>
                  <a:pt x="746" y="1632"/>
                </a:cubicBezTo>
                <a:cubicBezTo>
                  <a:pt x="746" y="1636"/>
                  <a:pt x="744" y="1637"/>
                  <a:pt x="740" y="1635"/>
                </a:cubicBezTo>
                <a:cubicBezTo>
                  <a:pt x="730" y="1630"/>
                  <a:pt x="721" y="1625"/>
                  <a:pt x="715" y="1615"/>
                </a:cubicBezTo>
                <a:cubicBezTo>
                  <a:pt x="710" y="1606"/>
                  <a:pt x="703" y="1598"/>
                  <a:pt x="698" y="1589"/>
                </a:cubicBezTo>
                <a:cubicBezTo>
                  <a:pt x="695" y="1584"/>
                  <a:pt x="694" y="1580"/>
                  <a:pt x="699" y="1575"/>
                </a:cubicBezTo>
                <a:cubicBezTo>
                  <a:pt x="702" y="1572"/>
                  <a:pt x="703" y="1568"/>
                  <a:pt x="703" y="1563"/>
                </a:cubicBezTo>
                <a:cubicBezTo>
                  <a:pt x="703" y="1558"/>
                  <a:pt x="701" y="1555"/>
                  <a:pt x="696" y="1554"/>
                </a:cubicBezTo>
                <a:cubicBezTo>
                  <a:pt x="693" y="1553"/>
                  <a:pt x="690" y="1551"/>
                  <a:pt x="687" y="1548"/>
                </a:cubicBezTo>
                <a:cubicBezTo>
                  <a:pt x="683" y="1544"/>
                  <a:pt x="684" y="1537"/>
                  <a:pt x="689" y="1535"/>
                </a:cubicBezTo>
                <a:cubicBezTo>
                  <a:pt x="695" y="1533"/>
                  <a:pt x="696" y="1530"/>
                  <a:pt x="696" y="1524"/>
                </a:cubicBezTo>
                <a:cubicBezTo>
                  <a:pt x="697" y="1515"/>
                  <a:pt x="697" y="1506"/>
                  <a:pt x="698" y="1496"/>
                </a:cubicBezTo>
                <a:cubicBezTo>
                  <a:pt x="698" y="1490"/>
                  <a:pt x="697" y="1485"/>
                  <a:pt x="690" y="1483"/>
                </a:cubicBezTo>
                <a:cubicBezTo>
                  <a:pt x="688" y="1482"/>
                  <a:pt x="687" y="1481"/>
                  <a:pt x="685" y="1480"/>
                </a:cubicBezTo>
                <a:cubicBezTo>
                  <a:pt x="683" y="1478"/>
                  <a:pt x="682" y="1476"/>
                  <a:pt x="682" y="1473"/>
                </a:cubicBezTo>
                <a:cubicBezTo>
                  <a:pt x="681" y="1467"/>
                  <a:pt x="681" y="1460"/>
                  <a:pt x="680" y="1453"/>
                </a:cubicBezTo>
                <a:cubicBezTo>
                  <a:pt x="679" y="1423"/>
                  <a:pt x="678" y="1392"/>
                  <a:pt x="677" y="1361"/>
                </a:cubicBezTo>
                <a:cubicBezTo>
                  <a:pt x="676" y="1338"/>
                  <a:pt x="674" y="1315"/>
                  <a:pt x="674" y="1292"/>
                </a:cubicBezTo>
                <a:cubicBezTo>
                  <a:pt x="673" y="1272"/>
                  <a:pt x="672" y="1252"/>
                  <a:pt x="671" y="1232"/>
                </a:cubicBezTo>
                <a:cubicBezTo>
                  <a:pt x="671" y="1229"/>
                  <a:pt x="669" y="1228"/>
                  <a:pt x="667" y="1226"/>
                </a:cubicBezTo>
                <a:cubicBezTo>
                  <a:pt x="650" y="1216"/>
                  <a:pt x="634" y="1205"/>
                  <a:pt x="617" y="1195"/>
                </a:cubicBezTo>
                <a:cubicBezTo>
                  <a:pt x="613" y="1192"/>
                  <a:pt x="610" y="1189"/>
                  <a:pt x="608" y="1184"/>
                </a:cubicBezTo>
                <a:cubicBezTo>
                  <a:pt x="591" y="1154"/>
                  <a:pt x="575" y="1124"/>
                  <a:pt x="558" y="1094"/>
                </a:cubicBezTo>
                <a:cubicBezTo>
                  <a:pt x="556" y="1090"/>
                  <a:pt x="554" y="1086"/>
                  <a:pt x="555" y="1082"/>
                </a:cubicBezTo>
                <a:cubicBezTo>
                  <a:pt x="555" y="1076"/>
                  <a:pt x="557" y="1074"/>
                  <a:pt x="563" y="1071"/>
                </a:cubicBezTo>
                <a:cubicBezTo>
                  <a:pt x="564" y="1071"/>
                  <a:pt x="566" y="1064"/>
                  <a:pt x="565" y="1062"/>
                </a:cubicBezTo>
                <a:cubicBezTo>
                  <a:pt x="564" y="1061"/>
                  <a:pt x="563" y="1060"/>
                  <a:pt x="561" y="1058"/>
                </a:cubicBezTo>
                <a:cubicBezTo>
                  <a:pt x="559" y="1056"/>
                  <a:pt x="558" y="1054"/>
                  <a:pt x="560" y="1051"/>
                </a:cubicBezTo>
                <a:cubicBezTo>
                  <a:pt x="562" y="1048"/>
                  <a:pt x="562" y="1045"/>
                  <a:pt x="562" y="1041"/>
                </a:cubicBezTo>
                <a:cubicBezTo>
                  <a:pt x="562" y="1036"/>
                  <a:pt x="565" y="1032"/>
                  <a:pt x="569" y="1030"/>
                </a:cubicBezTo>
                <a:cubicBezTo>
                  <a:pt x="578" y="1027"/>
                  <a:pt x="583" y="1020"/>
                  <a:pt x="585" y="1011"/>
                </a:cubicBezTo>
                <a:cubicBezTo>
                  <a:pt x="586" y="1009"/>
                  <a:pt x="587" y="1007"/>
                  <a:pt x="588" y="1004"/>
                </a:cubicBezTo>
                <a:cubicBezTo>
                  <a:pt x="596" y="984"/>
                  <a:pt x="596" y="984"/>
                  <a:pt x="594" y="963"/>
                </a:cubicBezTo>
                <a:cubicBezTo>
                  <a:pt x="594" y="962"/>
                  <a:pt x="593" y="961"/>
                  <a:pt x="593" y="960"/>
                </a:cubicBezTo>
                <a:cubicBezTo>
                  <a:pt x="593" y="953"/>
                  <a:pt x="589" y="947"/>
                  <a:pt x="583" y="946"/>
                </a:cubicBezTo>
                <a:cubicBezTo>
                  <a:pt x="579" y="945"/>
                  <a:pt x="573" y="948"/>
                  <a:pt x="572" y="951"/>
                </a:cubicBezTo>
                <a:cubicBezTo>
                  <a:pt x="571" y="953"/>
                  <a:pt x="571" y="954"/>
                  <a:pt x="570" y="956"/>
                </a:cubicBezTo>
                <a:cubicBezTo>
                  <a:pt x="570" y="960"/>
                  <a:pt x="567" y="961"/>
                  <a:pt x="563" y="960"/>
                </a:cubicBezTo>
                <a:cubicBezTo>
                  <a:pt x="550" y="958"/>
                  <a:pt x="538" y="954"/>
                  <a:pt x="528" y="945"/>
                </a:cubicBezTo>
                <a:cubicBezTo>
                  <a:pt x="525" y="942"/>
                  <a:pt x="522" y="939"/>
                  <a:pt x="519" y="937"/>
                </a:cubicBezTo>
                <a:cubicBezTo>
                  <a:pt x="515" y="934"/>
                  <a:pt x="513" y="929"/>
                  <a:pt x="514" y="923"/>
                </a:cubicBezTo>
                <a:cubicBezTo>
                  <a:pt x="514" y="917"/>
                  <a:pt x="511" y="911"/>
                  <a:pt x="507" y="908"/>
                </a:cubicBezTo>
                <a:cubicBezTo>
                  <a:pt x="502" y="903"/>
                  <a:pt x="502" y="898"/>
                  <a:pt x="502" y="893"/>
                </a:cubicBezTo>
                <a:cubicBezTo>
                  <a:pt x="502" y="893"/>
                  <a:pt x="501" y="894"/>
                  <a:pt x="501" y="894"/>
                </a:cubicBezTo>
                <a:cubicBezTo>
                  <a:pt x="501" y="904"/>
                  <a:pt x="501" y="904"/>
                  <a:pt x="492" y="900"/>
                </a:cubicBezTo>
                <a:cubicBezTo>
                  <a:pt x="478" y="893"/>
                  <a:pt x="466" y="883"/>
                  <a:pt x="454" y="873"/>
                </a:cubicBezTo>
                <a:cubicBezTo>
                  <a:pt x="450" y="870"/>
                  <a:pt x="446" y="867"/>
                  <a:pt x="442" y="864"/>
                </a:cubicBezTo>
                <a:cubicBezTo>
                  <a:pt x="440" y="861"/>
                  <a:pt x="437" y="860"/>
                  <a:pt x="434" y="863"/>
                </a:cubicBezTo>
                <a:cubicBezTo>
                  <a:pt x="426" y="870"/>
                  <a:pt x="418" y="869"/>
                  <a:pt x="409" y="863"/>
                </a:cubicBezTo>
                <a:cubicBezTo>
                  <a:pt x="405" y="861"/>
                  <a:pt x="399" y="858"/>
                  <a:pt x="394" y="856"/>
                </a:cubicBezTo>
                <a:cubicBezTo>
                  <a:pt x="387" y="854"/>
                  <a:pt x="381" y="849"/>
                  <a:pt x="376" y="843"/>
                </a:cubicBezTo>
                <a:cubicBezTo>
                  <a:pt x="369" y="834"/>
                  <a:pt x="361" y="824"/>
                  <a:pt x="353" y="815"/>
                </a:cubicBezTo>
                <a:cubicBezTo>
                  <a:pt x="350" y="812"/>
                  <a:pt x="348" y="808"/>
                  <a:pt x="348" y="803"/>
                </a:cubicBezTo>
                <a:cubicBezTo>
                  <a:pt x="350" y="786"/>
                  <a:pt x="346" y="772"/>
                  <a:pt x="338" y="758"/>
                </a:cubicBezTo>
                <a:cubicBezTo>
                  <a:pt x="328" y="741"/>
                  <a:pt x="320" y="723"/>
                  <a:pt x="310" y="705"/>
                </a:cubicBezTo>
                <a:cubicBezTo>
                  <a:pt x="306" y="698"/>
                  <a:pt x="305" y="692"/>
                  <a:pt x="307" y="684"/>
                </a:cubicBezTo>
                <a:cubicBezTo>
                  <a:pt x="308" y="681"/>
                  <a:pt x="309" y="677"/>
                  <a:pt x="307" y="674"/>
                </a:cubicBezTo>
                <a:cubicBezTo>
                  <a:pt x="306" y="672"/>
                  <a:pt x="305" y="670"/>
                  <a:pt x="303" y="670"/>
                </a:cubicBezTo>
                <a:cubicBezTo>
                  <a:pt x="300" y="671"/>
                  <a:pt x="300" y="673"/>
                  <a:pt x="299" y="674"/>
                </a:cubicBezTo>
                <a:cubicBezTo>
                  <a:pt x="298" y="682"/>
                  <a:pt x="297" y="690"/>
                  <a:pt x="300" y="698"/>
                </a:cubicBezTo>
                <a:cubicBezTo>
                  <a:pt x="308" y="719"/>
                  <a:pt x="310" y="742"/>
                  <a:pt x="314" y="765"/>
                </a:cubicBezTo>
                <a:cubicBezTo>
                  <a:pt x="314" y="767"/>
                  <a:pt x="315" y="769"/>
                  <a:pt x="312" y="772"/>
                </a:cubicBezTo>
                <a:cubicBezTo>
                  <a:pt x="306" y="767"/>
                  <a:pt x="300" y="762"/>
                  <a:pt x="296" y="756"/>
                </a:cubicBezTo>
                <a:cubicBezTo>
                  <a:pt x="294" y="753"/>
                  <a:pt x="294" y="750"/>
                  <a:pt x="294" y="747"/>
                </a:cubicBezTo>
                <a:cubicBezTo>
                  <a:pt x="295" y="739"/>
                  <a:pt x="293" y="733"/>
                  <a:pt x="286" y="729"/>
                </a:cubicBezTo>
                <a:cubicBezTo>
                  <a:pt x="283" y="727"/>
                  <a:pt x="280" y="725"/>
                  <a:pt x="280" y="721"/>
                </a:cubicBezTo>
                <a:cubicBezTo>
                  <a:pt x="280" y="718"/>
                  <a:pt x="280" y="714"/>
                  <a:pt x="283" y="712"/>
                </a:cubicBezTo>
                <a:cubicBezTo>
                  <a:pt x="287" y="710"/>
                  <a:pt x="286" y="707"/>
                  <a:pt x="285" y="704"/>
                </a:cubicBezTo>
                <a:cubicBezTo>
                  <a:pt x="281" y="692"/>
                  <a:pt x="278" y="681"/>
                  <a:pt x="274" y="670"/>
                </a:cubicBezTo>
                <a:cubicBezTo>
                  <a:pt x="274" y="668"/>
                  <a:pt x="273" y="666"/>
                  <a:pt x="273" y="664"/>
                </a:cubicBezTo>
                <a:cubicBezTo>
                  <a:pt x="272" y="661"/>
                  <a:pt x="273" y="659"/>
                  <a:pt x="276" y="659"/>
                </a:cubicBezTo>
                <a:cubicBezTo>
                  <a:pt x="282" y="659"/>
                  <a:pt x="287" y="659"/>
                  <a:pt x="292" y="657"/>
                </a:cubicBezTo>
                <a:cubicBezTo>
                  <a:pt x="288" y="657"/>
                  <a:pt x="283" y="657"/>
                  <a:pt x="278" y="657"/>
                </a:cubicBezTo>
                <a:cubicBezTo>
                  <a:pt x="272" y="657"/>
                  <a:pt x="271" y="657"/>
                  <a:pt x="270" y="650"/>
                </a:cubicBezTo>
                <a:cubicBezTo>
                  <a:pt x="270" y="649"/>
                  <a:pt x="269" y="648"/>
                  <a:pt x="269" y="646"/>
                </a:cubicBezTo>
                <a:cubicBezTo>
                  <a:pt x="270" y="639"/>
                  <a:pt x="267" y="633"/>
                  <a:pt x="259" y="630"/>
                </a:cubicBezTo>
                <a:cubicBezTo>
                  <a:pt x="256" y="629"/>
                  <a:pt x="255" y="626"/>
                  <a:pt x="254" y="623"/>
                </a:cubicBezTo>
                <a:cubicBezTo>
                  <a:pt x="251" y="600"/>
                  <a:pt x="248" y="578"/>
                  <a:pt x="245" y="555"/>
                </a:cubicBezTo>
                <a:cubicBezTo>
                  <a:pt x="244" y="550"/>
                  <a:pt x="245" y="546"/>
                  <a:pt x="247" y="542"/>
                </a:cubicBezTo>
                <a:cubicBezTo>
                  <a:pt x="259" y="516"/>
                  <a:pt x="270" y="490"/>
                  <a:pt x="282" y="464"/>
                </a:cubicBezTo>
                <a:cubicBezTo>
                  <a:pt x="284" y="459"/>
                  <a:pt x="285" y="454"/>
                  <a:pt x="287" y="449"/>
                </a:cubicBezTo>
                <a:cubicBezTo>
                  <a:pt x="288" y="442"/>
                  <a:pt x="291" y="441"/>
                  <a:pt x="298" y="444"/>
                </a:cubicBezTo>
                <a:cubicBezTo>
                  <a:pt x="299" y="445"/>
                  <a:pt x="300" y="446"/>
                  <a:pt x="301" y="446"/>
                </a:cubicBezTo>
                <a:cubicBezTo>
                  <a:pt x="304" y="448"/>
                  <a:pt x="306" y="448"/>
                  <a:pt x="307" y="444"/>
                </a:cubicBezTo>
                <a:cubicBezTo>
                  <a:pt x="308" y="441"/>
                  <a:pt x="308" y="438"/>
                  <a:pt x="312" y="437"/>
                </a:cubicBezTo>
                <a:cubicBezTo>
                  <a:pt x="314" y="437"/>
                  <a:pt x="313" y="437"/>
                  <a:pt x="312" y="436"/>
                </a:cubicBezTo>
                <a:cubicBezTo>
                  <a:pt x="308" y="435"/>
                  <a:pt x="308" y="430"/>
                  <a:pt x="307" y="426"/>
                </a:cubicBezTo>
                <a:cubicBezTo>
                  <a:pt x="306" y="422"/>
                  <a:pt x="304" y="418"/>
                  <a:pt x="300" y="415"/>
                </a:cubicBezTo>
                <a:cubicBezTo>
                  <a:pt x="297" y="412"/>
                  <a:pt x="293" y="408"/>
                  <a:pt x="289" y="405"/>
                </a:cubicBezTo>
                <a:cubicBezTo>
                  <a:pt x="285" y="401"/>
                  <a:pt x="283" y="397"/>
                  <a:pt x="283" y="392"/>
                </a:cubicBezTo>
                <a:cubicBezTo>
                  <a:pt x="283" y="386"/>
                  <a:pt x="284" y="381"/>
                  <a:pt x="285" y="376"/>
                </a:cubicBezTo>
                <a:cubicBezTo>
                  <a:pt x="287" y="368"/>
                  <a:pt x="288" y="360"/>
                  <a:pt x="280" y="354"/>
                </a:cubicBezTo>
                <a:cubicBezTo>
                  <a:pt x="277" y="352"/>
                  <a:pt x="276" y="347"/>
                  <a:pt x="277" y="343"/>
                </a:cubicBezTo>
                <a:cubicBezTo>
                  <a:pt x="277" y="334"/>
                  <a:pt x="275" y="324"/>
                  <a:pt x="275" y="314"/>
                </a:cubicBezTo>
                <a:cubicBezTo>
                  <a:pt x="275" y="303"/>
                  <a:pt x="275" y="291"/>
                  <a:pt x="275" y="279"/>
                </a:cubicBezTo>
                <a:cubicBezTo>
                  <a:pt x="275" y="277"/>
                  <a:pt x="275" y="276"/>
                  <a:pt x="275" y="274"/>
                </a:cubicBezTo>
                <a:cubicBezTo>
                  <a:pt x="275" y="273"/>
                  <a:pt x="274" y="271"/>
                  <a:pt x="273" y="271"/>
                </a:cubicBezTo>
                <a:cubicBezTo>
                  <a:pt x="271" y="271"/>
                  <a:pt x="271" y="273"/>
                  <a:pt x="271" y="274"/>
                </a:cubicBezTo>
                <a:cubicBezTo>
                  <a:pt x="271" y="277"/>
                  <a:pt x="271" y="280"/>
                  <a:pt x="271" y="283"/>
                </a:cubicBezTo>
                <a:cubicBezTo>
                  <a:pt x="270" y="287"/>
                  <a:pt x="270" y="290"/>
                  <a:pt x="270" y="293"/>
                </a:cubicBezTo>
                <a:cubicBezTo>
                  <a:pt x="269" y="295"/>
                  <a:pt x="268" y="296"/>
                  <a:pt x="266" y="296"/>
                </a:cubicBezTo>
                <a:cubicBezTo>
                  <a:pt x="264" y="296"/>
                  <a:pt x="262" y="296"/>
                  <a:pt x="261" y="294"/>
                </a:cubicBezTo>
                <a:cubicBezTo>
                  <a:pt x="260" y="288"/>
                  <a:pt x="257" y="283"/>
                  <a:pt x="259" y="276"/>
                </a:cubicBezTo>
                <a:cubicBezTo>
                  <a:pt x="262" y="269"/>
                  <a:pt x="261" y="262"/>
                  <a:pt x="255" y="256"/>
                </a:cubicBezTo>
                <a:cubicBezTo>
                  <a:pt x="253" y="254"/>
                  <a:pt x="250" y="252"/>
                  <a:pt x="248" y="250"/>
                </a:cubicBezTo>
                <a:cubicBezTo>
                  <a:pt x="242" y="241"/>
                  <a:pt x="233" y="236"/>
                  <a:pt x="222" y="235"/>
                </a:cubicBezTo>
                <a:cubicBezTo>
                  <a:pt x="216" y="234"/>
                  <a:pt x="214" y="231"/>
                  <a:pt x="212" y="225"/>
                </a:cubicBezTo>
                <a:cubicBezTo>
                  <a:pt x="209" y="211"/>
                  <a:pt x="209" y="211"/>
                  <a:pt x="195" y="217"/>
                </a:cubicBezTo>
                <a:cubicBezTo>
                  <a:pt x="192" y="218"/>
                  <a:pt x="189" y="219"/>
                  <a:pt x="186" y="221"/>
                </a:cubicBezTo>
                <a:cubicBezTo>
                  <a:pt x="178" y="226"/>
                  <a:pt x="170" y="224"/>
                  <a:pt x="162" y="222"/>
                </a:cubicBezTo>
                <a:cubicBezTo>
                  <a:pt x="158" y="221"/>
                  <a:pt x="159" y="219"/>
                  <a:pt x="160" y="217"/>
                </a:cubicBezTo>
                <a:cubicBezTo>
                  <a:pt x="163" y="211"/>
                  <a:pt x="166" y="206"/>
                  <a:pt x="170" y="200"/>
                </a:cubicBezTo>
                <a:cubicBezTo>
                  <a:pt x="167" y="198"/>
                  <a:pt x="166" y="200"/>
                  <a:pt x="164" y="201"/>
                </a:cubicBezTo>
                <a:cubicBezTo>
                  <a:pt x="159" y="205"/>
                  <a:pt x="153" y="209"/>
                  <a:pt x="148" y="212"/>
                </a:cubicBezTo>
                <a:cubicBezTo>
                  <a:pt x="145" y="214"/>
                  <a:pt x="142" y="217"/>
                  <a:pt x="140" y="220"/>
                </a:cubicBezTo>
                <a:cubicBezTo>
                  <a:pt x="133" y="229"/>
                  <a:pt x="125" y="237"/>
                  <a:pt x="118" y="246"/>
                </a:cubicBezTo>
                <a:cubicBezTo>
                  <a:pt x="115" y="250"/>
                  <a:pt x="111" y="253"/>
                  <a:pt x="106" y="254"/>
                </a:cubicBezTo>
                <a:cubicBezTo>
                  <a:pt x="73" y="264"/>
                  <a:pt x="41" y="273"/>
                  <a:pt x="8" y="282"/>
                </a:cubicBezTo>
                <a:cubicBezTo>
                  <a:pt x="7" y="283"/>
                  <a:pt x="6" y="283"/>
                  <a:pt x="4" y="283"/>
                </a:cubicBezTo>
                <a:cubicBezTo>
                  <a:pt x="1" y="284"/>
                  <a:pt x="0" y="283"/>
                  <a:pt x="0" y="279"/>
                </a:cubicBezTo>
                <a:cubicBezTo>
                  <a:pt x="0" y="271"/>
                  <a:pt x="1" y="269"/>
                  <a:pt x="9" y="268"/>
                </a:cubicBezTo>
                <a:cubicBezTo>
                  <a:pt x="37" y="263"/>
                  <a:pt x="61" y="249"/>
                  <a:pt x="86" y="238"/>
                </a:cubicBezTo>
                <a:cubicBezTo>
                  <a:pt x="93" y="235"/>
                  <a:pt x="96" y="228"/>
                  <a:pt x="101" y="223"/>
                </a:cubicBezTo>
                <a:cubicBezTo>
                  <a:pt x="101" y="222"/>
                  <a:pt x="101" y="220"/>
                  <a:pt x="100" y="219"/>
                </a:cubicBezTo>
                <a:cubicBezTo>
                  <a:pt x="99" y="218"/>
                  <a:pt x="98" y="219"/>
                  <a:pt x="97" y="220"/>
                </a:cubicBezTo>
                <a:cubicBezTo>
                  <a:pt x="94" y="222"/>
                  <a:pt x="92" y="226"/>
                  <a:pt x="88" y="226"/>
                </a:cubicBezTo>
                <a:cubicBezTo>
                  <a:pt x="84" y="225"/>
                  <a:pt x="81" y="222"/>
                  <a:pt x="78" y="220"/>
                </a:cubicBezTo>
                <a:cubicBezTo>
                  <a:pt x="74" y="218"/>
                  <a:pt x="73" y="215"/>
                  <a:pt x="72" y="211"/>
                </a:cubicBezTo>
                <a:cubicBezTo>
                  <a:pt x="70" y="200"/>
                  <a:pt x="67" y="188"/>
                  <a:pt x="65" y="177"/>
                </a:cubicBezTo>
                <a:cubicBezTo>
                  <a:pt x="64" y="173"/>
                  <a:pt x="65" y="170"/>
                  <a:pt x="67" y="166"/>
                </a:cubicBezTo>
                <a:cubicBezTo>
                  <a:pt x="73" y="155"/>
                  <a:pt x="80" y="145"/>
                  <a:pt x="86" y="134"/>
                </a:cubicBezTo>
                <a:cubicBezTo>
                  <a:pt x="89" y="130"/>
                  <a:pt x="92" y="127"/>
                  <a:pt x="96" y="126"/>
                </a:cubicBezTo>
                <a:cubicBezTo>
                  <a:pt x="106" y="123"/>
                  <a:pt x="115" y="120"/>
                  <a:pt x="125" y="117"/>
                </a:cubicBezTo>
                <a:cubicBezTo>
                  <a:pt x="126" y="117"/>
                  <a:pt x="127" y="117"/>
                  <a:pt x="128" y="116"/>
                </a:cubicBezTo>
                <a:cubicBezTo>
                  <a:pt x="130" y="116"/>
                  <a:pt x="133" y="115"/>
                  <a:pt x="133" y="113"/>
                </a:cubicBezTo>
                <a:cubicBezTo>
                  <a:pt x="133" y="110"/>
                  <a:pt x="130" y="109"/>
                  <a:pt x="128" y="109"/>
                </a:cubicBezTo>
                <a:cubicBezTo>
                  <a:pt x="122" y="107"/>
                  <a:pt x="115" y="105"/>
                  <a:pt x="109" y="103"/>
                </a:cubicBezTo>
                <a:cubicBezTo>
                  <a:pt x="105" y="102"/>
                  <a:pt x="102" y="100"/>
                  <a:pt x="101" y="95"/>
                </a:cubicBezTo>
                <a:cubicBezTo>
                  <a:pt x="100" y="88"/>
                  <a:pt x="99" y="81"/>
                  <a:pt x="98" y="74"/>
                </a:cubicBezTo>
                <a:cubicBezTo>
                  <a:pt x="97" y="69"/>
                  <a:pt x="97" y="68"/>
                  <a:pt x="102" y="67"/>
                </a:cubicBezTo>
                <a:cubicBezTo>
                  <a:pt x="109" y="65"/>
                  <a:pt x="115" y="64"/>
                  <a:pt x="122" y="62"/>
                </a:cubicBezTo>
                <a:cubicBezTo>
                  <a:pt x="126" y="61"/>
                  <a:pt x="128" y="63"/>
                  <a:pt x="131" y="65"/>
                </a:cubicBezTo>
                <a:cubicBezTo>
                  <a:pt x="137" y="70"/>
                  <a:pt x="143" y="75"/>
                  <a:pt x="150" y="80"/>
                </a:cubicBezTo>
                <a:cubicBezTo>
                  <a:pt x="154" y="84"/>
                  <a:pt x="154" y="83"/>
                  <a:pt x="157" y="79"/>
                </a:cubicBezTo>
                <a:cubicBezTo>
                  <a:pt x="162" y="67"/>
                  <a:pt x="162" y="66"/>
                  <a:pt x="151" y="59"/>
                </a:cubicBezTo>
                <a:cubicBezTo>
                  <a:pt x="149" y="58"/>
                  <a:pt x="148" y="57"/>
                  <a:pt x="147" y="57"/>
                </a:cubicBezTo>
                <a:cubicBezTo>
                  <a:pt x="141" y="54"/>
                  <a:pt x="139" y="50"/>
                  <a:pt x="141" y="44"/>
                </a:cubicBezTo>
                <a:cubicBezTo>
                  <a:pt x="142" y="39"/>
                  <a:pt x="142" y="33"/>
                  <a:pt x="143" y="27"/>
                </a:cubicBezTo>
                <a:cubicBezTo>
                  <a:pt x="144" y="20"/>
                  <a:pt x="144" y="19"/>
                  <a:pt x="152" y="18"/>
                </a:cubicBezTo>
                <a:cubicBezTo>
                  <a:pt x="176" y="13"/>
                  <a:pt x="200" y="9"/>
                  <a:pt x="225" y="4"/>
                </a:cubicBezTo>
                <a:cubicBezTo>
                  <a:pt x="231" y="3"/>
                  <a:pt x="236" y="2"/>
                  <a:pt x="242" y="1"/>
                </a:cubicBezTo>
                <a:cubicBezTo>
                  <a:pt x="246" y="0"/>
                  <a:pt x="249" y="1"/>
                  <a:pt x="252" y="3"/>
                </a:cubicBezTo>
                <a:cubicBezTo>
                  <a:pt x="280" y="25"/>
                  <a:pt x="308" y="46"/>
                  <a:pt x="335" y="68"/>
                </a:cubicBezTo>
                <a:cubicBezTo>
                  <a:pt x="342" y="74"/>
                  <a:pt x="349" y="81"/>
                  <a:pt x="351" y="92"/>
                </a:cubicBezTo>
                <a:cubicBezTo>
                  <a:pt x="353" y="100"/>
                  <a:pt x="365" y="103"/>
                  <a:pt x="371" y="97"/>
                </a:cubicBezTo>
                <a:cubicBezTo>
                  <a:pt x="372" y="96"/>
                  <a:pt x="373" y="95"/>
                  <a:pt x="374" y="94"/>
                </a:cubicBezTo>
                <a:cubicBezTo>
                  <a:pt x="379" y="89"/>
                  <a:pt x="379" y="90"/>
                  <a:pt x="385" y="92"/>
                </a:cubicBezTo>
                <a:cubicBezTo>
                  <a:pt x="399" y="96"/>
                  <a:pt x="413" y="98"/>
                  <a:pt x="427" y="92"/>
                </a:cubicBezTo>
                <a:cubicBezTo>
                  <a:pt x="438" y="87"/>
                  <a:pt x="438" y="88"/>
                  <a:pt x="439" y="100"/>
                </a:cubicBezTo>
                <a:cubicBezTo>
                  <a:pt x="440" y="104"/>
                  <a:pt x="440" y="107"/>
                  <a:pt x="441" y="111"/>
                </a:cubicBezTo>
                <a:cubicBezTo>
                  <a:pt x="441" y="113"/>
                  <a:pt x="442" y="115"/>
                  <a:pt x="445" y="115"/>
                </a:cubicBezTo>
                <a:cubicBezTo>
                  <a:pt x="448" y="115"/>
                  <a:pt x="450" y="114"/>
                  <a:pt x="450" y="111"/>
                </a:cubicBezTo>
                <a:cubicBezTo>
                  <a:pt x="450" y="108"/>
                  <a:pt x="450" y="105"/>
                  <a:pt x="454" y="104"/>
                </a:cubicBezTo>
                <a:cubicBezTo>
                  <a:pt x="458" y="104"/>
                  <a:pt x="463" y="104"/>
                  <a:pt x="466" y="108"/>
                </a:cubicBezTo>
                <a:cubicBezTo>
                  <a:pt x="472" y="114"/>
                  <a:pt x="478" y="120"/>
                  <a:pt x="483" y="127"/>
                </a:cubicBezTo>
                <a:cubicBezTo>
                  <a:pt x="489" y="135"/>
                  <a:pt x="496" y="142"/>
                  <a:pt x="505" y="147"/>
                </a:cubicBezTo>
                <a:cubicBezTo>
                  <a:pt x="513" y="151"/>
                  <a:pt x="513" y="151"/>
                  <a:pt x="508" y="158"/>
                </a:cubicBezTo>
                <a:cubicBezTo>
                  <a:pt x="502" y="169"/>
                  <a:pt x="502" y="170"/>
                  <a:pt x="514" y="172"/>
                </a:cubicBezTo>
                <a:cubicBezTo>
                  <a:pt x="521" y="173"/>
                  <a:pt x="528" y="175"/>
                  <a:pt x="535" y="176"/>
                </a:cubicBezTo>
                <a:cubicBezTo>
                  <a:pt x="543" y="178"/>
                  <a:pt x="543" y="178"/>
                  <a:pt x="544" y="187"/>
                </a:cubicBezTo>
                <a:cubicBezTo>
                  <a:pt x="544" y="188"/>
                  <a:pt x="544" y="189"/>
                  <a:pt x="544" y="190"/>
                </a:cubicBezTo>
                <a:cubicBezTo>
                  <a:pt x="544" y="193"/>
                  <a:pt x="546" y="194"/>
                  <a:pt x="548" y="195"/>
                </a:cubicBezTo>
                <a:cubicBezTo>
                  <a:pt x="552" y="195"/>
                  <a:pt x="552" y="193"/>
                  <a:pt x="552" y="191"/>
                </a:cubicBezTo>
                <a:cubicBezTo>
                  <a:pt x="553" y="186"/>
                  <a:pt x="553" y="182"/>
                  <a:pt x="553" y="178"/>
                </a:cubicBezTo>
                <a:cubicBezTo>
                  <a:pt x="554" y="175"/>
                  <a:pt x="554" y="172"/>
                  <a:pt x="557" y="171"/>
                </a:cubicBezTo>
                <a:cubicBezTo>
                  <a:pt x="562" y="169"/>
                  <a:pt x="566" y="167"/>
                  <a:pt x="571" y="168"/>
                </a:cubicBezTo>
                <a:cubicBezTo>
                  <a:pt x="573" y="169"/>
                  <a:pt x="575" y="171"/>
                  <a:pt x="575" y="173"/>
                </a:cubicBezTo>
                <a:cubicBezTo>
                  <a:pt x="583" y="188"/>
                  <a:pt x="598" y="192"/>
                  <a:pt x="612" y="197"/>
                </a:cubicBezTo>
                <a:cubicBezTo>
                  <a:pt x="619" y="199"/>
                  <a:pt x="624" y="195"/>
                  <a:pt x="626" y="188"/>
                </a:cubicBezTo>
                <a:cubicBezTo>
                  <a:pt x="627" y="185"/>
                  <a:pt x="627" y="182"/>
                  <a:pt x="627" y="179"/>
                </a:cubicBezTo>
                <a:cubicBezTo>
                  <a:pt x="628" y="177"/>
                  <a:pt x="627" y="174"/>
                  <a:pt x="630" y="172"/>
                </a:cubicBezTo>
                <a:cubicBezTo>
                  <a:pt x="634" y="169"/>
                  <a:pt x="638" y="167"/>
                  <a:pt x="642" y="165"/>
                </a:cubicBezTo>
                <a:cubicBezTo>
                  <a:pt x="643" y="165"/>
                  <a:pt x="644" y="165"/>
                  <a:pt x="645" y="166"/>
                </a:cubicBezTo>
                <a:cubicBezTo>
                  <a:pt x="648" y="169"/>
                  <a:pt x="650" y="178"/>
                  <a:pt x="647" y="183"/>
                </a:cubicBezTo>
                <a:cubicBezTo>
                  <a:pt x="645" y="188"/>
                  <a:pt x="642" y="193"/>
                  <a:pt x="639" y="197"/>
                </a:cubicBezTo>
                <a:cubicBezTo>
                  <a:pt x="637" y="200"/>
                  <a:pt x="636" y="203"/>
                  <a:pt x="638" y="207"/>
                </a:cubicBezTo>
                <a:cubicBezTo>
                  <a:pt x="641" y="204"/>
                  <a:pt x="644" y="201"/>
                  <a:pt x="647" y="198"/>
                </a:cubicBezTo>
                <a:cubicBezTo>
                  <a:pt x="650" y="195"/>
                  <a:pt x="654" y="193"/>
                  <a:pt x="656" y="189"/>
                </a:cubicBezTo>
                <a:cubicBezTo>
                  <a:pt x="660" y="182"/>
                  <a:pt x="659" y="174"/>
                  <a:pt x="656" y="167"/>
                </a:cubicBezTo>
                <a:cubicBezTo>
                  <a:pt x="655" y="165"/>
                  <a:pt x="654" y="163"/>
                  <a:pt x="653" y="161"/>
                </a:cubicBezTo>
                <a:cubicBezTo>
                  <a:pt x="650" y="155"/>
                  <a:pt x="652" y="147"/>
                  <a:pt x="658" y="143"/>
                </a:cubicBezTo>
                <a:cubicBezTo>
                  <a:pt x="661" y="142"/>
                  <a:pt x="664" y="140"/>
                  <a:pt x="667" y="139"/>
                </a:cubicBezTo>
                <a:cubicBezTo>
                  <a:pt x="676" y="134"/>
                  <a:pt x="684" y="138"/>
                  <a:pt x="685" y="148"/>
                </a:cubicBezTo>
                <a:cubicBezTo>
                  <a:pt x="686" y="161"/>
                  <a:pt x="685" y="174"/>
                  <a:pt x="686" y="187"/>
                </a:cubicBezTo>
                <a:cubicBezTo>
                  <a:pt x="686" y="190"/>
                  <a:pt x="685" y="194"/>
                  <a:pt x="686" y="198"/>
                </a:cubicBezTo>
                <a:cubicBezTo>
                  <a:pt x="690" y="196"/>
                  <a:pt x="692" y="193"/>
                  <a:pt x="695" y="191"/>
                </a:cubicBezTo>
                <a:cubicBezTo>
                  <a:pt x="699" y="188"/>
                  <a:pt x="703" y="189"/>
                  <a:pt x="706" y="192"/>
                </a:cubicBezTo>
                <a:cubicBezTo>
                  <a:pt x="708" y="194"/>
                  <a:pt x="707" y="196"/>
                  <a:pt x="706" y="198"/>
                </a:cubicBezTo>
                <a:cubicBezTo>
                  <a:pt x="704" y="201"/>
                  <a:pt x="702" y="205"/>
                  <a:pt x="700" y="209"/>
                </a:cubicBezTo>
                <a:cubicBezTo>
                  <a:pt x="699" y="211"/>
                  <a:pt x="699" y="213"/>
                  <a:pt x="702" y="214"/>
                </a:cubicBezTo>
                <a:cubicBezTo>
                  <a:pt x="708" y="216"/>
                  <a:pt x="710" y="215"/>
                  <a:pt x="713" y="210"/>
                </a:cubicBezTo>
                <a:cubicBezTo>
                  <a:pt x="718" y="203"/>
                  <a:pt x="723" y="195"/>
                  <a:pt x="728" y="188"/>
                </a:cubicBezTo>
                <a:cubicBezTo>
                  <a:pt x="731" y="183"/>
                  <a:pt x="732" y="183"/>
                  <a:pt x="737" y="187"/>
                </a:cubicBezTo>
                <a:cubicBezTo>
                  <a:pt x="738" y="189"/>
                  <a:pt x="740" y="191"/>
                  <a:pt x="742" y="192"/>
                </a:cubicBezTo>
                <a:cubicBezTo>
                  <a:pt x="753" y="205"/>
                  <a:pt x="751" y="200"/>
                  <a:pt x="748" y="217"/>
                </a:cubicBezTo>
                <a:cubicBezTo>
                  <a:pt x="747" y="223"/>
                  <a:pt x="746" y="228"/>
                  <a:pt x="745" y="233"/>
                </a:cubicBezTo>
                <a:cubicBezTo>
                  <a:pt x="744" y="236"/>
                  <a:pt x="742" y="239"/>
                  <a:pt x="739" y="240"/>
                </a:cubicBezTo>
                <a:cubicBezTo>
                  <a:pt x="736" y="242"/>
                  <a:pt x="733" y="244"/>
                  <a:pt x="730" y="246"/>
                </a:cubicBezTo>
                <a:cubicBezTo>
                  <a:pt x="726" y="248"/>
                  <a:pt x="722" y="248"/>
                  <a:pt x="719" y="246"/>
                </a:cubicBezTo>
                <a:cubicBezTo>
                  <a:pt x="710" y="240"/>
                  <a:pt x="701" y="240"/>
                  <a:pt x="691" y="243"/>
                </a:cubicBezTo>
                <a:cubicBezTo>
                  <a:pt x="689" y="244"/>
                  <a:pt x="687" y="244"/>
                  <a:pt x="685" y="245"/>
                </a:cubicBezTo>
                <a:cubicBezTo>
                  <a:pt x="679" y="246"/>
                  <a:pt x="679" y="246"/>
                  <a:pt x="679" y="253"/>
                </a:cubicBezTo>
                <a:cubicBezTo>
                  <a:pt x="680" y="259"/>
                  <a:pt x="674" y="269"/>
                  <a:pt x="668" y="271"/>
                </a:cubicBezTo>
                <a:cubicBezTo>
                  <a:pt x="667" y="272"/>
                  <a:pt x="667" y="272"/>
                  <a:pt x="666" y="272"/>
                </a:cubicBezTo>
                <a:cubicBezTo>
                  <a:pt x="646" y="273"/>
                  <a:pt x="633" y="286"/>
                  <a:pt x="619" y="298"/>
                </a:cubicBezTo>
                <a:cubicBezTo>
                  <a:pt x="614" y="302"/>
                  <a:pt x="610" y="308"/>
                  <a:pt x="606" y="313"/>
                </a:cubicBezTo>
                <a:cubicBezTo>
                  <a:pt x="603" y="318"/>
                  <a:pt x="599" y="324"/>
                  <a:pt x="595" y="329"/>
                </a:cubicBezTo>
                <a:cubicBezTo>
                  <a:pt x="593" y="331"/>
                  <a:pt x="592" y="334"/>
                  <a:pt x="591" y="337"/>
                </a:cubicBezTo>
                <a:cubicBezTo>
                  <a:pt x="589" y="340"/>
                  <a:pt x="590" y="343"/>
                  <a:pt x="594" y="344"/>
                </a:cubicBezTo>
                <a:cubicBezTo>
                  <a:pt x="595" y="344"/>
                  <a:pt x="596" y="345"/>
                  <a:pt x="597" y="345"/>
                </a:cubicBezTo>
                <a:cubicBezTo>
                  <a:pt x="604" y="346"/>
                  <a:pt x="608" y="351"/>
                  <a:pt x="610" y="357"/>
                </a:cubicBezTo>
                <a:cubicBezTo>
                  <a:pt x="611" y="363"/>
                  <a:pt x="615" y="367"/>
                  <a:pt x="619" y="372"/>
                </a:cubicBezTo>
                <a:cubicBezTo>
                  <a:pt x="630" y="385"/>
                  <a:pt x="644" y="393"/>
                  <a:pt x="659" y="399"/>
                </a:cubicBezTo>
                <a:cubicBezTo>
                  <a:pt x="678" y="407"/>
                  <a:pt x="675" y="404"/>
                  <a:pt x="671" y="422"/>
                </a:cubicBezTo>
                <a:cubicBezTo>
                  <a:pt x="670" y="428"/>
                  <a:pt x="669" y="435"/>
                  <a:pt x="667" y="441"/>
                </a:cubicBezTo>
                <a:cubicBezTo>
                  <a:pt x="666" y="445"/>
                  <a:pt x="666" y="449"/>
                  <a:pt x="667" y="453"/>
                </a:cubicBezTo>
                <a:cubicBezTo>
                  <a:pt x="667" y="456"/>
                  <a:pt x="669" y="458"/>
                  <a:pt x="672" y="459"/>
                </a:cubicBezTo>
                <a:cubicBezTo>
                  <a:pt x="675" y="460"/>
                  <a:pt x="676" y="457"/>
                  <a:pt x="677" y="456"/>
                </a:cubicBezTo>
                <a:cubicBezTo>
                  <a:pt x="684" y="449"/>
                  <a:pt x="688" y="441"/>
                  <a:pt x="687" y="432"/>
                </a:cubicBezTo>
                <a:cubicBezTo>
                  <a:pt x="686" y="426"/>
                  <a:pt x="687" y="420"/>
                  <a:pt x="688" y="415"/>
                </a:cubicBezTo>
                <a:cubicBezTo>
                  <a:pt x="688" y="412"/>
                  <a:pt x="690" y="411"/>
                  <a:pt x="693" y="410"/>
                </a:cubicBezTo>
                <a:cubicBezTo>
                  <a:pt x="693" y="410"/>
                  <a:pt x="694" y="410"/>
                  <a:pt x="695" y="410"/>
                </a:cubicBezTo>
                <a:cubicBezTo>
                  <a:pt x="700" y="409"/>
                  <a:pt x="706" y="411"/>
                  <a:pt x="710" y="407"/>
                </a:cubicBezTo>
                <a:cubicBezTo>
                  <a:pt x="714" y="400"/>
                  <a:pt x="718" y="394"/>
                  <a:pt x="718" y="386"/>
                </a:cubicBezTo>
                <a:cubicBezTo>
                  <a:pt x="719" y="379"/>
                  <a:pt x="719" y="372"/>
                  <a:pt x="720" y="366"/>
                </a:cubicBezTo>
                <a:cubicBezTo>
                  <a:pt x="720" y="363"/>
                  <a:pt x="721" y="360"/>
                  <a:pt x="722" y="357"/>
                </a:cubicBezTo>
                <a:cubicBezTo>
                  <a:pt x="729" y="344"/>
                  <a:pt x="736" y="330"/>
                  <a:pt x="744" y="316"/>
                </a:cubicBezTo>
                <a:cubicBezTo>
                  <a:pt x="747" y="310"/>
                  <a:pt x="747" y="310"/>
                  <a:pt x="754" y="312"/>
                </a:cubicBezTo>
                <a:cubicBezTo>
                  <a:pt x="761" y="315"/>
                  <a:pt x="769" y="317"/>
                  <a:pt x="777" y="320"/>
                </a:cubicBezTo>
                <a:cubicBezTo>
                  <a:pt x="778" y="320"/>
                  <a:pt x="779" y="321"/>
                  <a:pt x="780" y="321"/>
                </a:cubicBezTo>
                <a:cubicBezTo>
                  <a:pt x="787" y="328"/>
                  <a:pt x="793" y="337"/>
                  <a:pt x="798" y="346"/>
                </a:cubicBezTo>
                <a:cubicBezTo>
                  <a:pt x="799" y="348"/>
                  <a:pt x="798" y="350"/>
                  <a:pt x="798" y="352"/>
                </a:cubicBezTo>
                <a:cubicBezTo>
                  <a:pt x="796" y="356"/>
                  <a:pt x="795" y="360"/>
                  <a:pt x="794" y="364"/>
                </a:cubicBezTo>
                <a:cubicBezTo>
                  <a:pt x="793" y="367"/>
                  <a:pt x="791" y="370"/>
                  <a:pt x="795" y="372"/>
                </a:cubicBezTo>
                <a:cubicBezTo>
                  <a:pt x="801" y="376"/>
                  <a:pt x="803" y="377"/>
                  <a:pt x="808" y="374"/>
                </a:cubicBezTo>
                <a:cubicBezTo>
                  <a:pt x="814" y="370"/>
                  <a:pt x="820" y="366"/>
                  <a:pt x="826" y="362"/>
                </a:cubicBezTo>
                <a:cubicBezTo>
                  <a:pt x="827" y="361"/>
                  <a:pt x="829" y="360"/>
                  <a:pt x="830" y="359"/>
                </a:cubicBezTo>
                <a:cubicBezTo>
                  <a:pt x="836" y="355"/>
                  <a:pt x="837" y="356"/>
                  <a:pt x="838" y="363"/>
                </a:cubicBezTo>
                <a:cubicBezTo>
                  <a:pt x="840" y="378"/>
                  <a:pt x="843" y="393"/>
                  <a:pt x="845" y="408"/>
                </a:cubicBezTo>
                <a:cubicBezTo>
                  <a:pt x="846" y="413"/>
                  <a:pt x="848" y="417"/>
                  <a:pt x="851" y="421"/>
                </a:cubicBezTo>
                <a:cubicBezTo>
                  <a:pt x="858" y="429"/>
                  <a:pt x="864" y="437"/>
                  <a:pt x="871" y="444"/>
                </a:cubicBezTo>
                <a:cubicBezTo>
                  <a:pt x="877" y="451"/>
                  <a:pt x="876" y="459"/>
                  <a:pt x="876" y="467"/>
                </a:cubicBezTo>
                <a:cubicBezTo>
                  <a:pt x="876" y="470"/>
                  <a:pt x="874" y="471"/>
                  <a:pt x="871" y="472"/>
                </a:cubicBezTo>
                <a:cubicBezTo>
                  <a:pt x="865" y="474"/>
                  <a:pt x="859" y="475"/>
                  <a:pt x="852" y="477"/>
                </a:cubicBezTo>
                <a:cubicBezTo>
                  <a:pt x="846" y="478"/>
                  <a:pt x="841" y="481"/>
                  <a:pt x="837" y="486"/>
                </a:cubicBezTo>
                <a:cubicBezTo>
                  <a:pt x="825" y="498"/>
                  <a:pt x="829" y="496"/>
                  <a:pt x="814" y="493"/>
                </a:cubicBezTo>
                <a:cubicBezTo>
                  <a:pt x="805" y="491"/>
                  <a:pt x="797" y="489"/>
                  <a:pt x="789" y="488"/>
                </a:cubicBezTo>
                <a:cubicBezTo>
                  <a:pt x="782" y="487"/>
                  <a:pt x="776" y="488"/>
                  <a:pt x="770" y="493"/>
                </a:cubicBezTo>
                <a:cubicBezTo>
                  <a:pt x="766" y="497"/>
                  <a:pt x="762" y="500"/>
                  <a:pt x="757" y="504"/>
                </a:cubicBezTo>
                <a:cubicBezTo>
                  <a:pt x="757" y="504"/>
                  <a:pt x="758" y="505"/>
                  <a:pt x="758" y="5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40B4879-F6D6-4556-9C4A-5361F707334F}"/>
              </a:ext>
            </a:extLst>
          </p:cNvPr>
          <p:cNvSpPr/>
          <p:nvPr/>
        </p:nvSpPr>
        <p:spPr bwMode="auto">
          <a:xfrm>
            <a:off x="5132657" y="4359659"/>
            <a:ext cx="767137" cy="716811"/>
          </a:xfrm>
          <a:custGeom>
            <a:gdLst>
              <a:gd fmla="*/ 108 w 382" name="T0"/>
              <a:gd fmla="*/ 248 h 356" name="T1"/>
              <a:gd fmla="*/ 90 w 382" name="T2"/>
              <a:gd fmla="*/ 257 h 356" name="T3"/>
              <a:gd fmla="*/ 31 w 382" name="T4"/>
              <a:gd fmla="*/ 269 h 356" name="T5"/>
              <a:gd fmla="*/ 3 w 382" name="T6"/>
              <a:gd fmla="*/ 249 h 356" name="T7"/>
              <a:gd fmla="*/ 14 w 382" name="T8"/>
              <a:gd fmla="*/ 229 h 356" name="T9"/>
              <a:gd fmla="*/ 17 w 382" name="T10"/>
              <a:gd fmla="*/ 151 h 356" name="T11"/>
              <a:gd fmla="*/ 40 w 382" name="T12"/>
              <a:gd fmla="*/ 105 h 356" name="T13"/>
              <a:gd fmla="*/ 99 w 382" name="T14"/>
              <a:gd fmla="*/ 86 h 356" name="T15"/>
              <a:gd fmla="*/ 123 w 382" name="T16"/>
              <a:gd fmla="*/ 55 h 356" name="T17"/>
              <a:gd fmla="*/ 176 w 382" name="T18"/>
              <a:gd fmla="*/ 23 h 356" name="T19"/>
              <a:gd fmla="*/ 181 w 382" name="T20"/>
              <a:gd fmla="*/ 36 h 356" name="T21"/>
              <a:gd fmla="*/ 197 w 382" name="T22"/>
              <a:gd fmla="*/ 31 h 356" name="T23"/>
              <a:gd fmla="*/ 211 w 382" name="T24"/>
              <a:gd fmla="*/ 8 h 356" name="T25"/>
              <a:gd fmla="*/ 245 w 382" name="T26"/>
              <a:gd fmla="*/ 1 h 356" name="T27"/>
              <a:gd fmla="*/ 268 w 382" name="T28"/>
              <a:gd fmla="*/ 14 h 356" name="T29"/>
              <a:gd fmla="*/ 260 w 382" name="T30"/>
              <a:gd fmla="*/ 57 h 356" name="T31"/>
              <a:gd fmla="*/ 286 w 382" name="T32"/>
              <a:gd fmla="*/ 79 h 356" name="T33"/>
              <a:gd fmla="*/ 314 w 382" name="T34"/>
              <a:gd fmla="*/ 10 h 356" name="T35"/>
              <a:gd fmla="*/ 323 w 382" name="T36"/>
              <a:gd fmla="*/ 1 h 356" name="T37"/>
              <a:gd fmla="*/ 329 w 382" name="T38"/>
              <a:gd fmla="*/ 25 h 356" name="T39"/>
              <a:gd fmla="*/ 344 w 382" name="T40"/>
              <a:gd fmla="*/ 56 h 356" name="T41"/>
              <a:gd fmla="*/ 342 w 382" name="T42"/>
              <a:gd fmla="*/ 97 h 356" name="T43"/>
              <a:gd fmla="*/ 361 w 382" name="T44"/>
              <a:gd fmla="*/ 127 h 356" name="T45"/>
              <a:gd fmla="*/ 368 w 382" name="T46"/>
              <a:gd fmla="*/ 162 h 356" name="T47"/>
              <a:gd fmla="*/ 378 w 382" name="T48"/>
              <a:gd fmla="*/ 181 h 356" name="T49"/>
              <a:gd fmla="*/ 376 w 382" name="T50"/>
              <a:gd fmla="*/ 222 h 356" name="T51"/>
              <a:gd fmla="*/ 350 w 382" name="T52"/>
              <a:gd fmla="*/ 278 h 356" name="T53"/>
              <a:gd fmla="*/ 328 w 382" name="T54"/>
              <a:gd fmla="*/ 294 h 356" name="T55"/>
              <a:gd fmla="*/ 285 w 382" name="T56"/>
              <a:gd fmla="*/ 352 h 356" name="T57"/>
              <a:gd fmla="*/ 247 w 382" name="T58"/>
              <a:gd fmla="*/ 352 h 356" name="T59"/>
              <a:gd fmla="*/ 222 w 382" name="T60"/>
              <a:gd fmla="*/ 348 h 356" name="T61"/>
              <a:gd fmla="*/ 205 w 382" name="T62"/>
              <a:gd fmla="*/ 327 h 356" name="T63"/>
              <a:gd fmla="*/ 202 w 382" name="T64"/>
              <a:gd fmla="*/ 299 h 356" name="T65"/>
              <a:gd fmla="*/ 191 w 382" name="T66"/>
              <a:gd fmla="*/ 296 h 356" name="T67"/>
              <a:gd fmla="*/ 203 w 382" name="T68"/>
              <a:gd fmla="*/ 284 h 356" name="T69"/>
              <a:gd fmla="*/ 200 w 382" name="T70"/>
              <a:gd fmla="*/ 277 h 356" name="T71"/>
              <a:gd fmla="*/ 178 w 382" name="T72"/>
              <a:gd fmla="*/ 276 h 356" name="T73"/>
              <a:gd fmla="*/ 171 w 382" name="T74"/>
              <a:gd fmla="*/ 250 h 356" name="T75"/>
              <a:gd fmla="*/ 140 w 382" name="T76"/>
              <a:gd fmla="*/ 242 h 356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356" w="382">
                <a:moveTo>
                  <a:pt x="140" y="242"/>
                </a:moveTo>
                <a:cubicBezTo>
                  <a:pt x="129" y="244"/>
                  <a:pt x="119" y="246"/>
                  <a:pt x="108" y="248"/>
                </a:cubicBezTo>
                <a:cubicBezTo>
                  <a:pt x="106" y="249"/>
                  <a:pt x="103" y="249"/>
                  <a:pt x="101" y="250"/>
                </a:cubicBezTo>
                <a:cubicBezTo>
                  <a:pt x="96" y="250"/>
                  <a:pt x="92" y="252"/>
                  <a:pt x="90" y="257"/>
                </a:cubicBezTo>
                <a:cubicBezTo>
                  <a:pt x="87" y="261"/>
                  <a:pt x="84" y="264"/>
                  <a:pt x="79" y="263"/>
                </a:cubicBezTo>
                <a:cubicBezTo>
                  <a:pt x="62" y="262"/>
                  <a:pt x="46" y="265"/>
                  <a:pt x="31" y="269"/>
                </a:cubicBezTo>
                <a:cubicBezTo>
                  <a:pt x="18" y="273"/>
                  <a:pt x="11" y="266"/>
                  <a:pt x="2" y="260"/>
                </a:cubicBezTo>
                <a:cubicBezTo>
                  <a:pt x="0" y="258"/>
                  <a:pt x="0" y="252"/>
                  <a:pt x="3" y="249"/>
                </a:cubicBezTo>
                <a:cubicBezTo>
                  <a:pt x="3" y="248"/>
                  <a:pt x="4" y="247"/>
                  <a:pt x="5" y="246"/>
                </a:cubicBezTo>
                <a:cubicBezTo>
                  <a:pt x="13" y="243"/>
                  <a:pt x="14" y="236"/>
                  <a:pt x="14" y="229"/>
                </a:cubicBezTo>
                <a:cubicBezTo>
                  <a:pt x="14" y="206"/>
                  <a:pt x="15" y="184"/>
                  <a:pt x="15" y="161"/>
                </a:cubicBezTo>
                <a:cubicBezTo>
                  <a:pt x="15" y="158"/>
                  <a:pt x="16" y="154"/>
                  <a:pt x="17" y="151"/>
                </a:cubicBezTo>
                <a:cubicBezTo>
                  <a:pt x="22" y="139"/>
                  <a:pt x="26" y="127"/>
                  <a:pt x="31" y="115"/>
                </a:cubicBezTo>
                <a:cubicBezTo>
                  <a:pt x="32" y="110"/>
                  <a:pt x="35" y="107"/>
                  <a:pt x="40" y="105"/>
                </a:cubicBezTo>
                <a:cubicBezTo>
                  <a:pt x="51" y="101"/>
                  <a:pt x="61" y="96"/>
                  <a:pt x="72" y="92"/>
                </a:cubicBezTo>
                <a:cubicBezTo>
                  <a:pt x="80" y="88"/>
                  <a:pt x="89" y="86"/>
                  <a:pt x="99" y="86"/>
                </a:cubicBezTo>
                <a:cubicBezTo>
                  <a:pt x="110" y="87"/>
                  <a:pt x="116" y="80"/>
                  <a:pt x="116" y="69"/>
                </a:cubicBezTo>
                <a:cubicBezTo>
                  <a:pt x="115" y="62"/>
                  <a:pt x="118" y="58"/>
                  <a:pt x="123" y="55"/>
                </a:cubicBezTo>
                <a:cubicBezTo>
                  <a:pt x="139" y="46"/>
                  <a:pt x="155" y="36"/>
                  <a:pt x="170" y="26"/>
                </a:cubicBezTo>
                <a:cubicBezTo>
                  <a:pt x="172" y="25"/>
                  <a:pt x="174" y="24"/>
                  <a:pt x="176" y="23"/>
                </a:cubicBezTo>
                <a:cubicBezTo>
                  <a:pt x="178" y="22"/>
                  <a:pt x="179" y="23"/>
                  <a:pt x="180" y="25"/>
                </a:cubicBezTo>
                <a:cubicBezTo>
                  <a:pt x="180" y="29"/>
                  <a:pt x="181" y="32"/>
                  <a:pt x="181" y="36"/>
                </a:cubicBezTo>
                <a:cubicBezTo>
                  <a:pt x="181" y="38"/>
                  <a:pt x="183" y="39"/>
                  <a:pt x="185" y="39"/>
                </a:cubicBezTo>
                <a:cubicBezTo>
                  <a:pt x="191" y="38"/>
                  <a:pt x="195" y="37"/>
                  <a:pt x="197" y="31"/>
                </a:cubicBezTo>
                <a:cubicBezTo>
                  <a:pt x="198" y="26"/>
                  <a:pt x="200" y="21"/>
                  <a:pt x="201" y="16"/>
                </a:cubicBezTo>
                <a:cubicBezTo>
                  <a:pt x="203" y="11"/>
                  <a:pt x="206" y="9"/>
                  <a:pt x="211" y="8"/>
                </a:cubicBezTo>
                <a:cubicBezTo>
                  <a:pt x="218" y="6"/>
                  <a:pt x="225" y="4"/>
                  <a:pt x="233" y="2"/>
                </a:cubicBezTo>
                <a:cubicBezTo>
                  <a:pt x="237" y="0"/>
                  <a:pt x="241" y="0"/>
                  <a:pt x="245" y="1"/>
                </a:cubicBezTo>
                <a:cubicBezTo>
                  <a:pt x="251" y="3"/>
                  <a:pt x="257" y="4"/>
                  <a:pt x="263" y="5"/>
                </a:cubicBezTo>
                <a:cubicBezTo>
                  <a:pt x="270" y="7"/>
                  <a:pt x="270" y="7"/>
                  <a:pt x="268" y="14"/>
                </a:cubicBezTo>
                <a:cubicBezTo>
                  <a:pt x="264" y="24"/>
                  <a:pt x="261" y="34"/>
                  <a:pt x="257" y="43"/>
                </a:cubicBezTo>
                <a:cubicBezTo>
                  <a:pt x="254" y="49"/>
                  <a:pt x="255" y="53"/>
                  <a:pt x="260" y="57"/>
                </a:cubicBezTo>
                <a:cubicBezTo>
                  <a:pt x="266" y="62"/>
                  <a:pt x="272" y="69"/>
                  <a:pt x="278" y="75"/>
                </a:cubicBezTo>
                <a:cubicBezTo>
                  <a:pt x="280" y="77"/>
                  <a:pt x="282" y="79"/>
                  <a:pt x="286" y="79"/>
                </a:cubicBezTo>
                <a:cubicBezTo>
                  <a:pt x="292" y="79"/>
                  <a:pt x="294" y="78"/>
                  <a:pt x="296" y="72"/>
                </a:cubicBezTo>
                <a:cubicBezTo>
                  <a:pt x="302" y="51"/>
                  <a:pt x="308" y="31"/>
                  <a:pt x="314" y="10"/>
                </a:cubicBezTo>
                <a:cubicBezTo>
                  <a:pt x="315" y="8"/>
                  <a:pt x="316" y="7"/>
                  <a:pt x="316" y="5"/>
                </a:cubicBezTo>
                <a:cubicBezTo>
                  <a:pt x="317" y="2"/>
                  <a:pt x="319" y="0"/>
                  <a:pt x="323" y="1"/>
                </a:cubicBezTo>
                <a:cubicBezTo>
                  <a:pt x="326" y="1"/>
                  <a:pt x="327" y="4"/>
                  <a:pt x="327" y="6"/>
                </a:cubicBezTo>
                <a:cubicBezTo>
                  <a:pt x="328" y="13"/>
                  <a:pt x="329" y="19"/>
                  <a:pt x="329" y="25"/>
                </a:cubicBezTo>
                <a:cubicBezTo>
                  <a:pt x="329" y="31"/>
                  <a:pt x="331" y="36"/>
                  <a:pt x="336" y="39"/>
                </a:cubicBezTo>
                <a:cubicBezTo>
                  <a:pt x="343" y="42"/>
                  <a:pt x="346" y="48"/>
                  <a:pt x="344" y="56"/>
                </a:cubicBezTo>
                <a:cubicBezTo>
                  <a:pt x="343" y="58"/>
                  <a:pt x="344" y="61"/>
                  <a:pt x="344" y="63"/>
                </a:cubicBezTo>
                <a:cubicBezTo>
                  <a:pt x="343" y="74"/>
                  <a:pt x="344" y="86"/>
                  <a:pt x="342" y="97"/>
                </a:cubicBezTo>
                <a:cubicBezTo>
                  <a:pt x="341" y="101"/>
                  <a:pt x="343" y="105"/>
                  <a:pt x="347" y="107"/>
                </a:cubicBezTo>
                <a:cubicBezTo>
                  <a:pt x="355" y="111"/>
                  <a:pt x="359" y="118"/>
                  <a:pt x="361" y="127"/>
                </a:cubicBezTo>
                <a:cubicBezTo>
                  <a:pt x="364" y="136"/>
                  <a:pt x="367" y="145"/>
                  <a:pt x="370" y="154"/>
                </a:cubicBezTo>
                <a:cubicBezTo>
                  <a:pt x="371" y="157"/>
                  <a:pt x="371" y="160"/>
                  <a:pt x="368" y="162"/>
                </a:cubicBezTo>
                <a:cubicBezTo>
                  <a:pt x="366" y="164"/>
                  <a:pt x="366" y="166"/>
                  <a:pt x="368" y="168"/>
                </a:cubicBezTo>
                <a:cubicBezTo>
                  <a:pt x="371" y="172"/>
                  <a:pt x="375" y="177"/>
                  <a:pt x="378" y="181"/>
                </a:cubicBezTo>
                <a:cubicBezTo>
                  <a:pt x="381" y="184"/>
                  <a:pt x="382" y="188"/>
                  <a:pt x="381" y="192"/>
                </a:cubicBezTo>
                <a:cubicBezTo>
                  <a:pt x="379" y="202"/>
                  <a:pt x="378" y="212"/>
                  <a:pt x="376" y="222"/>
                </a:cubicBezTo>
                <a:cubicBezTo>
                  <a:pt x="375" y="229"/>
                  <a:pt x="373" y="235"/>
                  <a:pt x="370" y="240"/>
                </a:cubicBezTo>
                <a:cubicBezTo>
                  <a:pt x="363" y="253"/>
                  <a:pt x="356" y="265"/>
                  <a:pt x="350" y="278"/>
                </a:cubicBezTo>
                <a:cubicBezTo>
                  <a:pt x="347" y="282"/>
                  <a:pt x="344" y="285"/>
                  <a:pt x="339" y="286"/>
                </a:cubicBezTo>
                <a:cubicBezTo>
                  <a:pt x="334" y="286"/>
                  <a:pt x="331" y="290"/>
                  <a:pt x="328" y="294"/>
                </a:cubicBezTo>
                <a:cubicBezTo>
                  <a:pt x="318" y="311"/>
                  <a:pt x="308" y="327"/>
                  <a:pt x="298" y="343"/>
                </a:cubicBezTo>
                <a:cubicBezTo>
                  <a:pt x="295" y="348"/>
                  <a:pt x="291" y="351"/>
                  <a:pt x="285" y="352"/>
                </a:cubicBezTo>
                <a:cubicBezTo>
                  <a:pt x="276" y="353"/>
                  <a:pt x="267" y="354"/>
                  <a:pt x="258" y="356"/>
                </a:cubicBezTo>
                <a:cubicBezTo>
                  <a:pt x="254" y="356"/>
                  <a:pt x="250" y="356"/>
                  <a:pt x="247" y="352"/>
                </a:cubicBezTo>
                <a:cubicBezTo>
                  <a:pt x="244" y="349"/>
                  <a:pt x="241" y="350"/>
                  <a:pt x="239" y="351"/>
                </a:cubicBezTo>
                <a:cubicBezTo>
                  <a:pt x="232" y="355"/>
                  <a:pt x="227" y="353"/>
                  <a:pt x="222" y="348"/>
                </a:cubicBezTo>
                <a:cubicBezTo>
                  <a:pt x="218" y="345"/>
                  <a:pt x="214" y="342"/>
                  <a:pt x="210" y="339"/>
                </a:cubicBezTo>
                <a:cubicBezTo>
                  <a:pt x="205" y="336"/>
                  <a:pt x="204" y="332"/>
                  <a:pt x="205" y="327"/>
                </a:cubicBezTo>
                <a:cubicBezTo>
                  <a:pt x="206" y="319"/>
                  <a:pt x="206" y="312"/>
                  <a:pt x="207" y="304"/>
                </a:cubicBezTo>
                <a:cubicBezTo>
                  <a:pt x="208" y="298"/>
                  <a:pt x="207" y="298"/>
                  <a:pt x="202" y="299"/>
                </a:cubicBezTo>
                <a:cubicBezTo>
                  <a:pt x="201" y="299"/>
                  <a:pt x="200" y="300"/>
                  <a:pt x="199" y="300"/>
                </a:cubicBezTo>
                <a:cubicBezTo>
                  <a:pt x="195" y="301"/>
                  <a:pt x="193" y="299"/>
                  <a:pt x="191" y="296"/>
                </a:cubicBezTo>
                <a:cubicBezTo>
                  <a:pt x="190" y="294"/>
                  <a:pt x="192" y="292"/>
                  <a:pt x="194" y="291"/>
                </a:cubicBezTo>
                <a:cubicBezTo>
                  <a:pt x="197" y="288"/>
                  <a:pt x="200" y="286"/>
                  <a:pt x="203" y="284"/>
                </a:cubicBezTo>
                <a:cubicBezTo>
                  <a:pt x="205" y="283"/>
                  <a:pt x="206" y="281"/>
                  <a:pt x="206" y="279"/>
                </a:cubicBezTo>
                <a:cubicBezTo>
                  <a:pt x="205" y="276"/>
                  <a:pt x="202" y="277"/>
                  <a:pt x="200" y="277"/>
                </a:cubicBezTo>
                <a:cubicBezTo>
                  <a:pt x="195" y="278"/>
                  <a:pt x="189" y="279"/>
                  <a:pt x="184" y="280"/>
                </a:cubicBezTo>
                <a:cubicBezTo>
                  <a:pt x="181" y="281"/>
                  <a:pt x="179" y="279"/>
                  <a:pt x="178" y="276"/>
                </a:cubicBezTo>
                <a:cubicBezTo>
                  <a:pt x="175" y="270"/>
                  <a:pt x="173" y="265"/>
                  <a:pt x="175" y="258"/>
                </a:cubicBezTo>
                <a:cubicBezTo>
                  <a:pt x="176" y="254"/>
                  <a:pt x="175" y="252"/>
                  <a:pt x="171" y="250"/>
                </a:cubicBezTo>
                <a:cubicBezTo>
                  <a:pt x="163" y="248"/>
                  <a:pt x="155" y="246"/>
                  <a:pt x="147" y="243"/>
                </a:cubicBezTo>
                <a:cubicBezTo>
                  <a:pt x="145" y="243"/>
                  <a:pt x="142" y="243"/>
                  <a:pt x="140" y="2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518B810-4D39-44EE-B0BF-CB6C96013005}"/>
              </a:ext>
            </a:extLst>
          </p:cNvPr>
          <p:cNvSpPr/>
          <p:nvPr/>
        </p:nvSpPr>
        <p:spPr bwMode="auto">
          <a:xfrm>
            <a:off x="2227328" y="2010643"/>
            <a:ext cx="784819" cy="771218"/>
          </a:xfrm>
          <a:custGeom>
            <a:gdLst>
              <a:gd fmla="*/ 192 w 391" name="T0"/>
              <a:gd fmla="*/ 17 h 383" name="T1"/>
              <a:gd fmla="*/ 192 w 391" name="T2"/>
              <a:gd fmla="*/ 3 h 383" name="T3"/>
              <a:gd fmla="*/ 208 w 391" name="T4"/>
              <a:gd fmla="*/ 5 h 383" name="T5"/>
              <a:gd fmla="*/ 227 w 391" name="T6"/>
              <a:gd fmla="*/ 14 h 383" name="T7"/>
              <a:gd fmla="*/ 272 w 391" name="T8"/>
              <a:gd fmla="*/ 4 h 383" name="T9"/>
              <a:gd fmla="*/ 315 w 391" name="T10"/>
              <a:gd fmla="*/ 17 h 383" name="T11"/>
              <a:gd fmla="*/ 320 w 391" name="T12"/>
              <a:gd fmla="*/ 32 h 383" name="T13"/>
              <a:gd fmla="*/ 280 w 391" name="T14"/>
              <a:gd fmla="*/ 33 h 383" name="T15"/>
              <a:gd fmla="*/ 283 w 391" name="T16"/>
              <a:gd fmla="*/ 43 h 383" name="T17"/>
              <a:gd fmla="*/ 308 w 391" name="T18"/>
              <a:gd fmla="*/ 46 h 383" name="T19"/>
              <a:gd fmla="*/ 325 w 391" name="T20"/>
              <a:gd fmla="*/ 40 h 383" name="T21"/>
              <a:gd fmla="*/ 325 w 391" name="T22"/>
              <a:gd fmla="*/ 53 h 383" name="T23"/>
              <a:gd fmla="*/ 332 w 391" name="T24"/>
              <a:gd fmla="*/ 52 h 383" name="T25"/>
              <a:gd fmla="*/ 370 w 391" name="T26"/>
              <a:gd fmla="*/ 44 h 383" name="T27"/>
              <a:gd fmla="*/ 387 w 391" name="T28"/>
              <a:gd fmla="*/ 60 h 383" name="T29"/>
              <a:gd fmla="*/ 341 w 391" name="T30"/>
              <a:gd fmla="*/ 96 h 383" name="T31"/>
              <a:gd fmla="*/ 336 w 391" name="T32"/>
              <a:gd fmla="*/ 112 h 383" name="T33"/>
              <a:gd fmla="*/ 344 w 391" name="T34"/>
              <a:gd fmla="*/ 141 h 383" name="T35"/>
              <a:gd fmla="*/ 326 w 391" name="T36"/>
              <a:gd fmla="*/ 177 h 383" name="T37"/>
              <a:gd fmla="*/ 320 w 391" name="T38"/>
              <a:gd fmla="*/ 191 h 383" name="T39"/>
              <a:gd fmla="*/ 290 w 391" name="T40"/>
              <a:gd fmla="*/ 183 h 383" name="T41"/>
              <a:gd fmla="*/ 283 w 391" name="T42"/>
              <a:gd fmla="*/ 191 h 383" name="T43"/>
              <a:gd fmla="*/ 315 w 391" name="T44"/>
              <a:gd fmla="*/ 222 h 383" name="T45"/>
              <a:gd fmla="*/ 315 w 391" name="T46"/>
              <a:gd fmla="*/ 237 h 383" name="T47"/>
              <a:gd fmla="*/ 273 w 391" name="T48"/>
              <a:gd fmla="*/ 266 h 383" name="T49"/>
              <a:gd fmla="*/ 239 w 391" name="T50"/>
              <a:gd fmla="*/ 268 h 383" name="T51"/>
              <a:gd fmla="*/ 213 w 391" name="T52"/>
              <a:gd fmla="*/ 291 h 383" name="T53"/>
              <a:gd fmla="*/ 174 w 391" name="T54"/>
              <a:gd fmla="*/ 310 h 383" name="T55"/>
              <a:gd fmla="*/ 144 w 391" name="T56"/>
              <a:gd fmla="*/ 342 h 383" name="T57"/>
              <a:gd fmla="*/ 134 w 391" name="T58"/>
              <a:gd fmla="*/ 373 h 383" name="T59"/>
              <a:gd fmla="*/ 111 w 391" name="T60"/>
              <a:gd fmla="*/ 365 h 383" name="T61"/>
              <a:gd fmla="*/ 93 w 391" name="T62"/>
              <a:gd fmla="*/ 355 h 383" name="T63"/>
              <a:gd fmla="*/ 75 w 391" name="T64"/>
              <a:gd fmla="*/ 312 h 383" name="T65"/>
              <a:gd fmla="*/ 75 w 391" name="T66"/>
              <a:gd fmla="*/ 263 h 383" name="T67"/>
              <a:gd fmla="*/ 100 w 391" name="T68"/>
              <a:gd fmla="*/ 228 h 383" name="T69"/>
              <a:gd fmla="*/ 83 w 391" name="T70"/>
              <a:gd fmla="*/ 211 h 383" name="T71"/>
              <a:gd fmla="*/ 94 w 391" name="T72"/>
              <a:gd fmla="*/ 206 h 383" name="T73"/>
              <a:gd fmla="*/ 98 w 391" name="T74"/>
              <a:gd fmla="*/ 195 h 383" name="T75"/>
              <a:gd fmla="*/ 77 w 391" name="T76"/>
              <a:gd fmla="*/ 192 h 383" name="T77"/>
              <a:gd fmla="*/ 80 w 391" name="T78"/>
              <a:gd fmla="*/ 153 h 383" name="T79"/>
              <a:gd fmla="*/ 55 w 391" name="T80"/>
              <a:gd fmla="*/ 111 h 383" name="T81"/>
              <a:gd fmla="*/ 25 w 391" name="T82"/>
              <a:gd fmla="*/ 112 h 383" name="T83"/>
              <a:gd fmla="*/ 7 w 391" name="T84"/>
              <a:gd fmla="*/ 100 h 383" name="T85"/>
              <a:gd fmla="*/ 4 w 391" name="T86"/>
              <a:gd fmla="*/ 85 h 383" name="T87"/>
              <a:gd fmla="*/ 12 w 391" name="T88"/>
              <a:gd fmla="*/ 75 h 383" name="T89"/>
              <a:gd fmla="*/ 34 w 391" name="T90"/>
              <a:gd fmla="*/ 73 h 383" name="T91"/>
              <a:gd fmla="*/ 32 w 391" name="T92"/>
              <a:gd fmla="*/ 68 h 383" name="T93"/>
              <a:gd fmla="*/ 4 w 391" name="T94"/>
              <a:gd fmla="*/ 57 h 383" name="T95"/>
              <a:gd fmla="*/ 15 w 391" name="T96"/>
              <a:gd fmla="*/ 47 h 383" name="T97"/>
              <a:gd fmla="*/ 43 w 391" name="T98"/>
              <a:gd fmla="*/ 43 h 383" name="T99"/>
              <a:gd fmla="*/ 45 w 391" name="T100"/>
              <a:gd fmla="*/ 28 h 383" name="T101"/>
              <a:gd fmla="*/ 66 w 391" name="T102"/>
              <a:gd fmla="*/ 23 h 383" name="T103"/>
              <a:gd fmla="*/ 77 w 391" name="T104"/>
              <a:gd fmla="*/ 17 h 383" name="T105"/>
              <a:gd fmla="*/ 101 w 391" name="T106"/>
              <a:gd fmla="*/ 7 h 383" name="T107"/>
              <a:gd fmla="*/ 129 w 391" name="T108"/>
              <a:gd fmla="*/ 18 h 383" name="T109"/>
              <a:gd fmla="*/ 150 w 391" name="T110"/>
              <a:gd fmla="*/ 21 h 383" name="T111"/>
              <a:gd fmla="*/ 156 w 391" name="T112"/>
              <a:gd fmla="*/ 12 h 383" name="T113"/>
              <a:gd fmla="*/ 180 w 391" name="T114"/>
              <a:gd fmla="*/ 25 h 383" name="T115"/>
              <a:gd fmla="*/ 199 w 391" name="T116"/>
              <a:gd fmla="*/ 20 h 383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383" w="391">
                <a:moveTo>
                  <a:pt x="199" y="20"/>
                </a:moveTo>
                <a:cubicBezTo>
                  <a:pt x="197" y="18"/>
                  <a:pt x="194" y="18"/>
                  <a:pt x="192" y="17"/>
                </a:cubicBezTo>
                <a:cubicBezTo>
                  <a:pt x="189" y="16"/>
                  <a:pt x="186" y="15"/>
                  <a:pt x="186" y="12"/>
                </a:cubicBezTo>
                <a:cubicBezTo>
                  <a:pt x="186" y="9"/>
                  <a:pt x="189" y="4"/>
                  <a:pt x="192" y="3"/>
                </a:cubicBezTo>
                <a:cubicBezTo>
                  <a:pt x="195" y="2"/>
                  <a:pt x="198" y="2"/>
                  <a:pt x="202" y="1"/>
                </a:cubicBezTo>
                <a:cubicBezTo>
                  <a:pt x="205" y="0"/>
                  <a:pt x="208" y="0"/>
                  <a:pt x="208" y="5"/>
                </a:cubicBezTo>
                <a:cubicBezTo>
                  <a:pt x="208" y="7"/>
                  <a:pt x="209" y="8"/>
                  <a:pt x="210" y="9"/>
                </a:cubicBezTo>
                <a:cubicBezTo>
                  <a:pt x="216" y="11"/>
                  <a:pt x="221" y="14"/>
                  <a:pt x="227" y="14"/>
                </a:cubicBezTo>
                <a:cubicBezTo>
                  <a:pt x="230" y="4"/>
                  <a:pt x="230" y="5"/>
                  <a:pt x="240" y="2"/>
                </a:cubicBezTo>
                <a:cubicBezTo>
                  <a:pt x="251" y="0"/>
                  <a:pt x="262" y="2"/>
                  <a:pt x="272" y="4"/>
                </a:cubicBezTo>
                <a:cubicBezTo>
                  <a:pt x="283" y="6"/>
                  <a:pt x="294" y="8"/>
                  <a:pt x="304" y="10"/>
                </a:cubicBezTo>
                <a:cubicBezTo>
                  <a:pt x="309" y="11"/>
                  <a:pt x="313" y="13"/>
                  <a:pt x="315" y="17"/>
                </a:cubicBezTo>
                <a:cubicBezTo>
                  <a:pt x="318" y="20"/>
                  <a:pt x="320" y="23"/>
                  <a:pt x="322" y="27"/>
                </a:cubicBezTo>
                <a:cubicBezTo>
                  <a:pt x="325" y="30"/>
                  <a:pt x="324" y="32"/>
                  <a:pt x="320" y="32"/>
                </a:cubicBezTo>
                <a:cubicBezTo>
                  <a:pt x="311" y="32"/>
                  <a:pt x="301" y="33"/>
                  <a:pt x="292" y="33"/>
                </a:cubicBezTo>
                <a:cubicBezTo>
                  <a:pt x="288" y="33"/>
                  <a:pt x="284" y="34"/>
                  <a:pt x="280" y="33"/>
                </a:cubicBezTo>
                <a:cubicBezTo>
                  <a:pt x="272" y="33"/>
                  <a:pt x="268" y="37"/>
                  <a:pt x="265" y="45"/>
                </a:cubicBezTo>
                <a:cubicBezTo>
                  <a:pt x="272" y="44"/>
                  <a:pt x="278" y="44"/>
                  <a:pt x="283" y="43"/>
                </a:cubicBezTo>
                <a:cubicBezTo>
                  <a:pt x="290" y="42"/>
                  <a:pt x="296" y="42"/>
                  <a:pt x="301" y="47"/>
                </a:cubicBezTo>
                <a:cubicBezTo>
                  <a:pt x="304" y="50"/>
                  <a:pt x="307" y="50"/>
                  <a:pt x="308" y="46"/>
                </a:cubicBezTo>
                <a:cubicBezTo>
                  <a:pt x="308" y="46"/>
                  <a:pt x="308" y="46"/>
                  <a:pt x="309" y="46"/>
                </a:cubicBezTo>
                <a:cubicBezTo>
                  <a:pt x="314" y="37"/>
                  <a:pt x="316" y="37"/>
                  <a:pt x="325" y="40"/>
                </a:cubicBezTo>
                <a:cubicBezTo>
                  <a:pt x="329" y="42"/>
                  <a:pt x="329" y="43"/>
                  <a:pt x="328" y="46"/>
                </a:cubicBezTo>
                <a:cubicBezTo>
                  <a:pt x="327" y="49"/>
                  <a:pt x="326" y="51"/>
                  <a:pt x="325" y="53"/>
                </a:cubicBezTo>
                <a:cubicBezTo>
                  <a:pt x="324" y="55"/>
                  <a:pt x="323" y="57"/>
                  <a:pt x="323" y="60"/>
                </a:cubicBezTo>
                <a:cubicBezTo>
                  <a:pt x="327" y="58"/>
                  <a:pt x="329" y="55"/>
                  <a:pt x="332" y="52"/>
                </a:cubicBezTo>
                <a:cubicBezTo>
                  <a:pt x="335" y="49"/>
                  <a:pt x="338" y="47"/>
                  <a:pt x="342" y="47"/>
                </a:cubicBezTo>
                <a:cubicBezTo>
                  <a:pt x="352" y="46"/>
                  <a:pt x="361" y="46"/>
                  <a:pt x="370" y="44"/>
                </a:cubicBezTo>
                <a:cubicBezTo>
                  <a:pt x="380" y="42"/>
                  <a:pt x="384" y="48"/>
                  <a:pt x="389" y="54"/>
                </a:cubicBezTo>
                <a:cubicBezTo>
                  <a:pt x="391" y="57"/>
                  <a:pt x="389" y="59"/>
                  <a:pt x="387" y="60"/>
                </a:cubicBezTo>
                <a:cubicBezTo>
                  <a:pt x="380" y="66"/>
                  <a:pt x="373" y="73"/>
                  <a:pt x="367" y="79"/>
                </a:cubicBezTo>
                <a:cubicBezTo>
                  <a:pt x="359" y="86"/>
                  <a:pt x="351" y="92"/>
                  <a:pt x="341" y="96"/>
                </a:cubicBezTo>
                <a:cubicBezTo>
                  <a:pt x="335" y="98"/>
                  <a:pt x="334" y="104"/>
                  <a:pt x="333" y="109"/>
                </a:cubicBezTo>
                <a:cubicBezTo>
                  <a:pt x="332" y="112"/>
                  <a:pt x="334" y="112"/>
                  <a:pt x="336" y="112"/>
                </a:cubicBezTo>
                <a:cubicBezTo>
                  <a:pt x="343" y="112"/>
                  <a:pt x="346" y="116"/>
                  <a:pt x="348" y="122"/>
                </a:cubicBezTo>
                <a:cubicBezTo>
                  <a:pt x="350" y="130"/>
                  <a:pt x="349" y="135"/>
                  <a:pt x="344" y="141"/>
                </a:cubicBezTo>
                <a:cubicBezTo>
                  <a:pt x="337" y="150"/>
                  <a:pt x="331" y="159"/>
                  <a:pt x="325" y="167"/>
                </a:cubicBezTo>
                <a:cubicBezTo>
                  <a:pt x="321" y="173"/>
                  <a:pt x="321" y="173"/>
                  <a:pt x="326" y="177"/>
                </a:cubicBezTo>
                <a:cubicBezTo>
                  <a:pt x="334" y="182"/>
                  <a:pt x="334" y="184"/>
                  <a:pt x="327" y="190"/>
                </a:cubicBezTo>
                <a:cubicBezTo>
                  <a:pt x="325" y="192"/>
                  <a:pt x="322" y="192"/>
                  <a:pt x="320" y="191"/>
                </a:cubicBezTo>
                <a:cubicBezTo>
                  <a:pt x="315" y="188"/>
                  <a:pt x="309" y="186"/>
                  <a:pt x="304" y="183"/>
                </a:cubicBezTo>
                <a:cubicBezTo>
                  <a:pt x="299" y="179"/>
                  <a:pt x="295" y="179"/>
                  <a:pt x="290" y="183"/>
                </a:cubicBezTo>
                <a:cubicBezTo>
                  <a:pt x="288" y="184"/>
                  <a:pt x="286" y="185"/>
                  <a:pt x="284" y="186"/>
                </a:cubicBezTo>
                <a:cubicBezTo>
                  <a:pt x="283" y="187"/>
                  <a:pt x="282" y="189"/>
                  <a:pt x="283" y="191"/>
                </a:cubicBezTo>
                <a:cubicBezTo>
                  <a:pt x="285" y="199"/>
                  <a:pt x="287" y="206"/>
                  <a:pt x="297" y="208"/>
                </a:cubicBezTo>
                <a:cubicBezTo>
                  <a:pt x="305" y="210"/>
                  <a:pt x="309" y="217"/>
                  <a:pt x="315" y="222"/>
                </a:cubicBezTo>
                <a:cubicBezTo>
                  <a:pt x="317" y="223"/>
                  <a:pt x="317" y="225"/>
                  <a:pt x="317" y="227"/>
                </a:cubicBezTo>
                <a:cubicBezTo>
                  <a:pt x="316" y="230"/>
                  <a:pt x="315" y="234"/>
                  <a:pt x="315" y="237"/>
                </a:cubicBezTo>
                <a:cubicBezTo>
                  <a:pt x="314" y="240"/>
                  <a:pt x="312" y="242"/>
                  <a:pt x="309" y="242"/>
                </a:cubicBezTo>
                <a:cubicBezTo>
                  <a:pt x="295" y="246"/>
                  <a:pt x="283" y="255"/>
                  <a:pt x="273" y="266"/>
                </a:cubicBezTo>
                <a:cubicBezTo>
                  <a:pt x="272" y="268"/>
                  <a:pt x="270" y="270"/>
                  <a:pt x="268" y="270"/>
                </a:cubicBezTo>
                <a:cubicBezTo>
                  <a:pt x="258" y="270"/>
                  <a:pt x="248" y="272"/>
                  <a:pt x="239" y="268"/>
                </a:cubicBezTo>
                <a:cubicBezTo>
                  <a:pt x="234" y="265"/>
                  <a:pt x="232" y="267"/>
                  <a:pt x="229" y="270"/>
                </a:cubicBezTo>
                <a:cubicBezTo>
                  <a:pt x="224" y="277"/>
                  <a:pt x="218" y="284"/>
                  <a:pt x="213" y="291"/>
                </a:cubicBezTo>
                <a:cubicBezTo>
                  <a:pt x="210" y="295"/>
                  <a:pt x="207" y="297"/>
                  <a:pt x="203" y="299"/>
                </a:cubicBezTo>
                <a:cubicBezTo>
                  <a:pt x="193" y="302"/>
                  <a:pt x="183" y="306"/>
                  <a:pt x="174" y="310"/>
                </a:cubicBezTo>
                <a:cubicBezTo>
                  <a:pt x="170" y="311"/>
                  <a:pt x="167" y="314"/>
                  <a:pt x="164" y="317"/>
                </a:cubicBezTo>
                <a:cubicBezTo>
                  <a:pt x="158" y="325"/>
                  <a:pt x="151" y="333"/>
                  <a:pt x="144" y="342"/>
                </a:cubicBezTo>
                <a:cubicBezTo>
                  <a:pt x="142" y="344"/>
                  <a:pt x="141" y="347"/>
                  <a:pt x="140" y="350"/>
                </a:cubicBezTo>
                <a:cubicBezTo>
                  <a:pt x="138" y="358"/>
                  <a:pt x="136" y="365"/>
                  <a:pt x="134" y="373"/>
                </a:cubicBezTo>
                <a:cubicBezTo>
                  <a:pt x="132" y="380"/>
                  <a:pt x="122" y="383"/>
                  <a:pt x="117" y="377"/>
                </a:cubicBezTo>
                <a:cubicBezTo>
                  <a:pt x="114" y="374"/>
                  <a:pt x="112" y="370"/>
                  <a:pt x="111" y="365"/>
                </a:cubicBezTo>
                <a:cubicBezTo>
                  <a:pt x="111" y="358"/>
                  <a:pt x="110" y="358"/>
                  <a:pt x="104" y="359"/>
                </a:cubicBezTo>
                <a:cubicBezTo>
                  <a:pt x="99" y="360"/>
                  <a:pt x="96" y="359"/>
                  <a:pt x="93" y="355"/>
                </a:cubicBezTo>
                <a:cubicBezTo>
                  <a:pt x="82" y="346"/>
                  <a:pt x="78" y="333"/>
                  <a:pt x="74" y="320"/>
                </a:cubicBezTo>
                <a:cubicBezTo>
                  <a:pt x="74" y="317"/>
                  <a:pt x="74" y="314"/>
                  <a:pt x="75" y="312"/>
                </a:cubicBezTo>
                <a:cubicBezTo>
                  <a:pt x="78" y="307"/>
                  <a:pt x="78" y="302"/>
                  <a:pt x="76" y="298"/>
                </a:cubicBezTo>
                <a:cubicBezTo>
                  <a:pt x="70" y="286"/>
                  <a:pt x="73" y="275"/>
                  <a:pt x="75" y="263"/>
                </a:cubicBezTo>
                <a:cubicBezTo>
                  <a:pt x="75" y="260"/>
                  <a:pt x="78" y="257"/>
                  <a:pt x="80" y="255"/>
                </a:cubicBezTo>
                <a:cubicBezTo>
                  <a:pt x="86" y="246"/>
                  <a:pt x="93" y="237"/>
                  <a:pt x="100" y="228"/>
                </a:cubicBezTo>
                <a:cubicBezTo>
                  <a:pt x="103" y="223"/>
                  <a:pt x="103" y="222"/>
                  <a:pt x="97" y="221"/>
                </a:cubicBezTo>
                <a:cubicBezTo>
                  <a:pt x="91" y="220"/>
                  <a:pt x="87" y="215"/>
                  <a:pt x="83" y="211"/>
                </a:cubicBezTo>
                <a:cubicBezTo>
                  <a:pt x="81" y="208"/>
                  <a:pt x="83" y="207"/>
                  <a:pt x="85" y="206"/>
                </a:cubicBezTo>
                <a:cubicBezTo>
                  <a:pt x="88" y="206"/>
                  <a:pt x="91" y="206"/>
                  <a:pt x="94" y="206"/>
                </a:cubicBezTo>
                <a:cubicBezTo>
                  <a:pt x="96" y="206"/>
                  <a:pt x="99" y="206"/>
                  <a:pt x="99" y="203"/>
                </a:cubicBezTo>
                <a:cubicBezTo>
                  <a:pt x="100" y="201"/>
                  <a:pt x="101" y="198"/>
                  <a:pt x="98" y="195"/>
                </a:cubicBezTo>
                <a:cubicBezTo>
                  <a:pt x="95" y="193"/>
                  <a:pt x="92" y="191"/>
                  <a:pt x="87" y="192"/>
                </a:cubicBezTo>
                <a:cubicBezTo>
                  <a:pt x="84" y="193"/>
                  <a:pt x="79" y="195"/>
                  <a:pt x="77" y="192"/>
                </a:cubicBezTo>
                <a:cubicBezTo>
                  <a:pt x="74" y="189"/>
                  <a:pt x="78" y="185"/>
                  <a:pt x="80" y="182"/>
                </a:cubicBezTo>
                <a:cubicBezTo>
                  <a:pt x="86" y="172"/>
                  <a:pt x="86" y="163"/>
                  <a:pt x="80" y="153"/>
                </a:cubicBezTo>
                <a:cubicBezTo>
                  <a:pt x="80" y="152"/>
                  <a:pt x="80" y="151"/>
                  <a:pt x="79" y="150"/>
                </a:cubicBezTo>
                <a:cubicBezTo>
                  <a:pt x="71" y="128"/>
                  <a:pt x="71" y="128"/>
                  <a:pt x="55" y="111"/>
                </a:cubicBezTo>
                <a:cubicBezTo>
                  <a:pt x="52" y="109"/>
                  <a:pt x="50" y="108"/>
                  <a:pt x="46" y="108"/>
                </a:cubicBezTo>
                <a:cubicBezTo>
                  <a:pt x="39" y="108"/>
                  <a:pt x="32" y="109"/>
                  <a:pt x="25" y="112"/>
                </a:cubicBezTo>
                <a:cubicBezTo>
                  <a:pt x="18" y="114"/>
                  <a:pt x="17" y="114"/>
                  <a:pt x="12" y="107"/>
                </a:cubicBezTo>
                <a:cubicBezTo>
                  <a:pt x="11" y="105"/>
                  <a:pt x="9" y="103"/>
                  <a:pt x="7" y="100"/>
                </a:cubicBezTo>
                <a:cubicBezTo>
                  <a:pt x="6" y="99"/>
                  <a:pt x="5" y="97"/>
                  <a:pt x="6" y="95"/>
                </a:cubicBezTo>
                <a:cubicBezTo>
                  <a:pt x="8" y="91"/>
                  <a:pt x="7" y="88"/>
                  <a:pt x="4" y="85"/>
                </a:cubicBezTo>
                <a:cubicBezTo>
                  <a:pt x="0" y="82"/>
                  <a:pt x="2" y="78"/>
                  <a:pt x="4" y="75"/>
                </a:cubicBezTo>
                <a:cubicBezTo>
                  <a:pt x="6" y="72"/>
                  <a:pt x="9" y="74"/>
                  <a:pt x="12" y="75"/>
                </a:cubicBezTo>
                <a:cubicBezTo>
                  <a:pt x="12" y="75"/>
                  <a:pt x="13" y="75"/>
                  <a:pt x="13" y="76"/>
                </a:cubicBezTo>
                <a:cubicBezTo>
                  <a:pt x="21" y="81"/>
                  <a:pt x="28" y="77"/>
                  <a:pt x="34" y="73"/>
                </a:cubicBezTo>
                <a:cubicBezTo>
                  <a:pt x="36" y="72"/>
                  <a:pt x="37" y="71"/>
                  <a:pt x="36" y="69"/>
                </a:cubicBezTo>
                <a:cubicBezTo>
                  <a:pt x="35" y="67"/>
                  <a:pt x="34" y="67"/>
                  <a:pt x="32" y="68"/>
                </a:cubicBezTo>
                <a:cubicBezTo>
                  <a:pt x="28" y="68"/>
                  <a:pt x="24" y="68"/>
                  <a:pt x="20" y="69"/>
                </a:cubicBezTo>
                <a:cubicBezTo>
                  <a:pt x="14" y="70"/>
                  <a:pt x="5" y="63"/>
                  <a:pt x="4" y="57"/>
                </a:cubicBezTo>
                <a:cubicBezTo>
                  <a:pt x="3" y="55"/>
                  <a:pt x="8" y="46"/>
                  <a:pt x="10" y="45"/>
                </a:cubicBezTo>
                <a:cubicBezTo>
                  <a:pt x="12" y="44"/>
                  <a:pt x="14" y="46"/>
                  <a:pt x="15" y="47"/>
                </a:cubicBezTo>
                <a:cubicBezTo>
                  <a:pt x="24" y="53"/>
                  <a:pt x="32" y="48"/>
                  <a:pt x="40" y="47"/>
                </a:cubicBezTo>
                <a:cubicBezTo>
                  <a:pt x="42" y="47"/>
                  <a:pt x="43" y="45"/>
                  <a:pt x="43" y="43"/>
                </a:cubicBezTo>
                <a:cubicBezTo>
                  <a:pt x="43" y="41"/>
                  <a:pt x="43" y="40"/>
                  <a:pt x="43" y="38"/>
                </a:cubicBezTo>
                <a:cubicBezTo>
                  <a:pt x="43" y="34"/>
                  <a:pt x="42" y="30"/>
                  <a:pt x="45" y="28"/>
                </a:cubicBezTo>
                <a:cubicBezTo>
                  <a:pt x="49" y="25"/>
                  <a:pt x="54" y="22"/>
                  <a:pt x="59" y="23"/>
                </a:cubicBezTo>
                <a:cubicBezTo>
                  <a:pt x="62" y="23"/>
                  <a:pt x="64" y="23"/>
                  <a:pt x="66" y="23"/>
                </a:cubicBezTo>
                <a:cubicBezTo>
                  <a:pt x="69" y="24"/>
                  <a:pt x="72" y="24"/>
                  <a:pt x="74" y="24"/>
                </a:cubicBezTo>
                <a:cubicBezTo>
                  <a:pt x="77" y="23"/>
                  <a:pt x="76" y="19"/>
                  <a:pt x="77" y="17"/>
                </a:cubicBezTo>
                <a:cubicBezTo>
                  <a:pt x="78" y="16"/>
                  <a:pt x="78" y="15"/>
                  <a:pt x="79" y="14"/>
                </a:cubicBezTo>
                <a:cubicBezTo>
                  <a:pt x="86" y="11"/>
                  <a:pt x="92" y="5"/>
                  <a:pt x="101" y="7"/>
                </a:cubicBezTo>
                <a:cubicBezTo>
                  <a:pt x="106" y="8"/>
                  <a:pt x="112" y="9"/>
                  <a:pt x="117" y="9"/>
                </a:cubicBezTo>
                <a:cubicBezTo>
                  <a:pt x="123" y="10"/>
                  <a:pt x="126" y="12"/>
                  <a:pt x="129" y="18"/>
                </a:cubicBezTo>
                <a:cubicBezTo>
                  <a:pt x="133" y="27"/>
                  <a:pt x="133" y="27"/>
                  <a:pt x="144" y="26"/>
                </a:cubicBezTo>
                <a:cubicBezTo>
                  <a:pt x="147" y="26"/>
                  <a:pt x="149" y="25"/>
                  <a:pt x="150" y="21"/>
                </a:cubicBezTo>
                <a:cubicBezTo>
                  <a:pt x="150" y="20"/>
                  <a:pt x="151" y="18"/>
                  <a:pt x="151" y="16"/>
                </a:cubicBezTo>
                <a:cubicBezTo>
                  <a:pt x="152" y="13"/>
                  <a:pt x="153" y="12"/>
                  <a:pt x="156" y="12"/>
                </a:cubicBezTo>
                <a:cubicBezTo>
                  <a:pt x="165" y="15"/>
                  <a:pt x="174" y="16"/>
                  <a:pt x="179" y="24"/>
                </a:cubicBezTo>
                <a:cubicBezTo>
                  <a:pt x="179" y="25"/>
                  <a:pt x="180" y="25"/>
                  <a:pt x="180" y="25"/>
                </a:cubicBezTo>
                <a:cubicBezTo>
                  <a:pt x="185" y="32"/>
                  <a:pt x="185" y="32"/>
                  <a:pt x="192" y="27"/>
                </a:cubicBezTo>
                <a:cubicBezTo>
                  <a:pt x="194" y="25"/>
                  <a:pt x="198" y="24"/>
                  <a:pt x="199" y="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90D9C35-C5FE-4DC7-9764-9B839F0A480B}"/>
              </a:ext>
            </a:extLst>
          </p:cNvPr>
          <p:cNvSpPr/>
          <p:nvPr/>
        </p:nvSpPr>
        <p:spPr bwMode="auto">
          <a:xfrm>
            <a:off x="1888645" y="2225550"/>
            <a:ext cx="364526" cy="451577"/>
          </a:xfrm>
          <a:custGeom>
            <a:gdLst>
              <a:gd fmla="*/ 94 w 181" name="T0"/>
              <a:gd fmla="*/ 105 h 224" name="T1"/>
              <a:gd fmla="*/ 82 w 181" name="T2"/>
              <a:gd fmla="*/ 100 h 224" name="T3"/>
              <a:gd fmla="*/ 41 w 181" name="T4"/>
              <a:gd fmla="*/ 68 h 224" name="T5"/>
              <a:gd fmla="*/ 17 w 181" name="T6"/>
              <a:gd fmla="*/ 65 h 224" name="T7"/>
              <a:gd fmla="*/ 3 w 181" name="T8"/>
              <a:gd fmla="*/ 51 h 224" name="T9"/>
              <a:gd fmla="*/ 1 w 181" name="T10"/>
              <a:gd fmla="*/ 34 h 224" name="T11"/>
              <a:gd fmla="*/ 12 w 181" name="T12"/>
              <a:gd fmla="*/ 11 h 224" name="T13"/>
              <a:gd fmla="*/ 42 w 181" name="T14"/>
              <a:gd fmla="*/ 3 h 224" name="T15"/>
              <a:gd fmla="*/ 45 w 181" name="T16"/>
              <a:gd fmla="*/ 11 h 224" name="T17"/>
              <a:gd fmla="*/ 35 w 181" name="T18"/>
              <a:gd fmla="*/ 26 h 224" name="T19"/>
              <a:gd fmla="*/ 31 w 181" name="T20"/>
              <a:gd fmla="*/ 41 h 224" name="T21"/>
              <a:gd fmla="*/ 34 w 181" name="T22"/>
              <a:gd fmla="*/ 46 h 224" name="T23"/>
              <a:gd fmla="*/ 41 w 181" name="T24"/>
              <a:gd fmla="*/ 41 h 224" name="T25"/>
              <a:gd fmla="*/ 63 w 181" name="T26"/>
              <a:gd fmla="*/ 14 h 224" name="T27"/>
              <a:gd fmla="*/ 68 w 181" name="T28"/>
              <a:gd fmla="*/ 17 h 224" name="T29"/>
              <a:gd fmla="*/ 73 w 181" name="T30"/>
              <a:gd fmla="*/ 39 h 224" name="T31"/>
              <a:gd fmla="*/ 81 w 181" name="T32"/>
              <a:gd fmla="*/ 45 h 224" name="T33"/>
              <a:gd fmla="*/ 95 w 181" name="T34"/>
              <a:gd fmla="*/ 44 h 224" name="T35"/>
              <a:gd fmla="*/ 105 w 181" name="T36"/>
              <a:gd fmla="*/ 49 h 224" name="T37"/>
              <a:gd fmla="*/ 113 w 181" name="T38"/>
              <a:gd fmla="*/ 65 h 224" name="T39"/>
              <a:gd fmla="*/ 120 w 181" name="T40"/>
              <a:gd fmla="*/ 67 h 224" name="T41"/>
              <a:gd fmla="*/ 136 w 181" name="T42"/>
              <a:gd fmla="*/ 70 h 224" name="T43"/>
              <a:gd fmla="*/ 151 w 181" name="T44"/>
              <a:gd fmla="*/ 86 h 224" name="T45"/>
              <a:gd fmla="*/ 152 w 181" name="T46"/>
              <a:gd fmla="*/ 94 h 224" name="T47"/>
              <a:gd fmla="*/ 146 w 181" name="T48"/>
              <a:gd fmla="*/ 105 h 224" name="T49"/>
              <a:gd fmla="*/ 144 w 181" name="T50"/>
              <a:gd fmla="*/ 116 h 224" name="T51"/>
              <a:gd fmla="*/ 153 w 181" name="T52"/>
              <a:gd fmla="*/ 140 h 224" name="T53"/>
              <a:gd fmla="*/ 160 w 181" name="T54"/>
              <a:gd fmla="*/ 144 h 224" name="T55"/>
              <a:gd fmla="*/ 169 w 181" name="T56"/>
              <a:gd fmla="*/ 141 h 224" name="T57"/>
              <a:gd fmla="*/ 176 w 181" name="T58"/>
              <a:gd fmla="*/ 144 h 224" name="T59"/>
              <a:gd fmla="*/ 177 w 181" name="T60"/>
              <a:gd fmla="*/ 155 h 224" name="T61"/>
              <a:gd fmla="*/ 154 w 181" name="T62"/>
              <a:gd fmla="*/ 175 h 224" name="T63"/>
              <a:gd fmla="*/ 147 w 181" name="T64"/>
              <a:gd fmla="*/ 173 h 224" name="T65"/>
              <a:gd fmla="*/ 138 w 181" name="T66"/>
              <a:gd fmla="*/ 158 h 224" name="T67"/>
              <a:gd fmla="*/ 131 w 181" name="T68"/>
              <a:gd fmla="*/ 157 h 224" name="T69"/>
              <a:gd fmla="*/ 130 w 181" name="T70"/>
              <a:gd fmla="*/ 170 h 224" name="T71"/>
              <a:gd fmla="*/ 141 w 181" name="T72"/>
              <a:gd fmla="*/ 188 h 224" name="T73"/>
              <a:gd fmla="*/ 141 w 181" name="T74"/>
              <a:gd fmla="*/ 199 h 224" name="T75"/>
              <a:gd fmla="*/ 125 w 181" name="T76"/>
              <a:gd fmla="*/ 219 h 224" name="T77"/>
              <a:gd fmla="*/ 115 w 181" name="T78"/>
              <a:gd fmla="*/ 221 h 224" name="T79"/>
              <a:gd fmla="*/ 91 w 181" name="T80"/>
              <a:gd fmla="*/ 205 h 224" name="T81"/>
              <a:gd fmla="*/ 84 w 181" name="T82"/>
              <a:gd fmla="*/ 197 h 224" name="T83"/>
              <a:gd fmla="*/ 76 w 181" name="T84"/>
              <a:gd fmla="*/ 175 h 224" name="T85"/>
              <a:gd fmla="*/ 68 w 181" name="T86"/>
              <a:gd fmla="*/ 172 h 224" name="T87"/>
              <a:gd fmla="*/ 52 w 181" name="T88"/>
              <a:gd fmla="*/ 176 h 224" name="T89"/>
              <a:gd fmla="*/ 43 w 181" name="T90"/>
              <a:gd fmla="*/ 160 h 224" name="T91"/>
              <a:gd fmla="*/ 46 w 181" name="T92"/>
              <a:gd fmla="*/ 155 h 224" name="T93"/>
              <a:gd fmla="*/ 57 w 181" name="T94"/>
              <a:gd fmla="*/ 153 h 224" name="T95"/>
              <a:gd fmla="*/ 85 w 181" name="T96"/>
              <a:gd fmla="*/ 147 h 224" name="T97"/>
              <a:gd fmla="*/ 101 w 181" name="T98"/>
              <a:gd fmla="*/ 111 h 224" name="T99"/>
              <a:gd fmla="*/ 95 w 181" name="T100"/>
              <a:gd fmla="*/ 105 h 224" name="T101"/>
              <a:gd fmla="*/ 94 w 181" name="T102"/>
              <a:gd fmla="*/ 105 h 22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24" w="181">
                <a:moveTo>
                  <a:pt x="94" y="105"/>
                </a:moveTo>
                <a:cubicBezTo>
                  <a:pt x="89" y="106"/>
                  <a:pt x="86" y="103"/>
                  <a:pt x="82" y="100"/>
                </a:cubicBezTo>
                <a:cubicBezTo>
                  <a:pt x="65" y="79"/>
                  <a:pt x="65" y="79"/>
                  <a:pt x="41" y="68"/>
                </a:cubicBezTo>
                <a:cubicBezTo>
                  <a:pt x="33" y="65"/>
                  <a:pt x="25" y="66"/>
                  <a:pt x="17" y="65"/>
                </a:cubicBezTo>
                <a:cubicBezTo>
                  <a:pt x="3" y="64"/>
                  <a:pt x="3" y="64"/>
                  <a:pt x="3" y="51"/>
                </a:cubicBezTo>
                <a:cubicBezTo>
                  <a:pt x="2" y="45"/>
                  <a:pt x="2" y="40"/>
                  <a:pt x="1" y="34"/>
                </a:cubicBezTo>
                <a:cubicBezTo>
                  <a:pt x="0" y="24"/>
                  <a:pt x="5" y="16"/>
                  <a:pt x="12" y="11"/>
                </a:cubicBezTo>
                <a:cubicBezTo>
                  <a:pt x="20" y="5"/>
                  <a:pt x="30" y="0"/>
                  <a:pt x="42" y="3"/>
                </a:cubicBezTo>
                <a:cubicBezTo>
                  <a:pt x="48" y="5"/>
                  <a:pt x="49" y="5"/>
                  <a:pt x="45" y="11"/>
                </a:cubicBezTo>
                <a:cubicBezTo>
                  <a:pt x="42" y="16"/>
                  <a:pt x="38" y="21"/>
                  <a:pt x="35" y="26"/>
                </a:cubicBezTo>
                <a:cubicBezTo>
                  <a:pt x="32" y="30"/>
                  <a:pt x="31" y="35"/>
                  <a:pt x="31" y="41"/>
                </a:cubicBezTo>
                <a:cubicBezTo>
                  <a:pt x="30" y="43"/>
                  <a:pt x="31" y="46"/>
                  <a:pt x="34" y="46"/>
                </a:cubicBezTo>
                <a:cubicBezTo>
                  <a:pt x="38" y="47"/>
                  <a:pt x="41" y="45"/>
                  <a:pt x="41" y="41"/>
                </a:cubicBezTo>
                <a:cubicBezTo>
                  <a:pt x="39" y="24"/>
                  <a:pt x="53" y="21"/>
                  <a:pt x="63" y="14"/>
                </a:cubicBezTo>
                <a:cubicBezTo>
                  <a:pt x="66" y="12"/>
                  <a:pt x="68" y="14"/>
                  <a:pt x="68" y="17"/>
                </a:cubicBezTo>
                <a:cubicBezTo>
                  <a:pt x="70" y="24"/>
                  <a:pt x="71" y="32"/>
                  <a:pt x="73" y="39"/>
                </a:cubicBezTo>
                <a:cubicBezTo>
                  <a:pt x="75" y="46"/>
                  <a:pt x="75" y="46"/>
                  <a:pt x="81" y="45"/>
                </a:cubicBezTo>
                <a:cubicBezTo>
                  <a:pt x="86" y="45"/>
                  <a:pt x="90" y="44"/>
                  <a:pt x="95" y="44"/>
                </a:cubicBezTo>
                <a:cubicBezTo>
                  <a:pt x="101" y="43"/>
                  <a:pt x="102" y="43"/>
                  <a:pt x="105" y="49"/>
                </a:cubicBezTo>
                <a:cubicBezTo>
                  <a:pt x="108" y="55"/>
                  <a:pt x="110" y="60"/>
                  <a:pt x="113" y="65"/>
                </a:cubicBezTo>
                <a:cubicBezTo>
                  <a:pt x="115" y="70"/>
                  <a:pt x="116" y="71"/>
                  <a:pt x="120" y="67"/>
                </a:cubicBezTo>
                <a:cubicBezTo>
                  <a:pt x="129" y="61"/>
                  <a:pt x="129" y="62"/>
                  <a:pt x="136" y="70"/>
                </a:cubicBezTo>
                <a:cubicBezTo>
                  <a:pt x="141" y="75"/>
                  <a:pt x="146" y="81"/>
                  <a:pt x="151" y="86"/>
                </a:cubicBezTo>
                <a:cubicBezTo>
                  <a:pt x="154" y="89"/>
                  <a:pt x="154" y="91"/>
                  <a:pt x="152" y="94"/>
                </a:cubicBezTo>
                <a:cubicBezTo>
                  <a:pt x="150" y="98"/>
                  <a:pt x="148" y="102"/>
                  <a:pt x="146" y="105"/>
                </a:cubicBezTo>
                <a:cubicBezTo>
                  <a:pt x="143" y="109"/>
                  <a:pt x="143" y="112"/>
                  <a:pt x="144" y="116"/>
                </a:cubicBezTo>
                <a:cubicBezTo>
                  <a:pt x="148" y="124"/>
                  <a:pt x="150" y="132"/>
                  <a:pt x="153" y="140"/>
                </a:cubicBezTo>
                <a:cubicBezTo>
                  <a:pt x="154" y="144"/>
                  <a:pt x="156" y="145"/>
                  <a:pt x="160" y="144"/>
                </a:cubicBezTo>
                <a:cubicBezTo>
                  <a:pt x="163" y="143"/>
                  <a:pt x="166" y="142"/>
                  <a:pt x="169" y="141"/>
                </a:cubicBezTo>
                <a:cubicBezTo>
                  <a:pt x="172" y="140"/>
                  <a:pt x="175" y="141"/>
                  <a:pt x="176" y="144"/>
                </a:cubicBezTo>
                <a:cubicBezTo>
                  <a:pt x="177" y="148"/>
                  <a:pt x="181" y="151"/>
                  <a:pt x="177" y="155"/>
                </a:cubicBezTo>
                <a:cubicBezTo>
                  <a:pt x="169" y="162"/>
                  <a:pt x="161" y="168"/>
                  <a:pt x="154" y="175"/>
                </a:cubicBezTo>
                <a:cubicBezTo>
                  <a:pt x="151" y="178"/>
                  <a:pt x="149" y="176"/>
                  <a:pt x="147" y="173"/>
                </a:cubicBezTo>
                <a:cubicBezTo>
                  <a:pt x="144" y="168"/>
                  <a:pt x="141" y="163"/>
                  <a:pt x="138" y="158"/>
                </a:cubicBezTo>
                <a:cubicBezTo>
                  <a:pt x="135" y="154"/>
                  <a:pt x="134" y="154"/>
                  <a:pt x="131" y="157"/>
                </a:cubicBezTo>
                <a:cubicBezTo>
                  <a:pt x="126" y="162"/>
                  <a:pt x="126" y="163"/>
                  <a:pt x="130" y="170"/>
                </a:cubicBezTo>
                <a:cubicBezTo>
                  <a:pt x="133" y="176"/>
                  <a:pt x="137" y="182"/>
                  <a:pt x="141" y="188"/>
                </a:cubicBezTo>
                <a:cubicBezTo>
                  <a:pt x="144" y="192"/>
                  <a:pt x="144" y="195"/>
                  <a:pt x="141" y="199"/>
                </a:cubicBezTo>
                <a:cubicBezTo>
                  <a:pt x="135" y="206"/>
                  <a:pt x="130" y="212"/>
                  <a:pt x="125" y="219"/>
                </a:cubicBezTo>
                <a:cubicBezTo>
                  <a:pt x="121" y="224"/>
                  <a:pt x="120" y="224"/>
                  <a:pt x="115" y="221"/>
                </a:cubicBezTo>
                <a:cubicBezTo>
                  <a:pt x="107" y="216"/>
                  <a:pt x="99" y="210"/>
                  <a:pt x="91" y="205"/>
                </a:cubicBezTo>
                <a:cubicBezTo>
                  <a:pt x="87" y="203"/>
                  <a:pt x="85" y="200"/>
                  <a:pt x="84" y="197"/>
                </a:cubicBezTo>
                <a:cubicBezTo>
                  <a:pt x="81" y="189"/>
                  <a:pt x="79" y="182"/>
                  <a:pt x="76" y="175"/>
                </a:cubicBezTo>
                <a:cubicBezTo>
                  <a:pt x="73" y="170"/>
                  <a:pt x="73" y="169"/>
                  <a:pt x="68" y="172"/>
                </a:cubicBezTo>
                <a:cubicBezTo>
                  <a:pt x="63" y="175"/>
                  <a:pt x="57" y="177"/>
                  <a:pt x="52" y="176"/>
                </a:cubicBezTo>
                <a:cubicBezTo>
                  <a:pt x="45" y="175"/>
                  <a:pt x="40" y="166"/>
                  <a:pt x="43" y="160"/>
                </a:cubicBezTo>
                <a:cubicBezTo>
                  <a:pt x="44" y="158"/>
                  <a:pt x="45" y="157"/>
                  <a:pt x="46" y="155"/>
                </a:cubicBezTo>
                <a:cubicBezTo>
                  <a:pt x="50" y="150"/>
                  <a:pt x="51" y="150"/>
                  <a:pt x="57" y="153"/>
                </a:cubicBezTo>
                <a:cubicBezTo>
                  <a:pt x="67" y="159"/>
                  <a:pt x="79" y="155"/>
                  <a:pt x="85" y="147"/>
                </a:cubicBezTo>
                <a:cubicBezTo>
                  <a:pt x="94" y="137"/>
                  <a:pt x="100" y="125"/>
                  <a:pt x="101" y="111"/>
                </a:cubicBezTo>
                <a:cubicBezTo>
                  <a:pt x="102" y="105"/>
                  <a:pt x="102" y="105"/>
                  <a:pt x="95" y="105"/>
                </a:cubicBezTo>
                <a:cubicBezTo>
                  <a:pt x="95" y="105"/>
                  <a:pt x="94" y="105"/>
                  <a:pt x="94" y="1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73D4AF2-92FF-46B9-BD64-8250487C5FA9}"/>
              </a:ext>
            </a:extLst>
          </p:cNvPr>
          <p:cNvSpPr/>
          <p:nvPr/>
        </p:nvSpPr>
        <p:spPr bwMode="auto">
          <a:xfrm>
            <a:off x="1971616" y="1930392"/>
            <a:ext cx="401250" cy="243471"/>
          </a:xfrm>
          <a:custGeom>
            <a:gdLst>
              <a:gd fmla="*/ 58 w 200" name="T0"/>
              <a:gd fmla="*/ 12 h 121" name="T1"/>
              <a:gd fmla="*/ 87 w 200" name="T2"/>
              <a:gd fmla="*/ 16 h 121" name="T3"/>
              <a:gd fmla="*/ 126 w 200" name="T4"/>
              <a:gd fmla="*/ 12 h 121" name="T5"/>
              <a:gd fmla="*/ 194 w 200" name="T6"/>
              <a:gd fmla="*/ 36 h 121" name="T7"/>
              <a:gd fmla="*/ 187 w 200" name="T8"/>
              <a:gd fmla="*/ 47 h 121" name="T9"/>
              <a:gd fmla="*/ 160 w 200" name="T10"/>
              <a:gd fmla="*/ 47 h 121" name="T11"/>
              <a:gd fmla="*/ 159 w 200" name="T12"/>
              <a:gd fmla="*/ 52 h 121" name="T13"/>
              <a:gd fmla="*/ 169 w 200" name="T14"/>
              <a:gd fmla="*/ 56 h 121" name="T15"/>
              <a:gd fmla="*/ 131 w 200" name="T16"/>
              <a:gd fmla="*/ 73 h 121" name="T17"/>
              <a:gd fmla="*/ 99 w 200" name="T18"/>
              <a:gd fmla="*/ 71 h 121" name="T19"/>
              <a:gd fmla="*/ 97 w 200" name="T20"/>
              <a:gd fmla="*/ 78 h 121" name="T21"/>
              <a:gd fmla="*/ 104 w 200" name="T22"/>
              <a:gd fmla="*/ 87 h 121" name="T23"/>
              <a:gd fmla="*/ 95 w 200" name="T24"/>
              <a:gd fmla="*/ 91 h 121" name="T25"/>
              <a:gd fmla="*/ 68 w 200" name="T26"/>
              <a:gd fmla="*/ 103 h 121" name="T27"/>
              <a:gd fmla="*/ 65 w 200" name="T28"/>
              <a:gd fmla="*/ 117 h 121" name="T29"/>
              <a:gd fmla="*/ 29 w 200" name="T30"/>
              <a:gd fmla="*/ 109 h 121" name="T31"/>
              <a:gd fmla="*/ 1 w 200" name="T32"/>
              <a:gd fmla="*/ 96 h 121" name="T33"/>
              <a:gd fmla="*/ 16 w 200" name="T34"/>
              <a:gd fmla="*/ 82 h 121" name="T35"/>
              <a:gd fmla="*/ 36 w 200" name="T36"/>
              <a:gd fmla="*/ 90 h 121" name="T37"/>
              <a:gd fmla="*/ 49 w 200" name="T38"/>
              <a:gd fmla="*/ 88 h 121" name="T39"/>
              <a:gd fmla="*/ 37 w 200" name="T40"/>
              <a:gd fmla="*/ 81 h 121" name="T41"/>
              <a:gd fmla="*/ 42 w 200" name="T42"/>
              <a:gd fmla="*/ 64 h 121" name="T43"/>
              <a:gd fmla="*/ 53 w 200" name="T44"/>
              <a:gd fmla="*/ 70 h 121" name="T45"/>
              <a:gd fmla="*/ 45 w 200" name="T46"/>
              <a:gd fmla="*/ 52 h 121" name="T47"/>
              <a:gd fmla="*/ 64 w 200" name="T48"/>
              <a:gd fmla="*/ 50 h 121" name="T49"/>
              <a:gd fmla="*/ 95 w 200" name="T50"/>
              <a:gd fmla="*/ 48 h 121" name="T51"/>
              <a:gd fmla="*/ 94 w 200" name="T52"/>
              <a:gd fmla="*/ 39 h 121" name="T53"/>
              <a:gd fmla="*/ 56 w 200" name="T54"/>
              <a:gd fmla="*/ 38 h 121" name="T55"/>
              <a:gd fmla="*/ 47 w 200" name="T56"/>
              <a:gd fmla="*/ 23 h 121" name="T57"/>
              <a:gd fmla="*/ 29 w 200" name="T58"/>
              <a:gd fmla="*/ 16 h 121" name="T59"/>
              <a:gd fmla="*/ 38 w 200" name="T60"/>
              <a:gd fmla="*/ 6 h 121" name="T61"/>
              <a:gd fmla="*/ 57 w 200" name="T62"/>
              <a:gd fmla="*/ 13 h 121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0" w="200">
                <a:moveTo>
                  <a:pt x="57" y="13"/>
                </a:moveTo>
                <a:cubicBezTo>
                  <a:pt x="58" y="12"/>
                  <a:pt x="58" y="12"/>
                  <a:pt x="58" y="12"/>
                </a:cubicBezTo>
                <a:cubicBezTo>
                  <a:pt x="61" y="2"/>
                  <a:pt x="67" y="0"/>
                  <a:pt x="75" y="6"/>
                </a:cubicBezTo>
                <a:cubicBezTo>
                  <a:pt x="79" y="9"/>
                  <a:pt x="83" y="12"/>
                  <a:pt x="87" y="16"/>
                </a:cubicBezTo>
                <a:cubicBezTo>
                  <a:pt x="92" y="20"/>
                  <a:pt x="94" y="20"/>
                  <a:pt x="98" y="16"/>
                </a:cubicBezTo>
                <a:cubicBezTo>
                  <a:pt x="107" y="7"/>
                  <a:pt x="115" y="8"/>
                  <a:pt x="126" y="12"/>
                </a:cubicBezTo>
                <a:cubicBezTo>
                  <a:pt x="147" y="20"/>
                  <a:pt x="168" y="27"/>
                  <a:pt x="190" y="35"/>
                </a:cubicBezTo>
                <a:cubicBezTo>
                  <a:pt x="191" y="35"/>
                  <a:pt x="193" y="36"/>
                  <a:pt x="194" y="36"/>
                </a:cubicBezTo>
                <a:cubicBezTo>
                  <a:pt x="199" y="39"/>
                  <a:pt x="200" y="41"/>
                  <a:pt x="195" y="45"/>
                </a:cubicBezTo>
                <a:cubicBezTo>
                  <a:pt x="193" y="47"/>
                  <a:pt x="190" y="47"/>
                  <a:pt x="187" y="47"/>
                </a:cubicBezTo>
                <a:cubicBezTo>
                  <a:pt x="180" y="47"/>
                  <a:pt x="173" y="47"/>
                  <a:pt x="165" y="47"/>
                </a:cubicBezTo>
                <a:cubicBezTo>
                  <a:pt x="163" y="47"/>
                  <a:pt x="162" y="47"/>
                  <a:pt x="160" y="47"/>
                </a:cubicBezTo>
                <a:cubicBezTo>
                  <a:pt x="159" y="47"/>
                  <a:pt x="158" y="48"/>
                  <a:pt x="158" y="49"/>
                </a:cubicBezTo>
                <a:cubicBezTo>
                  <a:pt x="158" y="50"/>
                  <a:pt x="158" y="51"/>
                  <a:pt x="159" y="52"/>
                </a:cubicBezTo>
                <a:cubicBezTo>
                  <a:pt x="162" y="53"/>
                  <a:pt x="165" y="53"/>
                  <a:pt x="167" y="54"/>
                </a:cubicBezTo>
                <a:cubicBezTo>
                  <a:pt x="168" y="55"/>
                  <a:pt x="169" y="55"/>
                  <a:pt x="169" y="56"/>
                </a:cubicBezTo>
                <a:cubicBezTo>
                  <a:pt x="168" y="59"/>
                  <a:pt x="165" y="60"/>
                  <a:pt x="163" y="61"/>
                </a:cubicBezTo>
                <a:cubicBezTo>
                  <a:pt x="153" y="65"/>
                  <a:pt x="142" y="69"/>
                  <a:pt x="131" y="73"/>
                </a:cubicBezTo>
                <a:cubicBezTo>
                  <a:pt x="127" y="75"/>
                  <a:pt x="122" y="75"/>
                  <a:pt x="117" y="74"/>
                </a:cubicBezTo>
                <a:cubicBezTo>
                  <a:pt x="111" y="73"/>
                  <a:pt x="105" y="72"/>
                  <a:pt x="99" y="71"/>
                </a:cubicBezTo>
                <a:cubicBezTo>
                  <a:pt x="97" y="71"/>
                  <a:pt x="95" y="71"/>
                  <a:pt x="95" y="73"/>
                </a:cubicBezTo>
                <a:cubicBezTo>
                  <a:pt x="94" y="75"/>
                  <a:pt x="95" y="77"/>
                  <a:pt x="97" y="78"/>
                </a:cubicBezTo>
                <a:cubicBezTo>
                  <a:pt x="98" y="79"/>
                  <a:pt x="100" y="81"/>
                  <a:pt x="102" y="82"/>
                </a:cubicBezTo>
                <a:cubicBezTo>
                  <a:pt x="104" y="83"/>
                  <a:pt x="105" y="85"/>
                  <a:pt x="104" y="87"/>
                </a:cubicBezTo>
                <a:cubicBezTo>
                  <a:pt x="104" y="90"/>
                  <a:pt x="102" y="90"/>
                  <a:pt x="100" y="91"/>
                </a:cubicBezTo>
                <a:cubicBezTo>
                  <a:pt x="98" y="91"/>
                  <a:pt x="97" y="91"/>
                  <a:pt x="95" y="91"/>
                </a:cubicBezTo>
                <a:cubicBezTo>
                  <a:pt x="89" y="92"/>
                  <a:pt x="82" y="93"/>
                  <a:pt x="78" y="99"/>
                </a:cubicBezTo>
                <a:cubicBezTo>
                  <a:pt x="76" y="103"/>
                  <a:pt x="71" y="102"/>
                  <a:pt x="68" y="103"/>
                </a:cubicBezTo>
                <a:cubicBezTo>
                  <a:pt x="68" y="104"/>
                  <a:pt x="68" y="104"/>
                  <a:pt x="68" y="105"/>
                </a:cubicBezTo>
                <a:cubicBezTo>
                  <a:pt x="74" y="112"/>
                  <a:pt x="74" y="112"/>
                  <a:pt x="65" y="117"/>
                </a:cubicBezTo>
                <a:cubicBezTo>
                  <a:pt x="60" y="120"/>
                  <a:pt x="56" y="121"/>
                  <a:pt x="51" y="116"/>
                </a:cubicBezTo>
                <a:cubicBezTo>
                  <a:pt x="45" y="110"/>
                  <a:pt x="37" y="109"/>
                  <a:pt x="29" y="109"/>
                </a:cubicBezTo>
                <a:cubicBezTo>
                  <a:pt x="21" y="108"/>
                  <a:pt x="14" y="104"/>
                  <a:pt x="6" y="101"/>
                </a:cubicBezTo>
                <a:cubicBezTo>
                  <a:pt x="4" y="100"/>
                  <a:pt x="2" y="98"/>
                  <a:pt x="1" y="96"/>
                </a:cubicBezTo>
                <a:cubicBezTo>
                  <a:pt x="0" y="93"/>
                  <a:pt x="0" y="91"/>
                  <a:pt x="4" y="90"/>
                </a:cubicBezTo>
                <a:cubicBezTo>
                  <a:pt x="9" y="89"/>
                  <a:pt x="14" y="88"/>
                  <a:pt x="16" y="82"/>
                </a:cubicBezTo>
                <a:cubicBezTo>
                  <a:pt x="18" y="78"/>
                  <a:pt x="25" y="78"/>
                  <a:pt x="28" y="82"/>
                </a:cubicBezTo>
                <a:cubicBezTo>
                  <a:pt x="31" y="84"/>
                  <a:pt x="33" y="87"/>
                  <a:pt x="36" y="90"/>
                </a:cubicBezTo>
                <a:cubicBezTo>
                  <a:pt x="38" y="92"/>
                  <a:pt x="40" y="93"/>
                  <a:pt x="42" y="93"/>
                </a:cubicBezTo>
                <a:cubicBezTo>
                  <a:pt x="46" y="93"/>
                  <a:pt x="48" y="92"/>
                  <a:pt x="49" y="88"/>
                </a:cubicBezTo>
                <a:cubicBezTo>
                  <a:pt x="49" y="84"/>
                  <a:pt x="47" y="83"/>
                  <a:pt x="44" y="83"/>
                </a:cubicBezTo>
                <a:cubicBezTo>
                  <a:pt x="41" y="83"/>
                  <a:pt x="38" y="83"/>
                  <a:pt x="37" y="81"/>
                </a:cubicBezTo>
                <a:cubicBezTo>
                  <a:pt x="35" y="77"/>
                  <a:pt x="32" y="73"/>
                  <a:pt x="31" y="69"/>
                </a:cubicBezTo>
                <a:cubicBezTo>
                  <a:pt x="31" y="65"/>
                  <a:pt x="39" y="62"/>
                  <a:pt x="42" y="64"/>
                </a:cubicBezTo>
                <a:cubicBezTo>
                  <a:pt x="44" y="65"/>
                  <a:pt x="46" y="67"/>
                  <a:pt x="47" y="68"/>
                </a:cubicBezTo>
                <a:cubicBezTo>
                  <a:pt x="49" y="70"/>
                  <a:pt x="51" y="72"/>
                  <a:pt x="53" y="70"/>
                </a:cubicBezTo>
                <a:cubicBezTo>
                  <a:pt x="56" y="67"/>
                  <a:pt x="54" y="65"/>
                  <a:pt x="53" y="64"/>
                </a:cubicBezTo>
                <a:cubicBezTo>
                  <a:pt x="50" y="60"/>
                  <a:pt x="47" y="56"/>
                  <a:pt x="45" y="52"/>
                </a:cubicBezTo>
                <a:cubicBezTo>
                  <a:pt x="43" y="49"/>
                  <a:pt x="43" y="48"/>
                  <a:pt x="47" y="47"/>
                </a:cubicBezTo>
                <a:cubicBezTo>
                  <a:pt x="53" y="45"/>
                  <a:pt x="59" y="45"/>
                  <a:pt x="64" y="50"/>
                </a:cubicBezTo>
                <a:cubicBezTo>
                  <a:pt x="75" y="59"/>
                  <a:pt x="73" y="59"/>
                  <a:pt x="86" y="52"/>
                </a:cubicBezTo>
                <a:cubicBezTo>
                  <a:pt x="89" y="51"/>
                  <a:pt x="92" y="49"/>
                  <a:pt x="95" y="48"/>
                </a:cubicBezTo>
                <a:cubicBezTo>
                  <a:pt x="97" y="47"/>
                  <a:pt x="98" y="45"/>
                  <a:pt x="98" y="43"/>
                </a:cubicBezTo>
                <a:cubicBezTo>
                  <a:pt x="99" y="40"/>
                  <a:pt x="98" y="38"/>
                  <a:pt x="94" y="39"/>
                </a:cubicBezTo>
                <a:cubicBezTo>
                  <a:pt x="88" y="40"/>
                  <a:pt x="82" y="41"/>
                  <a:pt x="76" y="43"/>
                </a:cubicBezTo>
                <a:cubicBezTo>
                  <a:pt x="68" y="46"/>
                  <a:pt x="62" y="42"/>
                  <a:pt x="56" y="38"/>
                </a:cubicBezTo>
                <a:cubicBezTo>
                  <a:pt x="54" y="36"/>
                  <a:pt x="54" y="34"/>
                  <a:pt x="54" y="32"/>
                </a:cubicBezTo>
                <a:cubicBezTo>
                  <a:pt x="53" y="25"/>
                  <a:pt x="53" y="25"/>
                  <a:pt x="47" y="23"/>
                </a:cubicBezTo>
                <a:cubicBezTo>
                  <a:pt x="43" y="22"/>
                  <a:pt x="39" y="22"/>
                  <a:pt x="35" y="21"/>
                </a:cubicBezTo>
                <a:cubicBezTo>
                  <a:pt x="32" y="20"/>
                  <a:pt x="30" y="19"/>
                  <a:pt x="29" y="16"/>
                </a:cubicBezTo>
                <a:cubicBezTo>
                  <a:pt x="27" y="12"/>
                  <a:pt x="28" y="10"/>
                  <a:pt x="32" y="8"/>
                </a:cubicBezTo>
                <a:cubicBezTo>
                  <a:pt x="34" y="7"/>
                  <a:pt x="36" y="7"/>
                  <a:pt x="38" y="6"/>
                </a:cubicBezTo>
                <a:cubicBezTo>
                  <a:pt x="42" y="4"/>
                  <a:pt x="47" y="5"/>
                  <a:pt x="50" y="9"/>
                </a:cubicBezTo>
                <a:cubicBezTo>
                  <a:pt x="52" y="11"/>
                  <a:pt x="54" y="13"/>
                  <a:pt x="57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1E21EE6-20FA-43A3-93FB-6B1EE5E13B73}"/>
              </a:ext>
            </a:extLst>
          </p:cNvPr>
          <p:cNvSpPr/>
          <p:nvPr/>
        </p:nvSpPr>
        <p:spPr bwMode="auto">
          <a:xfrm>
            <a:off x="5589675" y="4080824"/>
            <a:ext cx="356365" cy="281556"/>
          </a:xfrm>
          <a:custGeom>
            <a:gdLst>
              <a:gd fmla="*/ 88 w 177" name="T0"/>
              <a:gd fmla="*/ 104 h 140" name="T1"/>
              <a:gd fmla="*/ 88 w 177" name="T2"/>
              <a:gd fmla="*/ 109 h 140" name="T3"/>
              <a:gd fmla="*/ 81 w 177" name="T4"/>
              <a:gd fmla="*/ 113 h 140" name="T5"/>
              <a:gd fmla="*/ 68 w 177" name="T6"/>
              <a:gd fmla="*/ 93 h 140" name="T7"/>
              <a:gd fmla="*/ 54 w 177" name="T8"/>
              <a:gd fmla="*/ 66 h 140" name="T9"/>
              <a:gd fmla="*/ 37 w 177" name="T10"/>
              <a:gd fmla="*/ 52 h 140" name="T11"/>
              <a:gd fmla="*/ 30 w 177" name="T12"/>
              <a:gd fmla="*/ 41 h 140" name="T13"/>
              <a:gd fmla="*/ 29 w 177" name="T14"/>
              <a:gd fmla="*/ 35 h 140" name="T15"/>
              <a:gd fmla="*/ 26 w 177" name="T16"/>
              <a:gd fmla="*/ 33 h 140" name="T17"/>
              <a:gd fmla="*/ 23 w 177" name="T18"/>
              <a:gd fmla="*/ 35 h 140" name="T19"/>
              <a:gd fmla="*/ 20 w 177" name="T20"/>
              <a:gd fmla="*/ 44 h 140" name="T21"/>
              <a:gd fmla="*/ 17 w 177" name="T22"/>
              <a:gd fmla="*/ 48 h 140" name="T23"/>
              <a:gd fmla="*/ 12 w 177" name="T24"/>
              <a:gd fmla="*/ 44 h 140" name="T25"/>
              <a:gd fmla="*/ 9 w 177" name="T26"/>
              <a:gd fmla="*/ 34 h 140" name="T27"/>
              <a:gd fmla="*/ 11 w 177" name="T28"/>
              <a:gd fmla="*/ 28 h 140" name="T29"/>
              <a:gd fmla="*/ 16 w 177" name="T30"/>
              <a:gd fmla="*/ 22 h 140" name="T31"/>
              <a:gd fmla="*/ 8 w 177" name="T32"/>
              <a:gd fmla="*/ 20 h 140" name="T33"/>
              <a:gd fmla="*/ 1 w 177" name="T34"/>
              <a:gd fmla="*/ 14 h 140" name="T35"/>
              <a:gd fmla="*/ 2 w 177" name="T36"/>
              <a:gd fmla="*/ 7 h 140" name="T37"/>
              <a:gd fmla="*/ 27 w 177" name="T38"/>
              <a:gd fmla="*/ 2 h 140" name="T39"/>
              <a:gd fmla="*/ 31 w 177" name="T40"/>
              <a:gd fmla="*/ 8 h 140" name="T41"/>
              <a:gd fmla="*/ 31 w 177" name="T42"/>
              <a:gd fmla="*/ 21 h 140" name="T43"/>
              <a:gd fmla="*/ 47 w 177" name="T44"/>
              <a:gd fmla="*/ 29 h 140" name="T45"/>
              <a:gd fmla="*/ 63 w 177" name="T46"/>
              <a:gd fmla="*/ 18 h 140" name="T47"/>
              <a:gd fmla="*/ 73 w 177" name="T48"/>
              <a:gd fmla="*/ 18 h 140" name="T49"/>
              <a:gd fmla="*/ 83 w 177" name="T50"/>
              <a:gd fmla="*/ 25 h 140" name="T51"/>
              <a:gd fmla="*/ 90 w 177" name="T52"/>
              <a:gd fmla="*/ 38 h 140" name="T53"/>
              <a:gd fmla="*/ 100 w 177" name="T54"/>
              <a:gd fmla="*/ 33 h 140" name="T55"/>
              <a:gd fmla="*/ 128 w 177" name="T56"/>
              <a:gd fmla="*/ 52 h 140" name="T57"/>
              <a:gd fmla="*/ 132 w 177" name="T58"/>
              <a:gd fmla="*/ 61 h 140" name="T59"/>
              <a:gd fmla="*/ 141 w 177" name="T60"/>
              <a:gd fmla="*/ 68 h 140" name="T61"/>
              <a:gd fmla="*/ 151 w 177" name="T62"/>
              <a:gd fmla="*/ 81 h 140" name="T63"/>
              <a:gd fmla="*/ 149 w 177" name="T64"/>
              <a:gd fmla="*/ 85 h 140" name="T65"/>
              <a:gd fmla="*/ 147 w 177" name="T66"/>
              <a:gd fmla="*/ 93 h 140" name="T67"/>
              <a:gd fmla="*/ 166 w 177" name="T68"/>
              <a:gd fmla="*/ 120 h 140" name="T69"/>
              <a:gd fmla="*/ 173 w 177" name="T70"/>
              <a:gd fmla="*/ 125 h 140" name="T71"/>
              <a:gd fmla="*/ 175 w 177" name="T72"/>
              <a:gd fmla="*/ 136 h 140" name="T73"/>
              <a:gd fmla="*/ 164 w 177" name="T74"/>
              <a:gd fmla="*/ 138 h 140" name="T75"/>
              <a:gd fmla="*/ 144 w 177" name="T76"/>
              <a:gd fmla="*/ 128 h 140" name="T77"/>
              <a:gd fmla="*/ 140 w 177" name="T78"/>
              <a:gd fmla="*/ 122 h 140" name="T79"/>
              <a:gd fmla="*/ 138 w 177" name="T80"/>
              <a:gd fmla="*/ 109 h 140" name="T81"/>
              <a:gd fmla="*/ 122 w 177" name="T82"/>
              <a:gd fmla="*/ 96 h 140" name="T83"/>
              <a:gd fmla="*/ 115 w 177" name="T84"/>
              <a:gd fmla="*/ 99 h 140" name="T85"/>
              <a:gd fmla="*/ 106 w 177" name="T86"/>
              <a:gd fmla="*/ 109 h 140" name="T87"/>
              <a:gd fmla="*/ 96 w 177" name="T88"/>
              <a:gd fmla="*/ 113 h 140" name="T89"/>
              <a:gd fmla="*/ 89 w 177" name="T90"/>
              <a:gd fmla="*/ 107 h 140" name="T91"/>
              <a:gd fmla="*/ 89 w 177" name="T92"/>
              <a:gd fmla="*/ 104 h 140" name="T93"/>
              <a:gd fmla="*/ 88 w 177" name="T94"/>
              <a:gd fmla="*/ 104 h 14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40" w="177">
                <a:moveTo>
                  <a:pt x="88" y="104"/>
                </a:moveTo>
                <a:cubicBezTo>
                  <a:pt x="88" y="106"/>
                  <a:pt x="89" y="107"/>
                  <a:pt x="88" y="109"/>
                </a:cubicBezTo>
                <a:cubicBezTo>
                  <a:pt x="88" y="114"/>
                  <a:pt x="84" y="116"/>
                  <a:pt x="81" y="113"/>
                </a:cubicBezTo>
                <a:cubicBezTo>
                  <a:pt x="75" y="107"/>
                  <a:pt x="67" y="103"/>
                  <a:pt x="68" y="93"/>
                </a:cubicBezTo>
                <a:cubicBezTo>
                  <a:pt x="69" y="81"/>
                  <a:pt x="64" y="72"/>
                  <a:pt x="54" y="66"/>
                </a:cubicBezTo>
                <a:cubicBezTo>
                  <a:pt x="48" y="62"/>
                  <a:pt x="43" y="56"/>
                  <a:pt x="37" y="52"/>
                </a:cubicBezTo>
                <a:cubicBezTo>
                  <a:pt x="33" y="49"/>
                  <a:pt x="31" y="45"/>
                  <a:pt x="30" y="41"/>
                </a:cubicBezTo>
                <a:cubicBezTo>
                  <a:pt x="30" y="39"/>
                  <a:pt x="29" y="37"/>
                  <a:pt x="29" y="35"/>
                </a:cubicBezTo>
                <a:cubicBezTo>
                  <a:pt x="28" y="34"/>
                  <a:pt x="28" y="33"/>
                  <a:pt x="26" y="33"/>
                </a:cubicBezTo>
                <a:cubicBezTo>
                  <a:pt x="25" y="33"/>
                  <a:pt x="24" y="34"/>
                  <a:pt x="23" y="35"/>
                </a:cubicBezTo>
                <a:cubicBezTo>
                  <a:pt x="22" y="38"/>
                  <a:pt x="21" y="41"/>
                  <a:pt x="20" y="44"/>
                </a:cubicBezTo>
                <a:cubicBezTo>
                  <a:pt x="20" y="46"/>
                  <a:pt x="19" y="48"/>
                  <a:pt x="17" y="48"/>
                </a:cubicBezTo>
                <a:cubicBezTo>
                  <a:pt x="14" y="48"/>
                  <a:pt x="13" y="46"/>
                  <a:pt x="12" y="44"/>
                </a:cubicBezTo>
                <a:cubicBezTo>
                  <a:pt x="11" y="41"/>
                  <a:pt x="10" y="37"/>
                  <a:pt x="9" y="34"/>
                </a:cubicBezTo>
                <a:cubicBezTo>
                  <a:pt x="8" y="31"/>
                  <a:pt x="9" y="30"/>
                  <a:pt x="11" y="28"/>
                </a:cubicBezTo>
                <a:cubicBezTo>
                  <a:pt x="13" y="26"/>
                  <a:pt x="15" y="25"/>
                  <a:pt x="16" y="22"/>
                </a:cubicBezTo>
                <a:cubicBezTo>
                  <a:pt x="14" y="20"/>
                  <a:pt x="11" y="20"/>
                  <a:pt x="8" y="20"/>
                </a:cubicBezTo>
                <a:cubicBezTo>
                  <a:pt x="4" y="19"/>
                  <a:pt x="2" y="17"/>
                  <a:pt x="1" y="14"/>
                </a:cubicBezTo>
                <a:cubicBezTo>
                  <a:pt x="0" y="11"/>
                  <a:pt x="0" y="9"/>
                  <a:pt x="2" y="7"/>
                </a:cubicBezTo>
                <a:cubicBezTo>
                  <a:pt x="10" y="0"/>
                  <a:pt x="18" y="1"/>
                  <a:pt x="27" y="2"/>
                </a:cubicBezTo>
                <a:cubicBezTo>
                  <a:pt x="30" y="2"/>
                  <a:pt x="31" y="5"/>
                  <a:pt x="31" y="8"/>
                </a:cubicBezTo>
                <a:cubicBezTo>
                  <a:pt x="31" y="12"/>
                  <a:pt x="31" y="17"/>
                  <a:pt x="31" y="21"/>
                </a:cubicBezTo>
                <a:cubicBezTo>
                  <a:pt x="32" y="29"/>
                  <a:pt x="39" y="34"/>
                  <a:pt x="47" y="29"/>
                </a:cubicBezTo>
                <a:cubicBezTo>
                  <a:pt x="52" y="26"/>
                  <a:pt x="58" y="22"/>
                  <a:pt x="63" y="18"/>
                </a:cubicBezTo>
                <a:cubicBezTo>
                  <a:pt x="66" y="16"/>
                  <a:pt x="69" y="16"/>
                  <a:pt x="73" y="18"/>
                </a:cubicBezTo>
                <a:cubicBezTo>
                  <a:pt x="76" y="21"/>
                  <a:pt x="79" y="23"/>
                  <a:pt x="83" y="25"/>
                </a:cubicBezTo>
                <a:cubicBezTo>
                  <a:pt x="88" y="28"/>
                  <a:pt x="91" y="32"/>
                  <a:pt x="90" y="38"/>
                </a:cubicBezTo>
                <a:cubicBezTo>
                  <a:pt x="92" y="30"/>
                  <a:pt x="94" y="29"/>
                  <a:pt x="100" y="33"/>
                </a:cubicBezTo>
                <a:cubicBezTo>
                  <a:pt x="109" y="39"/>
                  <a:pt x="118" y="46"/>
                  <a:pt x="128" y="52"/>
                </a:cubicBezTo>
                <a:cubicBezTo>
                  <a:pt x="131" y="54"/>
                  <a:pt x="131" y="57"/>
                  <a:pt x="132" y="61"/>
                </a:cubicBezTo>
                <a:cubicBezTo>
                  <a:pt x="134" y="67"/>
                  <a:pt x="134" y="67"/>
                  <a:pt x="141" y="68"/>
                </a:cubicBezTo>
                <a:cubicBezTo>
                  <a:pt x="146" y="69"/>
                  <a:pt x="152" y="76"/>
                  <a:pt x="151" y="81"/>
                </a:cubicBezTo>
                <a:cubicBezTo>
                  <a:pt x="151" y="83"/>
                  <a:pt x="150" y="84"/>
                  <a:pt x="149" y="85"/>
                </a:cubicBezTo>
                <a:cubicBezTo>
                  <a:pt x="145" y="87"/>
                  <a:pt x="146" y="89"/>
                  <a:pt x="147" y="93"/>
                </a:cubicBezTo>
                <a:cubicBezTo>
                  <a:pt x="151" y="103"/>
                  <a:pt x="156" y="113"/>
                  <a:pt x="166" y="120"/>
                </a:cubicBezTo>
                <a:cubicBezTo>
                  <a:pt x="169" y="121"/>
                  <a:pt x="171" y="123"/>
                  <a:pt x="173" y="125"/>
                </a:cubicBezTo>
                <a:cubicBezTo>
                  <a:pt x="176" y="128"/>
                  <a:pt x="177" y="133"/>
                  <a:pt x="175" y="136"/>
                </a:cubicBezTo>
                <a:cubicBezTo>
                  <a:pt x="173" y="139"/>
                  <a:pt x="168" y="140"/>
                  <a:pt x="164" y="138"/>
                </a:cubicBezTo>
                <a:cubicBezTo>
                  <a:pt x="157" y="135"/>
                  <a:pt x="151" y="131"/>
                  <a:pt x="144" y="128"/>
                </a:cubicBezTo>
                <a:cubicBezTo>
                  <a:pt x="142" y="126"/>
                  <a:pt x="140" y="125"/>
                  <a:pt x="140" y="122"/>
                </a:cubicBezTo>
                <a:cubicBezTo>
                  <a:pt x="139" y="118"/>
                  <a:pt x="139" y="114"/>
                  <a:pt x="138" y="109"/>
                </a:cubicBezTo>
                <a:cubicBezTo>
                  <a:pt x="137" y="100"/>
                  <a:pt x="132" y="95"/>
                  <a:pt x="122" y="96"/>
                </a:cubicBezTo>
                <a:cubicBezTo>
                  <a:pt x="119" y="96"/>
                  <a:pt x="117" y="97"/>
                  <a:pt x="115" y="99"/>
                </a:cubicBezTo>
                <a:cubicBezTo>
                  <a:pt x="112" y="103"/>
                  <a:pt x="109" y="106"/>
                  <a:pt x="106" y="109"/>
                </a:cubicBezTo>
                <a:cubicBezTo>
                  <a:pt x="104" y="113"/>
                  <a:pt x="100" y="114"/>
                  <a:pt x="96" y="113"/>
                </a:cubicBezTo>
                <a:cubicBezTo>
                  <a:pt x="90" y="113"/>
                  <a:pt x="90" y="113"/>
                  <a:pt x="89" y="107"/>
                </a:cubicBezTo>
                <a:cubicBezTo>
                  <a:pt x="89" y="106"/>
                  <a:pt x="89" y="105"/>
                  <a:pt x="89" y="104"/>
                </a:cubicBezTo>
                <a:cubicBezTo>
                  <a:pt x="89" y="104"/>
                  <a:pt x="89" y="104"/>
                  <a:pt x="88" y="1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D46357E-0D4C-4D0A-8D27-80D76BEBC561}"/>
              </a:ext>
            </a:extLst>
          </p:cNvPr>
          <p:cNvSpPr/>
          <p:nvPr/>
        </p:nvSpPr>
        <p:spPr bwMode="auto">
          <a:xfrm>
            <a:off x="1487394" y="2143940"/>
            <a:ext cx="224428" cy="209466"/>
          </a:xfrm>
          <a:custGeom>
            <a:gdLst>
              <a:gd fmla="*/ 101 w 112" name="T0"/>
              <a:gd fmla="*/ 44 h 104" name="T1"/>
              <a:gd fmla="*/ 101 w 112" name="T2"/>
              <a:gd fmla="*/ 59 h 104" name="T3"/>
              <a:gd fmla="*/ 107 w 112" name="T4"/>
              <a:gd fmla="*/ 71 h 104" name="T5"/>
              <a:gd fmla="*/ 112 w 112" name="T6"/>
              <a:gd fmla="*/ 76 h 104" name="T7"/>
              <a:gd fmla="*/ 110 w 112" name="T8"/>
              <a:gd fmla="*/ 88 h 104" name="T9"/>
              <a:gd fmla="*/ 106 w 112" name="T10"/>
              <a:gd fmla="*/ 88 h 104" name="T11"/>
              <a:gd fmla="*/ 100 w 112" name="T12"/>
              <a:gd fmla="*/ 92 h 104" name="T13"/>
              <a:gd fmla="*/ 85 w 112" name="T14"/>
              <a:gd fmla="*/ 102 h 104" name="T15"/>
              <a:gd fmla="*/ 80 w 112" name="T16"/>
              <a:gd fmla="*/ 99 h 104" name="T17"/>
              <a:gd fmla="*/ 70 w 112" name="T18"/>
              <a:gd fmla="*/ 88 h 104" name="T19"/>
              <a:gd fmla="*/ 63 w 112" name="T20"/>
              <a:gd fmla="*/ 88 h 104" name="T21"/>
              <a:gd fmla="*/ 60 w 112" name="T22"/>
              <a:gd fmla="*/ 90 h 104" name="T23"/>
              <a:gd fmla="*/ 17 w 112" name="T24"/>
              <a:gd fmla="*/ 86 h 104" name="T25"/>
              <a:gd fmla="*/ 14 w 112" name="T26"/>
              <a:gd fmla="*/ 81 h 104" name="T27"/>
              <a:gd fmla="*/ 14 w 112" name="T28"/>
              <a:gd fmla="*/ 76 h 104" name="T29"/>
              <a:gd fmla="*/ 8 w 112" name="T30"/>
              <a:gd fmla="*/ 65 h 104" name="T31"/>
              <a:gd fmla="*/ 4 w 112" name="T32"/>
              <a:gd fmla="*/ 63 h 104" name="T33"/>
              <a:gd fmla="*/ 2 w 112" name="T34"/>
              <a:gd fmla="*/ 55 h 104" name="T35"/>
              <a:gd fmla="*/ 14 w 112" name="T36"/>
              <a:gd fmla="*/ 51 h 104" name="T37"/>
              <a:gd fmla="*/ 24 w 112" name="T38"/>
              <a:gd fmla="*/ 57 h 104" name="T39"/>
              <a:gd fmla="*/ 29 w 112" name="T40"/>
              <a:gd fmla="*/ 56 h 104" name="T41"/>
              <a:gd fmla="*/ 25 w 112" name="T42"/>
              <a:gd fmla="*/ 45 h 104" name="T43"/>
              <a:gd fmla="*/ 20 w 112" name="T44"/>
              <a:gd fmla="*/ 44 h 104" name="T45"/>
              <a:gd fmla="*/ 14 w 112" name="T46"/>
              <a:gd fmla="*/ 42 h 104" name="T47"/>
              <a:gd fmla="*/ 3 w 112" name="T48"/>
              <a:gd fmla="*/ 24 h 104" name="T49"/>
              <a:gd fmla="*/ 5 w 112" name="T50"/>
              <a:gd fmla="*/ 20 h 104" name="T51"/>
              <a:gd fmla="*/ 26 w 112" name="T52"/>
              <a:gd fmla="*/ 5 h 104" name="T53"/>
              <a:gd fmla="*/ 42 w 112" name="T54"/>
              <a:gd fmla="*/ 1 h 104" name="T55"/>
              <a:gd fmla="*/ 53 w 112" name="T56"/>
              <a:gd fmla="*/ 4 h 104" name="T57"/>
              <a:gd fmla="*/ 75 w 112" name="T58"/>
              <a:gd fmla="*/ 22 h 104" name="T59"/>
              <a:gd fmla="*/ 82 w 112" name="T60"/>
              <a:gd fmla="*/ 21 h 104" name="T61"/>
              <a:gd fmla="*/ 84 w 112" name="T62"/>
              <a:gd fmla="*/ 19 h 104" name="T63"/>
              <a:gd fmla="*/ 91 w 112" name="T64"/>
              <a:gd fmla="*/ 13 h 104" name="T65"/>
              <a:gd fmla="*/ 102 w 112" name="T66"/>
              <a:gd fmla="*/ 25 h 104" name="T67"/>
              <a:gd fmla="*/ 102 w 112" name="T68"/>
              <a:gd fmla="*/ 26 h 104" name="T69"/>
              <a:gd fmla="*/ 102 w 112" name="T70"/>
              <a:gd fmla="*/ 44 h 104" name="T71"/>
              <a:gd fmla="*/ 101 w 112" name="T72"/>
              <a:gd fmla="*/ 44 h 10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04" w="112">
                <a:moveTo>
                  <a:pt x="101" y="44"/>
                </a:moveTo>
                <a:cubicBezTo>
                  <a:pt x="101" y="49"/>
                  <a:pt x="101" y="54"/>
                  <a:pt x="101" y="59"/>
                </a:cubicBezTo>
                <a:cubicBezTo>
                  <a:pt x="101" y="64"/>
                  <a:pt x="102" y="68"/>
                  <a:pt x="107" y="71"/>
                </a:cubicBezTo>
                <a:cubicBezTo>
                  <a:pt x="109" y="72"/>
                  <a:pt x="112" y="73"/>
                  <a:pt x="112" y="76"/>
                </a:cubicBezTo>
                <a:cubicBezTo>
                  <a:pt x="112" y="80"/>
                  <a:pt x="112" y="84"/>
                  <a:pt x="110" y="88"/>
                </a:cubicBezTo>
                <a:cubicBezTo>
                  <a:pt x="110" y="90"/>
                  <a:pt x="108" y="89"/>
                  <a:pt x="106" y="88"/>
                </a:cubicBezTo>
                <a:cubicBezTo>
                  <a:pt x="101" y="87"/>
                  <a:pt x="101" y="87"/>
                  <a:pt x="100" y="92"/>
                </a:cubicBezTo>
                <a:cubicBezTo>
                  <a:pt x="99" y="98"/>
                  <a:pt x="91" y="104"/>
                  <a:pt x="85" y="102"/>
                </a:cubicBezTo>
                <a:cubicBezTo>
                  <a:pt x="83" y="102"/>
                  <a:pt x="81" y="100"/>
                  <a:pt x="80" y="99"/>
                </a:cubicBezTo>
                <a:cubicBezTo>
                  <a:pt x="77" y="95"/>
                  <a:pt x="74" y="91"/>
                  <a:pt x="70" y="88"/>
                </a:cubicBezTo>
                <a:cubicBezTo>
                  <a:pt x="68" y="85"/>
                  <a:pt x="66" y="83"/>
                  <a:pt x="63" y="88"/>
                </a:cubicBezTo>
                <a:cubicBezTo>
                  <a:pt x="62" y="89"/>
                  <a:pt x="61" y="89"/>
                  <a:pt x="60" y="90"/>
                </a:cubicBezTo>
                <a:cubicBezTo>
                  <a:pt x="45" y="92"/>
                  <a:pt x="31" y="92"/>
                  <a:pt x="17" y="86"/>
                </a:cubicBezTo>
                <a:cubicBezTo>
                  <a:pt x="15" y="85"/>
                  <a:pt x="14" y="84"/>
                  <a:pt x="14" y="81"/>
                </a:cubicBezTo>
                <a:cubicBezTo>
                  <a:pt x="14" y="80"/>
                  <a:pt x="13" y="78"/>
                  <a:pt x="14" y="76"/>
                </a:cubicBezTo>
                <a:cubicBezTo>
                  <a:pt x="14" y="71"/>
                  <a:pt x="12" y="68"/>
                  <a:pt x="8" y="65"/>
                </a:cubicBezTo>
                <a:cubicBezTo>
                  <a:pt x="7" y="65"/>
                  <a:pt x="5" y="64"/>
                  <a:pt x="4" y="63"/>
                </a:cubicBezTo>
                <a:cubicBezTo>
                  <a:pt x="1" y="61"/>
                  <a:pt x="0" y="58"/>
                  <a:pt x="2" y="55"/>
                </a:cubicBezTo>
                <a:cubicBezTo>
                  <a:pt x="6" y="47"/>
                  <a:pt x="7" y="46"/>
                  <a:pt x="14" y="51"/>
                </a:cubicBezTo>
                <a:cubicBezTo>
                  <a:pt x="18" y="53"/>
                  <a:pt x="21" y="55"/>
                  <a:pt x="24" y="57"/>
                </a:cubicBezTo>
                <a:cubicBezTo>
                  <a:pt x="27" y="59"/>
                  <a:pt x="28" y="58"/>
                  <a:pt x="29" y="56"/>
                </a:cubicBezTo>
                <a:cubicBezTo>
                  <a:pt x="33" y="48"/>
                  <a:pt x="33" y="47"/>
                  <a:pt x="25" y="45"/>
                </a:cubicBezTo>
                <a:cubicBezTo>
                  <a:pt x="24" y="45"/>
                  <a:pt x="22" y="44"/>
                  <a:pt x="20" y="44"/>
                </a:cubicBezTo>
                <a:cubicBezTo>
                  <a:pt x="18" y="43"/>
                  <a:pt x="16" y="42"/>
                  <a:pt x="14" y="42"/>
                </a:cubicBezTo>
                <a:cubicBezTo>
                  <a:pt x="5" y="39"/>
                  <a:pt x="2" y="34"/>
                  <a:pt x="3" y="24"/>
                </a:cubicBezTo>
                <a:cubicBezTo>
                  <a:pt x="3" y="23"/>
                  <a:pt x="4" y="21"/>
                  <a:pt x="5" y="20"/>
                </a:cubicBezTo>
                <a:cubicBezTo>
                  <a:pt x="11" y="15"/>
                  <a:pt x="17" y="7"/>
                  <a:pt x="26" y="5"/>
                </a:cubicBezTo>
                <a:cubicBezTo>
                  <a:pt x="32" y="4"/>
                  <a:pt x="37" y="3"/>
                  <a:pt x="42" y="1"/>
                </a:cubicBezTo>
                <a:cubicBezTo>
                  <a:pt x="47" y="0"/>
                  <a:pt x="50" y="1"/>
                  <a:pt x="53" y="4"/>
                </a:cubicBezTo>
                <a:cubicBezTo>
                  <a:pt x="60" y="10"/>
                  <a:pt x="68" y="16"/>
                  <a:pt x="75" y="22"/>
                </a:cubicBezTo>
                <a:cubicBezTo>
                  <a:pt x="78" y="25"/>
                  <a:pt x="80" y="25"/>
                  <a:pt x="82" y="21"/>
                </a:cubicBezTo>
                <a:cubicBezTo>
                  <a:pt x="82" y="21"/>
                  <a:pt x="83" y="20"/>
                  <a:pt x="84" y="19"/>
                </a:cubicBezTo>
                <a:cubicBezTo>
                  <a:pt x="86" y="17"/>
                  <a:pt x="87" y="12"/>
                  <a:pt x="91" y="13"/>
                </a:cubicBezTo>
                <a:cubicBezTo>
                  <a:pt x="95" y="13"/>
                  <a:pt x="101" y="20"/>
                  <a:pt x="102" y="25"/>
                </a:cubicBezTo>
                <a:cubicBezTo>
                  <a:pt x="102" y="25"/>
                  <a:pt x="102" y="26"/>
                  <a:pt x="102" y="26"/>
                </a:cubicBezTo>
                <a:cubicBezTo>
                  <a:pt x="102" y="32"/>
                  <a:pt x="102" y="38"/>
                  <a:pt x="102" y="44"/>
                </a:cubicBezTo>
                <a:cubicBezTo>
                  <a:pt x="101" y="44"/>
                  <a:pt x="101" y="44"/>
                  <a:pt x="101" y="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4F2C6D48-1083-45AC-A9AC-338F1AADC001}"/>
              </a:ext>
            </a:extLst>
          </p:cNvPr>
          <p:cNvSpPr/>
          <p:nvPr/>
        </p:nvSpPr>
        <p:spPr bwMode="auto">
          <a:xfrm>
            <a:off x="5162581" y="3908082"/>
            <a:ext cx="202665" cy="265234"/>
          </a:xfrm>
          <a:custGeom>
            <a:gdLst>
              <a:gd fmla="*/ 82 w 101" name="T0"/>
              <a:gd fmla="*/ 36 h 132" name="T1"/>
              <a:gd fmla="*/ 84 w 101" name="T2"/>
              <a:gd fmla="*/ 42 h 132" name="T3"/>
              <a:gd fmla="*/ 93 w 101" name="T4"/>
              <a:gd fmla="*/ 67 h 132" name="T5"/>
              <a:gd fmla="*/ 95 w 101" name="T6"/>
              <a:gd fmla="*/ 72 h 132" name="T7"/>
              <a:gd fmla="*/ 92 w 101" name="T8"/>
              <a:gd fmla="*/ 77 h 132" name="T9"/>
              <a:gd fmla="*/ 84 w 101" name="T10"/>
              <a:gd fmla="*/ 82 h 132" name="T11"/>
              <a:gd fmla="*/ 79 w 101" name="T12"/>
              <a:gd fmla="*/ 102 h 132" name="T13"/>
              <a:gd fmla="*/ 75 w 101" name="T14"/>
              <a:gd fmla="*/ 114 h 132" name="T15"/>
              <a:gd fmla="*/ 67 w 101" name="T16"/>
              <a:gd fmla="*/ 126 h 132" name="T17"/>
              <a:gd fmla="*/ 58 w 101" name="T18"/>
              <a:gd fmla="*/ 131 h 132" name="T19"/>
              <a:gd fmla="*/ 51 w 101" name="T20"/>
              <a:gd fmla="*/ 126 h 132" name="T21"/>
              <a:gd fmla="*/ 46 w 101" name="T22"/>
              <a:gd fmla="*/ 121 h 132" name="T23"/>
              <a:gd fmla="*/ 19 w 101" name="T24"/>
              <a:gd fmla="*/ 114 h 132" name="T25"/>
              <a:gd fmla="*/ 10 w 101" name="T26"/>
              <a:gd fmla="*/ 107 h 132" name="T27"/>
              <a:gd fmla="*/ 2 w 101" name="T28"/>
              <a:gd fmla="*/ 75 h 132" name="T29"/>
              <a:gd fmla="*/ 8 w 101" name="T30"/>
              <a:gd fmla="*/ 66 h 132" name="T31"/>
              <a:gd fmla="*/ 18 w 101" name="T32"/>
              <a:gd fmla="*/ 66 h 132" name="T33"/>
              <a:gd fmla="*/ 23 w 101" name="T34"/>
              <a:gd fmla="*/ 61 h 132" name="T35"/>
              <a:gd fmla="*/ 29 w 101" name="T36"/>
              <a:gd fmla="*/ 50 h 132" name="T37"/>
              <a:gd fmla="*/ 51 w 101" name="T38"/>
              <a:gd fmla="*/ 35 h 132" name="T39"/>
              <a:gd fmla="*/ 55 w 101" name="T40"/>
              <a:gd fmla="*/ 30 h 132" name="T41"/>
              <a:gd fmla="*/ 72 w 101" name="T42"/>
              <a:gd fmla="*/ 5 h 132" name="T43"/>
              <a:gd fmla="*/ 79 w 101" name="T44"/>
              <a:gd fmla="*/ 4 h 132" name="T45"/>
              <a:gd fmla="*/ 92 w 101" name="T46"/>
              <a:gd fmla="*/ 16 h 132" name="T47"/>
              <a:gd fmla="*/ 98 w 101" name="T48"/>
              <a:gd fmla="*/ 20 h 132" name="T49"/>
              <a:gd fmla="*/ 98 w 101" name="T50"/>
              <a:gd fmla="*/ 26 h 132" name="T51"/>
              <a:gd fmla="*/ 82 w 101" name="T52"/>
              <a:gd fmla="*/ 36 h 13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32" w="100">
                <a:moveTo>
                  <a:pt x="82" y="36"/>
                </a:moveTo>
                <a:cubicBezTo>
                  <a:pt x="83" y="38"/>
                  <a:pt x="84" y="40"/>
                  <a:pt x="84" y="42"/>
                </a:cubicBezTo>
                <a:cubicBezTo>
                  <a:pt x="85" y="51"/>
                  <a:pt x="89" y="59"/>
                  <a:pt x="93" y="67"/>
                </a:cubicBezTo>
                <a:cubicBezTo>
                  <a:pt x="94" y="69"/>
                  <a:pt x="94" y="70"/>
                  <a:pt x="95" y="72"/>
                </a:cubicBezTo>
                <a:cubicBezTo>
                  <a:pt x="96" y="75"/>
                  <a:pt x="95" y="77"/>
                  <a:pt x="92" y="77"/>
                </a:cubicBezTo>
                <a:cubicBezTo>
                  <a:pt x="88" y="76"/>
                  <a:pt x="86" y="78"/>
                  <a:pt x="84" y="82"/>
                </a:cubicBezTo>
                <a:cubicBezTo>
                  <a:pt x="81" y="88"/>
                  <a:pt x="78" y="94"/>
                  <a:pt x="79" y="102"/>
                </a:cubicBezTo>
                <a:cubicBezTo>
                  <a:pt x="80" y="107"/>
                  <a:pt x="78" y="111"/>
                  <a:pt x="75" y="114"/>
                </a:cubicBezTo>
                <a:cubicBezTo>
                  <a:pt x="72" y="118"/>
                  <a:pt x="69" y="122"/>
                  <a:pt x="67" y="126"/>
                </a:cubicBezTo>
                <a:cubicBezTo>
                  <a:pt x="65" y="129"/>
                  <a:pt x="62" y="131"/>
                  <a:pt x="58" y="131"/>
                </a:cubicBezTo>
                <a:cubicBezTo>
                  <a:pt x="54" y="132"/>
                  <a:pt x="51" y="132"/>
                  <a:pt x="51" y="126"/>
                </a:cubicBezTo>
                <a:cubicBezTo>
                  <a:pt x="51" y="123"/>
                  <a:pt x="48" y="122"/>
                  <a:pt x="46" y="121"/>
                </a:cubicBezTo>
                <a:cubicBezTo>
                  <a:pt x="37" y="117"/>
                  <a:pt x="28" y="114"/>
                  <a:pt x="19" y="114"/>
                </a:cubicBezTo>
                <a:cubicBezTo>
                  <a:pt x="14" y="114"/>
                  <a:pt x="12" y="111"/>
                  <a:pt x="10" y="107"/>
                </a:cubicBezTo>
                <a:cubicBezTo>
                  <a:pt x="8" y="96"/>
                  <a:pt x="5" y="85"/>
                  <a:pt x="2" y="75"/>
                </a:cubicBezTo>
                <a:cubicBezTo>
                  <a:pt x="0" y="68"/>
                  <a:pt x="1" y="67"/>
                  <a:pt x="8" y="66"/>
                </a:cubicBezTo>
                <a:cubicBezTo>
                  <a:pt x="12" y="66"/>
                  <a:pt x="15" y="66"/>
                  <a:pt x="18" y="66"/>
                </a:cubicBezTo>
                <a:cubicBezTo>
                  <a:pt x="21" y="66"/>
                  <a:pt x="23" y="65"/>
                  <a:pt x="23" y="61"/>
                </a:cubicBezTo>
                <a:cubicBezTo>
                  <a:pt x="22" y="56"/>
                  <a:pt x="25" y="53"/>
                  <a:pt x="29" y="50"/>
                </a:cubicBezTo>
                <a:cubicBezTo>
                  <a:pt x="36" y="45"/>
                  <a:pt x="43" y="39"/>
                  <a:pt x="51" y="35"/>
                </a:cubicBezTo>
                <a:cubicBezTo>
                  <a:pt x="53" y="34"/>
                  <a:pt x="53" y="32"/>
                  <a:pt x="55" y="30"/>
                </a:cubicBezTo>
                <a:cubicBezTo>
                  <a:pt x="62" y="23"/>
                  <a:pt x="67" y="14"/>
                  <a:pt x="72" y="5"/>
                </a:cubicBezTo>
                <a:cubicBezTo>
                  <a:pt x="74" y="0"/>
                  <a:pt x="76" y="0"/>
                  <a:pt x="79" y="4"/>
                </a:cubicBezTo>
                <a:cubicBezTo>
                  <a:pt x="82" y="9"/>
                  <a:pt x="87" y="12"/>
                  <a:pt x="92" y="16"/>
                </a:cubicBezTo>
                <a:cubicBezTo>
                  <a:pt x="94" y="17"/>
                  <a:pt x="96" y="19"/>
                  <a:pt x="98" y="20"/>
                </a:cubicBezTo>
                <a:cubicBezTo>
                  <a:pt x="100" y="22"/>
                  <a:pt x="101" y="24"/>
                  <a:pt x="98" y="26"/>
                </a:cubicBezTo>
                <a:cubicBezTo>
                  <a:pt x="93" y="30"/>
                  <a:pt x="88" y="35"/>
                  <a:pt x="82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4FC75DB-7D58-48B2-A15B-60A733582E16}"/>
              </a:ext>
            </a:extLst>
          </p:cNvPr>
          <p:cNvSpPr/>
          <p:nvPr/>
        </p:nvSpPr>
        <p:spPr bwMode="auto">
          <a:xfrm>
            <a:off x="3913942" y="4303892"/>
            <a:ext cx="159140" cy="285636"/>
          </a:xfrm>
          <a:custGeom>
            <a:gdLst>
              <a:gd fmla="*/ 2 w 79" name="T0"/>
              <a:gd fmla="*/ 111 h 142" name="T1"/>
              <a:gd fmla="*/ 9 w 79" name="T2"/>
              <a:gd fmla="*/ 91 h 142" name="T3"/>
              <a:gd fmla="*/ 14 w 79" name="T4"/>
              <a:gd fmla="*/ 76 h 142" name="T5"/>
              <a:gd fmla="*/ 13 w 79" name="T6"/>
              <a:gd fmla="*/ 59 h 142" name="T7"/>
              <a:gd fmla="*/ 31 w 79" name="T8"/>
              <a:gd fmla="*/ 40 h 142" name="T9"/>
              <a:gd fmla="*/ 51 w 79" name="T10"/>
              <a:gd fmla="*/ 28 h 142" name="T11"/>
              <a:gd fmla="*/ 60 w 79" name="T12"/>
              <a:gd fmla="*/ 8 h 142" name="T13"/>
              <a:gd fmla="*/ 63 w 79" name="T14"/>
              <a:gd fmla="*/ 3 h 142" name="T15"/>
              <a:gd fmla="*/ 70 w 79" name="T16"/>
              <a:gd fmla="*/ 3 h 142" name="T17"/>
              <a:gd fmla="*/ 73 w 79" name="T18"/>
              <a:gd fmla="*/ 14 h 142" name="T19"/>
              <a:gd fmla="*/ 78 w 79" name="T20"/>
              <a:gd fmla="*/ 35 h 142" name="T21"/>
              <a:gd fmla="*/ 72 w 79" name="T22"/>
              <a:gd fmla="*/ 43 h 142" name="T23"/>
              <a:gd fmla="*/ 67 w 79" name="T24"/>
              <a:gd fmla="*/ 56 h 142" name="T25"/>
              <a:gd fmla="*/ 67 w 79" name="T26"/>
              <a:gd fmla="*/ 66 h 142" name="T27"/>
              <a:gd fmla="*/ 44 w 79" name="T28"/>
              <a:gd fmla="*/ 105 h 142" name="T29"/>
              <a:gd fmla="*/ 42 w 79" name="T30"/>
              <a:gd fmla="*/ 120 h 142" name="T31"/>
              <a:gd fmla="*/ 37 w 79" name="T32"/>
              <a:gd fmla="*/ 133 h 142" name="T33"/>
              <a:gd fmla="*/ 27 w 79" name="T34"/>
              <a:gd fmla="*/ 139 h 142" name="T35"/>
              <a:gd fmla="*/ 3 w 79" name="T36"/>
              <a:gd fmla="*/ 123 h 142" name="T37"/>
              <a:gd fmla="*/ 2 w 79" name="T38"/>
              <a:gd fmla="*/ 111 h 142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42" w="79">
                <a:moveTo>
                  <a:pt x="2" y="111"/>
                </a:moveTo>
                <a:cubicBezTo>
                  <a:pt x="0" y="103"/>
                  <a:pt x="3" y="96"/>
                  <a:pt x="9" y="91"/>
                </a:cubicBezTo>
                <a:cubicBezTo>
                  <a:pt x="14" y="87"/>
                  <a:pt x="15" y="82"/>
                  <a:pt x="14" y="76"/>
                </a:cubicBezTo>
                <a:cubicBezTo>
                  <a:pt x="14" y="70"/>
                  <a:pt x="13" y="64"/>
                  <a:pt x="13" y="59"/>
                </a:cubicBezTo>
                <a:cubicBezTo>
                  <a:pt x="13" y="48"/>
                  <a:pt x="20" y="40"/>
                  <a:pt x="31" y="40"/>
                </a:cubicBezTo>
                <a:cubicBezTo>
                  <a:pt x="41" y="41"/>
                  <a:pt x="47" y="37"/>
                  <a:pt x="51" y="28"/>
                </a:cubicBezTo>
                <a:cubicBezTo>
                  <a:pt x="54" y="21"/>
                  <a:pt x="57" y="14"/>
                  <a:pt x="60" y="8"/>
                </a:cubicBezTo>
                <a:cubicBezTo>
                  <a:pt x="61" y="6"/>
                  <a:pt x="62" y="4"/>
                  <a:pt x="63" y="3"/>
                </a:cubicBezTo>
                <a:cubicBezTo>
                  <a:pt x="65" y="0"/>
                  <a:pt x="68" y="0"/>
                  <a:pt x="70" y="3"/>
                </a:cubicBezTo>
                <a:cubicBezTo>
                  <a:pt x="71" y="7"/>
                  <a:pt x="72" y="10"/>
                  <a:pt x="73" y="14"/>
                </a:cubicBezTo>
                <a:cubicBezTo>
                  <a:pt x="75" y="21"/>
                  <a:pt x="77" y="28"/>
                  <a:pt x="78" y="35"/>
                </a:cubicBezTo>
                <a:cubicBezTo>
                  <a:pt x="79" y="40"/>
                  <a:pt x="78" y="42"/>
                  <a:pt x="72" y="43"/>
                </a:cubicBezTo>
                <a:cubicBezTo>
                  <a:pt x="67" y="44"/>
                  <a:pt x="64" y="52"/>
                  <a:pt x="67" y="56"/>
                </a:cubicBezTo>
                <a:cubicBezTo>
                  <a:pt x="70" y="60"/>
                  <a:pt x="69" y="63"/>
                  <a:pt x="67" y="66"/>
                </a:cubicBezTo>
                <a:cubicBezTo>
                  <a:pt x="59" y="79"/>
                  <a:pt x="52" y="92"/>
                  <a:pt x="44" y="105"/>
                </a:cubicBezTo>
                <a:cubicBezTo>
                  <a:pt x="41" y="110"/>
                  <a:pt x="40" y="115"/>
                  <a:pt x="42" y="120"/>
                </a:cubicBezTo>
                <a:cubicBezTo>
                  <a:pt x="43" y="126"/>
                  <a:pt x="41" y="130"/>
                  <a:pt x="37" y="133"/>
                </a:cubicBezTo>
                <a:cubicBezTo>
                  <a:pt x="33" y="135"/>
                  <a:pt x="31" y="138"/>
                  <a:pt x="27" y="139"/>
                </a:cubicBezTo>
                <a:cubicBezTo>
                  <a:pt x="14" y="142"/>
                  <a:pt x="8" y="135"/>
                  <a:pt x="3" y="123"/>
                </a:cubicBezTo>
                <a:cubicBezTo>
                  <a:pt x="2" y="120"/>
                  <a:pt x="2" y="115"/>
                  <a:pt x="2" y="1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2643F28D-A9A0-4356-AFFF-0B24B5848157}"/>
              </a:ext>
            </a:extLst>
          </p:cNvPr>
          <p:cNvSpPr/>
          <p:nvPr/>
        </p:nvSpPr>
        <p:spPr bwMode="auto">
          <a:xfrm>
            <a:off x="3012147" y="2807703"/>
            <a:ext cx="134657" cy="236670"/>
          </a:xfrm>
          <a:custGeom>
            <a:gdLst>
              <a:gd fmla="*/ 20 w 67" name="T0"/>
              <a:gd fmla="*/ 99 h 118" name="T1"/>
              <a:gd fmla="*/ 9 w 67" name="T2"/>
              <a:gd fmla="*/ 95 h 118" name="T3"/>
              <a:gd fmla="*/ 14 w 67" name="T4"/>
              <a:gd fmla="*/ 85 h 118" name="T5"/>
              <a:gd fmla="*/ 15 w 67" name="T6"/>
              <a:gd fmla="*/ 81 h 118" name="T7"/>
              <a:gd fmla="*/ 24 w 67" name="T8"/>
              <a:gd fmla="*/ 72 h 118" name="T9"/>
              <a:gd fmla="*/ 26 w 67" name="T10"/>
              <a:gd fmla="*/ 68 h 118" name="T11"/>
              <a:gd fmla="*/ 25 w 67" name="T12"/>
              <a:gd fmla="*/ 58 h 118" name="T13"/>
              <a:gd fmla="*/ 19 w 67" name="T14"/>
              <a:gd fmla="*/ 55 h 118" name="T15"/>
              <a:gd fmla="*/ 9 w 67" name="T16"/>
              <a:gd fmla="*/ 43 h 118" name="T17"/>
              <a:gd fmla="*/ 5 w 67" name="T18"/>
              <a:gd fmla="*/ 36 h 118" name="T19"/>
              <a:gd fmla="*/ 4 w 67" name="T20"/>
              <a:gd fmla="*/ 31 h 118" name="T21"/>
              <a:gd fmla="*/ 10 w 67" name="T22"/>
              <a:gd fmla="*/ 13 h 118" name="T23"/>
              <a:gd fmla="*/ 23 w 67" name="T24"/>
              <a:gd fmla="*/ 1 h 118" name="T25"/>
              <a:gd fmla="*/ 29 w 67" name="T26"/>
              <a:gd fmla="*/ 7 h 118" name="T27"/>
              <a:gd fmla="*/ 27 w 67" name="T28"/>
              <a:gd fmla="*/ 11 h 118" name="T29"/>
              <a:gd fmla="*/ 30 w 67" name="T30"/>
              <a:gd fmla="*/ 17 h 118" name="T31"/>
              <a:gd fmla="*/ 34 w 67" name="T32"/>
              <a:gd fmla="*/ 17 h 118" name="T33"/>
              <a:gd fmla="*/ 40 w 67" name="T34"/>
              <a:gd fmla="*/ 25 h 118" name="T35"/>
              <a:gd fmla="*/ 42 w 67" name="T36"/>
              <a:gd fmla="*/ 46 h 118" name="T37"/>
              <a:gd fmla="*/ 50 w 67" name="T38"/>
              <a:gd fmla="*/ 65 h 118" name="T39"/>
              <a:gd fmla="*/ 58 w 67" name="T40"/>
              <a:gd fmla="*/ 73 h 118" name="T41"/>
              <a:gd fmla="*/ 67 w 67" name="T42"/>
              <a:gd fmla="*/ 82 h 118" name="T43"/>
              <a:gd fmla="*/ 66 w 67" name="T44"/>
              <a:gd fmla="*/ 90 h 118" name="T45"/>
              <a:gd fmla="*/ 62 w 67" name="T46"/>
              <a:gd fmla="*/ 97 h 118" name="T47"/>
              <a:gd fmla="*/ 60 w 67" name="T48"/>
              <a:gd fmla="*/ 103 h 118" name="T49"/>
              <a:gd fmla="*/ 49 w 67" name="T50"/>
              <a:gd fmla="*/ 108 h 118" name="T51"/>
              <a:gd fmla="*/ 15 w 67" name="T52"/>
              <a:gd fmla="*/ 115 h 118" name="T53"/>
              <a:gd fmla="*/ 4 w 67" name="T54"/>
              <a:gd fmla="*/ 116 h 118" name="T55"/>
              <a:gd fmla="*/ 4 w 67" name="T56"/>
              <a:gd fmla="*/ 109 h 118" name="T57"/>
              <a:gd fmla="*/ 20 w 67" name="T58"/>
              <a:gd fmla="*/ 99 h 11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18" w="67">
                <a:moveTo>
                  <a:pt x="20" y="99"/>
                </a:moveTo>
                <a:cubicBezTo>
                  <a:pt x="17" y="96"/>
                  <a:pt x="11" y="99"/>
                  <a:pt x="9" y="95"/>
                </a:cubicBezTo>
                <a:cubicBezTo>
                  <a:pt x="8" y="91"/>
                  <a:pt x="13" y="88"/>
                  <a:pt x="14" y="85"/>
                </a:cubicBezTo>
                <a:cubicBezTo>
                  <a:pt x="15" y="84"/>
                  <a:pt x="15" y="83"/>
                  <a:pt x="15" y="81"/>
                </a:cubicBezTo>
                <a:cubicBezTo>
                  <a:pt x="16" y="76"/>
                  <a:pt x="17" y="72"/>
                  <a:pt x="24" y="72"/>
                </a:cubicBezTo>
                <a:cubicBezTo>
                  <a:pt x="25" y="72"/>
                  <a:pt x="26" y="70"/>
                  <a:pt x="26" y="68"/>
                </a:cubicBezTo>
                <a:cubicBezTo>
                  <a:pt x="27" y="65"/>
                  <a:pt x="26" y="61"/>
                  <a:pt x="25" y="58"/>
                </a:cubicBezTo>
                <a:cubicBezTo>
                  <a:pt x="24" y="55"/>
                  <a:pt x="21" y="55"/>
                  <a:pt x="19" y="55"/>
                </a:cubicBezTo>
                <a:cubicBezTo>
                  <a:pt x="11" y="53"/>
                  <a:pt x="10" y="52"/>
                  <a:pt x="9" y="43"/>
                </a:cubicBezTo>
                <a:cubicBezTo>
                  <a:pt x="9" y="40"/>
                  <a:pt x="9" y="37"/>
                  <a:pt x="5" y="36"/>
                </a:cubicBezTo>
                <a:cubicBezTo>
                  <a:pt x="3" y="35"/>
                  <a:pt x="4" y="33"/>
                  <a:pt x="4" y="31"/>
                </a:cubicBezTo>
                <a:cubicBezTo>
                  <a:pt x="6" y="25"/>
                  <a:pt x="7" y="19"/>
                  <a:pt x="10" y="13"/>
                </a:cubicBezTo>
                <a:cubicBezTo>
                  <a:pt x="12" y="7"/>
                  <a:pt x="18" y="4"/>
                  <a:pt x="23" y="1"/>
                </a:cubicBezTo>
                <a:cubicBezTo>
                  <a:pt x="26" y="0"/>
                  <a:pt x="30" y="4"/>
                  <a:pt x="29" y="7"/>
                </a:cubicBezTo>
                <a:cubicBezTo>
                  <a:pt x="29" y="8"/>
                  <a:pt x="28" y="9"/>
                  <a:pt x="27" y="11"/>
                </a:cubicBezTo>
                <a:cubicBezTo>
                  <a:pt x="25" y="15"/>
                  <a:pt x="25" y="16"/>
                  <a:pt x="30" y="17"/>
                </a:cubicBezTo>
                <a:cubicBezTo>
                  <a:pt x="32" y="17"/>
                  <a:pt x="33" y="17"/>
                  <a:pt x="34" y="17"/>
                </a:cubicBezTo>
                <a:cubicBezTo>
                  <a:pt x="40" y="17"/>
                  <a:pt x="42" y="20"/>
                  <a:pt x="40" y="25"/>
                </a:cubicBezTo>
                <a:cubicBezTo>
                  <a:pt x="36" y="33"/>
                  <a:pt x="38" y="39"/>
                  <a:pt x="42" y="46"/>
                </a:cubicBezTo>
                <a:cubicBezTo>
                  <a:pt x="44" y="52"/>
                  <a:pt x="48" y="58"/>
                  <a:pt x="50" y="65"/>
                </a:cubicBezTo>
                <a:cubicBezTo>
                  <a:pt x="52" y="69"/>
                  <a:pt x="54" y="71"/>
                  <a:pt x="58" y="73"/>
                </a:cubicBezTo>
                <a:cubicBezTo>
                  <a:pt x="63" y="74"/>
                  <a:pt x="65" y="78"/>
                  <a:pt x="67" y="82"/>
                </a:cubicBezTo>
                <a:cubicBezTo>
                  <a:pt x="67" y="84"/>
                  <a:pt x="67" y="87"/>
                  <a:pt x="66" y="90"/>
                </a:cubicBezTo>
                <a:cubicBezTo>
                  <a:pt x="65" y="92"/>
                  <a:pt x="60" y="93"/>
                  <a:pt x="62" y="97"/>
                </a:cubicBezTo>
                <a:cubicBezTo>
                  <a:pt x="64" y="100"/>
                  <a:pt x="62" y="102"/>
                  <a:pt x="60" y="103"/>
                </a:cubicBezTo>
                <a:cubicBezTo>
                  <a:pt x="57" y="106"/>
                  <a:pt x="53" y="109"/>
                  <a:pt x="49" y="108"/>
                </a:cubicBezTo>
                <a:cubicBezTo>
                  <a:pt x="36" y="105"/>
                  <a:pt x="25" y="110"/>
                  <a:pt x="15" y="115"/>
                </a:cubicBezTo>
                <a:cubicBezTo>
                  <a:pt x="11" y="117"/>
                  <a:pt x="8" y="118"/>
                  <a:pt x="4" y="116"/>
                </a:cubicBezTo>
                <a:cubicBezTo>
                  <a:pt x="0" y="114"/>
                  <a:pt x="0" y="112"/>
                  <a:pt x="4" y="109"/>
                </a:cubicBezTo>
                <a:cubicBezTo>
                  <a:pt x="9" y="106"/>
                  <a:pt x="14" y="103"/>
                  <a:pt x="20" y="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5DD29B7B-F545-423F-995D-6E88A353509E}"/>
              </a:ext>
            </a:extLst>
          </p:cNvPr>
          <p:cNvSpPr/>
          <p:nvPr/>
        </p:nvSpPr>
        <p:spPr bwMode="auto">
          <a:xfrm>
            <a:off x="5441416" y="3044373"/>
            <a:ext cx="172741" cy="209466"/>
          </a:xfrm>
          <a:custGeom>
            <a:gdLst>
              <a:gd fmla="*/ 39 w 86" name="T0"/>
              <a:gd fmla="*/ 79 h 104" name="T1"/>
              <a:gd fmla="*/ 40 w 86" name="T2"/>
              <a:gd fmla="*/ 56 h 104" name="T3"/>
              <a:gd fmla="*/ 44 w 86" name="T4"/>
              <a:gd fmla="*/ 53 h 104" name="T5"/>
              <a:gd fmla="*/ 52 w 86" name="T6"/>
              <a:gd fmla="*/ 50 h 104" name="T7"/>
              <a:gd fmla="*/ 57 w 86" name="T8"/>
              <a:gd fmla="*/ 39 h 104" name="T9"/>
              <a:gd fmla="*/ 53 w 86" name="T10"/>
              <a:gd fmla="*/ 20 h 104" name="T11"/>
              <a:gd fmla="*/ 61 w 86" name="T12"/>
              <a:gd fmla="*/ 1 h 104" name="T13"/>
              <a:gd fmla="*/ 68 w 86" name="T14"/>
              <a:gd fmla="*/ 2 h 104" name="T15"/>
              <a:gd fmla="*/ 81 w 86" name="T16"/>
              <a:gd fmla="*/ 22 h 104" name="T17"/>
              <a:gd fmla="*/ 80 w 86" name="T18"/>
              <a:gd fmla="*/ 28 h 104" name="T19"/>
              <a:gd fmla="*/ 77 w 86" name="T20"/>
              <a:gd fmla="*/ 38 h 104" name="T21"/>
              <a:gd fmla="*/ 84 w 86" name="T22"/>
              <a:gd fmla="*/ 64 h 104" name="T23"/>
              <a:gd fmla="*/ 81 w 86" name="T24"/>
              <a:gd fmla="*/ 77 h 104" name="T25"/>
              <a:gd fmla="*/ 76 w 86" name="T26"/>
              <a:gd fmla="*/ 83 h 104" name="T27"/>
              <a:gd fmla="*/ 66 w 86" name="T28"/>
              <a:gd fmla="*/ 88 h 104" name="T29"/>
              <a:gd fmla="*/ 57 w 86" name="T30"/>
              <a:gd fmla="*/ 94 h 104" name="T31"/>
              <a:gd fmla="*/ 43 w 86" name="T32"/>
              <a:gd fmla="*/ 97 h 104" name="T33"/>
              <a:gd fmla="*/ 25 w 86" name="T34"/>
              <a:gd fmla="*/ 96 h 104" name="T35"/>
              <a:gd fmla="*/ 16 w 86" name="T36"/>
              <a:gd fmla="*/ 102 h 104" name="T37"/>
              <a:gd fmla="*/ 7 w 86" name="T38"/>
              <a:gd fmla="*/ 104 h 104" name="T39"/>
              <a:gd fmla="*/ 4 w 86" name="T40"/>
              <a:gd fmla="*/ 94 h 104" name="T41"/>
              <a:gd fmla="*/ 13 w 86" name="T42"/>
              <a:gd fmla="*/ 83 h 104" name="T43"/>
              <a:gd fmla="*/ 39 w 86" name="T44"/>
              <a:gd fmla="*/ 79 h 104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04" w="86">
                <a:moveTo>
                  <a:pt x="39" y="79"/>
                </a:moveTo>
                <a:cubicBezTo>
                  <a:pt x="35" y="70"/>
                  <a:pt x="36" y="63"/>
                  <a:pt x="40" y="56"/>
                </a:cubicBezTo>
                <a:cubicBezTo>
                  <a:pt x="41" y="54"/>
                  <a:pt x="42" y="52"/>
                  <a:pt x="44" y="53"/>
                </a:cubicBezTo>
                <a:cubicBezTo>
                  <a:pt x="48" y="54"/>
                  <a:pt x="50" y="53"/>
                  <a:pt x="52" y="50"/>
                </a:cubicBezTo>
                <a:cubicBezTo>
                  <a:pt x="55" y="47"/>
                  <a:pt x="57" y="43"/>
                  <a:pt x="57" y="39"/>
                </a:cubicBezTo>
                <a:cubicBezTo>
                  <a:pt x="56" y="32"/>
                  <a:pt x="56" y="26"/>
                  <a:pt x="53" y="20"/>
                </a:cubicBezTo>
                <a:cubicBezTo>
                  <a:pt x="50" y="13"/>
                  <a:pt x="54" y="4"/>
                  <a:pt x="61" y="1"/>
                </a:cubicBezTo>
                <a:cubicBezTo>
                  <a:pt x="64" y="0"/>
                  <a:pt x="66" y="0"/>
                  <a:pt x="68" y="2"/>
                </a:cubicBezTo>
                <a:cubicBezTo>
                  <a:pt x="72" y="9"/>
                  <a:pt x="77" y="15"/>
                  <a:pt x="81" y="22"/>
                </a:cubicBezTo>
                <a:cubicBezTo>
                  <a:pt x="83" y="24"/>
                  <a:pt x="82" y="26"/>
                  <a:pt x="80" y="28"/>
                </a:cubicBezTo>
                <a:cubicBezTo>
                  <a:pt x="77" y="31"/>
                  <a:pt x="77" y="34"/>
                  <a:pt x="77" y="38"/>
                </a:cubicBezTo>
                <a:cubicBezTo>
                  <a:pt x="80" y="46"/>
                  <a:pt x="82" y="55"/>
                  <a:pt x="84" y="64"/>
                </a:cubicBezTo>
                <a:cubicBezTo>
                  <a:pt x="86" y="69"/>
                  <a:pt x="85" y="73"/>
                  <a:pt x="81" y="77"/>
                </a:cubicBezTo>
                <a:cubicBezTo>
                  <a:pt x="79" y="79"/>
                  <a:pt x="78" y="81"/>
                  <a:pt x="76" y="83"/>
                </a:cubicBezTo>
                <a:cubicBezTo>
                  <a:pt x="73" y="87"/>
                  <a:pt x="70" y="89"/>
                  <a:pt x="66" y="88"/>
                </a:cubicBezTo>
                <a:cubicBezTo>
                  <a:pt x="61" y="88"/>
                  <a:pt x="59" y="90"/>
                  <a:pt x="57" y="94"/>
                </a:cubicBezTo>
                <a:cubicBezTo>
                  <a:pt x="55" y="102"/>
                  <a:pt x="49" y="103"/>
                  <a:pt x="43" y="97"/>
                </a:cubicBezTo>
                <a:cubicBezTo>
                  <a:pt x="36" y="90"/>
                  <a:pt x="33" y="90"/>
                  <a:pt x="25" y="96"/>
                </a:cubicBezTo>
                <a:cubicBezTo>
                  <a:pt x="22" y="98"/>
                  <a:pt x="19" y="100"/>
                  <a:pt x="16" y="102"/>
                </a:cubicBezTo>
                <a:cubicBezTo>
                  <a:pt x="14" y="104"/>
                  <a:pt x="11" y="104"/>
                  <a:pt x="7" y="104"/>
                </a:cubicBezTo>
                <a:cubicBezTo>
                  <a:pt x="2" y="102"/>
                  <a:pt x="0" y="98"/>
                  <a:pt x="4" y="94"/>
                </a:cubicBezTo>
                <a:cubicBezTo>
                  <a:pt x="7" y="90"/>
                  <a:pt x="10" y="86"/>
                  <a:pt x="13" y="83"/>
                </a:cubicBezTo>
                <a:cubicBezTo>
                  <a:pt x="22" y="74"/>
                  <a:pt x="27" y="73"/>
                  <a:pt x="39" y="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5D4CD7A-2D81-4DBA-8207-6173168D1D0B}"/>
              </a:ext>
            </a:extLst>
          </p:cNvPr>
          <p:cNvSpPr/>
          <p:nvPr/>
        </p:nvSpPr>
        <p:spPr bwMode="auto">
          <a:xfrm>
            <a:off x="2757796" y="2598237"/>
            <a:ext cx="164580" cy="104734"/>
          </a:xfrm>
          <a:custGeom>
            <a:gdLst>
              <a:gd fmla="*/ 27 w 82" name="T0"/>
              <a:gd fmla="*/ 16 h 52" name="T1"/>
              <a:gd fmla="*/ 37 w 82" name="T2"/>
              <a:gd fmla="*/ 7 h 52" name="T3"/>
              <a:gd fmla="*/ 51 w 82" name="T4"/>
              <a:gd fmla="*/ 7 h 52" name="T5"/>
              <a:gd fmla="*/ 59 w 82" name="T6"/>
              <a:gd fmla="*/ 7 h 52" name="T7"/>
              <a:gd fmla="*/ 70 w 82" name="T8"/>
              <a:gd fmla="*/ 7 h 52" name="T9"/>
              <a:gd fmla="*/ 75 w 82" name="T10"/>
              <a:gd fmla="*/ 10 h 52" name="T11"/>
              <a:gd fmla="*/ 78 w 82" name="T12"/>
              <a:gd fmla="*/ 29 h 52" name="T13"/>
              <a:gd fmla="*/ 54 w 82" name="T14"/>
              <a:gd fmla="*/ 50 h 52" name="T15"/>
              <a:gd fmla="*/ 38 w 82" name="T16"/>
              <a:gd fmla="*/ 50 h 52" name="T17"/>
              <a:gd fmla="*/ 23 w 82" name="T18"/>
              <a:gd fmla="*/ 45 h 52" name="T19"/>
              <a:gd fmla="*/ 17 w 82" name="T20"/>
              <a:gd fmla="*/ 39 h 52" name="T21"/>
              <a:gd fmla="*/ 11 w 82" name="T22"/>
              <a:gd fmla="*/ 32 h 52" name="T23"/>
              <a:gd fmla="*/ 8 w 82" name="T24"/>
              <a:gd fmla="*/ 26 h 52" name="T25"/>
              <a:gd fmla="*/ 5 w 82" name="T26"/>
              <a:gd fmla="*/ 18 h 52" name="T27"/>
              <a:gd fmla="*/ 3 w 82" name="T28"/>
              <a:gd fmla="*/ 11 h 52" name="T29"/>
              <a:gd fmla="*/ 13 w 82" name="T30"/>
              <a:gd fmla="*/ 2 h 52" name="T31"/>
              <a:gd fmla="*/ 23 w 82" name="T32"/>
              <a:gd fmla="*/ 2 h 52" name="T33"/>
              <a:gd fmla="*/ 26 w 82" name="T34"/>
              <a:gd fmla="*/ 11 h 52" name="T35"/>
              <a:gd fmla="*/ 27 w 82" name="T36"/>
              <a:gd fmla="*/ 16 h 5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52" w="82">
                <a:moveTo>
                  <a:pt x="27" y="16"/>
                </a:moveTo>
                <a:cubicBezTo>
                  <a:pt x="30" y="13"/>
                  <a:pt x="34" y="10"/>
                  <a:pt x="37" y="7"/>
                </a:cubicBezTo>
                <a:cubicBezTo>
                  <a:pt x="43" y="3"/>
                  <a:pt x="46" y="3"/>
                  <a:pt x="51" y="7"/>
                </a:cubicBezTo>
                <a:cubicBezTo>
                  <a:pt x="54" y="9"/>
                  <a:pt x="56" y="9"/>
                  <a:pt x="59" y="7"/>
                </a:cubicBezTo>
                <a:cubicBezTo>
                  <a:pt x="65" y="2"/>
                  <a:pt x="65" y="2"/>
                  <a:pt x="70" y="7"/>
                </a:cubicBezTo>
                <a:cubicBezTo>
                  <a:pt x="72" y="8"/>
                  <a:pt x="73" y="9"/>
                  <a:pt x="75" y="10"/>
                </a:cubicBezTo>
                <a:cubicBezTo>
                  <a:pt x="80" y="15"/>
                  <a:pt x="82" y="22"/>
                  <a:pt x="78" y="29"/>
                </a:cubicBezTo>
                <a:cubicBezTo>
                  <a:pt x="72" y="38"/>
                  <a:pt x="65" y="46"/>
                  <a:pt x="54" y="50"/>
                </a:cubicBezTo>
                <a:cubicBezTo>
                  <a:pt x="49" y="52"/>
                  <a:pt x="43" y="52"/>
                  <a:pt x="38" y="50"/>
                </a:cubicBezTo>
                <a:cubicBezTo>
                  <a:pt x="33" y="47"/>
                  <a:pt x="28" y="45"/>
                  <a:pt x="23" y="45"/>
                </a:cubicBezTo>
                <a:cubicBezTo>
                  <a:pt x="19" y="44"/>
                  <a:pt x="17" y="43"/>
                  <a:pt x="17" y="39"/>
                </a:cubicBezTo>
                <a:cubicBezTo>
                  <a:pt x="17" y="35"/>
                  <a:pt x="16" y="32"/>
                  <a:pt x="11" y="32"/>
                </a:cubicBezTo>
                <a:cubicBezTo>
                  <a:pt x="7" y="32"/>
                  <a:pt x="6" y="30"/>
                  <a:pt x="8" y="26"/>
                </a:cubicBezTo>
                <a:cubicBezTo>
                  <a:pt x="10" y="22"/>
                  <a:pt x="8" y="20"/>
                  <a:pt x="5" y="18"/>
                </a:cubicBezTo>
                <a:cubicBezTo>
                  <a:pt x="0" y="16"/>
                  <a:pt x="0" y="14"/>
                  <a:pt x="3" y="11"/>
                </a:cubicBezTo>
                <a:cubicBezTo>
                  <a:pt x="6" y="7"/>
                  <a:pt x="9" y="5"/>
                  <a:pt x="13" y="2"/>
                </a:cubicBezTo>
                <a:cubicBezTo>
                  <a:pt x="17" y="0"/>
                  <a:pt x="20" y="0"/>
                  <a:pt x="23" y="2"/>
                </a:cubicBezTo>
                <a:cubicBezTo>
                  <a:pt x="27" y="5"/>
                  <a:pt x="28" y="7"/>
                  <a:pt x="26" y="11"/>
                </a:cubicBezTo>
                <a:cubicBezTo>
                  <a:pt x="25" y="12"/>
                  <a:pt x="25" y="14"/>
                  <a:pt x="27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E4C0B638-1773-4329-B8EA-571DC44372DA}"/>
              </a:ext>
            </a:extLst>
          </p:cNvPr>
          <p:cNvSpPr/>
          <p:nvPr/>
        </p:nvSpPr>
        <p:spPr bwMode="auto">
          <a:xfrm>
            <a:off x="1404424" y="2056889"/>
            <a:ext cx="176822" cy="137378"/>
          </a:xfrm>
          <a:custGeom>
            <a:gdLst>
              <a:gd fmla="*/ 39 w 88" name="T0"/>
              <a:gd fmla="*/ 2 h 68" name="T1"/>
              <a:gd fmla="*/ 49 w 88" name="T2"/>
              <a:gd fmla="*/ 6 h 68" name="T3"/>
              <a:gd fmla="*/ 55 w 88" name="T4"/>
              <a:gd fmla="*/ 15 h 68" name="T5"/>
              <a:gd fmla="*/ 65 w 88" name="T6"/>
              <a:gd fmla="*/ 17 h 68" name="T7"/>
              <a:gd fmla="*/ 77 w 88" name="T8"/>
              <a:gd fmla="*/ 19 h 68" name="T9"/>
              <a:gd fmla="*/ 85 w 88" name="T10"/>
              <a:gd fmla="*/ 28 h 68" name="T11"/>
              <a:gd fmla="*/ 87 w 88" name="T12"/>
              <a:gd fmla="*/ 33 h 68" name="T13"/>
              <a:gd fmla="*/ 82 w 88" name="T14"/>
              <a:gd fmla="*/ 35 h 68" name="T15"/>
              <a:gd fmla="*/ 78 w 88" name="T16"/>
              <a:gd fmla="*/ 36 h 68" name="T17"/>
              <a:gd fmla="*/ 42 w 88" name="T18"/>
              <a:gd fmla="*/ 45 h 68" name="T19"/>
              <a:gd fmla="*/ 34 w 88" name="T20"/>
              <a:gd fmla="*/ 53 h 68" name="T21"/>
              <a:gd fmla="*/ 11 w 88" name="T22"/>
              <a:gd fmla="*/ 67 h 68" name="T23"/>
              <a:gd fmla="*/ 6 w 88" name="T24"/>
              <a:gd fmla="*/ 64 h 68" name="T25"/>
              <a:gd fmla="*/ 1 w 88" name="T26"/>
              <a:gd fmla="*/ 48 h 68" name="T27"/>
              <a:gd fmla="*/ 4 w 88" name="T28"/>
              <a:gd fmla="*/ 39 h 68" name="T29"/>
              <a:gd fmla="*/ 22 w 88" name="T30"/>
              <a:gd fmla="*/ 21 h 68" name="T31"/>
              <a:gd fmla="*/ 26 w 88" name="T32"/>
              <a:gd fmla="*/ 11 h 68" name="T33"/>
              <a:gd fmla="*/ 36 w 88" name="T34"/>
              <a:gd fmla="*/ 2 h 68" name="T35"/>
              <a:gd fmla="*/ 39 w 88" name="T36"/>
              <a:gd fmla="*/ 2 h 6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68" w="88">
                <a:moveTo>
                  <a:pt x="39" y="2"/>
                </a:moveTo>
                <a:cubicBezTo>
                  <a:pt x="43" y="0"/>
                  <a:pt x="46" y="3"/>
                  <a:pt x="49" y="6"/>
                </a:cubicBezTo>
                <a:cubicBezTo>
                  <a:pt x="52" y="9"/>
                  <a:pt x="53" y="12"/>
                  <a:pt x="55" y="15"/>
                </a:cubicBezTo>
                <a:cubicBezTo>
                  <a:pt x="58" y="19"/>
                  <a:pt x="61" y="19"/>
                  <a:pt x="65" y="17"/>
                </a:cubicBezTo>
                <a:cubicBezTo>
                  <a:pt x="71" y="13"/>
                  <a:pt x="71" y="13"/>
                  <a:pt x="77" y="19"/>
                </a:cubicBezTo>
                <a:cubicBezTo>
                  <a:pt x="79" y="22"/>
                  <a:pt x="82" y="25"/>
                  <a:pt x="85" y="28"/>
                </a:cubicBezTo>
                <a:cubicBezTo>
                  <a:pt x="86" y="29"/>
                  <a:pt x="88" y="31"/>
                  <a:pt x="87" y="33"/>
                </a:cubicBezTo>
                <a:cubicBezTo>
                  <a:pt x="87" y="35"/>
                  <a:pt x="84" y="35"/>
                  <a:pt x="82" y="35"/>
                </a:cubicBezTo>
                <a:cubicBezTo>
                  <a:pt x="81" y="35"/>
                  <a:pt x="79" y="36"/>
                  <a:pt x="78" y="36"/>
                </a:cubicBezTo>
                <a:cubicBezTo>
                  <a:pt x="65" y="35"/>
                  <a:pt x="53" y="41"/>
                  <a:pt x="42" y="45"/>
                </a:cubicBezTo>
                <a:cubicBezTo>
                  <a:pt x="38" y="47"/>
                  <a:pt x="36" y="50"/>
                  <a:pt x="34" y="53"/>
                </a:cubicBezTo>
                <a:cubicBezTo>
                  <a:pt x="30" y="63"/>
                  <a:pt x="20" y="65"/>
                  <a:pt x="11" y="67"/>
                </a:cubicBezTo>
                <a:cubicBezTo>
                  <a:pt x="8" y="68"/>
                  <a:pt x="7" y="67"/>
                  <a:pt x="6" y="64"/>
                </a:cubicBezTo>
                <a:cubicBezTo>
                  <a:pt x="4" y="59"/>
                  <a:pt x="2" y="53"/>
                  <a:pt x="1" y="48"/>
                </a:cubicBezTo>
                <a:cubicBezTo>
                  <a:pt x="0" y="44"/>
                  <a:pt x="2" y="42"/>
                  <a:pt x="4" y="39"/>
                </a:cubicBezTo>
                <a:cubicBezTo>
                  <a:pt x="10" y="33"/>
                  <a:pt x="16" y="27"/>
                  <a:pt x="22" y="21"/>
                </a:cubicBezTo>
                <a:cubicBezTo>
                  <a:pt x="25" y="18"/>
                  <a:pt x="26" y="15"/>
                  <a:pt x="26" y="11"/>
                </a:cubicBezTo>
                <a:cubicBezTo>
                  <a:pt x="26" y="2"/>
                  <a:pt x="26" y="2"/>
                  <a:pt x="36" y="2"/>
                </a:cubicBezTo>
                <a:cubicBezTo>
                  <a:pt x="36" y="2"/>
                  <a:pt x="37" y="2"/>
                  <a:pt x="39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B009D1E0-CE31-4DA9-998F-18911DDB5712}"/>
              </a:ext>
            </a:extLst>
          </p:cNvPr>
          <p:cNvSpPr/>
          <p:nvPr/>
        </p:nvSpPr>
        <p:spPr bwMode="auto">
          <a:xfrm>
            <a:off x="1870963" y="2077291"/>
            <a:ext cx="209467" cy="156420"/>
          </a:xfrm>
          <a:custGeom>
            <a:gdLst>
              <a:gd fmla="*/ 13 w 104" name="T0"/>
              <a:gd fmla="*/ 42 h 78" name="T1"/>
              <a:gd fmla="*/ 15 w 104" name="T2"/>
              <a:gd fmla="*/ 35 h 78" name="T3"/>
              <a:gd fmla="*/ 12 w 104" name="T4"/>
              <a:gd fmla="*/ 24 h 78" name="T5"/>
              <a:gd fmla="*/ 7 w 104" name="T6"/>
              <a:gd fmla="*/ 21 h 78" name="T7"/>
              <a:gd fmla="*/ 1 w 104" name="T8"/>
              <a:gd fmla="*/ 11 h 78" name="T9"/>
              <a:gd fmla="*/ 3 w 104" name="T10"/>
              <a:gd fmla="*/ 3 h 78" name="T11"/>
              <a:gd fmla="*/ 14 w 104" name="T12"/>
              <a:gd fmla="*/ 3 h 78" name="T13"/>
              <a:gd fmla="*/ 31 w 104" name="T14"/>
              <a:gd fmla="*/ 14 h 78" name="T15"/>
              <a:gd fmla="*/ 36 w 104" name="T16"/>
              <a:gd fmla="*/ 23 h 78" name="T17"/>
              <a:gd fmla="*/ 37 w 104" name="T18"/>
              <a:gd fmla="*/ 38 h 78" name="T19"/>
              <a:gd fmla="*/ 49 w 104" name="T20"/>
              <a:gd fmla="*/ 50 h 78" name="T21"/>
              <a:gd fmla="*/ 78 w 104" name="T22"/>
              <a:gd fmla="*/ 49 h 78" name="T23"/>
              <a:gd fmla="*/ 92 w 104" name="T24"/>
              <a:gd fmla="*/ 52 h 78" name="T25"/>
              <a:gd fmla="*/ 102 w 104" name="T26"/>
              <a:gd fmla="*/ 60 h 78" name="T27"/>
              <a:gd fmla="*/ 102 w 104" name="T28"/>
              <a:gd fmla="*/ 66 h 78" name="T29"/>
              <a:gd fmla="*/ 92 w 104" name="T30"/>
              <a:gd fmla="*/ 75 h 78" name="T31"/>
              <a:gd fmla="*/ 82 w 104" name="T32"/>
              <a:gd fmla="*/ 76 h 78" name="T33"/>
              <a:gd fmla="*/ 35 w 104" name="T34"/>
              <a:gd fmla="*/ 60 h 78" name="T35"/>
              <a:gd fmla="*/ 25 w 104" name="T36"/>
              <a:gd fmla="*/ 57 h 78" name="T37"/>
              <a:gd fmla="*/ 13 w 104" name="T38"/>
              <a:gd fmla="*/ 42 h 7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78" w="104">
                <a:moveTo>
                  <a:pt x="13" y="42"/>
                </a:moveTo>
                <a:cubicBezTo>
                  <a:pt x="13" y="39"/>
                  <a:pt x="14" y="37"/>
                  <a:pt x="15" y="35"/>
                </a:cubicBezTo>
                <a:cubicBezTo>
                  <a:pt x="18" y="30"/>
                  <a:pt x="17" y="28"/>
                  <a:pt x="12" y="24"/>
                </a:cubicBezTo>
                <a:cubicBezTo>
                  <a:pt x="11" y="23"/>
                  <a:pt x="9" y="22"/>
                  <a:pt x="7" y="21"/>
                </a:cubicBezTo>
                <a:cubicBezTo>
                  <a:pt x="3" y="19"/>
                  <a:pt x="1" y="15"/>
                  <a:pt x="1" y="11"/>
                </a:cubicBezTo>
                <a:cubicBezTo>
                  <a:pt x="1" y="8"/>
                  <a:pt x="0" y="5"/>
                  <a:pt x="3" y="3"/>
                </a:cubicBezTo>
                <a:cubicBezTo>
                  <a:pt x="7" y="2"/>
                  <a:pt x="10" y="0"/>
                  <a:pt x="14" y="3"/>
                </a:cubicBezTo>
                <a:cubicBezTo>
                  <a:pt x="19" y="8"/>
                  <a:pt x="25" y="11"/>
                  <a:pt x="31" y="14"/>
                </a:cubicBezTo>
                <a:cubicBezTo>
                  <a:pt x="34" y="16"/>
                  <a:pt x="36" y="19"/>
                  <a:pt x="36" y="23"/>
                </a:cubicBezTo>
                <a:cubicBezTo>
                  <a:pt x="36" y="28"/>
                  <a:pt x="36" y="33"/>
                  <a:pt x="37" y="38"/>
                </a:cubicBezTo>
                <a:cubicBezTo>
                  <a:pt x="39" y="44"/>
                  <a:pt x="43" y="48"/>
                  <a:pt x="49" y="50"/>
                </a:cubicBezTo>
                <a:cubicBezTo>
                  <a:pt x="59" y="51"/>
                  <a:pt x="69" y="52"/>
                  <a:pt x="78" y="49"/>
                </a:cubicBezTo>
                <a:cubicBezTo>
                  <a:pt x="84" y="47"/>
                  <a:pt x="88" y="48"/>
                  <a:pt x="92" y="52"/>
                </a:cubicBezTo>
                <a:cubicBezTo>
                  <a:pt x="95" y="55"/>
                  <a:pt x="98" y="57"/>
                  <a:pt x="102" y="60"/>
                </a:cubicBezTo>
                <a:cubicBezTo>
                  <a:pt x="104" y="62"/>
                  <a:pt x="104" y="64"/>
                  <a:pt x="102" y="66"/>
                </a:cubicBezTo>
                <a:cubicBezTo>
                  <a:pt x="99" y="69"/>
                  <a:pt x="95" y="72"/>
                  <a:pt x="92" y="75"/>
                </a:cubicBezTo>
                <a:cubicBezTo>
                  <a:pt x="89" y="78"/>
                  <a:pt x="85" y="77"/>
                  <a:pt x="82" y="76"/>
                </a:cubicBezTo>
                <a:cubicBezTo>
                  <a:pt x="66" y="71"/>
                  <a:pt x="50" y="65"/>
                  <a:pt x="35" y="60"/>
                </a:cubicBezTo>
                <a:cubicBezTo>
                  <a:pt x="31" y="59"/>
                  <a:pt x="28" y="58"/>
                  <a:pt x="25" y="57"/>
                </a:cubicBezTo>
                <a:cubicBezTo>
                  <a:pt x="15" y="54"/>
                  <a:pt x="14" y="52"/>
                  <a:pt x="13" y="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D98F3EA3-178A-4C46-B387-EC6DD0D33EC1}"/>
              </a:ext>
            </a:extLst>
          </p:cNvPr>
          <p:cNvSpPr/>
          <p:nvPr/>
        </p:nvSpPr>
        <p:spPr bwMode="auto">
          <a:xfrm>
            <a:off x="5351644" y="4031858"/>
            <a:ext cx="140097" cy="172742"/>
          </a:xfrm>
          <a:custGeom>
            <a:gdLst>
              <a:gd fmla="*/ 22 w 70" name="T0"/>
              <a:gd fmla="*/ 54 h 86" name="T1"/>
              <a:gd fmla="*/ 17 w 70" name="T2"/>
              <a:gd fmla="*/ 79 h 86" name="T3"/>
              <a:gd fmla="*/ 12 w 70" name="T4"/>
              <a:gd fmla="*/ 85 h 86" name="T5"/>
              <a:gd fmla="*/ 5 w 70" name="T6"/>
              <a:gd fmla="*/ 76 h 86" name="T7"/>
              <a:gd fmla="*/ 3 w 70" name="T8"/>
              <a:gd fmla="*/ 62 h 86" name="T9"/>
              <a:gd fmla="*/ 2 w 70" name="T10"/>
              <a:gd fmla="*/ 54 h 86" name="T11"/>
              <a:gd fmla="*/ 9 w 70" name="T12"/>
              <a:gd fmla="*/ 24 h 86" name="T13"/>
              <a:gd fmla="*/ 19 w 70" name="T14"/>
              <a:gd fmla="*/ 6 h 86" name="T15"/>
              <a:gd fmla="*/ 31 w 70" name="T16"/>
              <a:gd fmla="*/ 4 h 86" name="T17"/>
              <a:gd fmla="*/ 39 w 70" name="T18"/>
              <a:gd fmla="*/ 8 h 86" name="T19"/>
              <a:gd fmla="*/ 53 w 70" name="T20"/>
              <a:gd fmla="*/ 6 h 86" name="T21"/>
              <a:gd fmla="*/ 59 w 70" name="T22"/>
              <a:gd fmla="*/ 2 h 86" name="T23"/>
              <a:gd fmla="*/ 67 w 70" name="T24"/>
              <a:gd fmla="*/ 3 h 86" name="T25"/>
              <a:gd fmla="*/ 66 w 70" name="T26"/>
              <a:gd fmla="*/ 10 h 86" name="T27"/>
              <a:gd fmla="*/ 38 w 70" name="T28"/>
              <a:gd fmla="*/ 17 h 86" name="T29"/>
              <a:gd fmla="*/ 22 w 70" name="T30"/>
              <a:gd fmla="*/ 20 h 86" name="T31"/>
              <a:gd fmla="*/ 20 w 70" name="T32"/>
              <a:gd fmla="*/ 27 h 86" name="T33"/>
              <a:gd fmla="*/ 32 w 70" name="T34"/>
              <a:gd fmla="*/ 30 h 86" name="T35"/>
              <a:gd fmla="*/ 39 w 70" name="T36"/>
              <a:gd fmla="*/ 26 h 86" name="T37"/>
              <a:gd fmla="*/ 45 w 70" name="T38"/>
              <a:gd fmla="*/ 27 h 86" name="T39"/>
              <a:gd fmla="*/ 44 w 70" name="T40"/>
              <a:gd fmla="*/ 33 h 86" name="T41"/>
              <a:gd fmla="*/ 36 w 70" name="T42"/>
              <a:gd fmla="*/ 39 h 86" name="T43"/>
              <a:gd fmla="*/ 34 w 70" name="T44"/>
              <a:gd fmla="*/ 45 h 86" name="T45"/>
              <a:gd fmla="*/ 41 w 70" name="T46"/>
              <a:gd fmla="*/ 65 h 86" name="T47"/>
              <a:gd fmla="*/ 37 w 70" name="T48"/>
              <a:gd fmla="*/ 83 h 86" name="T49"/>
              <a:gd fmla="*/ 28 w 70" name="T50"/>
              <a:gd fmla="*/ 80 h 86" name="T51"/>
              <a:gd fmla="*/ 26 w 70" name="T52"/>
              <a:gd fmla="*/ 72 h 86" name="T53"/>
              <a:gd fmla="*/ 22 w 70" name="T54"/>
              <a:gd fmla="*/ 54 h 86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86" w="70">
                <a:moveTo>
                  <a:pt x="22" y="54"/>
                </a:moveTo>
                <a:cubicBezTo>
                  <a:pt x="18" y="62"/>
                  <a:pt x="18" y="71"/>
                  <a:pt x="17" y="79"/>
                </a:cubicBezTo>
                <a:cubicBezTo>
                  <a:pt x="16" y="82"/>
                  <a:pt x="15" y="85"/>
                  <a:pt x="12" y="85"/>
                </a:cubicBezTo>
                <a:cubicBezTo>
                  <a:pt x="4" y="86"/>
                  <a:pt x="2" y="84"/>
                  <a:pt x="5" y="76"/>
                </a:cubicBezTo>
                <a:cubicBezTo>
                  <a:pt x="6" y="71"/>
                  <a:pt x="7" y="66"/>
                  <a:pt x="3" y="62"/>
                </a:cubicBezTo>
                <a:cubicBezTo>
                  <a:pt x="0" y="60"/>
                  <a:pt x="1" y="57"/>
                  <a:pt x="2" y="54"/>
                </a:cubicBezTo>
                <a:cubicBezTo>
                  <a:pt x="4" y="44"/>
                  <a:pt x="6" y="34"/>
                  <a:pt x="9" y="24"/>
                </a:cubicBezTo>
                <a:cubicBezTo>
                  <a:pt x="10" y="17"/>
                  <a:pt x="15" y="11"/>
                  <a:pt x="19" y="6"/>
                </a:cubicBezTo>
                <a:cubicBezTo>
                  <a:pt x="22" y="2"/>
                  <a:pt x="27" y="3"/>
                  <a:pt x="31" y="4"/>
                </a:cubicBezTo>
                <a:cubicBezTo>
                  <a:pt x="34" y="5"/>
                  <a:pt x="37" y="6"/>
                  <a:pt x="39" y="8"/>
                </a:cubicBezTo>
                <a:cubicBezTo>
                  <a:pt x="44" y="10"/>
                  <a:pt x="49" y="10"/>
                  <a:pt x="53" y="6"/>
                </a:cubicBezTo>
                <a:cubicBezTo>
                  <a:pt x="55" y="4"/>
                  <a:pt x="57" y="3"/>
                  <a:pt x="59" y="2"/>
                </a:cubicBezTo>
                <a:cubicBezTo>
                  <a:pt x="62" y="0"/>
                  <a:pt x="65" y="0"/>
                  <a:pt x="67" y="3"/>
                </a:cubicBezTo>
                <a:cubicBezTo>
                  <a:pt x="70" y="6"/>
                  <a:pt x="68" y="8"/>
                  <a:pt x="66" y="10"/>
                </a:cubicBezTo>
                <a:cubicBezTo>
                  <a:pt x="55" y="21"/>
                  <a:pt x="53" y="22"/>
                  <a:pt x="38" y="17"/>
                </a:cubicBezTo>
                <a:cubicBezTo>
                  <a:pt x="32" y="15"/>
                  <a:pt x="27" y="16"/>
                  <a:pt x="22" y="20"/>
                </a:cubicBezTo>
                <a:cubicBezTo>
                  <a:pt x="18" y="21"/>
                  <a:pt x="18" y="24"/>
                  <a:pt x="20" y="27"/>
                </a:cubicBezTo>
                <a:cubicBezTo>
                  <a:pt x="24" y="33"/>
                  <a:pt x="26" y="34"/>
                  <a:pt x="32" y="30"/>
                </a:cubicBezTo>
                <a:cubicBezTo>
                  <a:pt x="34" y="29"/>
                  <a:pt x="36" y="27"/>
                  <a:pt x="39" y="26"/>
                </a:cubicBezTo>
                <a:cubicBezTo>
                  <a:pt x="41" y="24"/>
                  <a:pt x="43" y="24"/>
                  <a:pt x="45" y="27"/>
                </a:cubicBezTo>
                <a:cubicBezTo>
                  <a:pt x="46" y="29"/>
                  <a:pt x="46" y="31"/>
                  <a:pt x="44" y="33"/>
                </a:cubicBezTo>
                <a:cubicBezTo>
                  <a:pt x="41" y="35"/>
                  <a:pt x="39" y="37"/>
                  <a:pt x="36" y="39"/>
                </a:cubicBezTo>
                <a:cubicBezTo>
                  <a:pt x="34" y="40"/>
                  <a:pt x="33" y="43"/>
                  <a:pt x="34" y="45"/>
                </a:cubicBezTo>
                <a:cubicBezTo>
                  <a:pt x="38" y="51"/>
                  <a:pt x="39" y="58"/>
                  <a:pt x="41" y="65"/>
                </a:cubicBezTo>
                <a:cubicBezTo>
                  <a:pt x="44" y="72"/>
                  <a:pt x="40" y="77"/>
                  <a:pt x="37" y="83"/>
                </a:cubicBezTo>
                <a:cubicBezTo>
                  <a:pt x="35" y="86"/>
                  <a:pt x="29" y="84"/>
                  <a:pt x="28" y="80"/>
                </a:cubicBezTo>
                <a:cubicBezTo>
                  <a:pt x="27" y="78"/>
                  <a:pt x="26" y="75"/>
                  <a:pt x="26" y="72"/>
                </a:cubicBezTo>
                <a:cubicBezTo>
                  <a:pt x="24" y="66"/>
                  <a:pt x="23" y="60"/>
                  <a:pt x="22" y="5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3A3FE78D-A19A-4CBC-A08D-533973D07483}"/>
              </a:ext>
            </a:extLst>
          </p:cNvPr>
          <p:cNvSpPr/>
          <p:nvPr/>
        </p:nvSpPr>
        <p:spPr bwMode="auto">
          <a:xfrm>
            <a:off x="5408772" y="2643122"/>
            <a:ext cx="141458" cy="257073"/>
          </a:xfrm>
          <a:custGeom>
            <a:gdLst>
              <a:gd fmla="*/ 52 w 70" name="T0"/>
              <a:gd fmla="*/ 70 h 128" name="T1"/>
              <a:gd fmla="*/ 50 w 70" name="T2"/>
              <a:gd fmla="*/ 76 h 128" name="T3"/>
              <a:gd fmla="*/ 50 w 70" name="T4"/>
              <a:gd fmla="*/ 94 h 128" name="T5"/>
              <a:gd fmla="*/ 65 w 70" name="T6"/>
              <a:gd fmla="*/ 110 h 128" name="T7"/>
              <a:gd fmla="*/ 62 w 70" name="T8"/>
              <a:gd fmla="*/ 127 h 128" name="T9"/>
              <a:gd fmla="*/ 51 w 70" name="T10"/>
              <a:gd fmla="*/ 123 h 128" name="T11"/>
              <a:gd fmla="*/ 34 w 70" name="T12"/>
              <a:gd fmla="*/ 88 h 128" name="T13"/>
              <a:gd fmla="*/ 11 w 70" name="T14"/>
              <a:gd fmla="*/ 36 h 128" name="T15"/>
              <a:gd fmla="*/ 7 w 70" name="T16"/>
              <a:gd fmla="*/ 30 h 128" name="T17"/>
              <a:gd fmla="*/ 1 w 70" name="T18"/>
              <a:gd fmla="*/ 3 h 128" name="T19"/>
              <a:gd fmla="*/ 3 w 70" name="T20"/>
              <a:gd fmla="*/ 1 h 128" name="T21"/>
              <a:gd fmla="*/ 6 w 70" name="T22"/>
              <a:gd fmla="*/ 2 h 128" name="T23"/>
              <a:gd fmla="*/ 11 w 70" name="T24"/>
              <a:gd fmla="*/ 8 h 128" name="T25"/>
              <a:gd fmla="*/ 49 w 70" name="T26"/>
              <a:gd fmla="*/ 61 h 128" name="T27"/>
              <a:gd fmla="*/ 52 w 70" name="T28"/>
              <a:gd fmla="*/ 70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70">
                <a:moveTo>
                  <a:pt x="52" y="70"/>
                </a:moveTo>
                <a:cubicBezTo>
                  <a:pt x="52" y="72"/>
                  <a:pt x="51" y="74"/>
                  <a:pt x="50" y="76"/>
                </a:cubicBezTo>
                <a:cubicBezTo>
                  <a:pt x="45" y="82"/>
                  <a:pt x="45" y="88"/>
                  <a:pt x="50" y="94"/>
                </a:cubicBezTo>
                <a:cubicBezTo>
                  <a:pt x="55" y="99"/>
                  <a:pt x="60" y="105"/>
                  <a:pt x="65" y="110"/>
                </a:cubicBezTo>
                <a:cubicBezTo>
                  <a:pt x="70" y="116"/>
                  <a:pt x="68" y="123"/>
                  <a:pt x="62" y="127"/>
                </a:cubicBezTo>
                <a:cubicBezTo>
                  <a:pt x="58" y="128"/>
                  <a:pt x="54" y="127"/>
                  <a:pt x="51" y="123"/>
                </a:cubicBezTo>
                <a:cubicBezTo>
                  <a:pt x="45" y="112"/>
                  <a:pt x="37" y="101"/>
                  <a:pt x="34" y="88"/>
                </a:cubicBezTo>
                <a:cubicBezTo>
                  <a:pt x="30" y="69"/>
                  <a:pt x="23" y="52"/>
                  <a:pt x="11" y="36"/>
                </a:cubicBezTo>
                <a:cubicBezTo>
                  <a:pt x="10" y="34"/>
                  <a:pt x="9" y="32"/>
                  <a:pt x="7" y="30"/>
                </a:cubicBezTo>
                <a:cubicBezTo>
                  <a:pt x="0" y="22"/>
                  <a:pt x="1" y="12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0"/>
                  <a:pt x="5" y="1"/>
                  <a:pt x="6" y="2"/>
                </a:cubicBezTo>
                <a:cubicBezTo>
                  <a:pt x="8" y="4"/>
                  <a:pt x="10" y="6"/>
                  <a:pt x="11" y="8"/>
                </a:cubicBezTo>
                <a:cubicBezTo>
                  <a:pt x="24" y="26"/>
                  <a:pt x="36" y="43"/>
                  <a:pt x="49" y="61"/>
                </a:cubicBezTo>
                <a:cubicBezTo>
                  <a:pt x="50" y="64"/>
                  <a:pt x="53" y="66"/>
                  <a:pt x="52" y="7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44977CFF-1FE1-4020-8F08-4F22D3CE279C}"/>
              </a:ext>
            </a:extLst>
          </p:cNvPr>
          <p:cNvSpPr/>
          <p:nvPr/>
        </p:nvSpPr>
        <p:spPr bwMode="auto">
          <a:xfrm>
            <a:off x="1922650" y="1938553"/>
            <a:ext cx="127856" cy="133297"/>
          </a:xfrm>
          <a:custGeom>
            <a:gdLst>
              <a:gd fmla="*/ 17 w 63" name="T0"/>
              <a:gd fmla="*/ 13 h 66" name="T1"/>
              <a:gd fmla="*/ 24 w 63" name="T2"/>
              <a:gd fmla="*/ 3 h 66" name="T3"/>
              <a:gd fmla="*/ 32 w 63" name="T4"/>
              <a:gd fmla="*/ 4 h 66" name="T5"/>
              <a:gd fmla="*/ 60 w 63" name="T6"/>
              <a:gd fmla="*/ 48 h 66" name="T7"/>
              <a:gd fmla="*/ 58 w 63" name="T8"/>
              <a:gd fmla="*/ 56 h 66" name="T9"/>
              <a:gd fmla="*/ 42 w 63" name="T10"/>
              <a:gd fmla="*/ 63 h 66" name="T11"/>
              <a:gd fmla="*/ 17 w 63" name="T12"/>
              <a:gd fmla="*/ 55 h 66" name="T13"/>
              <a:gd fmla="*/ 13 w 63" name="T14"/>
              <a:gd fmla="*/ 50 h 66" name="T15"/>
              <a:gd fmla="*/ 17 w 63" name="T16"/>
              <a:gd fmla="*/ 40 h 66" name="T17"/>
              <a:gd fmla="*/ 22 w 63" name="T18"/>
              <a:gd fmla="*/ 40 h 66" name="T19"/>
              <a:gd fmla="*/ 25 w 63" name="T20"/>
              <a:gd fmla="*/ 37 h 66" name="T21"/>
              <a:gd fmla="*/ 22 w 63" name="T22"/>
              <a:gd fmla="*/ 33 h 66" name="T23"/>
              <a:gd fmla="*/ 14 w 63" name="T24"/>
              <a:gd fmla="*/ 33 h 66" name="T25"/>
              <a:gd fmla="*/ 7 w 63" name="T26"/>
              <a:gd fmla="*/ 32 h 66" name="T27"/>
              <a:gd fmla="*/ 2 w 63" name="T28"/>
              <a:gd fmla="*/ 30 h 66" name="T29"/>
              <a:gd fmla="*/ 1 w 63" name="T30"/>
              <a:gd fmla="*/ 19 h 66" name="T31"/>
              <a:gd fmla="*/ 12 w 63" name="T32"/>
              <a:gd fmla="*/ 13 h 66" name="T33"/>
              <a:gd fmla="*/ 17 w 63" name="T34"/>
              <a:gd fmla="*/ 13 h 6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66" w="62">
                <a:moveTo>
                  <a:pt x="17" y="13"/>
                </a:moveTo>
                <a:cubicBezTo>
                  <a:pt x="17" y="8"/>
                  <a:pt x="20" y="5"/>
                  <a:pt x="24" y="3"/>
                </a:cubicBezTo>
                <a:cubicBezTo>
                  <a:pt x="28" y="0"/>
                  <a:pt x="30" y="1"/>
                  <a:pt x="32" y="4"/>
                </a:cubicBezTo>
                <a:cubicBezTo>
                  <a:pt x="42" y="19"/>
                  <a:pt x="51" y="33"/>
                  <a:pt x="60" y="48"/>
                </a:cubicBezTo>
                <a:cubicBezTo>
                  <a:pt x="63" y="52"/>
                  <a:pt x="63" y="53"/>
                  <a:pt x="58" y="56"/>
                </a:cubicBezTo>
                <a:cubicBezTo>
                  <a:pt x="53" y="58"/>
                  <a:pt x="48" y="61"/>
                  <a:pt x="42" y="63"/>
                </a:cubicBezTo>
                <a:cubicBezTo>
                  <a:pt x="34" y="66"/>
                  <a:pt x="22" y="62"/>
                  <a:pt x="17" y="55"/>
                </a:cubicBezTo>
                <a:cubicBezTo>
                  <a:pt x="15" y="53"/>
                  <a:pt x="14" y="51"/>
                  <a:pt x="13" y="50"/>
                </a:cubicBezTo>
                <a:cubicBezTo>
                  <a:pt x="8" y="43"/>
                  <a:pt x="8" y="42"/>
                  <a:pt x="17" y="40"/>
                </a:cubicBezTo>
                <a:cubicBezTo>
                  <a:pt x="19" y="40"/>
                  <a:pt x="20" y="40"/>
                  <a:pt x="22" y="40"/>
                </a:cubicBezTo>
                <a:cubicBezTo>
                  <a:pt x="24" y="40"/>
                  <a:pt x="25" y="39"/>
                  <a:pt x="25" y="37"/>
                </a:cubicBezTo>
                <a:cubicBezTo>
                  <a:pt x="25" y="35"/>
                  <a:pt x="24" y="34"/>
                  <a:pt x="22" y="33"/>
                </a:cubicBezTo>
                <a:cubicBezTo>
                  <a:pt x="20" y="32"/>
                  <a:pt x="17" y="33"/>
                  <a:pt x="14" y="33"/>
                </a:cubicBezTo>
                <a:cubicBezTo>
                  <a:pt x="12" y="33"/>
                  <a:pt x="9" y="33"/>
                  <a:pt x="7" y="32"/>
                </a:cubicBezTo>
                <a:cubicBezTo>
                  <a:pt x="5" y="32"/>
                  <a:pt x="3" y="32"/>
                  <a:pt x="2" y="30"/>
                </a:cubicBezTo>
                <a:cubicBezTo>
                  <a:pt x="1" y="26"/>
                  <a:pt x="0" y="22"/>
                  <a:pt x="1" y="19"/>
                </a:cubicBezTo>
                <a:cubicBezTo>
                  <a:pt x="3" y="14"/>
                  <a:pt x="7" y="12"/>
                  <a:pt x="12" y="13"/>
                </a:cubicBezTo>
                <a:cubicBezTo>
                  <a:pt x="14" y="13"/>
                  <a:pt x="15" y="14"/>
                  <a:pt x="17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12D5A764-6F23-4D36-8762-9434EDFD48A0}"/>
              </a:ext>
            </a:extLst>
          </p:cNvPr>
          <p:cNvSpPr/>
          <p:nvPr/>
        </p:nvSpPr>
        <p:spPr bwMode="auto">
          <a:xfrm>
            <a:off x="3848654" y="2172503"/>
            <a:ext cx="170021" cy="164581"/>
          </a:xfrm>
          <a:custGeom>
            <a:gdLst>
              <a:gd fmla="*/ 85 w 85" name="T0"/>
              <a:gd fmla="*/ 12 h 82" name="T1"/>
              <a:gd fmla="*/ 77 w 85" name="T2"/>
              <a:gd fmla="*/ 22 h 82" name="T3"/>
              <a:gd fmla="*/ 64 w 85" name="T4"/>
              <a:gd fmla="*/ 29 h 82" name="T5"/>
              <a:gd fmla="*/ 41 w 85" name="T6"/>
              <a:gd fmla="*/ 43 h 82" name="T7"/>
              <a:gd fmla="*/ 33 w 85" name="T8"/>
              <a:gd fmla="*/ 53 h 82" name="T9"/>
              <a:gd fmla="*/ 27 w 85" name="T10"/>
              <a:gd fmla="*/ 75 h 82" name="T11"/>
              <a:gd fmla="*/ 18 w 85" name="T12"/>
              <a:gd fmla="*/ 80 h 82" name="T13"/>
              <a:gd fmla="*/ 5 w 85" name="T14"/>
              <a:gd fmla="*/ 77 h 82" name="T15"/>
              <a:gd fmla="*/ 2 w 85" name="T16"/>
              <a:gd fmla="*/ 71 h 82" name="T17"/>
              <a:gd fmla="*/ 6 w 85" name="T18"/>
              <a:gd fmla="*/ 60 h 82" name="T19"/>
              <a:gd fmla="*/ 24 w 85" name="T20"/>
              <a:gd fmla="*/ 30 h 82" name="T21"/>
              <a:gd fmla="*/ 33 w 85" name="T22"/>
              <a:gd fmla="*/ 24 h 82" name="T23"/>
              <a:gd fmla="*/ 48 w 85" name="T24"/>
              <a:gd fmla="*/ 20 h 82" name="T25"/>
              <a:gd fmla="*/ 69 w 85" name="T26"/>
              <a:gd fmla="*/ 3 h 82" name="T27"/>
              <a:gd fmla="*/ 76 w 85" name="T28"/>
              <a:gd fmla="*/ 1 h 82" name="T29"/>
              <a:gd fmla="*/ 85 w 85" name="T30"/>
              <a:gd fmla="*/ 12 h 8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82" w="85">
                <a:moveTo>
                  <a:pt x="85" y="12"/>
                </a:moveTo>
                <a:cubicBezTo>
                  <a:pt x="85" y="20"/>
                  <a:pt x="85" y="20"/>
                  <a:pt x="77" y="22"/>
                </a:cubicBezTo>
                <a:cubicBezTo>
                  <a:pt x="72" y="23"/>
                  <a:pt x="68" y="26"/>
                  <a:pt x="64" y="29"/>
                </a:cubicBezTo>
                <a:cubicBezTo>
                  <a:pt x="57" y="35"/>
                  <a:pt x="50" y="40"/>
                  <a:pt x="41" y="43"/>
                </a:cubicBezTo>
                <a:cubicBezTo>
                  <a:pt x="37" y="45"/>
                  <a:pt x="35" y="48"/>
                  <a:pt x="33" y="53"/>
                </a:cubicBezTo>
                <a:cubicBezTo>
                  <a:pt x="31" y="60"/>
                  <a:pt x="29" y="68"/>
                  <a:pt x="27" y="75"/>
                </a:cubicBezTo>
                <a:cubicBezTo>
                  <a:pt x="25" y="81"/>
                  <a:pt x="24" y="82"/>
                  <a:pt x="18" y="80"/>
                </a:cubicBezTo>
                <a:cubicBezTo>
                  <a:pt x="14" y="79"/>
                  <a:pt x="9" y="78"/>
                  <a:pt x="5" y="77"/>
                </a:cubicBezTo>
                <a:cubicBezTo>
                  <a:pt x="2" y="76"/>
                  <a:pt x="0" y="74"/>
                  <a:pt x="2" y="71"/>
                </a:cubicBezTo>
                <a:cubicBezTo>
                  <a:pt x="3" y="67"/>
                  <a:pt x="4" y="64"/>
                  <a:pt x="6" y="60"/>
                </a:cubicBezTo>
                <a:cubicBezTo>
                  <a:pt x="12" y="50"/>
                  <a:pt x="18" y="40"/>
                  <a:pt x="24" y="30"/>
                </a:cubicBezTo>
                <a:cubicBezTo>
                  <a:pt x="26" y="26"/>
                  <a:pt x="29" y="24"/>
                  <a:pt x="33" y="24"/>
                </a:cubicBezTo>
                <a:cubicBezTo>
                  <a:pt x="38" y="23"/>
                  <a:pt x="43" y="21"/>
                  <a:pt x="48" y="20"/>
                </a:cubicBezTo>
                <a:cubicBezTo>
                  <a:pt x="58" y="18"/>
                  <a:pt x="65" y="13"/>
                  <a:pt x="69" y="3"/>
                </a:cubicBezTo>
                <a:cubicBezTo>
                  <a:pt x="70" y="0"/>
                  <a:pt x="73" y="0"/>
                  <a:pt x="76" y="1"/>
                </a:cubicBezTo>
                <a:cubicBezTo>
                  <a:pt x="84" y="3"/>
                  <a:pt x="85" y="4"/>
                  <a:pt x="85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3E237BF0-518D-49DE-A20D-53569D678337}"/>
              </a:ext>
            </a:extLst>
          </p:cNvPr>
          <p:cNvSpPr/>
          <p:nvPr/>
        </p:nvSpPr>
        <p:spPr bwMode="auto">
          <a:xfrm>
            <a:off x="1577166" y="2025604"/>
            <a:ext cx="171382" cy="102013"/>
          </a:xfrm>
          <a:custGeom>
            <a:gdLst>
              <a:gd fmla="*/ 56 w 85" name="T0"/>
              <a:gd fmla="*/ 18 h 51" name="T1"/>
              <a:gd fmla="*/ 71 w 85" name="T2"/>
              <a:gd fmla="*/ 5 h 51" name="T3"/>
              <a:gd fmla="*/ 72 w 85" name="T4"/>
              <a:gd fmla="*/ 10 h 51" name="T5"/>
              <a:gd fmla="*/ 71 w 85" name="T6"/>
              <a:gd fmla="*/ 24 h 51" name="T7"/>
              <a:gd fmla="*/ 75 w 85" name="T8"/>
              <a:gd fmla="*/ 26 h 51" name="T9"/>
              <a:gd fmla="*/ 82 w 85" name="T10"/>
              <a:gd fmla="*/ 28 h 51" name="T11"/>
              <a:gd fmla="*/ 82 w 85" name="T12"/>
              <a:gd fmla="*/ 40 h 51" name="T13"/>
              <a:gd fmla="*/ 74 w 85" name="T14"/>
              <a:gd fmla="*/ 48 h 51" name="T15"/>
              <a:gd fmla="*/ 68 w 85" name="T16"/>
              <a:gd fmla="*/ 48 h 51" name="T17"/>
              <a:gd fmla="*/ 67 w 85" name="T18"/>
              <a:gd fmla="*/ 47 h 51" name="T19"/>
              <a:gd fmla="*/ 60 w 85" name="T20"/>
              <a:gd fmla="*/ 40 h 51" name="T21"/>
              <a:gd fmla="*/ 45 w 85" name="T22"/>
              <a:gd fmla="*/ 41 h 51" name="T23"/>
              <a:gd fmla="*/ 35 w 85" name="T24"/>
              <a:gd fmla="*/ 45 h 51" name="T25"/>
              <a:gd fmla="*/ 28 w 85" name="T26"/>
              <a:gd fmla="*/ 45 h 51" name="T27"/>
              <a:gd fmla="*/ 25 w 85" name="T28"/>
              <a:gd fmla="*/ 35 h 51" name="T29"/>
              <a:gd fmla="*/ 26 w 85" name="T30"/>
              <a:gd fmla="*/ 34 h 51" name="T31"/>
              <a:gd fmla="*/ 24 w 85" name="T32"/>
              <a:gd fmla="*/ 28 h 51" name="T33"/>
              <a:gd fmla="*/ 10 w 85" name="T34"/>
              <a:gd fmla="*/ 22 h 51" name="T35"/>
              <a:gd fmla="*/ 4 w 85" name="T36"/>
              <a:gd fmla="*/ 20 h 51" name="T37"/>
              <a:gd fmla="*/ 4 w 85" name="T38"/>
              <a:gd fmla="*/ 9 h 51" name="T39"/>
              <a:gd fmla="*/ 23 w 85" name="T40"/>
              <a:gd fmla="*/ 1 h 51" name="T41"/>
              <a:gd fmla="*/ 29 w 85" name="T42"/>
              <a:gd fmla="*/ 3 h 51" name="T43"/>
              <a:gd fmla="*/ 37 w 85" name="T44"/>
              <a:gd fmla="*/ 9 h 51" name="T45"/>
              <a:gd fmla="*/ 45 w 85" name="T46"/>
              <a:gd fmla="*/ 22 h 51" name="T47"/>
              <a:gd fmla="*/ 55 w 85" name="T48"/>
              <a:gd fmla="*/ 25 h 51" name="T49"/>
              <a:gd fmla="*/ 56 w 85" name="T50"/>
              <a:gd fmla="*/ 18 h 51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51" w="85">
                <a:moveTo>
                  <a:pt x="56" y="18"/>
                </a:moveTo>
                <a:cubicBezTo>
                  <a:pt x="56" y="12"/>
                  <a:pt x="65" y="4"/>
                  <a:pt x="71" y="5"/>
                </a:cubicBezTo>
                <a:cubicBezTo>
                  <a:pt x="74" y="6"/>
                  <a:pt x="74" y="8"/>
                  <a:pt x="72" y="10"/>
                </a:cubicBezTo>
                <a:cubicBezTo>
                  <a:pt x="69" y="14"/>
                  <a:pt x="70" y="19"/>
                  <a:pt x="71" y="24"/>
                </a:cubicBezTo>
                <a:cubicBezTo>
                  <a:pt x="71" y="26"/>
                  <a:pt x="72" y="27"/>
                  <a:pt x="75" y="26"/>
                </a:cubicBezTo>
                <a:cubicBezTo>
                  <a:pt x="77" y="25"/>
                  <a:pt x="80" y="24"/>
                  <a:pt x="82" y="28"/>
                </a:cubicBezTo>
                <a:cubicBezTo>
                  <a:pt x="83" y="31"/>
                  <a:pt x="85" y="36"/>
                  <a:pt x="82" y="40"/>
                </a:cubicBezTo>
                <a:cubicBezTo>
                  <a:pt x="80" y="43"/>
                  <a:pt x="77" y="45"/>
                  <a:pt x="74" y="48"/>
                </a:cubicBezTo>
                <a:cubicBezTo>
                  <a:pt x="72" y="50"/>
                  <a:pt x="70" y="51"/>
                  <a:pt x="68" y="48"/>
                </a:cubicBezTo>
                <a:cubicBezTo>
                  <a:pt x="68" y="48"/>
                  <a:pt x="68" y="47"/>
                  <a:pt x="67" y="47"/>
                </a:cubicBezTo>
                <a:cubicBezTo>
                  <a:pt x="65" y="44"/>
                  <a:pt x="64" y="40"/>
                  <a:pt x="60" y="40"/>
                </a:cubicBezTo>
                <a:cubicBezTo>
                  <a:pt x="55" y="39"/>
                  <a:pt x="50" y="39"/>
                  <a:pt x="45" y="41"/>
                </a:cubicBezTo>
                <a:cubicBezTo>
                  <a:pt x="42" y="42"/>
                  <a:pt x="39" y="44"/>
                  <a:pt x="35" y="45"/>
                </a:cubicBezTo>
                <a:cubicBezTo>
                  <a:pt x="33" y="46"/>
                  <a:pt x="30" y="48"/>
                  <a:pt x="28" y="45"/>
                </a:cubicBezTo>
                <a:cubicBezTo>
                  <a:pt x="26" y="42"/>
                  <a:pt x="24" y="39"/>
                  <a:pt x="25" y="35"/>
                </a:cubicBezTo>
                <a:cubicBezTo>
                  <a:pt x="25" y="35"/>
                  <a:pt x="26" y="34"/>
                  <a:pt x="26" y="34"/>
                </a:cubicBezTo>
                <a:cubicBezTo>
                  <a:pt x="29" y="30"/>
                  <a:pt x="27" y="29"/>
                  <a:pt x="24" y="28"/>
                </a:cubicBezTo>
                <a:cubicBezTo>
                  <a:pt x="19" y="26"/>
                  <a:pt x="14" y="24"/>
                  <a:pt x="10" y="22"/>
                </a:cubicBezTo>
                <a:cubicBezTo>
                  <a:pt x="8" y="22"/>
                  <a:pt x="5" y="21"/>
                  <a:pt x="4" y="20"/>
                </a:cubicBezTo>
                <a:cubicBezTo>
                  <a:pt x="0" y="17"/>
                  <a:pt x="0" y="11"/>
                  <a:pt x="4" y="9"/>
                </a:cubicBezTo>
                <a:cubicBezTo>
                  <a:pt x="10" y="6"/>
                  <a:pt x="17" y="4"/>
                  <a:pt x="23" y="1"/>
                </a:cubicBezTo>
                <a:cubicBezTo>
                  <a:pt x="26" y="0"/>
                  <a:pt x="27" y="2"/>
                  <a:pt x="29" y="3"/>
                </a:cubicBezTo>
                <a:cubicBezTo>
                  <a:pt x="32" y="5"/>
                  <a:pt x="34" y="7"/>
                  <a:pt x="37" y="9"/>
                </a:cubicBezTo>
                <a:cubicBezTo>
                  <a:pt x="41" y="12"/>
                  <a:pt x="44" y="16"/>
                  <a:pt x="45" y="22"/>
                </a:cubicBezTo>
                <a:cubicBezTo>
                  <a:pt x="46" y="27"/>
                  <a:pt x="51" y="29"/>
                  <a:pt x="55" y="25"/>
                </a:cubicBezTo>
                <a:cubicBezTo>
                  <a:pt x="57" y="23"/>
                  <a:pt x="57" y="21"/>
                  <a:pt x="56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8F8C02AB-B79E-46F7-8ECC-291FB52DD319}"/>
              </a:ext>
            </a:extLst>
          </p:cNvPr>
          <p:cNvSpPr/>
          <p:nvPr/>
        </p:nvSpPr>
        <p:spPr bwMode="auto">
          <a:xfrm>
            <a:off x="4920470" y="1880066"/>
            <a:ext cx="141458" cy="108814"/>
          </a:xfrm>
          <a:custGeom>
            <a:gdLst>
              <a:gd fmla="*/ 46 w 70" name="T0"/>
              <a:gd fmla="*/ 19 h 54" name="T1"/>
              <a:gd fmla="*/ 41 w 70" name="T2"/>
              <a:gd fmla="*/ 34 h 54" name="T3"/>
              <a:gd fmla="*/ 37 w 70" name="T4"/>
              <a:gd fmla="*/ 40 h 54" name="T5"/>
              <a:gd fmla="*/ 37 w 70" name="T6"/>
              <a:gd fmla="*/ 45 h 54" name="T7"/>
              <a:gd fmla="*/ 25 w 70" name="T8"/>
              <a:gd fmla="*/ 51 h 54" name="T9"/>
              <a:gd fmla="*/ 6 w 70" name="T10"/>
              <a:gd fmla="*/ 36 h 54" name="T11"/>
              <a:gd fmla="*/ 3 w 70" name="T12"/>
              <a:gd fmla="*/ 19 h 54" name="T13"/>
              <a:gd fmla="*/ 7 w 70" name="T14"/>
              <a:gd fmla="*/ 17 h 54" name="T15"/>
              <a:gd fmla="*/ 15 w 70" name="T16"/>
              <a:gd fmla="*/ 17 h 54" name="T17"/>
              <a:gd fmla="*/ 24 w 70" name="T18"/>
              <a:gd fmla="*/ 10 h 54" name="T19"/>
              <a:gd fmla="*/ 28 w 70" name="T20"/>
              <a:gd fmla="*/ 7 h 54" name="T21"/>
              <a:gd fmla="*/ 37 w 70" name="T22"/>
              <a:gd fmla="*/ 6 h 54" name="T23"/>
              <a:gd fmla="*/ 51 w 70" name="T24"/>
              <a:gd fmla="*/ 2 h 54" name="T25"/>
              <a:gd fmla="*/ 59 w 70" name="T26"/>
              <a:gd fmla="*/ 2 h 54" name="T27"/>
              <a:gd fmla="*/ 64 w 70" name="T28"/>
              <a:gd fmla="*/ 6 h 54" name="T29"/>
              <a:gd fmla="*/ 66 w 70" name="T30"/>
              <a:gd fmla="*/ 21 h 54" name="T31"/>
              <a:gd fmla="*/ 56 w 70" name="T32"/>
              <a:gd fmla="*/ 21 h 54" name="T33"/>
              <a:gd fmla="*/ 46 w 70" name="T34"/>
              <a:gd fmla="*/ 19 h 5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4" w="70">
                <a:moveTo>
                  <a:pt x="46" y="19"/>
                </a:moveTo>
                <a:cubicBezTo>
                  <a:pt x="52" y="30"/>
                  <a:pt x="53" y="30"/>
                  <a:pt x="41" y="34"/>
                </a:cubicBezTo>
                <a:cubicBezTo>
                  <a:pt x="38" y="35"/>
                  <a:pt x="36" y="36"/>
                  <a:pt x="37" y="40"/>
                </a:cubicBezTo>
                <a:cubicBezTo>
                  <a:pt x="37" y="42"/>
                  <a:pt x="37" y="44"/>
                  <a:pt x="37" y="45"/>
                </a:cubicBezTo>
                <a:cubicBezTo>
                  <a:pt x="36" y="51"/>
                  <a:pt x="30" y="54"/>
                  <a:pt x="25" y="51"/>
                </a:cubicBezTo>
                <a:cubicBezTo>
                  <a:pt x="19" y="46"/>
                  <a:pt x="12" y="41"/>
                  <a:pt x="6" y="36"/>
                </a:cubicBezTo>
                <a:cubicBezTo>
                  <a:pt x="2" y="33"/>
                  <a:pt x="0" y="23"/>
                  <a:pt x="3" y="19"/>
                </a:cubicBezTo>
                <a:cubicBezTo>
                  <a:pt x="4" y="18"/>
                  <a:pt x="5" y="17"/>
                  <a:pt x="7" y="17"/>
                </a:cubicBezTo>
                <a:cubicBezTo>
                  <a:pt x="9" y="17"/>
                  <a:pt x="12" y="17"/>
                  <a:pt x="15" y="17"/>
                </a:cubicBezTo>
                <a:cubicBezTo>
                  <a:pt x="19" y="17"/>
                  <a:pt x="24" y="17"/>
                  <a:pt x="24" y="10"/>
                </a:cubicBezTo>
                <a:cubicBezTo>
                  <a:pt x="25" y="8"/>
                  <a:pt x="26" y="7"/>
                  <a:pt x="28" y="7"/>
                </a:cubicBezTo>
                <a:cubicBezTo>
                  <a:pt x="31" y="7"/>
                  <a:pt x="34" y="6"/>
                  <a:pt x="37" y="6"/>
                </a:cubicBezTo>
                <a:cubicBezTo>
                  <a:pt x="42" y="6"/>
                  <a:pt x="47" y="5"/>
                  <a:pt x="51" y="2"/>
                </a:cubicBezTo>
                <a:cubicBezTo>
                  <a:pt x="54" y="0"/>
                  <a:pt x="56" y="0"/>
                  <a:pt x="59" y="2"/>
                </a:cubicBezTo>
                <a:cubicBezTo>
                  <a:pt x="60" y="3"/>
                  <a:pt x="63" y="4"/>
                  <a:pt x="64" y="6"/>
                </a:cubicBezTo>
                <a:cubicBezTo>
                  <a:pt x="69" y="9"/>
                  <a:pt x="70" y="16"/>
                  <a:pt x="66" y="21"/>
                </a:cubicBezTo>
                <a:cubicBezTo>
                  <a:pt x="64" y="24"/>
                  <a:pt x="60" y="24"/>
                  <a:pt x="56" y="21"/>
                </a:cubicBezTo>
                <a:cubicBezTo>
                  <a:pt x="53" y="19"/>
                  <a:pt x="50" y="16"/>
                  <a:pt x="4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2C5A0577-48B2-42D8-A7FE-A30CBA590F8C}"/>
              </a:ext>
            </a:extLst>
          </p:cNvPr>
          <p:cNvSpPr/>
          <p:nvPr/>
        </p:nvSpPr>
        <p:spPr bwMode="auto">
          <a:xfrm>
            <a:off x="2140277" y="2960043"/>
            <a:ext cx="114254" cy="122415"/>
          </a:xfrm>
          <a:custGeom>
            <a:gdLst>
              <a:gd fmla="*/ 43 w 57" name="T0"/>
              <a:gd fmla="*/ 31 h 61" name="T1"/>
              <a:gd fmla="*/ 54 w 57" name="T2"/>
              <a:gd fmla="*/ 38 h 61" name="T3"/>
              <a:gd fmla="*/ 52 w 57" name="T4"/>
              <a:gd fmla="*/ 56 h 61" name="T5"/>
              <a:gd fmla="*/ 44 w 57" name="T6"/>
              <a:gd fmla="*/ 59 h 61" name="T7"/>
              <a:gd fmla="*/ 9 w 57" name="T8"/>
              <a:gd fmla="*/ 46 h 61" name="T9"/>
              <a:gd fmla="*/ 6 w 57" name="T10"/>
              <a:gd fmla="*/ 30 h 61" name="T11"/>
              <a:gd fmla="*/ 33 w 57" name="T12"/>
              <a:gd fmla="*/ 5 h 61" name="T13"/>
              <a:gd fmla="*/ 39 w 57" name="T14"/>
              <a:gd fmla="*/ 3 h 61" name="T15"/>
              <a:gd fmla="*/ 42 w 57" name="T16"/>
              <a:gd fmla="*/ 13 h 61" name="T17"/>
              <a:gd fmla="*/ 36 w 57" name="T18"/>
              <a:gd fmla="*/ 20 h 61" name="T19"/>
              <a:gd fmla="*/ 33 w 57" name="T20"/>
              <a:gd fmla="*/ 25 h 61" name="T21"/>
              <a:gd fmla="*/ 40 w 57" name="T22"/>
              <a:gd fmla="*/ 31 h 61" name="T23"/>
              <a:gd fmla="*/ 43 w 57" name="T24"/>
              <a:gd fmla="*/ 31 h 6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1" w="57">
                <a:moveTo>
                  <a:pt x="43" y="31"/>
                </a:moveTo>
                <a:cubicBezTo>
                  <a:pt x="52" y="31"/>
                  <a:pt x="52" y="31"/>
                  <a:pt x="54" y="38"/>
                </a:cubicBezTo>
                <a:cubicBezTo>
                  <a:pt x="55" y="44"/>
                  <a:pt x="57" y="50"/>
                  <a:pt x="52" y="56"/>
                </a:cubicBezTo>
                <a:cubicBezTo>
                  <a:pt x="50" y="59"/>
                  <a:pt x="48" y="61"/>
                  <a:pt x="44" y="59"/>
                </a:cubicBezTo>
                <a:cubicBezTo>
                  <a:pt x="33" y="55"/>
                  <a:pt x="21" y="51"/>
                  <a:pt x="9" y="46"/>
                </a:cubicBezTo>
                <a:cubicBezTo>
                  <a:pt x="1" y="43"/>
                  <a:pt x="0" y="36"/>
                  <a:pt x="6" y="30"/>
                </a:cubicBezTo>
                <a:cubicBezTo>
                  <a:pt x="15" y="22"/>
                  <a:pt x="24" y="13"/>
                  <a:pt x="33" y="5"/>
                </a:cubicBezTo>
                <a:cubicBezTo>
                  <a:pt x="34" y="3"/>
                  <a:pt x="36" y="0"/>
                  <a:pt x="39" y="3"/>
                </a:cubicBezTo>
                <a:cubicBezTo>
                  <a:pt x="42" y="6"/>
                  <a:pt x="44" y="11"/>
                  <a:pt x="42" y="13"/>
                </a:cubicBezTo>
                <a:cubicBezTo>
                  <a:pt x="40" y="15"/>
                  <a:pt x="38" y="17"/>
                  <a:pt x="36" y="20"/>
                </a:cubicBezTo>
                <a:cubicBezTo>
                  <a:pt x="34" y="21"/>
                  <a:pt x="31" y="23"/>
                  <a:pt x="33" y="25"/>
                </a:cubicBezTo>
                <a:cubicBezTo>
                  <a:pt x="34" y="28"/>
                  <a:pt x="36" y="31"/>
                  <a:pt x="40" y="31"/>
                </a:cubicBezTo>
                <a:cubicBezTo>
                  <a:pt x="41" y="31"/>
                  <a:pt x="43" y="31"/>
                  <a:pt x="43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C042E034-8D50-4FA5-8905-571A3D75E6B1}"/>
              </a:ext>
            </a:extLst>
          </p:cNvPr>
          <p:cNvSpPr/>
          <p:nvPr/>
        </p:nvSpPr>
        <p:spPr bwMode="auto">
          <a:xfrm>
            <a:off x="3261059" y="2172503"/>
            <a:ext cx="121055" cy="106093"/>
          </a:xfrm>
          <a:custGeom>
            <a:gdLst>
              <a:gd fmla="*/ 26 w 60" name="T0"/>
              <a:gd fmla="*/ 41 h 53" name="T1"/>
              <a:gd fmla="*/ 28 w 60" name="T2"/>
              <a:gd fmla="*/ 29 h 53" name="T3"/>
              <a:gd fmla="*/ 30 w 60" name="T4"/>
              <a:gd fmla="*/ 25 h 53" name="T5"/>
              <a:gd fmla="*/ 29 w 60" name="T6"/>
              <a:gd fmla="*/ 20 h 53" name="T7"/>
              <a:gd fmla="*/ 25 w 60" name="T8"/>
              <a:gd fmla="*/ 22 h 53" name="T9"/>
              <a:gd fmla="*/ 22 w 60" name="T10"/>
              <a:gd fmla="*/ 27 h 53" name="T11"/>
              <a:gd fmla="*/ 9 w 60" name="T12"/>
              <a:gd fmla="*/ 29 h 53" name="T13"/>
              <a:gd fmla="*/ 4 w 60" name="T14"/>
              <a:gd fmla="*/ 24 h 53" name="T15"/>
              <a:gd fmla="*/ 1 w 60" name="T16"/>
              <a:gd fmla="*/ 15 h 53" name="T17"/>
              <a:gd fmla="*/ 12 w 60" name="T18"/>
              <a:gd fmla="*/ 6 h 53" name="T19"/>
              <a:gd fmla="*/ 36 w 60" name="T20"/>
              <a:gd fmla="*/ 1 h 53" name="T21"/>
              <a:gd fmla="*/ 41 w 60" name="T22"/>
              <a:gd fmla="*/ 2 h 53" name="T23"/>
              <a:gd fmla="*/ 54 w 60" name="T24"/>
              <a:gd fmla="*/ 10 h 53" name="T25"/>
              <a:gd fmla="*/ 56 w 60" name="T26"/>
              <a:gd fmla="*/ 21 h 53" name="T27"/>
              <a:gd fmla="*/ 37 w 60" name="T28"/>
              <a:gd fmla="*/ 48 h 53" name="T29"/>
              <a:gd fmla="*/ 32 w 60" name="T30"/>
              <a:gd fmla="*/ 53 h 53" name="T31"/>
              <a:gd fmla="*/ 27 w 60" name="T32"/>
              <a:gd fmla="*/ 47 h 53" name="T33"/>
              <a:gd fmla="*/ 26 w 60" name="T34"/>
              <a:gd fmla="*/ 41 h 53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2" w="60">
                <a:moveTo>
                  <a:pt x="26" y="41"/>
                </a:moveTo>
                <a:cubicBezTo>
                  <a:pt x="26" y="38"/>
                  <a:pt x="26" y="33"/>
                  <a:pt x="28" y="29"/>
                </a:cubicBezTo>
                <a:cubicBezTo>
                  <a:pt x="29" y="27"/>
                  <a:pt x="30" y="26"/>
                  <a:pt x="30" y="25"/>
                </a:cubicBezTo>
                <a:cubicBezTo>
                  <a:pt x="31" y="23"/>
                  <a:pt x="31" y="21"/>
                  <a:pt x="29" y="20"/>
                </a:cubicBezTo>
                <a:cubicBezTo>
                  <a:pt x="27" y="19"/>
                  <a:pt x="26" y="21"/>
                  <a:pt x="25" y="22"/>
                </a:cubicBezTo>
                <a:cubicBezTo>
                  <a:pt x="24" y="24"/>
                  <a:pt x="24" y="25"/>
                  <a:pt x="22" y="27"/>
                </a:cubicBezTo>
                <a:cubicBezTo>
                  <a:pt x="19" y="33"/>
                  <a:pt x="15" y="33"/>
                  <a:pt x="9" y="29"/>
                </a:cubicBezTo>
                <a:cubicBezTo>
                  <a:pt x="8" y="27"/>
                  <a:pt x="6" y="26"/>
                  <a:pt x="4" y="24"/>
                </a:cubicBezTo>
                <a:cubicBezTo>
                  <a:pt x="0" y="22"/>
                  <a:pt x="0" y="19"/>
                  <a:pt x="1" y="15"/>
                </a:cubicBezTo>
                <a:cubicBezTo>
                  <a:pt x="3" y="7"/>
                  <a:pt x="4" y="6"/>
                  <a:pt x="12" y="6"/>
                </a:cubicBezTo>
                <a:cubicBezTo>
                  <a:pt x="20" y="5"/>
                  <a:pt x="28" y="6"/>
                  <a:pt x="36" y="1"/>
                </a:cubicBezTo>
                <a:cubicBezTo>
                  <a:pt x="37" y="0"/>
                  <a:pt x="39" y="0"/>
                  <a:pt x="41" y="2"/>
                </a:cubicBezTo>
                <a:cubicBezTo>
                  <a:pt x="45" y="5"/>
                  <a:pt x="50" y="7"/>
                  <a:pt x="54" y="10"/>
                </a:cubicBezTo>
                <a:cubicBezTo>
                  <a:pt x="60" y="14"/>
                  <a:pt x="60" y="16"/>
                  <a:pt x="56" y="21"/>
                </a:cubicBezTo>
                <a:cubicBezTo>
                  <a:pt x="49" y="29"/>
                  <a:pt x="42" y="38"/>
                  <a:pt x="37" y="48"/>
                </a:cubicBezTo>
                <a:cubicBezTo>
                  <a:pt x="36" y="50"/>
                  <a:pt x="35" y="53"/>
                  <a:pt x="32" y="53"/>
                </a:cubicBezTo>
                <a:cubicBezTo>
                  <a:pt x="29" y="53"/>
                  <a:pt x="28" y="49"/>
                  <a:pt x="27" y="47"/>
                </a:cubicBezTo>
                <a:cubicBezTo>
                  <a:pt x="26" y="46"/>
                  <a:pt x="25" y="44"/>
                  <a:pt x="26" y="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FF962FCF-C795-49F6-B378-B1E473C4E3B8}"/>
              </a:ext>
            </a:extLst>
          </p:cNvPr>
          <p:cNvSpPr/>
          <p:nvPr/>
        </p:nvSpPr>
        <p:spPr bwMode="auto">
          <a:xfrm>
            <a:off x="5512145" y="2912436"/>
            <a:ext cx="106093" cy="130576"/>
          </a:xfrm>
          <a:custGeom>
            <a:gdLst>
              <a:gd fmla="*/ 53 w 53" name="T0"/>
              <a:gd fmla="*/ 22 h 65" name="T1"/>
              <a:gd fmla="*/ 50 w 53" name="T2"/>
              <a:gd fmla="*/ 26 h 65" name="T3"/>
              <a:gd fmla="*/ 37 w 53" name="T4"/>
              <a:gd fmla="*/ 35 h 65" name="T5"/>
              <a:gd fmla="*/ 34 w 53" name="T6"/>
              <a:gd fmla="*/ 41 h 65" name="T7"/>
              <a:gd fmla="*/ 28 w 53" name="T8"/>
              <a:gd fmla="*/ 45 h 65" name="T9"/>
              <a:gd fmla="*/ 25 w 53" name="T10"/>
              <a:gd fmla="*/ 43 h 65" name="T11"/>
              <a:gd fmla="*/ 20 w 53" name="T12"/>
              <a:gd fmla="*/ 46 h 65" name="T13"/>
              <a:gd fmla="*/ 21 w 53" name="T14"/>
              <a:gd fmla="*/ 51 h 65" name="T15"/>
              <a:gd fmla="*/ 22 w 53" name="T16"/>
              <a:gd fmla="*/ 53 h 65" name="T17"/>
              <a:gd fmla="*/ 23 w 53" name="T18"/>
              <a:gd fmla="*/ 62 h 65" name="T19"/>
              <a:gd fmla="*/ 12 w 53" name="T20"/>
              <a:gd fmla="*/ 61 h 65" name="T21"/>
              <a:gd fmla="*/ 5 w 53" name="T22"/>
              <a:gd fmla="*/ 53 h 65" name="T23"/>
              <a:gd fmla="*/ 7 w 53" name="T24"/>
              <a:gd fmla="*/ 35 h 65" name="T25"/>
              <a:gd fmla="*/ 9 w 53" name="T26"/>
              <a:gd fmla="*/ 18 h 65" name="T27"/>
              <a:gd fmla="*/ 5 w 53" name="T28"/>
              <a:gd fmla="*/ 8 h 65" name="T29"/>
              <a:gd fmla="*/ 9 w 53" name="T30"/>
              <a:gd fmla="*/ 2 h 65" name="T31"/>
              <a:gd fmla="*/ 14 w 53" name="T32"/>
              <a:gd fmla="*/ 4 h 65" name="T33"/>
              <a:gd fmla="*/ 26 w 53" name="T34"/>
              <a:gd fmla="*/ 14 h 65" name="T35"/>
              <a:gd fmla="*/ 38 w 53" name="T36"/>
              <a:gd fmla="*/ 13 h 65" name="T37"/>
              <a:gd fmla="*/ 49 w 53" name="T38"/>
              <a:gd fmla="*/ 14 h 65" name="T39"/>
              <a:gd fmla="*/ 53 w 53" name="T40"/>
              <a:gd fmla="*/ 22 h 65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65" w="52">
                <a:moveTo>
                  <a:pt x="53" y="22"/>
                </a:moveTo>
                <a:cubicBezTo>
                  <a:pt x="53" y="25"/>
                  <a:pt x="51" y="26"/>
                  <a:pt x="50" y="26"/>
                </a:cubicBezTo>
                <a:cubicBezTo>
                  <a:pt x="45" y="28"/>
                  <a:pt x="41" y="32"/>
                  <a:pt x="37" y="35"/>
                </a:cubicBezTo>
                <a:cubicBezTo>
                  <a:pt x="35" y="36"/>
                  <a:pt x="34" y="39"/>
                  <a:pt x="34" y="41"/>
                </a:cubicBezTo>
                <a:cubicBezTo>
                  <a:pt x="33" y="47"/>
                  <a:pt x="33" y="47"/>
                  <a:pt x="28" y="45"/>
                </a:cubicBezTo>
                <a:cubicBezTo>
                  <a:pt x="27" y="44"/>
                  <a:pt x="26" y="44"/>
                  <a:pt x="25" y="43"/>
                </a:cubicBezTo>
                <a:cubicBezTo>
                  <a:pt x="23" y="43"/>
                  <a:pt x="21" y="44"/>
                  <a:pt x="20" y="46"/>
                </a:cubicBezTo>
                <a:cubicBezTo>
                  <a:pt x="18" y="48"/>
                  <a:pt x="19" y="49"/>
                  <a:pt x="21" y="51"/>
                </a:cubicBezTo>
                <a:cubicBezTo>
                  <a:pt x="21" y="51"/>
                  <a:pt x="22" y="52"/>
                  <a:pt x="22" y="53"/>
                </a:cubicBezTo>
                <a:cubicBezTo>
                  <a:pt x="26" y="57"/>
                  <a:pt x="26" y="59"/>
                  <a:pt x="23" y="62"/>
                </a:cubicBezTo>
                <a:cubicBezTo>
                  <a:pt x="20" y="65"/>
                  <a:pt x="15" y="65"/>
                  <a:pt x="12" y="61"/>
                </a:cubicBezTo>
                <a:cubicBezTo>
                  <a:pt x="9" y="59"/>
                  <a:pt x="7" y="56"/>
                  <a:pt x="5" y="53"/>
                </a:cubicBezTo>
                <a:cubicBezTo>
                  <a:pt x="0" y="46"/>
                  <a:pt x="1" y="41"/>
                  <a:pt x="7" y="35"/>
                </a:cubicBezTo>
                <a:cubicBezTo>
                  <a:pt x="11" y="30"/>
                  <a:pt x="13" y="24"/>
                  <a:pt x="9" y="18"/>
                </a:cubicBezTo>
                <a:cubicBezTo>
                  <a:pt x="7" y="15"/>
                  <a:pt x="6" y="12"/>
                  <a:pt x="5" y="8"/>
                </a:cubicBezTo>
                <a:cubicBezTo>
                  <a:pt x="4" y="5"/>
                  <a:pt x="6" y="3"/>
                  <a:pt x="9" y="2"/>
                </a:cubicBezTo>
                <a:cubicBezTo>
                  <a:pt x="11" y="0"/>
                  <a:pt x="13" y="2"/>
                  <a:pt x="14" y="4"/>
                </a:cubicBezTo>
                <a:cubicBezTo>
                  <a:pt x="17" y="8"/>
                  <a:pt x="21" y="12"/>
                  <a:pt x="26" y="14"/>
                </a:cubicBezTo>
                <a:cubicBezTo>
                  <a:pt x="30" y="16"/>
                  <a:pt x="34" y="17"/>
                  <a:pt x="38" y="13"/>
                </a:cubicBezTo>
                <a:cubicBezTo>
                  <a:pt x="43" y="8"/>
                  <a:pt x="45" y="8"/>
                  <a:pt x="49" y="14"/>
                </a:cubicBezTo>
                <a:cubicBezTo>
                  <a:pt x="50" y="17"/>
                  <a:pt x="52" y="20"/>
                  <a:pt x="53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3B7EA0CB-05AD-4A49-9B47-EA4C0A394EEB}"/>
              </a:ext>
            </a:extLst>
          </p:cNvPr>
          <p:cNvSpPr/>
          <p:nvPr/>
        </p:nvSpPr>
        <p:spPr bwMode="auto">
          <a:xfrm>
            <a:off x="5343483" y="3641488"/>
            <a:ext cx="97932" cy="141458"/>
          </a:xfrm>
          <a:custGeom>
            <a:gdLst>
              <a:gd fmla="*/ 29 w 49" name="T0"/>
              <a:gd fmla="*/ 18 h 70" name="T1"/>
              <a:gd fmla="*/ 26 w 49" name="T2"/>
              <a:gd fmla="*/ 29 h 70" name="T3"/>
              <a:gd fmla="*/ 33 w 49" name="T4"/>
              <a:gd fmla="*/ 44 h 70" name="T5"/>
              <a:gd fmla="*/ 46 w 49" name="T6"/>
              <a:gd fmla="*/ 53 h 70" name="T7"/>
              <a:gd fmla="*/ 46 w 49" name="T8"/>
              <a:gd fmla="*/ 62 h 70" name="T9"/>
              <a:gd fmla="*/ 36 w 49" name="T10"/>
              <a:gd fmla="*/ 59 h 70" name="T11"/>
              <a:gd fmla="*/ 25 w 49" name="T12"/>
              <a:gd fmla="*/ 54 h 70" name="T13"/>
              <a:gd fmla="*/ 23 w 49" name="T14"/>
              <a:gd fmla="*/ 59 h 70" name="T15"/>
              <a:gd fmla="*/ 26 w 49" name="T16"/>
              <a:gd fmla="*/ 63 h 70" name="T17"/>
              <a:gd fmla="*/ 24 w 49" name="T18"/>
              <a:gd fmla="*/ 69 h 70" name="T19"/>
              <a:gd fmla="*/ 19 w 49" name="T20"/>
              <a:gd fmla="*/ 68 h 70" name="T21"/>
              <a:gd fmla="*/ 16 w 49" name="T22"/>
              <a:gd fmla="*/ 58 h 70" name="T23"/>
              <a:gd fmla="*/ 14 w 49" name="T24"/>
              <a:gd fmla="*/ 51 h 70" name="T25"/>
              <a:gd fmla="*/ 2 w 49" name="T26"/>
              <a:gd fmla="*/ 28 h 70" name="T27"/>
              <a:gd fmla="*/ 2 w 49" name="T28"/>
              <a:gd fmla="*/ 8 h 70" name="T29"/>
              <a:gd fmla="*/ 13 w 49" name="T30"/>
              <a:gd fmla="*/ 0 h 70" name="T31"/>
              <a:gd fmla="*/ 26 w 49" name="T32"/>
              <a:gd fmla="*/ 7 h 70" name="T33"/>
              <a:gd fmla="*/ 29 w 49" name="T34"/>
              <a:gd fmla="*/ 18 h 7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70" w="49">
                <a:moveTo>
                  <a:pt x="29" y="18"/>
                </a:moveTo>
                <a:cubicBezTo>
                  <a:pt x="29" y="22"/>
                  <a:pt x="28" y="26"/>
                  <a:pt x="26" y="29"/>
                </a:cubicBezTo>
                <a:cubicBezTo>
                  <a:pt x="21" y="37"/>
                  <a:pt x="24" y="43"/>
                  <a:pt x="33" y="44"/>
                </a:cubicBezTo>
                <a:cubicBezTo>
                  <a:pt x="39" y="45"/>
                  <a:pt x="43" y="48"/>
                  <a:pt x="46" y="53"/>
                </a:cubicBezTo>
                <a:cubicBezTo>
                  <a:pt x="49" y="57"/>
                  <a:pt x="49" y="60"/>
                  <a:pt x="46" y="62"/>
                </a:cubicBezTo>
                <a:cubicBezTo>
                  <a:pt x="42" y="64"/>
                  <a:pt x="38" y="63"/>
                  <a:pt x="36" y="59"/>
                </a:cubicBezTo>
                <a:cubicBezTo>
                  <a:pt x="33" y="54"/>
                  <a:pt x="29" y="52"/>
                  <a:pt x="25" y="54"/>
                </a:cubicBezTo>
                <a:cubicBezTo>
                  <a:pt x="22" y="55"/>
                  <a:pt x="21" y="56"/>
                  <a:pt x="23" y="59"/>
                </a:cubicBezTo>
                <a:cubicBezTo>
                  <a:pt x="24" y="60"/>
                  <a:pt x="25" y="62"/>
                  <a:pt x="26" y="63"/>
                </a:cubicBezTo>
                <a:cubicBezTo>
                  <a:pt x="27" y="65"/>
                  <a:pt x="26" y="67"/>
                  <a:pt x="24" y="69"/>
                </a:cubicBezTo>
                <a:cubicBezTo>
                  <a:pt x="23" y="70"/>
                  <a:pt x="21" y="70"/>
                  <a:pt x="19" y="68"/>
                </a:cubicBezTo>
                <a:cubicBezTo>
                  <a:pt x="16" y="66"/>
                  <a:pt x="15" y="62"/>
                  <a:pt x="16" y="58"/>
                </a:cubicBezTo>
                <a:cubicBezTo>
                  <a:pt x="17" y="55"/>
                  <a:pt x="15" y="54"/>
                  <a:pt x="14" y="51"/>
                </a:cubicBezTo>
                <a:cubicBezTo>
                  <a:pt x="10" y="44"/>
                  <a:pt x="6" y="36"/>
                  <a:pt x="2" y="28"/>
                </a:cubicBezTo>
                <a:cubicBezTo>
                  <a:pt x="0" y="22"/>
                  <a:pt x="1" y="14"/>
                  <a:pt x="2" y="8"/>
                </a:cubicBezTo>
                <a:cubicBezTo>
                  <a:pt x="3" y="4"/>
                  <a:pt x="9" y="0"/>
                  <a:pt x="13" y="0"/>
                </a:cubicBezTo>
                <a:cubicBezTo>
                  <a:pt x="18" y="0"/>
                  <a:pt x="24" y="0"/>
                  <a:pt x="26" y="7"/>
                </a:cubicBezTo>
                <a:cubicBezTo>
                  <a:pt x="28" y="10"/>
                  <a:pt x="30" y="14"/>
                  <a:pt x="29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7796D8BD-D370-4340-8B99-526F1ADDE276}"/>
              </a:ext>
            </a:extLst>
          </p:cNvPr>
          <p:cNvSpPr/>
          <p:nvPr/>
        </p:nvSpPr>
        <p:spPr bwMode="auto">
          <a:xfrm>
            <a:off x="2934618" y="2897475"/>
            <a:ext cx="102013" cy="100653"/>
          </a:xfrm>
          <a:custGeom>
            <a:gdLst>
              <a:gd fmla="*/ 12 w 51" name="T0"/>
              <a:gd fmla="*/ 50 h 50" name="T1"/>
              <a:gd fmla="*/ 7 w 51" name="T2"/>
              <a:gd fmla="*/ 48 h 50" name="T3"/>
              <a:gd fmla="*/ 1 w 51" name="T4"/>
              <a:gd fmla="*/ 42 h 50" name="T5"/>
              <a:gd fmla="*/ 6 w 51" name="T6"/>
              <a:gd fmla="*/ 36 h 50" name="T7"/>
              <a:gd fmla="*/ 10 w 51" name="T8"/>
              <a:gd fmla="*/ 33 h 50" name="T9"/>
              <a:gd fmla="*/ 12 w 51" name="T10"/>
              <a:gd fmla="*/ 27 h 50" name="T11"/>
              <a:gd fmla="*/ 10 w 51" name="T12"/>
              <a:gd fmla="*/ 23 h 50" name="T13"/>
              <a:gd fmla="*/ 18 w 51" name="T14"/>
              <a:gd fmla="*/ 13 h 50" name="T15"/>
              <a:gd fmla="*/ 25 w 51" name="T16"/>
              <a:gd fmla="*/ 8 h 50" name="T17"/>
              <a:gd fmla="*/ 41 w 51" name="T18"/>
              <a:gd fmla="*/ 0 h 50" name="T19"/>
              <a:gd fmla="*/ 48 w 51" name="T20"/>
              <a:gd fmla="*/ 14 h 50" name="T21"/>
              <a:gd fmla="*/ 46 w 51" name="T22"/>
              <a:gd fmla="*/ 27 h 50" name="T23"/>
              <a:gd fmla="*/ 45 w 51" name="T24"/>
              <a:gd fmla="*/ 35 h 50" name="T25"/>
              <a:gd fmla="*/ 41 w 51" name="T26"/>
              <a:gd fmla="*/ 40 h 50" name="T27"/>
              <a:gd fmla="*/ 15 w 51" name="T28"/>
              <a:gd fmla="*/ 49 h 50" name="T29"/>
              <a:gd fmla="*/ 12 w 51" name="T30"/>
              <a:gd fmla="*/ 50 h 5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50" w="51">
                <a:moveTo>
                  <a:pt x="12" y="50"/>
                </a:moveTo>
                <a:cubicBezTo>
                  <a:pt x="10" y="49"/>
                  <a:pt x="9" y="49"/>
                  <a:pt x="7" y="48"/>
                </a:cubicBezTo>
                <a:cubicBezTo>
                  <a:pt x="4" y="47"/>
                  <a:pt x="2" y="46"/>
                  <a:pt x="1" y="42"/>
                </a:cubicBezTo>
                <a:cubicBezTo>
                  <a:pt x="0" y="39"/>
                  <a:pt x="3" y="38"/>
                  <a:pt x="6" y="36"/>
                </a:cubicBezTo>
                <a:cubicBezTo>
                  <a:pt x="7" y="35"/>
                  <a:pt x="8" y="34"/>
                  <a:pt x="10" y="33"/>
                </a:cubicBezTo>
                <a:cubicBezTo>
                  <a:pt x="12" y="32"/>
                  <a:pt x="13" y="30"/>
                  <a:pt x="12" y="27"/>
                </a:cubicBezTo>
                <a:cubicBezTo>
                  <a:pt x="11" y="26"/>
                  <a:pt x="11" y="24"/>
                  <a:pt x="10" y="23"/>
                </a:cubicBezTo>
                <a:cubicBezTo>
                  <a:pt x="9" y="16"/>
                  <a:pt x="11" y="13"/>
                  <a:pt x="18" y="13"/>
                </a:cubicBezTo>
                <a:cubicBezTo>
                  <a:pt x="22" y="12"/>
                  <a:pt x="23" y="11"/>
                  <a:pt x="25" y="8"/>
                </a:cubicBezTo>
                <a:cubicBezTo>
                  <a:pt x="28" y="3"/>
                  <a:pt x="35" y="0"/>
                  <a:pt x="41" y="0"/>
                </a:cubicBezTo>
                <a:cubicBezTo>
                  <a:pt x="46" y="1"/>
                  <a:pt x="51" y="9"/>
                  <a:pt x="48" y="14"/>
                </a:cubicBezTo>
                <a:cubicBezTo>
                  <a:pt x="45" y="18"/>
                  <a:pt x="48" y="23"/>
                  <a:pt x="46" y="27"/>
                </a:cubicBezTo>
                <a:cubicBezTo>
                  <a:pt x="45" y="30"/>
                  <a:pt x="45" y="33"/>
                  <a:pt x="45" y="35"/>
                </a:cubicBezTo>
                <a:cubicBezTo>
                  <a:pt x="44" y="38"/>
                  <a:pt x="43" y="39"/>
                  <a:pt x="41" y="40"/>
                </a:cubicBezTo>
                <a:cubicBezTo>
                  <a:pt x="32" y="43"/>
                  <a:pt x="24" y="46"/>
                  <a:pt x="15" y="49"/>
                </a:cubicBezTo>
                <a:cubicBezTo>
                  <a:pt x="14" y="50"/>
                  <a:pt x="13" y="49"/>
                  <a:pt x="12" y="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E5D45242-A9B2-4735-A3E5-AED22B97B69D}"/>
              </a:ext>
            </a:extLst>
          </p:cNvPr>
          <p:cNvSpPr/>
          <p:nvPr/>
        </p:nvSpPr>
        <p:spPr bwMode="auto">
          <a:xfrm>
            <a:off x="5091852" y="4208680"/>
            <a:ext cx="182263" cy="78890"/>
          </a:xfrm>
          <a:custGeom>
            <a:gdLst>
              <a:gd fmla="*/ 11 w 91" name="T0"/>
              <a:gd fmla="*/ 0 h 39" name="T1"/>
              <a:gd fmla="*/ 16 w 91" name="T2"/>
              <a:gd fmla="*/ 1 h 39" name="T3"/>
              <a:gd fmla="*/ 64 w 91" name="T4"/>
              <a:gd fmla="*/ 12 h 39" name="T5"/>
              <a:gd fmla="*/ 71 w 91" name="T6"/>
              <a:gd fmla="*/ 15 h 39" name="T7"/>
              <a:gd fmla="*/ 88 w 91" name="T8"/>
              <a:gd fmla="*/ 26 h 39" name="T9"/>
              <a:gd fmla="*/ 89 w 91" name="T10"/>
              <a:gd fmla="*/ 32 h 39" name="T11"/>
              <a:gd fmla="*/ 73 w 91" name="T12"/>
              <a:gd fmla="*/ 34 h 39" name="T13"/>
              <a:gd fmla="*/ 61 w 91" name="T14"/>
              <a:gd fmla="*/ 30 h 39" name="T15"/>
              <a:gd fmla="*/ 48 w 91" name="T16"/>
              <a:gd fmla="*/ 25 h 39" name="T17"/>
              <a:gd fmla="*/ 40 w 91" name="T18"/>
              <a:gd fmla="*/ 22 h 39" name="T19"/>
              <a:gd fmla="*/ 11 w 91" name="T20"/>
              <a:gd fmla="*/ 16 h 39" name="T21"/>
              <a:gd fmla="*/ 4 w 91" name="T22"/>
              <a:gd fmla="*/ 14 h 39" name="T23"/>
              <a:gd fmla="*/ 1 w 91" name="T24"/>
              <a:gd fmla="*/ 7 h 39" name="T25"/>
              <a:gd fmla="*/ 11 w 91" name="T26"/>
              <a:gd fmla="*/ 0 h 3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9" w="91">
                <a:moveTo>
                  <a:pt x="11" y="0"/>
                </a:moveTo>
                <a:cubicBezTo>
                  <a:pt x="13" y="0"/>
                  <a:pt x="15" y="1"/>
                  <a:pt x="16" y="1"/>
                </a:cubicBezTo>
                <a:cubicBezTo>
                  <a:pt x="33" y="4"/>
                  <a:pt x="48" y="8"/>
                  <a:pt x="64" y="12"/>
                </a:cubicBezTo>
                <a:cubicBezTo>
                  <a:pt x="67" y="12"/>
                  <a:pt x="69" y="13"/>
                  <a:pt x="71" y="15"/>
                </a:cubicBezTo>
                <a:cubicBezTo>
                  <a:pt x="76" y="19"/>
                  <a:pt x="82" y="23"/>
                  <a:pt x="88" y="26"/>
                </a:cubicBezTo>
                <a:cubicBezTo>
                  <a:pt x="91" y="27"/>
                  <a:pt x="91" y="29"/>
                  <a:pt x="89" y="32"/>
                </a:cubicBezTo>
                <a:cubicBezTo>
                  <a:pt x="84" y="37"/>
                  <a:pt x="77" y="39"/>
                  <a:pt x="73" y="34"/>
                </a:cubicBezTo>
                <a:cubicBezTo>
                  <a:pt x="69" y="31"/>
                  <a:pt x="65" y="30"/>
                  <a:pt x="61" y="30"/>
                </a:cubicBezTo>
                <a:cubicBezTo>
                  <a:pt x="56" y="30"/>
                  <a:pt x="52" y="29"/>
                  <a:pt x="48" y="25"/>
                </a:cubicBezTo>
                <a:cubicBezTo>
                  <a:pt x="46" y="23"/>
                  <a:pt x="43" y="22"/>
                  <a:pt x="40" y="22"/>
                </a:cubicBezTo>
                <a:cubicBezTo>
                  <a:pt x="31" y="20"/>
                  <a:pt x="21" y="18"/>
                  <a:pt x="11" y="16"/>
                </a:cubicBezTo>
                <a:cubicBezTo>
                  <a:pt x="9" y="15"/>
                  <a:pt x="6" y="15"/>
                  <a:pt x="4" y="14"/>
                </a:cubicBezTo>
                <a:cubicBezTo>
                  <a:pt x="1" y="12"/>
                  <a:pt x="0" y="9"/>
                  <a:pt x="1" y="7"/>
                </a:cubicBezTo>
                <a:cubicBezTo>
                  <a:pt x="4" y="3"/>
                  <a:pt x="7" y="1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3ABCDC03-716F-4165-A045-AA4B4D403E32}"/>
              </a:ext>
            </a:extLst>
          </p:cNvPr>
          <p:cNvSpPr/>
          <p:nvPr/>
        </p:nvSpPr>
        <p:spPr bwMode="auto">
          <a:xfrm>
            <a:off x="1569005" y="3585722"/>
            <a:ext cx="183623" cy="92492"/>
          </a:xfrm>
          <a:custGeom>
            <a:gdLst>
              <a:gd fmla="*/ 26 w 91" name="T0"/>
              <a:gd fmla="*/ 0 h 46" name="T1"/>
              <a:gd fmla="*/ 47 w 91" name="T2"/>
              <a:gd fmla="*/ 5 h 46" name="T3"/>
              <a:gd fmla="*/ 86 w 91" name="T4"/>
              <a:gd fmla="*/ 28 h 46" name="T5"/>
              <a:gd fmla="*/ 87 w 91" name="T6"/>
              <a:gd fmla="*/ 36 h 46" name="T7"/>
              <a:gd fmla="*/ 62 w 91" name="T8"/>
              <a:gd fmla="*/ 42 h 46" name="T9"/>
              <a:gd fmla="*/ 57 w 91" name="T10"/>
              <a:gd fmla="*/ 35 h 46" name="T11"/>
              <a:gd fmla="*/ 54 w 91" name="T12"/>
              <a:gd fmla="*/ 24 h 46" name="T13"/>
              <a:gd fmla="*/ 36 w 91" name="T14"/>
              <a:gd fmla="*/ 15 h 46" name="T15"/>
              <a:gd fmla="*/ 29 w 91" name="T16"/>
              <a:gd fmla="*/ 13 h 46" name="T17"/>
              <a:gd fmla="*/ 22 w 91" name="T18"/>
              <a:gd fmla="*/ 13 h 46" name="T19"/>
              <a:gd fmla="*/ 4 w 91" name="T20"/>
              <a:gd fmla="*/ 14 h 46" name="T21"/>
              <a:gd fmla="*/ 1 w 91" name="T22"/>
              <a:gd fmla="*/ 11 h 46" name="T23"/>
              <a:gd fmla="*/ 3 w 91" name="T24"/>
              <a:gd fmla="*/ 7 h 46" name="T25"/>
              <a:gd fmla="*/ 26 w 91" name="T26"/>
              <a:gd fmla="*/ 0 h 4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6" w="91">
                <a:moveTo>
                  <a:pt x="26" y="0"/>
                </a:moveTo>
                <a:cubicBezTo>
                  <a:pt x="34" y="0"/>
                  <a:pt x="40" y="2"/>
                  <a:pt x="47" y="5"/>
                </a:cubicBezTo>
                <a:cubicBezTo>
                  <a:pt x="59" y="13"/>
                  <a:pt x="73" y="21"/>
                  <a:pt x="86" y="28"/>
                </a:cubicBezTo>
                <a:cubicBezTo>
                  <a:pt x="91" y="31"/>
                  <a:pt x="91" y="33"/>
                  <a:pt x="87" y="36"/>
                </a:cubicBezTo>
                <a:cubicBezTo>
                  <a:pt x="80" y="42"/>
                  <a:pt x="72" y="46"/>
                  <a:pt x="62" y="42"/>
                </a:cubicBezTo>
                <a:cubicBezTo>
                  <a:pt x="58" y="41"/>
                  <a:pt x="56" y="38"/>
                  <a:pt x="57" y="35"/>
                </a:cubicBezTo>
                <a:cubicBezTo>
                  <a:pt x="59" y="30"/>
                  <a:pt x="57" y="27"/>
                  <a:pt x="54" y="24"/>
                </a:cubicBezTo>
                <a:cubicBezTo>
                  <a:pt x="49" y="19"/>
                  <a:pt x="43" y="16"/>
                  <a:pt x="36" y="15"/>
                </a:cubicBezTo>
                <a:cubicBezTo>
                  <a:pt x="33" y="14"/>
                  <a:pt x="31" y="14"/>
                  <a:pt x="29" y="13"/>
                </a:cubicBezTo>
                <a:cubicBezTo>
                  <a:pt x="26" y="11"/>
                  <a:pt x="24" y="11"/>
                  <a:pt x="22" y="13"/>
                </a:cubicBezTo>
                <a:cubicBezTo>
                  <a:pt x="16" y="16"/>
                  <a:pt x="10" y="14"/>
                  <a:pt x="4" y="14"/>
                </a:cubicBezTo>
                <a:cubicBezTo>
                  <a:pt x="3" y="14"/>
                  <a:pt x="1" y="13"/>
                  <a:pt x="1" y="11"/>
                </a:cubicBezTo>
                <a:cubicBezTo>
                  <a:pt x="0" y="9"/>
                  <a:pt x="1" y="7"/>
                  <a:pt x="3" y="7"/>
                </a:cubicBezTo>
                <a:cubicBezTo>
                  <a:pt x="11" y="4"/>
                  <a:pt x="18" y="0"/>
                  <a:pt x="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8E5ACBD2-1F2A-483B-9064-BF743EC78BC0}"/>
              </a:ext>
            </a:extLst>
          </p:cNvPr>
          <p:cNvSpPr/>
          <p:nvPr/>
        </p:nvSpPr>
        <p:spPr bwMode="auto">
          <a:xfrm>
            <a:off x="3341309" y="2133058"/>
            <a:ext cx="121055" cy="69369"/>
          </a:xfrm>
          <a:custGeom>
            <a:gdLst>
              <a:gd fmla="*/ 60 w 60" name="T0"/>
              <a:gd fmla="*/ 14 h 34" name="T1"/>
              <a:gd fmla="*/ 58 w 60" name="T2"/>
              <a:gd fmla="*/ 18 h 34" name="T3"/>
              <a:gd fmla="*/ 37 w 60" name="T4"/>
              <a:gd fmla="*/ 33 h 34" name="T5"/>
              <a:gd fmla="*/ 31 w 60" name="T6"/>
              <a:gd fmla="*/ 32 h 34" name="T7"/>
              <a:gd fmla="*/ 22 w 60" name="T8"/>
              <a:gd fmla="*/ 27 h 34" name="T9"/>
              <a:gd fmla="*/ 9 w 60" name="T10"/>
              <a:gd fmla="*/ 21 h 34" name="T11"/>
              <a:gd fmla="*/ 1 w 60" name="T12"/>
              <a:gd fmla="*/ 13 h 34" name="T13"/>
              <a:gd fmla="*/ 5 w 60" name="T14"/>
              <a:gd fmla="*/ 6 h 34" name="T15"/>
              <a:gd fmla="*/ 10 w 60" name="T16"/>
              <a:gd fmla="*/ 2 h 34" name="T17"/>
              <a:gd fmla="*/ 18 w 60" name="T18"/>
              <a:gd fmla="*/ 4 h 34" name="T19"/>
              <a:gd fmla="*/ 20 w 60" name="T20"/>
              <a:gd fmla="*/ 7 h 34" name="T21"/>
              <a:gd fmla="*/ 27 w 60" name="T22"/>
              <a:gd fmla="*/ 7 h 34" name="T23"/>
              <a:gd fmla="*/ 37 w 60" name="T24"/>
              <a:gd fmla="*/ 5 h 34" name="T25"/>
              <a:gd fmla="*/ 43 w 60" name="T26"/>
              <a:gd fmla="*/ 4 h 34" name="T27"/>
              <a:gd fmla="*/ 60 w 60" name="T28"/>
              <a:gd fmla="*/ 14 h 34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4" w="60">
                <a:moveTo>
                  <a:pt x="60" y="14"/>
                </a:moveTo>
                <a:cubicBezTo>
                  <a:pt x="60" y="16"/>
                  <a:pt x="59" y="17"/>
                  <a:pt x="58" y="18"/>
                </a:cubicBezTo>
                <a:cubicBezTo>
                  <a:pt x="52" y="25"/>
                  <a:pt x="45" y="29"/>
                  <a:pt x="37" y="33"/>
                </a:cubicBezTo>
                <a:cubicBezTo>
                  <a:pt x="35" y="34"/>
                  <a:pt x="33" y="33"/>
                  <a:pt x="31" y="32"/>
                </a:cubicBezTo>
                <a:cubicBezTo>
                  <a:pt x="28" y="31"/>
                  <a:pt x="25" y="29"/>
                  <a:pt x="22" y="27"/>
                </a:cubicBezTo>
                <a:cubicBezTo>
                  <a:pt x="18" y="24"/>
                  <a:pt x="15" y="21"/>
                  <a:pt x="9" y="21"/>
                </a:cubicBezTo>
                <a:cubicBezTo>
                  <a:pt x="5" y="21"/>
                  <a:pt x="3" y="17"/>
                  <a:pt x="1" y="13"/>
                </a:cubicBezTo>
                <a:cubicBezTo>
                  <a:pt x="0" y="10"/>
                  <a:pt x="3" y="8"/>
                  <a:pt x="5" y="6"/>
                </a:cubicBezTo>
                <a:cubicBezTo>
                  <a:pt x="6" y="4"/>
                  <a:pt x="8" y="3"/>
                  <a:pt x="10" y="2"/>
                </a:cubicBezTo>
                <a:cubicBezTo>
                  <a:pt x="14" y="0"/>
                  <a:pt x="16" y="0"/>
                  <a:pt x="18" y="4"/>
                </a:cubicBezTo>
                <a:cubicBezTo>
                  <a:pt x="19" y="5"/>
                  <a:pt x="19" y="6"/>
                  <a:pt x="20" y="7"/>
                </a:cubicBezTo>
                <a:cubicBezTo>
                  <a:pt x="23" y="11"/>
                  <a:pt x="24" y="11"/>
                  <a:pt x="27" y="7"/>
                </a:cubicBezTo>
                <a:cubicBezTo>
                  <a:pt x="30" y="1"/>
                  <a:pt x="30" y="1"/>
                  <a:pt x="37" y="5"/>
                </a:cubicBezTo>
                <a:cubicBezTo>
                  <a:pt x="39" y="6"/>
                  <a:pt x="41" y="5"/>
                  <a:pt x="43" y="4"/>
                </a:cubicBezTo>
                <a:cubicBezTo>
                  <a:pt x="49" y="1"/>
                  <a:pt x="60" y="7"/>
                  <a:pt x="6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CE8D01F3-81C8-4BE0-AC37-D4F5C0F61CDE}"/>
              </a:ext>
            </a:extLst>
          </p:cNvPr>
          <p:cNvSpPr/>
          <p:nvPr/>
        </p:nvSpPr>
        <p:spPr bwMode="auto">
          <a:xfrm>
            <a:off x="1732226" y="2182024"/>
            <a:ext cx="84331" cy="97932"/>
          </a:xfrm>
          <a:custGeom>
            <a:gdLst>
              <a:gd fmla="*/ 42 w 42" name="T0"/>
              <a:gd fmla="*/ 8 h 49" name="T1"/>
              <a:gd fmla="*/ 40 w 42" name="T2"/>
              <a:gd fmla="*/ 11 h 49" name="T3"/>
              <a:gd fmla="*/ 35 w 42" name="T4"/>
              <a:gd fmla="*/ 25 h 49" name="T5"/>
              <a:gd fmla="*/ 35 w 42" name="T6"/>
              <a:gd fmla="*/ 31 h 49" name="T7"/>
              <a:gd fmla="*/ 31 w 42" name="T8"/>
              <a:gd fmla="*/ 38 h 49" name="T9"/>
              <a:gd fmla="*/ 16 w 42" name="T10"/>
              <a:gd fmla="*/ 47 h 49" name="T11"/>
              <a:gd fmla="*/ 11 w 42" name="T12"/>
              <a:gd fmla="*/ 44 h 49" name="T13"/>
              <a:gd fmla="*/ 3 w 42" name="T14"/>
              <a:gd fmla="*/ 22 h 49" name="T15"/>
              <a:gd fmla="*/ 2 w 42" name="T16"/>
              <a:gd fmla="*/ 13 h 49" name="T17"/>
              <a:gd fmla="*/ 10 w 42" name="T18"/>
              <a:gd fmla="*/ 10 h 49" name="T19"/>
              <a:gd fmla="*/ 17 w 42" name="T20"/>
              <a:gd fmla="*/ 7 h 49" name="T21"/>
              <a:gd fmla="*/ 27 w 42" name="T22"/>
              <a:gd fmla="*/ 0 h 49" name="T23"/>
              <a:gd fmla="*/ 41 w 42" name="T24"/>
              <a:gd fmla="*/ 6 h 49" name="T25"/>
              <a:gd fmla="*/ 42 w 42" name="T26"/>
              <a:gd fmla="*/ 8 h 4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9" w="42">
                <a:moveTo>
                  <a:pt x="42" y="8"/>
                </a:moveTo>
                <a:cubicBezTo>
                  <a:pt x="42" y="9"/>
                  <a:pt x="41" y="10"/>
                  <a:pt x="40" y="11"/>
                </a:cubicBezTo>
                <a:cubicBezTo>
                  <a:pt x="35" y="15"/>
                  <a:pt x="35" y="20"/>
                  <a:pt x="35" y="25"/>
                </a:cubicBezTo>
                <a:cubicBezTo>
                  <a:pt x="35" y="27"/>
                  <a:pt x="35" y="29"/>
                  <a:pt x="35" y="31"/>
                </a:cubicBezTo>
                <a:cubicBezTo>
                  <a:pt x="35" y="34"/>
                  <a:pt x="34" y="36"/>
                  <a:pt x="31" y="38"/>
                </a:cubicBezTo>
                <a:cubicBezTo>
                  <a:pt x="26" y="41"/>
                  <a:pt x="21" y="44"/>
                  <a:pt x="16" y="47"/>
                </a:cubicBezTo>
                <a:cubicBezTo>
                  <a:pt x="12" y="49"/>
                  <a:pt x="11" y="49"/>
                  <a:pt x="11" y="44"/>
                </a:cubicBezTo>
                <a:cubicBezTo>
                  <a:pt x="11" y="36"/>
                  <a:pt x="8" y="29"/>
                  <a:pt x="3" y="22"/>
                </a:cubicBezTo>
                <a:cubicBezTo>
                  <a:pt x="1" y="19"/>
                  <a:pt x="0" y="16"/>
                  <a:pt x="2" y="13"/>
                </a:cubicBezTo>
                <a:cubicBezTo>
                  <a:pt x="4" y="10"/>
                  <a:pt x="6" y="8"/>
                  <a:pt x="10" y="10"/>
                </a:cubicBezTo>
                <a:cubicBezTo>
                  <a:pt x="14" y="13"/>
                  <a:pt x="16" y="11"/>
                  <a:pt x="17" y="7"/>
                </a:cubicBezTo>
                <a:cubicBezTo>
                  <a:pt x="19" y="2"/>
                  <a:pt x="22" y="0"/>
                  <a:pt x="27" y="0"/>
                </a:cubicBezTo>
                <a:cubicBezTo>
                  <a:pt x="33" y="0"/>
                  <a:pt x="38" y="1"/>
                  <a:pt x="41" y="6"/>
                </a:cubicBezTo>
                <a:cubicBezTo>
                  <a:pt x="42" y="7"/>
                  <a:pt x="42" y="7"/>
                  <a:pt x="42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16789019-7F13-4DB2-B01E-88E3EB0ECFFB}"/>
              </a:ext>
            </a:extLst>
          </p:cNvPr>
          <p:cNvSpPr/>
          <p:nvPr/>
        </p:nvSpPr>
        <p:spPr bwMode="auto">
          <a:xfrm>
            <a:off x="5580153" y="5128157"/>
            <a:ext cx="82970" cy="87051"/>
          </a:xfrm>
          <a:custGeom>
            <a:gdLst>
              <a:gd fmla="*/ 0 w 41" name="T0"/>
              <a:gd fmla="*/ 29 h 43" name="T1"/>
              <a:gd fmla="*/ 5 w 41" name="T2"/>
              <a:gd fmla="*/ 4 h 43" name="T3"/>
              <a:gd fmla="*/ 11 w 41" name="T4"/>
              <a:gd fmla="*/ 0 h 43" name="T5"/>
              <a:gd fmla="*/ 37 w 41" name="T6"/>
              <a:gd fmla="*/ 7 h 43" name="T7"/>
              <a:gd fmla="*/ 39 w 41" name="T8"/>
              <a:gd fmla="*/ 12 h 43" name="T9"/>
              <a:gd fmla="*/ 23 w 41" name="T10"/>
              <a:gd fmla="*/ 38 h 43" name="T11"/>
              <a:gd fmla="*/ 4 w 41" name="T12"/>
              <a:gd fmla="*/ 41 h 43" name="T13"/>
              <a:gd fmla="*/ 1 w 41" name="T14"/>
              <a:gd fmla="*/ 37 h 43" name="T15"/>
              <a:gd fmla="*/ 0 w 41" name="T16"/>
              <a:gd fmla="*/ 29 h 4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3" w="41">
                <a:moveTo>
                  <a:pt x="0" y="29"/>
                </a:moveTo>
                <a:cubicBezTo>
                  <a:pt x="0" y="20"/>
                  <a:pt x="3" y="12"/>
                  <a:pt x="5" y="4"/>
                </a:cubicBezTo>
                <a:cubicBezTo>
                  <a:pt x="6" y="1"/>
                  <a:pt x="8" y="0"/>
                  <a:pt x="11" y="0"/>
                </a:cubicBezTo>
                <a:cubicBezTo>
                  <a:pt x="20" y="2"/>
                  <a:pt x="28" y="4"/>
                  <a:pt x="37" y="7"/>
                </a:cubicBezTo>
                <a:cubicBezTo>
                  <a:pt x="40" y="7"/>
                  <a:pt x="41" y="9"/>
                  <a:pt x="39" y="12"/>
                </a:cubicBezTo>
                <a:cubicBezTo>
                  <a:pt x="34" y="21"/>
                  <a:pt x="28" y="29"/>
                  <a:pt x="23" y="38"/>
                </a:cubicBezTo>
                <a:cubicBezTo>
                  <a:pt x="20" y="41"/>
                  <a:pt x="7" y="43"/>
                  <a:pt x="4" y="41"/>
                </a:cubicBezTo>
                <a:cubicBezTo>
                  <a:pt x="2" y="40"/>
                  <a:pt x="1" y="39"/>
                  <a:pt x="1" y="37"/>
                </a:cubicBezTo>
                <a:cubicBezTo>
                  <a:pt x="1" y="34"/>
                  <a:pt x="1" y="31"/>
                  <a:pt x="0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17918FE6-4E25-4463-B295-C554DB8E3D2B}"/>
              </a:ext>
            </a:extLst>
          </p:cNvPr>
          <p:cNvSpPr/>
          <p:nvPr/>
        </p:nvSpPr>
        <p:spPr bwMode="auto">
          <a:xfrm>
            <a:off x="1515958" y="1964397"/>
            <a:ext cx="131936" cy="65288"/>
          </a:xfrm>
          <a:custGeom>
            <a:gdLst>
              <a:gd fmla="*/ 39 w 66" name="T0"/>
              <a:gd fmla="*/ 19 h 32" name="T1"/>
              <a:gd fmla="*/ 32 w 66" name="T2"/>
              <a:gd fmla="*/ 28 h 32" name="T3"/>
              <a:gd fmla="*/ 25 w 66" name="T4"/>
              <a:gd fmla="*/ 31 h 32" name="T5"/>
              <a:gd fmla="*/ 4 w 66" name="T6"/>
              <a:gd fmla="*/ 23 h 32" name="T7"/>
              <a:gd fmla="*/ 1 w 66" name="T8"/>
              <a:gd fmla="*/ 17 h 32" name="T9"/>
              <a:gd fmla="*/ 12 w 66" name="T10"/>
              <a:gd fmla="*/ 9 h 32" name="T11"/>
              <a:gd fmla="*/ 23 w 66" name="T12"/>
              <a:gd fmla="*/ 9 h 32" name="T13"/>
              <a:gd fmla="*/ 38 w 66" name="T14"/>
              <a:gd fmla="*/ 3 h 32" name="T15"/>
              <a:gd fmla="*/ 44 w 66" name="T16"/>
              <a:gd fmla="*/ 2 h 32" name="T17"/>
              <a:gd fmla="*/ 61 w 66" name="T18"/>
              <a:gd fmla="*/ 8 h 32" name="T19"/>
              <a:gd fmla="*/ 63 w 66" name="T20"/>
              <a:gd fmla="*/ 15 h 32" name="T21"/>
              <a:gd fmla="*/ 55 w 66" name="T22"/>
              <a:gd fmla="*/ 23 h 32" name="T23"/>
              <a:gd fmla="*/ 40 w 66" name="T24"/>
              <a:gd fmla="*/ 22 h 32" name="T25"/>
              <a:gd fmla="*/ 39 w 66" name="T26"/>
              <a:gd fmla="*/ 19 h 3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2" w="66">
                <a:moveTo>
                  <a:pt x="39" y="19"/>
                </a:moveTo>
                <a:cubicBezTo>
                  <a:pt x="36" y="23"/>
                  <a:pt x="34" y="26"/>
                  <a:pt x="32" y="28"/>
                </a:cubicBezTo>
                <a:cubicBezTo>
                  <a:pt x="31" y="31"/>
                  <a:pt x="28" y="32"/>
                  <a:pt x="25" y="31"/>
                </a:cubicBezTo>
                <a:cubicBezTo>
                  <a:pt x="18" y="29"/>
                  <a:pt x="11" y="26"/>
                  <a:pt x="4" y="23"/>
                </a:cubicBezTo>
                <a:cubicBezTo>
                  <a:pt x="0" y="22"/>
                  <a:pt x="0" y="20"/>
                  <a:pt x="1" y="17"/>
                </a:cubicBezTo>
                <a:cubicBezTo>
                  <a:pt x="3" y="13"/>
                  <a:pt x="6" y="9"/>
                  <a:pt x="12" y="9"/>
                </a:cubicBezTo>
                <a:cubicBezTo>
                  <a:pt x="15" y="10"/>
                  <a:pt x="19" y="9"/>
                  <a:pt x="23" y="9"/>
                </a:cubicBezTo>
                <a:cubicBezTo>
                  <a:pt x="29" y="9"/>
                  <a:pt x="34" y="8"/>
                  <a:pt x="38" y="3"/>
                </a:cubicBezTo>
                <a:cubicBezTo>
                  <a:pt x="40" y="1"/>
                  <a:pt x="42" y="0"/>
                  <a:pt x="44" y="2"/>
                </a:cubicBezTo>
                <a:cubicBezTo>
                  <a:pt x="49" y="5"/>
                  <a:pt x="55" y="7"/>
                  <a:pt x="61" y="8"/>
                </a:cubicBezTo>
                <a:cubicBezTo>
                  <a:pt x="65" y="10"/>
                  <a:pt x="66" y="11"/>
                  <a:pt x="63" y="15"/>
                </a:cubicBezTo>
                <a:cubicBezTo>
                  <a:pt x="60" y="18"/>
                  <a:pt x="58" y="21"/>
                  <a:pt x="55" y="23"/>
                </a:cubicBezTo>
                <a:cubicBezTo>
                  <a:pt x="49" y="30"/>
                  <a:pt x="45" y="29"/>
                  <a:pt x="40" y="22"/>
                </a:cubicBezTo>
                <a:cubicBezTo>
                  <a:pt x="40" y="21"/>
                  <a:pt x="40" y="21"/>
                  <a:pt x="39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C185A256-04E6-42D2-A3D8-A013FB97B138}"/>
              </a:ext>
            </a:extLst>
          </p:cNvPr>
          <p:cNvSpPr/>
          <p:nvPr/>
        </p:nvSpPr>
        <p:spPr bwMode="auto">
          <a:xfrm>
            <a:off x="3817370" y="2338444"/>
            <a:ext cx="95212" cy="96573"/>
          </a:xfrm>
          <a:custGeom>
            <a:gdLst>
              <a:gd fmla="*/ 18 w 47" name="T0"/>
              <a:gd fmla="*/ 0 h 48" name="T1"/>
              <a:gd fmla="*/ 31 w 47" name="T2"/>
              <a:gd fmla="*/ 10 h 48" name="T3"/>
              <a:gd fmla="*/ 43 w 47" name="T4"/>
              <a:gd fmla="*/ 29 h 48" name="T5"/>
              <a:gd fmla="*/ 46 w 47" name="T6"/>
              <a:gd fmla="*/ 38 h 48" name="T7"/>
              <a:gd fmla="*/ 30 w 47" name="T8"/>
              <a:gd fmla="*/ 41 h 48" name="T9"/>
              <a:gd fmla="*/ 17 w 47" name="T10"/>
              <a:gd fmla="*/ 36 h 48" name="T11"/>
              <a:gd fmla="*/ 2 w 47" name="T12"/>
              <a:gd fmla="*/ 25 h 48" name="T13"/>
              <a:gd fmla="*/ 5 w 47" name="T14"/>
              <a:gd fmla="*/ 17 h 48" name="T15"/>
              <a:gd fmla="*/ 12 w 47" name="T16"/>
              <a:gd fmla="*/ 7 h 48" name="T17"/>
              <a:gd fmla="*/ 18 w 47" name="T18"/>
              <a:gd fmla="*/ 0 h 4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8" w="47">
                <a:moveTo>
                  <a:pt x="18" y="0"/>
                </a:moveTo>
                <a:cubicBezTo>
                  <a:pt x="27" y="0"/>
                  <a:pt x="29" y="1"/>
                  <a:pt x="31" y="10"/>
                </a:cubicBezTo>
                <a:cubicBezTo>
                  <a:pt x="33" y="18"/>
                  <a:pt x="37" y="24"/>
                  <a:pt x="43" y="29"/>
                </a:cubicBezTo>
                <a:cubicBezTo>
                  <a:pt x="45" y="31"/>
                  <a:pt x="47" y="34"/>
                  <a:pt x="46" y="38"/>
                </a:cubicBezTo>
                <a:cubicBezTo>
                  <a:pt x="42" y="46"/>
                  <a:pt x="36" y="48"/>
                  <a:pt x="30" y="41"/>
                </a:cubicBezTo>
                <a:cubicBezTo>
                  <a:pt x="26" y="37"/>
                  <a:pt x="22" y="35"/>
                  <a:pt x="17" y="36"/>
                </a:cubicBezTo>
                <a:cubicBezTo>
                  <a:pt x="9" y="37"/>
                  <a:pt x="5" y="33"/>
                  <a:pt x="2" y="25"/>
                </a:cubicBezTo>
                <a:cubicBezTo>
                  <a:pt x="0" y="21"/>
                  <a:pt x="1" y="18"/>
                  <a:pt x="5" y="17"/>
                </a:cubicBezTo>
                <a:cubicBezTo>
                  <a:pt x="11" y="15"/>
                  <a:pt x="12" y="12"/>
                  <a:pt x="12" y="7"/>
                </a:cubicBezTo>
                <a:cubicBezTo>
                  <a:pt x="11" y="0"/>
                  <a:pt x="12" y="0"/>
                  <a:pt x="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2FE907AD-7E0E-4106-B89E-2C0D3CB189EB}"/>
              </a:ext>
            </a:extLst>
          </p:cNvPr>
          <p:cNvSpPr/>
          <p:nvPr/>
        </p:nvSpPr>
        <p:spPr bwMode="auto">
          <a:xfrm>
            <a:off x="5408772" y="3837353"/>
            <a:ext cx="92492" cy="100653"/>
          </a:xfrm>
          <a:custGeom>
            <a:gdLst>
              <a:gd fmla="*/ 35 w 46" name="T0"/>
              <a:gd fmla="*/ 36 h 50" name="T1"/>
              <a:gd fmla="*/ 38 w 46" name="T2"/>
              <a:gd fmla="*/ 40 h 50" name="T3"/>
              <a:gd fmla="*/ 38 w 46" name="T4"/>
              <a:gd fmla="*/ 47 h 50" name="T5"/>
              <a:gd fmla="*/ 30 w 46" name="T6"/>
              <a:gd fmla="*/ 49 h 50" name="T7"/>
              <a:gd fmla="*/ 19 w 46" name="T8"/>
              <a:gd fmla="*/ 37 h 50" name="T9"/>
              <a:gd fmla="*/ 11 w 46" name="T10"/>
              <a:gd fmla="*/ 34 h 50" name="T11"/>
              <a:gd fmla="*/ 5 w 46" name="T12"/>
              <a:gd fmla="*/ 36 h 50" name="T13"/>
              <a:gd fmla="*/ 1 w 46" name="T14"/>
              <a:gd fmla="*/ 35 h 50" name="T15"/>
              <a:gd fmla="*/ 1 w 46" name="T16"/>
              <a:gd fmla="*/ 30 h 50" name="T17"/>
              <a:gd fmla="*/ 14 w 46" name="T18"/>
              <a:gd fmla="*/ 19 h 50" name="T19"/>
              <a:gd fmla="*/ 17 w 46" name="T20"/>
              <a:gd fmla="*/ 18 h 50" name="T21"/>
              <a:gd fmla="*/ 30 w 46" name="T22"/>
              <a:gd fmla="*/ 4 h 50" name="T23"/>
              <a:gd fmla="*/ 33 w 46" name="T24"/>
              <a:gd fmla="*/ 1 h 50" name="T25"/>
              <a:gd fmla="*/ 42 w 46" name="T26"/>
              <a:gd fmla="*/ 14 h 50" name="T27"/>
              <a:gd fmla="*/ 44 w 46" name="T28"/>
              <a:gd fmla="*/ 27 h 50" name="T29"/>
              <a:gd fmla="*/ 44 w 46" name="T30"/>
              <a:gd fmla="*/ 35 h 50" name="T31"/>
              <a:gd fmla="*/ 37 w 46" name="T32"/>
              <a:gd fmla="*/ 35 h 50" name="T33"/>
              <a:gd fmla="*/ 35 w 46" name="T34"/>
              <a:gd fmla="*/ 36 h 5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0" w="46">
                <a:moveTo>
                  <a:pt x="35" y="36"/>
                </a:moveTo>
                <a:cubicBezTo>
                  <a:pt x="35" y="38"/>
                  <a:pt x="36" y="39"/>
                  <a:pt x="38" y="40"/>
                </a:cubicBezTo>
                <a:cubicBezTo>
                  <a:pt x="40" y="42"/>
                  <a:pt x="40" y="44"/>
                  <a:pt x="38" y="47"/>
                </a:cubicBezTo>
                <a:cubicBezTo>
                  <a:pt x="36" y="49"/>
                  <a:pt x="33" y="50"/>
                  <a:pt x="30" y="49"/>
                </a:cubicBezTo>
                <a:cubicBezTo>
                  <a:pt x="25" y="46"/>
                  <a:pt x="21" y="43"/>
                  <a:pt x="19" y="37"/>
                </a:cubicBezTo>
                <a:cubicBezTo>
                  <a:pt x="17" y="31"/>
                  <a:pt x="17" y="32"/>
                  <a:pt x="11" y="34"/>
                </a:cubicBezTo>
                <a:cubicBezTo>
                  <a:pt x="9" y="34"/>
                  <a:pt x="7" y="35"/>
                  <a:pt x="5" y="36"/>
                </a:cubicBezTo>
                <a:cubicBezTo>
                  <a:pt x="4" y="36"/>
                  <a:pt x="2" y="36"/>
                  <a:pt x="1" y="35"/>
                </a:cubicBezTo>
                <a:cubicBezTo>
                  <a:pt x="0" y="33"/>
                  <a:pt x="0" y="31"/>
                  <a:pt x="1" y="30"/>
                </a:cubicBezTo>
                <a:cubicBezTo>
                  <a:pt x="4" y="25"/>
                  <a:pt x="7" y="20"/>
                  <a:pt x="14" y="19"/>
                </a:cubicBezTo>
                <a:cubicBezTo>
                  <a:pt x="15" y="18"/>
                  <a:pt x="16" y="18"/>
                  <a:pt x="17" y="18"/>
                </a:cubicBezTo>
                <a:cubicBezTo>
                  <a:pt x="24" y="15"/>
                  <a:pt x="30" y="13"/>
                  <a:pt x="30" y="4"/>
                </a:cubicBezTo>
                <a:cubicBezTo>
                  <a:pt x="29" y="1"/>
                  <a:pt x="31" y="0"/>
                  <a:pt x="33" y="1"/>
                </a:cubicBezTo>
                <a:cubicBezTo>
                  <a:pt x="38" y="4"/>
                  <a:pt x="43" y="7"/>
                  <a:pt x="42" y="14"/>
                </a:cubicBezTo>
                <a:cubicBezTo>
                  <a:pt x="42" y="18"/>
                  <a:pt x="43" y="23"/>
                  <a:pt x="44" y="27"/>
                </a:cubicBezTo>
                <a:cubicBezTo>
                  <a:pt x="46" y="29"/>
                  <a:pt x="46" y="32"/>
                  <a:pt x="44" y="35"/>
                </a:cubicBezTo>
                <a:cubicBezTo>
                  <a:pt x="41" y="38"/>
                  <a:pt x="39" y="36"/>
                  <a:pt x="37" y="35"/>
                </a:cubicBezTo>
                <a:cubicBezTo>
                  <a:pt x="36" y="35"/>
                  <a:pt x="36" y="36"/>
                  <a:pt x="35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228350B7-2226-49C4-B458-031F83CD91D9}"/>
              </a:ext>
            </a:extLst>
          </p:cNvPr>
          <p:cNvSpPr/>
          <p:nvPr/>
        </p:nvSpPr>
        <p:spPr bwMode="auto">
          <a:xfrm>
            <a:off x="1836958" y="2501664"/>
            <a:ext cx="102013" cy="84331"/>
          </a:xfrm>
          <a:custGeom>
            <a:gdLst>
              <a:gd fmla="*/ 2 w 51" name="T0"/>
              <a:gd fmla="*/ 27 h 42" name="T1"/>
              <a:gd fmla="*/ 16 w 51" name="T2"/>
              <a:gd fmla="*/ 2 h 42" name="T3"/>
              <a:gd fmla="*/ 21 w 51" name="T4"/>
              <a:gd fmla="*/ 2 h 42" name="T5"/>
              <a:gd fmla="*/ 22 w 51" name="T6"/>
              <a:gd fmla="*/ 4 h 42" name="T7"/>
              <a:gd fmla="*/ 48 w 51" name="T8"/>
              <a:gd fmla="*/ 29 h 42" name="T9"/>
              <a:gd fmla="*/ 47 w 51" name="T10"/>
              <a:gd fmla="*/ 37 h 42" name="T11"/>
              <a:gd fmla="*/ 35 w 51" name="T12"/>
              <a:gd fmla="*/ 38 h 42" name="T13"/>
              <a:gd fmla="*/ 11 w 51" name="T14"/>
              <a:gd fmla="*/ 35 h 42" name="T15"/>
              <a:gd fmla="*/ 2 w 51" name="T16"/>
              <a:gd fmla="*/ 27 h 4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2" w="51">
                <a:moveTo>
                  <a:pt x="2" y="27"/>
                </a:moveTo>
                <a:cubicBezTo>
                  <a:pt x="0" y="16"/>
                  <a:pt x="10" y="10"/>
                  <a:pt x="16" y="2"/>
                </a:cubicBezTo>
                <a:cubicBezTo>
                  <a:pt x="17" y="0"/>
                  <a:pt x="19" y="1"/>
                  <a:pt x="21" y="2"/>
                </a:cubicBezTo>
                <a:cubicBezTo>
                  <a:pt x="21" y="3"/>
                  <a:pt x="22" y="3"/>
                  <a:pt x="22" y="4"/>
                </a:cubicBezTo>
                <a:cubicBezTo>
                  <a:pt x="31" y="12"/>
                  <a:pt x="39" y="20"/>
                  <a:pt x="48" y="29"/>
                </a:cubicBezTo>
                <a:cubicBezTo>
                  <a:pt x="51" y="32"/>
                  <a:pt x="51" y="34"/>
                  <a:pt x="47" y="37"/>
                </a:cubicBezTo>
                <a:cubicBezTo>
                  <a:pt x="42" y="42"/>
                  <a:pt x="40" y="42"/>
                  <a:pt x="35" y="38"/>
                </a:cubicBezTo>
                <a:cubicBezTo>
                  <a:pt x="28" y="32"/>
                  <a:pt x="20" y="31"/>
                  <a:pt x="11" y="35"/>
                </a:cubicBezTo>
                <a:cubicBezTo>
                  <a:pt x="2" y="40"/>
                  <a:pt x="2" y="39"/>
                  <a:pt x="2" y="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2289F723-C9F4-4A65-A63E-3A4E41299DA5}"/>
              </a:ext>
            </a:extLst>
          </p:cNvPr>
          <p:cNvSpPr/>
          <p:nvPr/>
        </p:nvSpPr>
        <p:spPr bwMode="auto">
          <a:xfrm>
            <a:off x="1968896" y="5246491"/>
            <a:ext cx="111534" cy="74810"/>
          </a:xfrm>
          <a:custGeom>
            <a:gdLst>
              <a:gd fmla="*/ 34 w 55" name="T0"/>
              <a:gd fmla="*/ 36 h 37" name="T1"/>
              <a:gd fmla="*/ 5 w 55" name="T2"/>
              <a:gd fmla="*/ 33 h 37" name="T3"/>
              <a:gd fmla="*/ 1 w 55" name="T4"/>
              <a:gd fmla="*/ 27 h 37" name="T5"/>
              <a:gd fmla="*/ 12 w 55" name="T6"/>
              <a:gd fmla="*/ 4 h 37" name="T7"/>
              <a:gd fmla="*/ 18 w 55" name="T8"/>
              <a:gd fmla="*/ 3 h 37" name="T9"/>
              <a:gd fmla="*/ 25 w 55" name="T10"/>
              <a:gd fmla="*/ 11 h 37" name="T11"/>
              <a:gd fmla="*/ 41 w 55" name="T12"/>
              <a:gd fmla="*/ 21 h 37" name="T13"/>
              <a:gd fmla="*/ 52 w 55" name="T14"/>
              <a:gd fmla="*/ 24 h 37" name="T15"/>
              <a:gd fmla="*/ 53 w 55" name="T16"/>
              <a:gd fmla="*/ 28 h 37" name="T17"/>
              <a:gd fmla="*/ 34 w 55" name="T18"/>
              <a:gd fmla="*/ 36 h 3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7" w="55">
                <a:moveTo>
                  <a:pt x="34" y="36"/>
                </a:moveTo>
                <a:cubicBezTo>
                  <a:pt x="24" y="35"/>
                  <a:pt x="14" y="34"/>
                  <a:pt x="5" y="33"/>
                </a:cubicBezTo>
                <a:cubicBezTo>
                  <a:pt x="1" y="33"/>
                  <a:pt x="0" y="31"/>
                  <a:pt x="1" y="27"/>
                </a:cubicBezTo>
                <a:cubicBezTo>
                  <a:pt x="5" y="19"/>
                  <a:pt x="8" y="11"/>
                  <a:pt x="12" y="4"/>
                </a:cubicBezTo>
                <a:cubicBezTo>
                  <a:pt x="14" y="0"/>
                  <a:pt x="15" y="0"/>
                  <a:pt x="18" y="3"/>
                </a:cubicBezTo>
                <a:cubicBezTo>
                  <a:pt x="20" y="5"/>
                  <a:pt x="23" y="8"/>
                  <a:pt x="25" y="11"/>
                </a:cubicBezTo>
                <a:cubicBezTo>
                  <a:pt x="29" y="17"/>
                  <a:pt x="34" y="20"/>
                  <a:pt x="41" y="21"/>
                </a:cubicBezTo>
                <a:cubicBezTo>
                  <a:pt x="45" y="22"/>
                  <a:pt x="49" y="23"/>
                  <a:pt x="52" y="24"/>
                </a:cubicBezTo>
                <a:cubicBezTo>
                  <a:pt x="55" y="25"/>
                  <a:pt x="55" y="26"/>
                  <a:pt x="53" y="28"/>
                </a:cubicBezTo>
                <a:cubicBezTo>
                  <a:pt x="48" y="33"/>
                  <a:pt x="42" y="37"/>
                  <a:pt x="34" y="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434D766F-33D9-4E28-9A94-5A51C5D22DCA}"/>
              </a:ext>
            </a:extLst>
          </p:cNvPr>
          <p:cNvSpPr/>
          <p:nvPr/>
        </p:nvSpPr>
        <p:spPr bwMode="auto">
          <a:xfrm>
            <a:off x="1824717" y="2191545"/>
            <a:ext cx="102013" cy="66649"/>
          </a:xfrm>
          <a:custGeom>
            <a:gdLst>
              <a:gd fmla="*/ 27 w 51" name="T0"/>
              <a:gd fmla="*/ 30 h 33" name="T1"/>
              <a:gd fmla="*/ 19 w 51" name="T2"/>
              <a:gd fmla="*/ 27 h 33" name="T3"/>
              <a:gd fmla="*/ 12 w 51" name="T4"/>
              <a:gd fmla="*/ 32 h 33" name="T5"/>
              <a:gd fmla="*/ 3 w 51" name="T6"/>
              <a:gd fmla="*/ 27 h 33" name="T7"/>
              <a:gd fmla="*/ 1 w 51" name="T8"/>
              <a:gd fmla="*/ 21 h 33" name="T9"/>
              <a:gd fmla="*/ 5 w 51" name="T10"/>
              <a:gd fmla="*/ 10 h 33" name="T11"/>
              <a:gd fmla="*/ 29 w 51" name="T12"/>
              <a:gd fmla="*/ 6 h 33" name="T13"/>
              <a:gd fmla="*/ 46 w 51" name="T14"/>
              <a:gd fmla="*/ 11 h 33" name="T15"/>
              <a:gd fmla="*/ 47 w 51" name="T16"/>
              <a:gd fmla="*/ 17 h 33" name="T17"/>
              <a:gd fmla="*/ 35 w 51" name="T18"/>
              <a:gd fmla="*/ 28 h 33" name="T19"/>
              <a:gd fmla="*/ 27 w 51" name="T20"/>
              <a:gd fmla="*/ 3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51">
                <a:moveTo>
                  <a:pt x="27" y="30"/>
                </a:moveTo>
                <a:cubicBezTo>
                  <a:pt x="24" y="31"/>
                  <a:pt x="23" y="27"/>
                  <a:pt x="19" y="27"/>
                </a:cubicBezTo>
                <a:cubicBezTo>
                  <a:pt x="16" y="28"/>
                  <a:pt x="15" y="32"/>
                  <a:pt x="12" y="32"/>
                </a:cubicBezTo>
                <a:cubicBezTo>
                  <a:pt x="7" y="33"/>
                  <a:pt x="4" y="31"/>
                  <a:pt x="3" y="27"/>
                </a:cubicBezTo>
                <a:cubicBezTo>
                  <a:pt x="2" y="25"/>
                  <a:pt x="2" y="23"/>
                  <a:pt x="1" y="21"/>
                </a:cubicBezTo>
                <a:cubicBezTo>
                  <a:pt x="0" y="17"/>
                  <a:pt x="1" y="13"/>
                  <a:pt x="5" y="10"/>
                </a:cubicBezTo>
                <a:cubicBezTo>
                  <a:pt x="19" y="0"/>
                  <a:pt x="14" y="1"/>
                  <a:pt x="29" y="6"/>
                </a:cubicBezTo>
                <a:cubicBezTo>
                  <a:pt x="35" y="7"/>
                  <a:pt x="41" y="9"/>
                  <a:pt x="46" y="11"/>
                </a:cubicBezTo>
                <a:cubicBezTo>
                  <a:pt x="50" y="13"/>
                  <a:pt x="51" y="14"/>
                  <a:pt x="47" y="17"/>
                </a:cubicBezTo>
                <a:cubicBezTo>
                  <a:pt x="43" y="21"/>
                  <a:pt x="39" y="24"/>
                  <a:pt x="35" y="28"/>
                </a:cubicBezTo>
                <a:cubicBezTo>
                  <a:pt x="33" y="29"/>
                  <a:pt x="30" y="30"/>
                  <a:pt x="27" y="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23292792-43D0-4A41-B91C-90BA1E164AFC}"/>
              </a:ext>
            </a:extLst>
          </p:cNvPr>
          <p:cNvSpPr/>
          <p:nvPr/>
        </p:nvSpPr>
        <p:spPr bwMode="auto">
          <a:xfrm>
            <a:off x="1744467" y="3656451"/>
            <a:ext cx="110174" cy="59848"/>
          </a:xfrm>
          <a:custGeom>
            <a:gdLst>
              <a:gd fmla="*/ 16 w 55" name="T0"/>
              <a:gd fmla="*/ 0 h 30" name="T1"/>
              <a:gd fmla="*/ 38 w 55" name="T2"/>
              <a:gd fmla="*/ 6 h 30" name="T3"/>
              <a:gd fmla="*/ 52 w 55" name="T4"/>
              <a:gd fmla="*/ 15 h 30" name="T5"/>
              <a:gd fmla="*/ 55 w 55" name="T6"/>
              <a:gd fmla="*/ 22 h 30" name="T7"/>
              <a:gd fmla="*/ 49 w 55" name="T8"/>
              <a:gd fmla="*/ 24 h 30" name="T9"/>
              <a:gd fmla="*/ 31 w 55" name="T10"/>
              <a:gd fmla="*/ 29 h 30" name="T11"/>
              <a:gd fmla="*/ 27 w 55" name="T12"/>
              <a:gd fmla="*/ 28 h 30" name="T13"/>
              <a:gd fmla="*/ 8 w 55" name="T14"/>
              <a:gd fmla="*/ 27 h 30" name="T15"/>
              <a:gd fmla="*/ 1 w 55" name="T16"/>
              <a:gd fmla="*/ 24 h 30" name="T17"/>
              <a:gd fmla="*/ 5 w 55" name="T18"/>
              <a:gd fmla="*/ 17 h 30" name="T19"/>
              <a:gd fmla="*/ 9 w 55" name="T20"/>
              <a:gd fmla="*/ 17 h 30" name="T21"/>
              <a:gd fmla="*/ 13 w 55" name="T22"/>
              <a:gd fmla="*/ 15 h 30" name="T23"/>
              <a:gd fmla="*/ 12 w 55" name="T24"/>
              <a:gd fmla="*/ 10 h 30" name="T25"/>
              <a:gd fmla="*/ 9 w 55" name="T26"/>
              <a:gd fmla="*/ 5 h 30" name="T27"/>
              <a:gd fmla="*/ 16 w 55" name="T28"/>
              <a:gd fmla="*/ 0 h 3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0" w="55">
                <a:moveTo>
                  <a:pt x="16" y="0"/>
                </a:moveTo>
                <a:cubicBezTo>
                  <a:pt x="24" y="1"/>
                  <a:pt x="31" y="2"/>
                  <a:pt x="38" y="6"/>
                </a:cubicBezTo>
                <a:cubicBezTo>
                  <a:pt x="43" y="9"/>
                  <a:pt x="47" y="12"/>
                  <a:pt x="52" y="15"/>
                </a:cubicBezTo>
                <a:cubicBezTo>
                  <a:pt x="55" y="17"/>
                  <a:pt x="55" y="19"/>
                  <a:pt x="55" y="22"/>
                </a:cubicBezTo>
                <a:cubicBezTo>
                  <a:pt x="54" y="25"/>
                  <a:pt x="51" y="25"/>
                  <a:pt x="49" y="24"/>
                </a:cubicBezTo>
                <a:cubicBezTo>
                  <a:pt x="42" y="23"/>
                  <a:pt x="36" y="24"/>
                  <a:pt x="31" y="29"/>
                </a:cubicBezTo>
                <a:cubicBezTo>
                  <a:pt x="29" y="30"/>
                  <a:pt x="28" y="29"/>
                  <a:pt x="27" y="28"/>
                </a:cubicBezTo>
                <a:cubicBezTo>
                  <a:pt x="21" y="24"/>
                  <a:pt x="14" y="24"/>
                  <a:pt x="8" y="27"/>
                </a:cubicBezTo>
                <a:cubicBezTo>
                  <a:pt x="4" y="29"/>
                  <a:pt x="2" y="27"/>
                  <a:pt x="1" y="24"/>
                </a:cubicBezTo>
                <a:cubicBezTo>
                  <a:pt x="0" y="20"/>
                  <a:pt x="1" y="18"/>
                  <a:pt x="5" y="17"/>
                </a:cubicBezTo>
                <a:cubicBezTo>
                  <a:pt x="6" y="17"/>
                  <a:pt x="8" y="17"/>
                  <a:pt x="9" y="17"/>
                </a:cubicBezTo>
                <a:cubicBezTo>
                  <a:pt x="11" y="17"/>
                  <a:pt x="13" y="17"/>
                  <a:pt x="13" y="15"/>
                </a:cubicBezTo>
                <a:cubicBezTo>
                  <a:pt x="14" y="13"/>
                  <a:pt x="13" y="12"/>
                  <a:pt x="12" y="10"/>
                </a:cubicBezTo>
                <a:cubicBezTo>
                  <a:pt x="10" y="9"/>
                  <a:pt x="7" y="8"/>
                  <a:pt x="9" y="5"/>
                </a:cubicBezTo>
                <a:cubicBezTo>
                  <a:pt x="10" y="2"/>
                  <a:pt x="13" y="0"/>
                  <a:pt x="1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5BC3396F-928C-4037-B220-89404ED7BE63}"/>
              </a:ext>
            </a:extLst>
          </p:cNvPr>
          <p:cNvSpPr/>
          <p:nvPr/>
        </p:nvSpPr>
        <p:spPr bwMode="auto">
          <a:xfrm>
            <a:off x="4304311" y="1946714"/>
            <a:ext cx="84331" cy="63929"/>
          </a:xfrm>
          <a:custGeom>
            <a:gdLst>
              <a:gd fmla="*/ 0 w 42" name="T0"/>
              <a:gd fmla="*/ 27 h 32" name="T1"/>
              <a:gd fmla="*/ 18 w 42" name="T2"/>
              <a:gd fmla="*/ 9 h 32" name="T3"/>
              <a:gd fmla="*/ 26 w 42" name="T4"/>
              <a:gd fmla="*/ 4 h 32" name="T5"/>
              <a:gd fmla="*/ 36 w 42" name="T6"/>
              <a:gd fmla="*/ 4 h 32" name="T7"/>
              <a:gd fmla="*/ 42 w 42" name="T8"/>
              <a:gd fmla="*/ 19 h 32" name="T9"/>
              <a:gd fmla="*/ 40 w 42" name="T10"/>
              <a:gd fmla="*/ 23 h 32" name="T11"/>
              <a:gd fmla="*/ 26 w 42" name="T12"/>
              <a:gd fmla="*/ 31 h 32" name="T13"/>
              <a:gd fmla="*/ 18 w 42" name="T14"/>
              <a:gd fmla="*/ 28 h 32" name="T15"/>
              <a:gd fmla="*/ 11 w 42" name="T16"/>
              <a:gd fmla="*/ 29 h 32" name="T17"/>
              <a:gd fmla="*/ 5 w 42" name="T18"/>
              <a:gd fmla="*/ 32 h 32" name="T19"/>
              <a:gd fmla="*/ 0 w 42" name="T20"/>
              <a:gd fmla="*/ 27 h 3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2" w="42">
                <a:moveTo>
                  <a:pt x="0" y="27"/>
                </a:moveTo>
                <a:cubicBezTo>
                  <a:pt x="1" y="19"/>
                  <a:pt x="10" y="10"/>
                  <a:pt x="18" y="9"/>
                </a:cubicBezTo>
                <a:cubicBezTo>
                  <a:pt x="22" y="9"/>
                  <a:pt x="24" y="8"/>
                  <a:pt x="26" y="4"/>
                </a:cubicBezTo>
                <a:cubicBezTo>
                  <a:pt x="29" y="1"/>
                  <a:pt x="33" y="0"/>
                  <a:pt x="36" y="4"/>
                </a:cubicBezTo>
                <a:cubicBezTo>
                  <a:pt x="40" y="8"/>
                  <a:pt x="41" y="13"/>
                  <a:pt x="42" y="19"/>
                </a:cubicBezTo>
                <a:cubicBezTo>
                  <a:pt x="42" y="20"/>
                  <a:pt x="41" y="22"/>
                  <a:pt x="40" y="23"/>
                </a:cubicBezTo>
                <a:cubicBezTo>
                  <a:pt x="36" y="27"/>
                  <a:pt x="31" y="30"/>
                  <a:pt x="26" y="31"/>
                </a:cubicBezTo>
                <a:cubicBezTo>
                  <a:pt x="23" y="32"/>
                  <a:pt x="21" y="30"/>
                  <a:pt x="18" y="28"/>
                </a:cubicBezTo>
                <a:cubicBezTo>
                  <a:pt x="16" y="26"/>
                  <a:pt x="13" y="26"/>
                  <a:pt x="11" y="29"/>
                </a:cubicBezTo>
                <a:cubicBezTo>
                  <a:pt x="9" y="31"/>
                  <a:pt x="7" y="32"/>
                  <a:pt x="5" y="32"/>
                </a:cubicBezTo>
                <a:cubicBezTo>
                  <a:pt x="1" y="32"/>
                  <a:pt x="0" y="30"/>
                  <a:pt x="0" y="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4D2AE139-F550-4AB6-B5C6-EAC0C40BED8C}"/>
              </a:ext>
            </a:extLst>
          </p:cNvPr>
          <p:cNvSpPr/>
          <p:nvPr/>
        </p:nvSpPr>
        <p:spPr bwMode="auto">
          <a:xfrm>
            <a:off x="1792073" y="1976638"/>
            <a:ext cx="78890" cy="66649"/>
          </a:xfrm>
          <a:custGeom>
            <a:gdLst>
              <a:gd fmla="*/ 17 w 39" name="T0"/>
              <a:gd fmla="*/ 1 h 33" name="T1"/>
              <a:gd fmla="*/ 27 w 39" name="T2"/>
              <a:gd fmla="*/ 5 h 33" name="T3"/>
              <a:gd fmla="*/ 35 w 39" name="T4"/>
              <a:gd fmla="*/ 14 h 33" name="T5"/>
              <a:gd fmla="*/ 38 w 39" name="T6"/>
              <a:gd fmla="*/ 27 h 33" name="T7"/>
              <a:gd fmla="*/ 31 w 39" name="T8"/>
              <a:gd fmla="*/ 31 h 33" name="T9"/>
              <a:gd fmla="*/ 23 w 39" name="T10"/>
              <a:gd fmla="*/ 25 h 33" name="T11"/>
              <a:gd fmla="*/ 10 w 39" name="T12"/>
              <a:gd fmla="*/ 20 h 33" name="T13"/>
              <a:gd fmla="*/ 3 w 39" name="T14"/>
              <a:gd fmla="*/ 11 h 33" name="T15"/>
              <a:gd fmla="*/ 5 w 39" name="T16"/>
              <a:gd fmla="*/ 8 h 33" name="T17"/>
              <a:gd fmla="*/ 17 w 39" name="T18"/>
              <a:gd fmla="*/ 1 h 3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3" w="39">
                <a:moveTo>
                  <a:pt x="17" y="1"/>
                </a:moveTo>
                <a:cubicBezTo>
                  <a:pt x="22" y="0"/>
                  <a:pt x="25" y="2"/>
                  <a:pt x="27" y="5"/>
                </a:cubicBezTo>
                <a:cubicBezTo>
                  <a:pt x="30" y="8"/>
                  <a:pt x="32" y="11"/>
                  <a:pt x="35" y="14"/>
                </a:cubicBezTo>
                <a:cubicBezTo>
                  <a:pt x="39" y="17"/>
                  <a:pt x="39" y="22"/>
                  <a:pt x="38" y="27"/>
                </a:cubicBezTo>
                <a:cubicBezTo>
                  <a:pt x="38" y="31"/>
                  <a:pt x="35" y="33"/>
                  <a:pt x="31" y="31"/>
                </a:cubicBezTo>
                <a:cubicBezTo>
                  <a:pt x="28" y="29"/>
                  <a:pt x="26" y="27"/>
                  <a:pt x="23" y="25"/>
                </a:cubicBezTo>
                <a:cubicBezTo>
                  <a:pt x="20" y="21"/>
                  <a:pt x="15" y="20"/>
                  <a:pt x="10" y="20"/>
                </a:cubicBezTo>
                <a:cubicBezTo>
                  <a:pt x="2" y="21"/>
                  <a:pt x="0" y="18"/>
                  <a:pt x="3" y="11"/>
                </a:cubicBezTo>
                <a:cubicBezTo>
                  <a:pt x="4" y="10"/>
                  <a:pt x="5" y="9"/>
                  <a:pt x="5" y="8"/>
                </a:cubicBezTo>
                <a:cubicBezTo>
                  <a:pt x="7" y="2"/>
                  <a:pt x="11" y="0"/>
                  <a:pt x="17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3B54DDE3-69EB-43EC-BA3B-A4F845818D46}"/>
              </a:ext>
            </a:extLst>
          </p:cNvPr>
          <p:cNvSpPr/>
          <p:nvPr/>
        </p:nvSpPr>
        <p:spPr bwMode="auto">
          <a:xfrm>
            <a:off x="4392723" y="1960316"/>
            <a:ext cx="70729" cy="66649"/>
          </a:xfrm>
          <a:custGeom>
            <a:gdLst>
              <a:gd fmla="*/ 12 w 35" name="T0"/>
              <a:gd fmla="*/ 0 h 33" name="T1"/>
              <a:gd fmla="*/ 30 w 35" name="T2"/>
              <a:gd fmla="*/ 6 h 33" name="T3"/>
              <a:gd fmla="*/ 26 w 35" name="T4"/>
              <a:gd fmla="*/ 19 h 33" name="T5"/>
              <a:gd fmla="*/ 15 w 35" name="T6"/>
              <a:gd fmla="*/ 29 h 33" name="T7"/>
              <a:gd fmla="*/ 8 w 35" name="T8"/>
              <a:gd fmla="*/ 28 h 33" name="T9"/>
              <a:gd fmla="*/ 1 w 35" name="T10"/>
              <a:gd fmla="*/ 8 h 33" name="T11"/>
              <a:gd fmla="*/ 7 w 35" name="T12"/>
              <a:gd fmla="*/ 0 h 33" name="T13"/>
              <a:gd fmla="*/ 12 w 35" name="T14"/>
              <a:gd fmla="*/ 0 h 3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3" w="35">
                <a:moveTo>
                  <a:pt x="12" y="0"/>
                </a:moveTo>
                <a:cubicBezTo>
                  <a:pt x="19" y="0"/>
                  <a:pt x="25" y="1"/>
                  <a:pt x="30" y="6"/>
                </a:cubicBezTo>
                <a:cubicBezTo>
                  <a:pt x="35" y="11"/>
                  <a:pt x="34" y="18"/>
                  <a:pt x="26" y="19"/>
                </a:cubicBezTo>
                <a:cubicBezTo>
                  <a:pt x="21" y="21"/>
                  <a:pt x="17" y="24"/>
                  <a:pt x="15" y="29"/>
                </a:cubicBezTo>
                <a:cubicBezTo>
                  <a:pt x="12" y="33"/>
                  <a:pt x="10" y="33"/>
                  <a:pt x="8" y="28"/>
                </a:cubicBezTo>
                <a:cubicBezTo>
                  <a:pt x="5" y="22"/>
                  <a:pt x="3" y="15"/>
                  <a:pt x="1" y="8"/>
                </a:cubicBezTo>
                <a:cubicBezTo>
                  <a:pt x="0" y="2"/>
                  <a:pt x="1" y="1"/>
                  <a:pt x="7" y="0"/>
                </a:cubicBezTo>
                <a:cubicBezTo>
                  <a:pt x="9" y="0"/>
                  <a:pt x="11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001C544D-8BBB-49ED-A2EF-3ADCDC2F6138}"/>
              </a:ext>
            </a:extLst>
          </p:cNvPr>
          <p:cNvSpPr/>
          <p:nvPr/>
        </p:nvSpPr>
        <p:spPr bwMode="auto">
          <a:xfrm>
            <a:off x="4615791" y="3867277"/>
            <a:ext cx="50326" cy="82971"/>
          </a:xfrm>
          <a:custGeom>
            <a:gdLst>
              <a:gd fmla="*/ 25 w 25" name="T0"/>
              <a:gd fmla="*/ 31 h 41" name="T1"/>
              <a:gd fmla="*/ 14 w 25" name="T2"/>
              <a:gd fmla="*/ 40 h 41" name="T3"/>
              <a:gd fmla="*/ 5 w 25" name="T4"/>
              <a:gd fmla="*/ 34 h 41" name="T5"/>
              <a:gd fmla="*/ 6 w 25" name="T6"/>
              <a:gd fmla="*/ 18 h 41" name="T7"/>
              <a:gd fmla="*/ 6 w 25" name="T8"/>
              <a:gd fmla="*/ 14 h 41" name="T9"/>
              <a:gd fmla="*/ 6 w 25" name="T10"/>
              <a:gd fmla="*/ 6 h 41" name="T11"/>
              <a:gd fmla="*/ 14 w 25" name="T12"/>
              <a:gd fmla="*/ 3 h 41" name="T13"/>
              <a:gd fmla="*/ 24 w 25" name="T14"/>
              <a:gd fmla="*/ 18 h 41" name="T15"/>
              <a:gd fmla="*/ 25 w 25" name="T16"/>
              <a:gd fmla="*/ 31 h 4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" w="25">
                <a:moveTo>
                  <a:pt x="25" y="31"/>
                </a:moveTo>
                <a:cubicBezTo>
                  <a:pt x="25" y="34"/>
                  <a:pt x="20" y="39"/>
                  <a:pt x="14" y="40"/>
                </a:cubicBezTo>
                <a:cubicBezTo>
                  <a:pt x="11" y="41"/>
                  <a:pt x="5" y="38"/>
                  <a:pt x="5" y="34"/>
                </a:cubicBezTo>
                <a:cubicBezTo>
                  <a:pt x="4" y="29"/>
                  <a:pt x="0" y="23"/>
                  <a:pt x="6" y="18"/>
                </a:cubicBezTo>
                <a:cubicBezTo>
                  <a:pt x="7" y="17"/>
                  <a:pt x="6" y="15"/>
                  <a:pt x="6" y="14"/>
                </a:cubicBezTo>
                <a:cubicBezTo>
                  <a:pt x="6" y="11"/>
                  <a:pt x="6" y="9"/>
                  <a:pt x="6" y="6"/>
                </a:cubicBezTo>
                <a:cubicBezTo>
                  <a:pt x="6" y="3"/>
                  <a:pt x="11" y="0"/>
                  <a:pt x="14" y="3"/>
                </a:cubicBezTo>
                <a:cubicBezTo>
                  <a:pt x="19" y="6"/>
                  <a:pt x="24" y="10"/>
                  <a:pt x="24" y="18"/>
                </a:cubicBezTo>
                <a:cubicBezTo>
                  <a:pt x="23" y="22"/>
                  <a:pt x="25" y="26"/>
                  <a:pt x="25" y="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5F28A87F-B28B-4080-86C0-C43113D0E746}"/>
              </a:ext>
            </a:extLst>
          </p:cNvPr>
          <p:cNvSpPr/>
          <p:nvPr/>
        </p:nvSpPr>
        <p:spPr bwMode="auto">
          <a:xfrm>
            <a:off x="1785272" y="2090893"/>
            <a:ext cx="68009" cy="66649"/>
          </a:xfrm>
          <a:custGeom>
            <a:gdLst>
              <a:gd fmla="*/ 34 w 34" name="T0"/>
              <a:gd fmla="*/ 11 h 33" name="T1"/>
              <a:gd fmla="*/ 33 w 34" name="T2"/>
              <a:gd fmla="*/ 14 h 33" name="T3"/>
              <a:gd fmla="*/ 24 w 34" name="T4"/>
              <a:gd fmla="*/ 29 h 33" name="T5"/>
              <a:gd fmla="*/ 16 w 34" name="T6"/>
              <a:gd fmla="*/ 31 h 33" name="T7"/>
              <a:gd fmla="*/ 12 w 34" name="T8"/>
              <a:gd fmla="*/ 23 h 33" name="T9"/>
              <a:gd fmla="*/ 13 w 34" name="T10"/>
              <a:gd fmla="*/ 14 h 33" name="T11"/>
              <a:gd fmla="*/ 4 w 34" name="T12"/>
              <a:gd fmla="*/ 13 h 33" name="T13"/>
              <a:gd fmla="*/ 1 w 34" name="T14"/>
              <a:gd fmla="*/ 11 h 33" name="T15"/>
              <a:gd fmla="*/ 2 w 34" name="T16"/>
              <a:gd fmla="*/ 7 h 33" name="T17"/>
              <a:gd fmla="*/ 24 w 34" name="T18"/>
              <a:gd fmla="*/ 0 h 33" name="T19"/>
              <a:gd fmla="*/ 34 w 34" name="T20"/>
              <a:gd fmla="*/ 11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4">
                <a:moveTo>
                  <a:pt x="34" y="11"/>
                </a:moveTo>
                <a:cubicBezTo>
                  <a:pt x="34" y="12"/>
                  <a:pt x="33" y="13"/>
                  <a:pt x="33" y="14"/>
                </a:cubicBezTo>
                <a:cubicBezTo>
                  <a:pt x="30" y="19"/>
                  <a:pt x="27" y="24"/>
                  <a:pt x="24" y="29"/>
                </a:cubicBezTo>
                <a:cubicBezTo>
                  <a:pt x="22" y="32"/>
                  <a:pt x="19" y="33"/>
                  <a:pt x="16" y="31"/>
                </a:cubicBezTo>
                <a:cubicBezTo>
                  <a:pt x="13" y="30"/>
                  <a:pt x="12" y="26"/>
                  <a:pt x="12" y="23"/>
                </a:cubicBezTo>
                <a:cubicBezTo>
                  <a:pt x="12" y="20"/>
                  <a:pt x="16" y="17"/>
                  <a:pt x="13" y="14"/>
                </a:cubicBezTo>
                <a:cubicBezTo>
                  <a:pt x="11" y="11"/>
                  <a:pt x="7" y="13"/>
                  <a:pt x="4" y="13"/>
                </a:cubicBezTo>
                <a:cubicBezTo>
                  <a:pt x="3" y="12"/>
                  <a:pt x="1" y="12"/>
                  <a:pt x="1" y="11"/>
                </a:cubicBezTo>
                <a:cubicBezTo>
                  <a:pt x="0" y="9"/>
                  <a:pt x="1" y="8"/>
                  <a:pt x="2" y="7"/>
                </a:cubicBezTo>
                <a:cubicBezTo>
                  <a:pt x="8" y="0"/>
                  <a:pt x="16" y="0"/>
                  <a:pt x="24" y="0"/>
                </a:cubicBezTo>
                <a:cubicBezTo>
                  <a:pt x="28" y="0"/>
                  <a:pt x="34" y="8"/>
                  <a:pt x="34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527D2624-F9BE-49BA-8674-53A1D2E22175}"/>
              </a:ext>
            </a:extLst>
          </p:cNvPr>
          <p:cNvSpPr/>
          <p:nvPr/>
        </p:nvSpPr>
        <p:spPr bwMode="auto">
          <a:xfrm>
            <a:off x="5070089" y="1871905"/>
            <a:ext cx="73449" cy="46246"/>
          </a:xfrm>
          <a:custGeom>
            <a:gdLst>
              <a:gd fmla="*/ 8 w 37" name="T0"/>
              <a:gd fmla="*/ 23 h 23" name="T1"/>
              <a:gd fmla="*/ 0 w 37" name="T2"/>
              <a:gd fmla="*/ 11 h 23" name="T3"/>
              <a:gd fmla="*/ 4 w 37" name="T4"/>
              <a:gd fmla="*/ 8 h 23" name="T5"/>
              <a:gd fmla="*/ 12 w 37" name="T6"/>
              <a:gd fmla="*/ 6 h 23" name="T7"/>
              <a:gd fmla="*/ 25 w 37" name="T8"/>
              <a:gd fmla="*/ 2 h 23" name="T9"/>
              <a:gd fmla="*/ 34 w 37" name="T10"/>
              <a:gd fmla="*/ 3 h 23" name="T11"/>
              <a:gd fmla="*/ 36 w 37" name="T12"/>
              <a:gd fmla="*/ 12 h 23" name="T13"/>
              <a:gd fmla="*/ 26 w 37" name="T14"/>
              <a:gd fmla="*/ 21 h 23" name="T15"/>
              <a:gd fmla="*/ 23 w 37" name="T16"/>
              <a:gd fmla="*/ 21 h 23" name="T17"/>
              <a:gd fmla="*/ 8 w 37" name="T18"/>
              <a:gd fmla="*/ 23 h 2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3" w="37">
                <a:moveTo>
                  <a:pt x="8" y="23"/>
                </a:moveTo>
                <a:cubicBezTo>
                  <a:pt x="6" y="23"/>
                  <a:pt x="0" y="15"/>
                  <a:pt x="0" y="11"/>
                </a:cubicBezTo>
                <a:cubicBezTo>
                  <a:pt x="1" y="9"/>
                  <a:pt x="2" y="9"/>
                  <a:pt x="4" y="8"/>
                </a:cubicBezTo>
                <a:cubicBezTo>
                  <a:pt x="7" y="8"/>
                  <a:pt x="10" y="7"/>
                  <a:pt x="12" y="6"/>
                </a:cubicBezTo>
                <a:cubicBezTo>
                  <a:pt x="17" y="5"/>
                  <a:pt x="21" y="5"/>
                  <a:pt x="25" y="2"/>
                </a:cubicBezTo>
                <a:cubicBezTo>
                  <a:pt x="28" y="0"/>
                  <a:pt x="31" y="1"/>
                  <a:pt x="34" y="3"/>
                </a:cubicBezTo>
                <a:cubicBezTo>
                  <a:pt x="37" y="5"/>
                  <a:pt x="37" y="9"/>
                  <a:pt x="36" y="12"/>
                </a:cubicBezTo>
                <a:cubicBezTo>
                  <a:pt x="34" y="16"/>
                  <a:pt x="31" y="20"/>
                  <a:pt x="26" y="21"/>
                </a:cubicBezTo>
                <a:cubicBezTo>
                  <a:pt x="25" y="21"/>
                  <a:pt x="24" y="21"/>
                  <a:pt x="23" y="21"/>
                </a:cubicBezTo>
                <a:cubicBezTo>
                  <a:pt x="18" y="22"/>
                  <a:pt x="14" y="22"/>
                  <a:pt x="8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F02D51A1-2461-4ACA-B8BA-26D215DC323C}"/>
              </a:ext>
            </a:extLst>
          </p:cNvPr>
          <p:cNvSpPr/>
          <p:nvPr/>
        </p:nvSpPr>
        <p:spPr bwMode="auto">
          <a:xfrm>
            <a:off x="3701755" y="2082731"/>
            <a:ext cx="58487" cy="53047"/>
          </a:xfrm>
          <a:custGeom>
            <a:gdLst>
              <a:gd fmla="*/ 12 w 29" name="T0"/>
              <a:gd fmla="*/ 26 h 26" name="T1"/>
              <a:gd fmla="*/ 0 w 29" name="T2"/>
              <a:gd fmla="*/ 16 h 26" name="T3"/>
              <a:gd fmla="*/ 9 w 29" name="T4"/>
              <a:gd fmla="*/ 5 h 26" name="T5"/>
              <a:gd fmla="*/ 18 w 29" name="T6"/>
              <a:gd fmla="*/ 2 h 26" name="T7"/>
              <a:gd fmla="*/ 24 w 29" name="T8"/>
              <a:gd fmla="*/ 0 h 26" name="T9"/>
              <a:gd fmla="*/ 28 w 29" name="T10"/>
              <a:gd fmla="*/ 6 h 26" name="T11"/>
              <a:gd fmla="*/ 26 w 29" name="T12"/>
              <a:gd fmla="*/ 13 h 26" name="T13"/>
              <a:gd fmla="*/ 12 w 29" name="T14"/>
              <a:gd fmla="*/ 26 h 2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" w="28">
                <a:moveTo>
                  <a:pt x="12" y="26"/>
                </a:moveTo>
                <a:cubicBezTo>
                  <a:pt x="6" y="26"/>
                  <a:pt x="1" y="21"/>
                  <a:pt x="0" y="16"/>
                </a:cubicBezTo>
                <a:cubicBezTo>
                  <a:pt x="0" y="10"/>
                  <a:pt x="4" y="6"/>
                  <a:pt x="9" y="5"/>
                </a:cubicBezTo>
                <a:cubicBezTo>
                  <a:pt x="13" y="5"/>
                  <a:pt x="16" y="4"/>
                  <a:pt x="18" y="2"/>
                </a:cubicBezTo>
                <a:cubicBezTo>
                  <a:pt x="20" y="1"/>
                  <a:pt x="22" y="0"/>
                  <a:pt x="24" y="0"/>
                </a:cubicBezTo>
                <a:cubicBezTo>
                  <a:pt x="27" y="1"/>
                  <a:pt x="29" y="3"/>
                  <a:pt x="28" y="6"/>
                </a:cubicBezTo>
                <a:cubicBezTo>
                  <a:pt x="27" y="8"/>
                  <a:pt x="26" y="11"/>
                  <a:pt x="26" y="13"/>
                </a:cubicBezTo>
                <a:cubicBezTo>
                  <a:pt x="25" y="21"/>
                  <a:pt x="20" y="26"/>
                  <a:pt x="12" y="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F0824D77-AA3A-4CB3-895E-D65BCC6E6B5E}"/>
              </a:ext>
            </a:extLst>
          </p:cNvPr>
          <p:cNvSpPr/>
          <p:nvPr/>
        </p:nvSpPr>
        <p:spPr bwMode="auto">
          <a:xfrm>
            <a:off x="5431895" y="3266081"/>
            <a:ext cx="51687" cy="70729"/>
          </a:xfrm>
          <a:custGeom>
            <a:gdLst>
              <a:gd fmla="*/ 26 w 26" name="T0"/>
              <a:gd fmla="*/ 19 h 35" name="T1"/>
              <a:gd fmla="*/ 19 w 26" name="T2"/>
              <a:gd fmla="*/ 33 h 35" name="T3"/>
              <a:gd fmla="*/ 12 w 26" name="T4"/>
              <a:gd fmla="*/ 32 h 35" name="T5"/>
              <a:gd fmla="*/ 10 w 26" name="T6"/>
              <a:gd fmla="*/ 27 h 35" name="T7"/>
              <a:gd fmla="*/ 3 w 26" name="T8"/>
              <a:gd fmla="*/ 13 h 35" name="T9"/>
              <a:gd fmla="*/ 2 w 26" name="T10"/>
              <a:gd fmla="*/ 3 h 35" name="T11"/>
              <a:gd fmla="*/ 12 w 26" name="T12"/>
              <a:gd fmla="*/ 2 h 35" name="T13"/>
              <a:gd fmla="*/ 25 w 26" name="T14"/>
              <a:gd fmla="*/ 16 h 35" name="T15"/>
              <a:gd fmla="*/ 26 w 26" name="T16"/>
              <a:gd fmla="*/ 19 h 3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5" w="26">
                <a:moveTo>
                  <a:pt x="26" y="19"/>
                </a:moveTo>
                <a:cubicBezTo>
                  <a:pt x="24" y="25"/>
                  <a:pt x="23" y="30"/>
                  <a:pt x="19" y="33"/>
                </a:cubicBezTo>
                <a:cubicBezTo>
                  <a:pt x="16" y="35"/>
                  <a:pt x="14" y="35"/>
                  <a:pt x="12" y="32"/>
                </a:cubicBezTo>
                <a:cubicBezTo>
                  <a:pt x="11" y="30"/>
                  <a:pt x="10" y="29"/>
                  <a:pt x="10" y="27"/>
                </a:cubicBezTo>
                <a:cubicBezTo>
                  <a:pt x="9" y="22"/>
                  <a:pt x="8" y="16"/>
                  <a:pt x="3" y="13"/>
                </a:cubicBezTo>
                <a:cubicBezTo>
                  <a:pt x="0" y="11"/>
                  <a:pt x="0" y="6"/>
                  <a:pt x="2" y="3"/>
                </a:cubicBezTo>
                <a:cubicBezTo>
                  <a:pt x="5" y="0"/>
                  <a:pt x="7" y="0"/>
                  <a:pt x="12" y="2"/>
                </a:cubicBezTo>
                <a:cubicBezTo>
                  <a:pt x="18" y="5"/>
                  <a:pt x="22" y="10"/>
                  <a:pt x="25" y="16"/>
                </a:cubicBezTo>
                <a:cubicBezTo>
                  <a:pt x="26" y="17"/>
                  <a:pt x="25" y="19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E75E30DF-E047-4F83-8DB3-6C80279C252B}"/>
              </a:ext>
            </a:extLst>
          </p:cNvPr>
          <p:cNvSpPr/>
          <p:nvPr/>
        </p:nvSpPr>
        <p:spPr bwMode="auto">
          <a:xfrm>
            <a:off x="1020855" y="2809063"/>
            <a:ext cx="62568" cy="74810"/>
          </a:xfrm>
          <a:custGeom>
            <a:gdLst>
              <a:gd fmla="*/ 30 w 31" name="T0"/>
              <a:gd fmla="*/ 28 h 37" name="T1"/>
              <a:gd fmla="*/ 26 w 31" name="T2"/>
              <a:gd fmla="*/ 36 h 37" name="T3"/>
              <a:gd fmla="*/ 17 w 31" name="T4"/>
              <a:gd fmla="*/ 34 h 37" name="T5"/>
              <a:gd fmla="*/ 9 w 31" name="T6"/>
              <a:gd fmla="*/ 20 h 37" name="T7"/>
              <a:gd fmla="*/ 1 w 31" name="T8"/>
              <a:gd fmla="*/ 6 h 37" name="T9"/>
              <a:gd fmla="*/ 1 w 31" name="T10"/>
              <a:gd fmla="*/ 2 h 37" name="T11"/>
              <a:gd fmla="*/ 5 w 31" name="T12"/>
              <a:gd fmla="*/ 0 h 37" name="T13"/>
              <a:gd fmla="*/ 7 w 31" name="T14"/>
              <a:gd fmla="*/ 2 h 37" name="T15"/>
              <a:gd fmla="*/ 28 w 31" name="T16"/>
              <a:gd fmla="*/ 20 h 37" name="T17"/>
              <a:gd fmla="*/ 30 w 31" name="T18"/>
              <a:gd fmla="*/ 28 h 3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7" w="31">
                <a:moveTo>
                  <a:pt x="30" y="28"/>
                </a:moveTo>
                <a:cubicBezTo>
                  <a:pt x="30" y="31"/>
                  <a:pt x="30" y="35"/>
                  <a:pt x="26" y="36"/>
                </a:cubicBezTo>
                <a:cubicBezTo>
                  <a:pt x="23" y="37"/>
                  <a:pt x="20" y="37"/>
                  <a:pt x="17" y="34"/>
                </a:cubicBezTo>
                <a:cubicBezTo>
                  <a:pt x="13" y="30"/>
                  <a:pt x="9" y="26"/>
                  <a:pt x="9" y="20"/>
                </a:cubicBezTo>
                <a:cubicBezTo>
                  <a:pt x="9" y="14"/>
                  <a:pt x="4" y="10"/>
                  <a:pt x="1" y="6"/>
                </a:cubicBezTo>
                <a:cubicBezTo>
                  <a:pt x="0" y="4"/>
                  <a:pt x="0" y="3"/>
                  <a:pt x="1" y="2"/>
                </a:cubicBezTo>
                <a:cubicBezTo>
                  <a:pt x="2" y="0"/>
                  <a:pt x="4" y="0"/>
                  <a:pt x="5" y="0"/>
                </a:cubicBezTo>
                <a:cubicBezTo>
                  <a:pt x="6" y="1"/>
                  <a:pt x="7" y="1"/>
                  <a:pt x="7" y="2"/>
                </a:cubicBezTo>
                <a:cubicBezTo>
                  <a:pt x="14" y="8"/>
                  <a:pt x="20" y="15"/>
                  <a:pt x="28" y="20"/>
                </a:cubicBezTo>
                <a:cubicBezTo>
                  <a:pt x="31" y="22"/>
                  <a:pt x="30" y="25"/>
                  <a:pt x="30" y="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8BEEFD0F-C096-485F-A51E-51FC23D4E35F}"/>
              </a:ext>
            </a:extLst>
          </p:cNvPr>
          <p:cNvSpPr/>
          <p:nvPr/>
        </p:nvSpPr>
        <p:spPr bwMode="auto">
          <a:xfrm>
            <a:off x="5612797" y="1844701"/>
            <a:ext cx="65288" cy="46246"/>
          </a:xfrm>
          <a:custGeom>
            <a:gdLst>
              <a:gd fmla="*/ 20 w 33" name="T0"/>
              <a:gd fmla="*/ 0 h 23" name="T1"/>
              <a:gd fmla="*/ 26 w 33" name="T2"/>
              <a:gd fmla="*/ 2 h 23" name="T3"/>
              <a:gd fmla="*/ 27 w 33" name="T4"/>
              <a:gd fmla="*/ 15 h 23" name="T5"/>
              <a:gd fmla="*/ 11 w 33" name="T6"/>
              <a:gd fmla="*/ 22 h 23" name="T7"/>
              <a:gd fmla="*/ 4 w 33" name="T8"/>
              <a:gd fmla="*/ 19 h 23" name="T9"/>
              <a:gd fmla="*/ 2 w 33" name="T10"/>
              <a:gd fmla="*/ 10 h 23" name="T11"/>
              <a:gd fmla="*/ 20 w 33" name="T12"/>
              <a:gd fmla="*/ 0 h 2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" w="33">
                <a:moveTo>
                  <a:pt x="20" y="0"/>
                </a:moveTo>
                <a:cubicBezTo>
                  <a:pt x="21" y="0"/>
                  <a:pt x="24" y="1"/>
                  <a:pt x="26" y="2"/>
                </a:cubicBezTo>
                <a:cubicBezTo>
                  <a:pt x="32" y="5"/>
                  <a:pt x="33" y="11"/>
                  <a:pt x="27" y="15"/>
                </a:cubicBezTo>
                <a:cubicBezTo>
                  <a:pt x="22" y="18"/>
                  <a:pt x="16" y="20"/>
                  <a:pt x="11" y="22"/>
                </a:cubicBezTo>
                <a:cubicBezTo>
                  <a:pt x="8" y="23"/>
                  <a:pt x="6" y="21"/>
                  <a:pt x="4" y="19"/>
                </a:cubicBezTo>
                <a:cubicBezTo>
                  <a:pt x="2" y="16"/>
                  <a:pt x="0" y="14"/>
                  <a:pt x="2" y="10"/>
                </a:cubicBezTo>
                <a:cubicBezTo>
                  <a:pt x="4" y="5"/>
                  <a:pt x="12" y="0"/>
                  <a:pt x="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BE00AA9-64F4-423C-AE56-66C37D75383E}"/>
              </a:ext>
            </a:extLst>
          </p:cNvPr>
          <p:cNvSpPr/>
          <p:nvPr/>
        </p:nvSpPr>
        <p:spPr bwMode="auto">
          <a:xfrm>
            <a:off x="4253985" y="1933113"/>
            <a:ext cx="72089" cy="50327"/>
          </a:xfrm>
          <a:custGeom>
            <a:gdLst>
              <a:gd fmla="*/ 12 w 36" name="T0"/>
              <a:gd fmla="*/ 24 h 25" name="T1"/>
              <a:gd fmla="*/ 5 w 36" name="T2"/>
              <a:gd fmla="*/ 23 h 25" name="T3"/>
              <a:gd fmla="*/ 1 w 36" name="T4"/>
              <a:gd fmla="*/ 20 h 25" name="T5"/>
              <a:gd fmla="*/ 3 w 36" name="T6"/>
              <a:gd fmla="*/ 14 h 25" name="T7"/>
              <a:gd fmla="*/ 8 w 36" name="T8"/>
              <a:gd fmla="*/ 12 h 25" name="T9"/>
              <a:gd fmla="*/ 17 w 36" name="T10"/>
              <a:gd fmla="*/ 6 h 25" name="T11"/>
              <a:gd fmla="*/ 34 w 36" name="T12"/>
              <a:gd fmla="*/ 5 h 25" name="T13"/>
              <a:gd fmla="*/ 35 w 36" name="T14"/>
              <a:gd fmla="*/ 9 h 25" name="T15"/>
              <a:gd fmla="*/ 18 w 36" name="T16"/>
              <a:gd fmla="*/ 24 h 25" name="T17"/>
              <a:gd fmla="*/ 12 w 36" name="T18"/>
              <a:gd fmla="*/ 24 h 2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5" w="36">
                <a:moveTo>
                  <a:pt x="12" y="24"/>
                </a:moveTo>
                <a:cubicBezTo>
                  <a:pt x="10" y="24"/>
                  <a:pt x="8" y="24"/>
                  <a:pt x="5" y="23"/>
                </a:cubicBezTo>
                <a:cubicBezTo>
                  <a:pt x="3" y="23"/>
                  <a:pt x="1" y="23"/>
                  <a:pt x="1" y="20"/>
                </a:cubicBezTo>
                <a:cubicBezTo>
                  <a:pt x="0" y="18"/>
                  <a:pt x="1" y="15"/>
                  <a:pt x="3" y="14"/>
                </a:cubicBezTo>
                <a:cubicBezTo>
                  <a:pt x="5" y="13"/>
                  <a:pt x="7" y="12"/>
                  <a:pt x="8" y="12"/>
                </a:cubicBezTo>
                <a:cubicBezTo>
                  <a:pt x="11" y="10"/>
                  <a:pt x="15" y="8"/>
                  <a:pt x="17" y="6"/>
                </a:cubicBezTo>
                <a:cubicBezTo>
                  <a:pt x="22" y="1"/>
                  <a:pt x="29" y="0"/>
                  <a:pt x="34" y="5"/>
                </a:cubicBezTo>
                <a:cubicBezTo>
                  <a:pt x="36" y="6"/>
                  <a:pt x="36" y="8"/>
                  <a:pt x="35" y="9"/>
                </a:cubicBezTo>
                <a:cubicBezTo>
                  <a:pt x="29" y="14"/>
                  <a:pt x="24" y="20"/>
                  <a:pt x="18" y="24"/>
                </a:cubicBezTo>
                <a:cubicBezTo>
                  <a:pt x="16" y="25"/>
                  <a:pt x="14" y="24"/>
                  <a:pt x="12" y="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2F837FF4-C397-4402-90C1-91E928300E3D}"/>
              </a:ext>
            </a:extLst>
          </p:cNvPr>
          <p:cNvSpPr/>
          <p:nvPr/>
        </p:nvSpPr>
        <p:spPr bwMode="auto">
          <a:xfrm>
            <a:off x="5309479" y="3804709"/>
            <a:ext cx="61207" cy="76170"/>
          </a:xfrm>
          <a:custGeom>
            <a:gdLst>
              <a:gd fmla="*/ 6 w 31" name="T0"/>
              <a:gd fmla="*/ 38 h 38" name="T1"/>
              <a:gd fmla="*/ 2 w 31" name="T2"/>
              <a:gd fmla="*/ 31 h 38" name="T3"/>
              <a:gd fmla="*/ 8 w 31" name="T4"/>
              <a:gd fmla="*/ 23 h 38" name="T5"/>
              <a:gd fmla="*/ 18 w 31" name="T6"/>
              <a:gd fmla="*/ 5 h 38" name="T7"/>
              <a:gd fmla="*/ 26 w 31" name="T8"/>
              <a:gd fmla="*/ 5 h 38" name="T9"/>
              <a:gd fmla="*/ 29 w 31" name="T10"/>
              <a:gd fmla="*/ 9 h 38" name="T11"/>
              <a:gd fmla="*/ 28 w 31" name="T12"/>
              <a:gd fmla="*/ 17 h 38" name="T13"/>
              <a:gd fmla="*/ 13 w 31" name="T14"/>
              <a:gd fmla="*/ 34 h 38" name="T15"/>
              <a:gd fmla="*/ 6 w 31" name="T16"/>
              <a:gd fmla="*/ 38 h 3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8" w="31">
                <a:moveTo>
                  <a:pt x="6" y="38"/>
                </a:moveTo>
                <a:cubicBezTo>
                  <a:pt x="1" y="38"/>
                  <a:pt x="0" y="35"/>
                  <a:pt x="2" y="31"/>
                </a:cubicBezTo>
                <a:cubicBezTo>
                  <a:pt x="4" y="28"/>
                  <a:pt x="6" y="26"/>
                  <a:pt x="8" y="23"/>
                </a:cubicBezTo>
                <a:cubicBezTo>
                  <a:pt x="12" y="18"/>
                  <a:pt x="16" y="12"/>
                  <a:pt x="18" y="5"/>
                </a:cubicBezTo>
                <a:cubicBezTo>
                  <a:pt x="20" y="0"/>
                  <a:pt x="23" y="0"/>
                  <a:pt x="26" y="5"/>
                </a:cubicBezTo>
                <a:cubicBezTo>
                  <a:pt x="27" y="6"/>
                  <a:pt x="28" y="8"/>
                  <a:pt x="29" y="9"/>
                </a:cubicBezTo>
                <a:cubicBezTo>
                  <a:pt x="31" y="12"/>
                  <a:pt x="31" y="14"/>
                  <a:pt x="28" y="17"/>
                </a:cubicBezTo>
                <a:cubicBezTo>
                  <a:pt x="23" y="23"/>
                  <a:pt x="18" y="28"/>
                  <a:pt x="13" y="34"/>
                </a:cubicBezTo>
                <a:cubicBezTo>
                  <a:pt x="11" y="36"/>
                  <a:pt x="8" y="38"/>
                  <a:pt x="6" y="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2A83B31C-D17F-4198-9514-0D6C6CE2A236}"/>
              </a:ext>
            </a:extLst>
          </p:cNvPr>
          <p:cNvSpPr/>
          <p:nvPr/>
        </p:nvSpPr>
        <p:spPr bwMode="auto">
          <a:xfrm>
            <a:off x="5310839" y="3479628"/>
            <a:ext cx="32644" cy="76170"/>
          </a:xfrm>
          <a:custGeom>
            <a:gdLst>
              <a:gd fmla="*/ 16 w 16" name="T0"/>
              <a:gd fmla="*/ 18 h 38" name="T1"/>
              <a:gd fmla="*/ 16 w 16" name="T2"/>
              <a:gd fmla="*/ 33 h 38" name="T3"/>
              <a:gd fmla="*/ 13 w 16" name="T4"/>
              <a:gd fmla="*/ 38 h 38" name="T5"/>
              <a:gd fmla="*/ 9 w 16" name="T6"/>
              <a:gd fmla="*/ 36 h 38" name="T7"/>
              <a:gd fmla="*/ 2 w 16" name="T8"/>
              <a:gd fmla="*/ 11 h 38" name="T9"/>
              <a:gd fmla="*/ 13 w 16" name="T10"/>
              <a:gd fmla="*/ 0 h 38" name="T11"/>
              <a:gd fmla="*/ 16 w 16" name="T12"/>
              <a:gd fmla="*/ 3 h 38" name="T13"/>
              <a:gd fmla="*/ 16 w 16" name="T14"/>
              <a:gd fmla="*/ 18 h 38" name="T15"/>
              <a:gd fmla="*/ 16 w 16" name="T16"/>
              <a:gd fmla="*/ 18 h 3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8" w="16">
                <a:moveTo>
                  <a:pt x="16" y="18"/>
                </a:moveTo>
                <a:cubicBezTo>
                  <a:pt x="16" y="23"/>
                  <a:pt x="16" y="28"/>
                  <a:pt x="16" y="33"/>
                </a:cubicBezTo>
                <a:cubicBezTo>
                  <a:pt x="16" y="35"/>
                  <a:pt x="15" y="37"/>
                  <a:pt x="13" y="38"/>
                </a:cubicBezTo>
                <a:cubicBezTo>
                  <a:pt x="11" y="38"/>
                  <a:pt x="10" y="37"/>
                  <a:pt x="9" y="36"/>
                </a:cubicBezTo>
                <a:cubicBezTo>
                  <a:pt x="1" y="29"/>
                  <a:pt x="0" y="20"/>
                  <a:pt x="2" y="11"/>
                </a:cubicBezTo>
                <a:cubicBezTo>
                  <a:pt x="2" y="8"/>
                  <a:pt x="10" y="0"/>
                  <a:pt x="13" y="0"/>
                </a:cubicBezTo>
                <a:cubicBezTo>
                  <a:pt x="15" y="0"/>
                  <a:pt x="16" y="2"/>
                  <a:pt x="16" y="3"/>
                </a:cubicBezTo>
                <a:cubicBezTo>
                  <a:pt x="16" y="8"/>
                  <a:pt x="16" y="13"/>
                  <a:pt x="16" y="18"/>
                </a:cubicBezTo>
                <a:cubicBezTo>
                  <a:pt x="16" y="18"/>
                  <a:pt x="16" y="18"/>
                  <a:pt x="16" y="1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77173030-37EF-467F-A4AE-5AE4E02C828D}"/>
              </a:ext>
            </a:extLst>
          </p:cNvPr>
          <p:cNvSpPr/>
          <p:nvPr/>
        </p:nvSpPr>
        <p:spPr bwMode="auto">
          <a:xfrm>
            <a:off x="1883204" y="2006562"/>
            <a:ext cx="46246" cy="57127"/>
          </a:xfrm>
          <a:custGeom>
            <a:gdLst>
              <a:gd fmla="*/ 8 w 23" name="T0"/>
              <a:gd fmla="*/ 0 h 28" name="T1"/>
              <a:gd fmla="*/ 22 w 23" name="T2"/>
              <a:gd fmla="*/ 16 h 28" name="T3"/>
              <a:gd fmla="*/ 19 w 23" name="T4"/>
              <a:gd fmla="*/ 21 h 28" name="T5"/>
              <a:gd fmla="*/ 8 w 23" name="T6"/>
              <a:gd fmla="*/ 27 h 28" name="T7"/>
              <a:gd fmla="*/ 3 w 23" name="T8"/>
              <a:gd fmla="*/ 25 h 28" name="T9"/>
              <a:gd fmla="*/ 2 w 23" name="T10"/>
              <a:gd fmla="*/ 14 h 28" name="T11"/>
              <a:gd fmla="*/ 3 w 23" name="T12"/>
              <a:gd fmla="*/ 7 h 28" name="T13"/>
              <a:gd fmla="*/ 7 w 23" name="T14"/>
              <a:gd fmla="*/ 0 h 28" name="T15"/>
              <a:gd fmla="*/ 8 w 23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23">
                <a:moveTo>
                  <a:pt x="8" y="0"/>
                </a:moveTo>
                <a:cubicBezTo>
                  <a:pt x="15" y="0"/>
                  <a:pt x="23" y="10"/>
                  <a:pt x="22" y="16"/>
                </a:cubicBezTo>
                <a:cubicBezTo>
                  <a:pt x="22" y="18"/>
                  <a:pt x="21" y="20"/>
                  <a:pt x="19" y="21"/>
                </a:cubicBezTo>
                <a:cubicBezTo>
                  <a:pt x="16" y="23"/>
                  <a:pt x="12" y="25"/>
                  <a:pt x="8" y="27"/>
                </a:cubicBezTo>
                <a:cubicBezTo>
                  <a:pt x="6" y="28"/>
                  <a:pt x="4" y="27"/>
                  <a:pt x="3" y="25"/>
                </a:cubicBezTo>
                <a:cubicBezTo>
                  <a:pt x="1" y="22"/>
                  <a:pt x="0" y="18"/>
                  <a:pt x="2" y="14"/>
                </a:cubicBezTo>
                <a:cubicBezTo>
                  <a:pt x="4" y="12"/>
                  <a:pt x="4" y="9"/>
                  <a:pt x="3" y="7"/>
                </a:cubicBezTo>
                <a:cubicBezTo>
                  <a:pt x="1" y="2"/>
                  <a:pt x="1" y="1"/>
                  <a:pt x="7" y="0"/>
                </a:cubicBezTo>
                <a:cubicBezTo>
                  <a:pt x="7" y="0"/>
                  <a:pt x="8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CB5B5BB-3302-4051-B2DC-565CCAA0C1E3}"/>
              </a:ext>
            </a:extLst>
          </p:cNvPr>
          <p:cNvSpPr/>
          <p:nvPr/>
        </p:nvSpPr>
        <p:spPr bwMode="auto">
          <a:xfrm>
            <a:off x="5913396" y="4186918"/>
            <a:ext cx="70729" cy="50327"/>
          </a:xfrm>
          <a:custGeom>
            <a:gdLst>
              <a:gd fmla="*/ 13 w 35" name="T0"/>
              <a:gd fmla="*/ 25 h 25" name="T1"/>
              <a:gd fmla="*/ 5 w 35" name="T2"/>
              <a:gd fmla="*/ 25 h 25" name="T3"/>
              <a:gd fmla="*/ 1 w 35" name="T4"/>
              <a:gd fmla="*/ 21 h 25" name="T5"/>
              <a:gd fmla="*/ 4 w 35" name="T6"/>
              <a:gd fmla="*/ 16 h 25" name="T7"/>
              <a:gd fmla="*/ 15 w 35" name="T8"/>
              <a:gd fmla="*/ 14 h 25" name="T9"/>
              <a:gd fmla="*/ 25 w 35" name="T10"/>
              <a:gd fmla="*/ 5 h 25" name="T11"/>
              <a:gd fmla="*/ 30 w 35" name="T12"/>
              <a:gd fmla="*/ 1 h 25" name="T13"/>
              <a:gd fmla="*/ 34 w 35" name="T14"/>
              <a:gd fmla="*/ 6 h 25" name="T15"/>
              <a:gd fmla="*/ 19 w 35" name="T16"/>
              <a:gd fmla="*/ 24 h 25" name="T17"/>
              <a:gd fmla="*/ 13 w 35" name="T18"/>
              <a:gd fmla="*/ 25 h 2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5" w="35">
                <a:moveTo>
                  <a:pt x="13" y="25"/>
                </a:moveTo>
                <a:cubicBezTo>
                  <a:pt x="9" y="25"/>
                  <a:pt x="7" y="25"/>
                  <a:pt x="5" y="25"/>
                </a:cubicBezTo>
                <a:cubicBezTo>
                  <a:pt x="2" y="25"/>
                  <a:pt x="1" y="24"/>
                  <a:pt x="1" y="21"/>
                </a:cubicBezTo>
                <a:cubicBezTo>
                  <a:pt x="0" y="18"/>
                  <a:pt x="2" y="16"/>
                  <a:pt x="4" y="16"/>
                </a:cubicBezTo>
                <a:cubicBezTo>
                  <a:pt x="8" y="15"/>
                  <a:pt x="11" y="14"/>
                  <a:pt x="15" y="14"/>
                </a:cubicBezTo>
                <a:cubicBezTo>
                  <a:pt x="20" y="13"/>
                  <a:pt x="24" y="10"/>
                  <a:pt x="25" y="5"/>
                </a:cubicBezTo>
                <a:cubicBezTo>
                  <a:pt x="26" y="3"/>
                  <a:pt x="27" y="0"/>
                  <a:pt x="30" y="1"/>
                </a:cubicBezTo>
                <a:cubicBezTo>
                  <a:pt x="33" y="1"/>
                  <a:pt x="34" y="4"/>
                  <a:pt x="34" y="6"/>
                </a:cubicBezTo>
                <a:cubicBezTo>
                  <a:pt x="35" y="16"/>
                  <a:pt x="30" y="22"/>
                  <a:pt x="19" y="24"/>
                </a:cubicBezTo>
                <a:cubicBezTo>
                  <a:pt x="17" y="25"/>
                  <a:pt x="14" y="25"/>
                  <a:pt x="13" y="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D2DF3B8E-CE0F-4F1B-A1D5-000597115BBB}"/>
              </a:ext>
            </a:extLst>
          </p:cNvPr>
          <p:cNvSpPr/>
          <p:nvPr/>
        </p:nvSpPr>
        <p:spPr bwMode="auto">
          <a:xfrm>
            <a:off x="5397890" y="3791107"/>
            <a:ext cx="43526" cy="73449"/>
          </a:xfrm>
          <a:custGeom>
            <a:gdLst>
              <a:gd fmla="*/ 6 w 22" name="T0"/>
              <a:gd fmla="*/ 0 h 37" name="T1"/>
              <a:gd fmla="*/ 16 w 22" name="T2"/>
              <a:gd fmla="*/ 10 h 37" name="T3"/>
              <a:gd fmla="*/ 20 w 22" name="T4"/>
              <a:gd fmla="*/ 27 h 37" name="T5"/>
              <a:gd fmla="*/ 17 w 22" name="T6"/>
              <a:gd fmla="*/ 36 h 37" name="T7"/>
              <a:gd fmla="*/ 10 w 22" name="T8"/>
              <a:gd fmla="*/ 32 h 37" name="T9"/>
              <a:gd fmla="*/ 4 w 22" name="T10"/>
              <a:gd fmla="*/ 18 h 37" name="T11"/>
              <a:gd fmla="*/ 3 w 22" name="T12"/>
              <a:gd fmla="*/ 2 h 37" name="T13"/>
              <a:gd fmla="*/ 6 w 22" name="T14"/>
              <a:gd fmla="*/ 0 h 3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7" w="22">
                <a:moveTo>
                  <a:pt x="6" y="0"/>
                </a:moveTo>
                <a:cubicBezTo>
                  <a:pt x="12" y="0"/>
                  <a:pt x="16" y="4"/>
                  <a:pt x="16" y="10"/>
                </a:cubicBezTo>
                <a:cubicBezTo>
                  <a:pt x="16" y="16"/>
                  <a:pt x="16" y="22"/>
                  <a:pt x="20" y="27"/>
                </a:cubicBezTo>
                <a:cubicBezTo>
                  <a:pt x="22" y="30"/>
                  <a:pt x="20" y="35"/>
                  <a:pt x="17" y="36"/>
                </a:cubicBezTo>
                <a:cubicBezTo>
                  <a:pt x="14" y="37"/>
                  <a:pt x="11" y="35"/>
                  <a:pt x="10" y="32"/>
                </a:cubicBezTo>
                <a:cubicBezTo>
                  <a:pt x="9" y="26"/>
                  <a:pt x="6" y="22"/>
                  <a:pt x="4" y="18"/>
                </a:cubicBezTo>
                <a:cubicBezTo>
                  <a:pt x="0" y="13"/>
                  <a:pt x="3" y="7"/>
                  <a:pt x="3" y="2"/>
                </a:cubicBezTo>
                <a:cubicBezTo>
                  <a:pt x="3" y="0"/>
                  <a:pt x="5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4E68B358-6EBD-419A-9853-A5376C2C171A}"/>
              </a:ext>
            </a:extLst>
          </p:cNvPr>
          <p:cNvSpPr/>
          <p:nvPr/>
        </p:nvSpPr>
        <p:spPr bwMode="auto">
          <a:xfrm>
            <a:off x="5941959" y="2080011"/>
            <a:ext cx="59848" cy="38085"/>
          </a:xfrm>
          <a:custGeom>
            <a:gdLst>
              <a:gd fmla="*/ 15 w 30" name="T0"/>
              <a:gd fmla="*/ 0 h 19" name="T1"/>
              <a:gd fmla="*/ 17 w 30" name="T2"/>
              <a:gd fmla="*/ 1 h 19" name="T3"/>
              <a:gd fmla="*/ 27 w 30" name="T4"/>
              <a:gd fmla="*/ 16 h 19" name="T5"/>
              <a:gd fmla="*/ 22 w 30" name="T6"/>
              <a:gd fmla="*/ 18 h 19" name="T7"/>
              <a:gd fmla="*/ 7 w 30" name="T8"/>
              <a:gd fmla="*/ 17 h 19" name="T9"/>
              <a:gd fmla="*/ 1 w 30" name="T10"/>
              <a:gd fmla="*/ 10 h 19" name="T11"/>
              <a:gd fmla="*/ 15 w 30" name="T12"/>
              <a:gd fmla="*/ 0 h 1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" w="30">
                <a:moveTo>
                  <a:pt x="15" y="0"/>
                </a:moveTo>
                <a:cubicBezTo>
                  <a:pt x="16" y="0"/>
                  <a:pt x="17" y="0"/>
                  <a:pt x="17" y="1"/>
                </a:cubicBezTo>
                <a:cubicBezTo>
                  <a:pt x="27" y="1"/>
                  <a:pt x="30" y="7"/>
                  <a:pt x="27" y="16"/>
                </a:cubicBezTo>
                <a:cubicBezTo>
                  <a:pt x="26" y="18"/>
                  <a:pt x="24" y="19"/>
                  <a:pt x="22" y="18"/>
                </a:cubicBezTo>
                <a:cubicBezTo>
                  <a:pt x="17" y="17"/>
                  <a:pt x="12" y="16"/>
                  <a:pt x="7" y="17"/>
                </a:cubicBezTo>
                <a:cubicBezTo>
                  <a:pt x="3" y="18"/>
                  <a:pt x="0" y="14"/>
                  <a:pt x="1" y="10"/>
                </a:cubicBezTo>
                <a:cubicBezTo>
                  <a:pt x="2" y="4"/>
                  <a:pt x="8" y="0"/>
                  <a:pt x="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5DFC333C-AE6B-4C67-913F-CCBBF9A063DB}"/>
              </a:ext>
            </a:extLst>
          </p:cNvPr>
          <p:cNvSpPr/>
          <p:nvPr/>
        </p:nvSpPr>
        <p:spPr bwMode="auto">
          <a:xfrm>
            <a:off x="978690" y="2678487"/>
            <a:ext cx="34004" cy="84331"/>
          </a:xfrm>
          <a:custGeom>
            <a:gdLst>
              <a:gd fmla="*/ 1 w 17" name="T0"/>
              <a:gd fmla="*/ 29 h 42" name="T1"/>
              <a:gd fmla="*/ 4 w 17" name="T2"/>
              <a:gd fmla="*/ 22 h 42" name="T3"/>
              <a:gd fmla="*/ 1 w 17" name="T4"/>
              <a:gd fmla="*/ 14 h 42" name="T5"/>
              <a:gd fmla="*/ 6 w 17" name="T6"/>
              <a:gd fmla="*/ 2 h 42" name="T7"/>
              <a:gd fmla="*/ 11 w 17" name="T8"/>
              <a:gd fmla="*/ 1 h 42" name="T9"/>
              <a:gd fmla="*/ 14 w 17" name="T10"/>
              <a:gd fmla="*/ 14 h 42" name="T11"/>
              <a:gd fmla="*/ 13 w 17" name="T12"/>
              <a:gd fmla="*/ 16 h 42" name="T13"/>
              <a:gd fmla="*/ 11 w 17" name="T14"/>
              <a:gd fmla="*/ 33 h 42" name="T15"/>
              <a:gd fmla="*/ 9 w 17" name="T16"/>
              <a:gd fmla="*/ 42 h 42" name="T17"/>
              <a:gd fmla="*/ 2 w 17" name="T18"/>
              <a:gd fmla="*/ 35 h 42" name="T19"/>
              <a:gd fmla="*/ 1 w 17" name="T20"/>
              <a:gd fmla="*/ 29 h 4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2" w="17">
                <a:moveTo>
                  <a:pt x="1" y="29"/>
                </a:moveTo>
                <a:cubicBezTo>
                  <a:pt x="0" y="27"/>
                  <a:pt x="5" y="25"/>
                  <a:pt x="4" y="22"/>
                </a:cubicBezTo>
                <a:cubicBezTo>
                  <a:pt x="3" y="19"/>
                  <a:pt x="1" y="17"/>
                  <a:pt x="1" y="14"/>
                </a:cubicBezTo>
                <a:cubicBezTo>
                  <a:pt x="1" y="9"/>
                  <a:pt x="3" y="6"/>
                  <a:pt x="6" y="2"/>
                </a:cubicBezTo>
                <a:cubicBezTo>
                  <a:pt x="7" y="0"/>
                  <a:pt x="9" y="0"/>
                  <a:pt x="11" y="1"/>
                </a:cubicBezTo>
                <a:cubicBezTo>
                  <a:pt x="15" y="4"/>
                  <a:pt x="17" y="10"/>
                  <a:pt x="14" y="14"/>
                </a:cubicBezTo>
                <a:cubicBezTo>
                  <a:pt x="14" y="14"/>
                  <a:pt x="13" y="15"/>
                  <a:pt x="13" y="16"/>
                </a:cubicBezTo>
                <a:cubicBezTo>
                  <a:pt x="9" y="21"/>
                  <a:pt x="8" y="27"/>
                  <a:pt x="11" y="33"/>
                </a:cubicBezTo>
                <a:cubicBezTo>
                  <a:pt x="13" y="38"/>
                  <a:pt x="12" y="41"/>
                  <a:pt x="9" y="42"/>
                </a:cubicBezTo>
                <a:cubicBezTo>
                  <a:pt x="6" y="42"/>
                  <a:pt x="3" y="40"/>
                  <a:pt x="2" y="35"/>
                </a:cubicBezTo>
                <a:cubicBezTo>
                  <a:pt x="2" y="33"/>
                  <a:pt x="2" y="32"/>
                  <a:pt x="1" y="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CAB3A726-D456-4408-A396-96C58D6AFF0A}"/>
              </a:ext>
            </a:extLst>
          </p:cNvPr>
          <p:cNvSpPr/>
          <p:nvPr/>
        </p:nvSpPr>
        <p:spPr bwMode="auto">
          <a:xfrm>
            <a:off x="5023843" y="1972558"/>
            <a:ext cx="55767" cy="38085"/>
          </a:xfrm>
          <a:custGeom>
            <a:gdLst>
              <a:gd fmla="*/ 7 w 28" name="T0"/>
              <a:gd fmla="*/ 19 h 19" name="T1"/>
              <a:gd fmla="*/ 1 w 28" name="T2"/>
              <a:gd fmla="*/ 13 h 19" name="T3"/>
              <a:gd fmla="*/ 6 w 28" name="T4"/>
              <a:gd fmla="*/ 4 h 19" name="T5"/>
              <a:gd fmla="*/ 16 w 28" name="T6"/>
              <a:gd fmla="*/ 1 h 19" name="T7"/>
              <a:gd fmla="*/ 22 w 28" name="T8"/>
              <a:gd fmla="*/ 4 h 19" name="T9"/>
              <a:gd fmla="*/ 28 w 28" name="T10"/>
              <a:gd fmla="*/ 10 h 19" name="T11"/>
              <a:gd fmla="*/ 22 w 28" name="T12"/>
              <a:gd fmla="*/ 15 h 19" name="T13"/>
              <a:gd fmla="*/ 7 w 28" name="T14"/>
              <a:gd fmla="*/ 19 h 1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9" w="28">
                <a:moveTo>
                  <a:pt x="7" y="19"/>
                </a:moveTo>
                <a:cubicBezTo>
                  <a:pt x="1" y="19"/>
                  <a:pt x="0" y="18"/>
                  <a:pt x="1" y="13"/>
                </a:cubicBezTo>
                <a:cubicBezTo>
                  <a:pt x="2" y="10"/>
                  <a:pt x="4" y="7"/>
                  <a:pt x="6" y="4"/>
                </a:cubicBezTo>
                <a:cubicBezTo>
                  <a:pt x="9" y="1"/>
                  <a:pt x="12" y="0"/>
                  <a:pt x="16" y="1"/>
                </a:cubicBezTo>
                <a:cubicBezTo>
                  <a:pt x="18" y="2"/>
                  <a:pt x="20" y="2"/>
                  <a:pt x="22" y="4"/>
                </a:cubicBezTo>
                <a:cubicBezTo>
                  <a:pt x="25" y="5"/>
                  <a:pt x="28" y="7"/>
                  <a:pt x="28" y="10"/>
                </a:cubicBezTo>
                <a:cubicBezTo>
                  <a:pt x="28" y="13"/>
                  <a:pt x="24" y="14"/>
                  <a:pt x="22" y="15"/>
                </a:cubicBezTo>
                <a:cubicBezTo>
                  <a:pt x="17" y="18"/>
                  <a:pt x="12" y="18"/>
                  <a:pt x="7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DF7F346E-3B75-4498-99C1-D968AD7BA8FF}"/>
              </a:ext>
            </a:extLst>
          </p:cNvPr>
          <p:cNvSpPr/>
          <p:nvPr/>
        </p:nvSpPr>
        <p:spPr bwMode="auto">
          <a:xfrm>
            <a:off x="2035544" y="2260914"/>
            <a:ext cx="62568" cy="39445"/>
          </a:xfrm>
          <a:custGeom>
            <a:gdLst>
              <a:gd fmla="*/ 26 w 31" name="T0"/>
              <a:gd fmla="*/ 19 h 20" name="T1"/>
              <a:gd fmla="*/ 11 w 31" name="T2"/>
              <a:gd fmla="*/ 17 h 20" name="T3"/>
              <a:gd fmla="*/ 3 w 31" name="T4"/>
              <a:gd fmla="*/ 12 h 20" name="T5"/>
              <a:gd fmla="*/ 10 w 31" name="T6"/>
              <a:gd fmla="*/ 0 h 20" name="T7"/>
              <a:gd fmla="*/ 19 w 31" name="T8"/>
              <a:gd fmla="*/ 4 h 20" name="T9"/>
              <a:gd fmla="*/ 29 w 31" name="T10"/>
              <a:gd fmla="*/ 13 h 20" name="T11"/>
              <a:gd fmla="*/ 30 w 31" name="T12"/>
              <a:gd fmla="*/ 17 h 20" name="T13"/>
              <a:gd fmla="*/ 26 w 31" name="T14"/>
              <a:gd fmla="*/ 19 h 2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0" w="31">
                <a:moveTo>
                  <a:pt x="26" y="19"/>
                </a:moveTo>
                <a:cubicBezTo>
                  <a:pt x="21" y="18"/>
                  <a:pt x="16" y="18"/>
                  <a:pt x="11" y="17"/>
                </a:cubicBezTo>
                <a:cubicBezTo>
                  <a:pt x="7" y="17"/>
                  <a:pt x="5" y="15"/>
                  <a:pt x="3" y="12"/>
                </a:cubicBezTo>
                <a:cubicBezTo>
                  <a:pt x="0" y="6"/>
                  <a:pt x="4" y="0"/>
                  <a:pt x="10" y="0"/>
                </a:cubicBezTo>
                <a:cubicBezTo>
                  <a:pt x="13" y="0"/>
                  <a:pt x="17" y="1"/>
                  <a:pt x="19" y="4"/>
                </a:cubicBezTo>
                <a:cubicBezTo>
                  <a:pt x="22" y="7"/>
                  <a:pt x="25" y="10"/>
                  <a:pt x="29" y="13"/>
                </a:cubicBezTo>
                <a:cubicBezTo>
                  <a:pt x="30" y="14"/>
                  <a:pt x="31" y="16"/>
                  <a:pt x="30" y="17"/>
                </a:cubicBezTo>
                <a:cubicBezTo>
                  <a:pt x="30" y="20"/>
                  <a:pt x="27" y="19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4ED6121A-B838-4EC0-9461-5A606F064B9F}"/>
              </a:ext>
            </a:extLst>
          </p:cNvPr>
          <p:cNvSpPr/>
          <p:nvPr/>
        </p:nvSpPr>
        <p:spPr bwMode="auto">
          <a:xfrm>
            <a:off x="5125856" y="3619726"/>
            <a:ext cx="48966" cy="46246"/>
          </a:xfrm>
          <a:custGeom>
            <a:gdLst>
              <a:gd fmla="*/ 24 w 24" name="T0"/>
              <a:gd fmla="*/ 9 h 23" name="T1"/>
              <a:gd fmla="*/ 13 w 24" name="T2"/>
              <a:gd fmla="*/ 22 h 23" name="T3"/>
              <a:gd fmla="*/ 5 w 24" name="T4"/>
              <a:gd fmla="*/ 20 h 23" name="T5"/>
              <a:gd fmla="*/ 2 w 24" name="T6"/>
              <a:gd fmla="*/ 9 h 23" name="T7"/>
              <a:gd fmla="*/ 20 w 24" name="T8"/>
              <a:gd fmla="*/ 3 h 23" name="T9"/>
              <a:gd fmla="*/ 24 w 24" name="T10"/>
              <a:gd fmla="*/ 9 h 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3" w="24">
                <a:moveTo>
                  <a:pt x="24" y="9"/>
                </a:moveTo>
                <a:cubicBezTo>
                  <a:pt x="23" y="16"/>
                  <a:pt x="19" y="19"/>
                  <a:pt x="13" y="22"/>
                </a:cubicBezTo>
                <a:cubicBezTo>
                  <a:pt x="10" y="23"/>
                  <a:pt x="7" y="22"/>
                  <a:pt x="5" y="20"/>
                </a:cubicBezTo>
                <a:cubicBezTo>
                  <a:pt x="3" y="17"/>
                  <a:pt x="0" y="14"/>
                  <a:pt x="2" y="9"/>
                </a:cubicBezTo>
                <a:cubicBezTo>
                  <a:pt x="5" y="3"/>
                  <a:pt x="14" y="0"/>
                  <a:pt x="20" y="3"/>
                </a:cubicBezTo>
                <a:cubicBezTo>
                  <a:pt x="23" y="4"/>
                  <a:pt x="24" y="5"/>
                  <a:pt x="24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A9D958AB-C002-4CF6-982C-2ECF4B678F78}"/>
              </a:ext>
            </a:extLst>
          </p:cNvPr>
          <p:cNvSpPr/>
          <p:nvPr/>
        </p:nvSpPr>
        <p:spPr bwMode="auto">
          <a:xfrm>
            <a:off x="3378034" y="2216028"/>
            <a:ext cx="51687" cy="44886"/>
          </a:xfrm>
          <a:custGeom>
            <a:gdLst>
              <a:gd fmla="*/ 10 w 26" name="T0"/>
              <a:gd fmla="*/ 22 h 22" name="T1"/>
              <a:gd fmla="*/ 3 w 26" name="T2"/>
              <a:gd fmla="*/ 19 h 22" name="T3"/>
              <a:gd fmla="*/ 3 w 26" name="T4"/>
              <a:gd fmla="*/ 11 h 22" name="T5"/>
              <a:gd fmla="*/ 13 w 26" name="T6"/>
              <a:gd fmla="*/ 3 h 22" name="T7"/>
              <a:gd fmla="*/ 22 w 26" name="T8"/>
              <a:gd fmla="*/ 4 h 22" name="T9"/>
              <a:gd fmla="*/ 24 w 26" name="T10"/>
              <a:gd fmla="*/ 14 h 22" name="T11"/>
              <a:gd fmla="*/ 10 w 26" name="T12"/>
              <a:gd fmla="*/ 22 h 2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2" w="26">
                <a:moveTo>
                  <a:pt x="10" y="22"/>
                </a:moveTo>
                <a:cubicBezTo>
                  <a:pt x="7" y="22"/>
                  <a:pt x="5" y="21"/>
                  <a:pt x="3" y="19"/>
                </a:cubicBezTo>
                <a:cubicBezTo>
                  <a:pt x="0" y="16"/>
                  <a:pt x="0" y="13"/>
                  <a:pt x="3" y="11"/>
                </a:cubicBezTo>
                <a:cubicBezTo>
                  <a:pt x="6" y="8"/>
                  <a:pt x="9" y="5"/>
                  <a:pt x="13" y="3"/>
                </a:cubicBezTo>
                <a:cubicBezTo>
                  <a:pt x="16" y="0"/>
                  <a:pt x="19" y="1"/>
                  <a:pt x="22" y="4"/>
                </a:cubicBezTo>
                <a:cubicBezTo>
                  <a:pt x="26" y="8"/>
                  <a:pt x="26" y="11"/>
                  <a:pt x="24" y="14"/>
                </a:cubicBezTo>
                <a:cubicBezTo>
                  <a:pt x="20" y="19"/>
                  <a:pt x="15" y="21"/>
                  <a:pt x="10" y="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7419853A-B9A6-48A2-A44B-1ED183BAF4BB}"/>
              </a:ext>
            </a:extLst>
          </p:cNvPr>
          <p:cNvSpPr/>
          <p:nvPr/>
        </p:nvSpPr>
        <p:spPr bwMode="auto">
          <a:xfrm>
            <a:off x="5429175" y="4273969"/>
            <a:ext cx="68009" cy="42166"/>
          </a:xfrm>
          <a:custGeom>
            <a:gdLst>
              <a:gd fmla="*/ 5 w 34" name="T0"/>
              <a:gd fmla="*/ 21 h 21" name="T1"/>
              <a:gd fmla="*/ 1 w 34" name="T2"/>
              <a:gd fmla="*/ 19 h 21" name="T3"/>
              <a:gd fmla="*/ 2 w 34" name="T4"/>
              <a:gd fmla="*/ 14 h 21" name="T5"/>
              <a:gd fmla="*/ 16 w 34" name="T6"/>
              <a:gd fmla="*/ 3 h 21" name="T7"/>
              <a:gd fmla="*/ 31 w 34" name="T8"/>
              <a:gd fmla="*/ 3 h 21" name="T9"/>
              <a:gd fmla="*/ 34 w 34" name="T10"/>
              <a:gd fmla="*/ 8 h 21" name="T11"/>
              <a:gd fmla="*/ 30 w 34" name="T12"/>
              <a:gd fmla="*/ 10 h 21" name="T13"/>
              <a:gd fmla="*/ 11 w 34" name="T14"/>
              <a:gd fmla="*/ 19 h 21" name="T15"/>
              <a:gd fmla="*/ 5 w 34" name="T16"/>
              <a:gd fmla="*/ 21 h 2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" w="34">
                <a:moveTo>
                  <a:pt x="5" y="21"/>
                </a:moveTo>
                <a:cubicBezTo>
                  <a:pt x="3" y="21"/>
                  <a:pt x="2" y="20"/>
                  <a:pt x="1" y="19"/>
                </a:cubicBezTo>
                <a:cubicBezTo>
                  <a:pt x="0" y="17"/>
                  <a:pt x="1" y="15"/>
                  <a:pt x="2" y="14"/>
                </a:cubicBezTo>
                <a:cubicBezTo>
                  <a:pt x="6" y="10"/>
                  <a:pt x="11" y="6"/>
                  <a:pt x="16" y="3"/>
                </a:cubicBezTo>
                <a:cubicBezTo>
                  <a:pt x="20" y="0"/>
                  <a:pt x="26" y="1"/>
                  <a:pt x="31" y="3"/>
                </a:cubicBezTo>
                <a:cubicBezTo>
                  <a:pt x="33" y="3"/>
                  <a:pt x="34" y="5"/>
                  <a:pt x="34" y="8"/>
                </a:cubicBezTo>
                <a:cubicBezTo>
                  <a:pt x="34" y="10"/>
                  <a:pt x="32" y="10"/>
                  <a:pt x="30" y="10"/>
                </a:cubicBezTo>
                <a:cubicBezTo>
                  <a:pt x="22" y="11"/>
                  <a:pt x="16" y="13"/>
                  <a:pt x="11" y="19"/>
                </a:cubicBezTo>
                <a:cubicBezTo>
                  <a:pt x="9" y="20"/>
                  <a:pt x="7" y="21"/>
                  <a:pt x="5" y="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D7FB82EB-9547-459E-AB7A-CB068CCE67FF}"/>
              </a:ext>
            </a:extLst>
          </p:cNvPr>
          <p:cNvSpPr/>
          <p:nvPr/>
        </p:nvSpPr>
        <p:spPr bwMode="auto">
          <a:xfrm>
            <a:off x="5503984" y="4027777"/>
            <a:ext cx="42165" cy="61208"/>
          </a:xfrm>
          <a:custGeom>
            <a:gdLst>
              <a:gd fmla="*/ 9 w 21" name="T0"/>
              <a:gd fmla="*/ 1 h 30" name="T1"/>
              <a:gd fmla="*/ 9 w 21" name="T2"/>
              <a:gd fmla="*/ 2 h 30" name="T3"/>
              <a:gd fmla="*/ 17 w 21" name="T4"/>
              <a:gd fmla="*/ 10 h 30" name="T5"/>
              <a:gd fmla="*/ 19 w 21" name="T6"/>
              <a:gd fmla="*/ 19 h 30" name="T7"/>
              <a:gd fmla="*/ 4 w 21" name="T8"/>
              <a:gd fmla="*/ 20 h 30" name="T9"/>
              <a:gd fmla="*/ 5 w 21" name="T10"/>
              <a:gd fmla="*/ 1 h 30" name="T11"/>
              <a:gd fmla="*/ 9 w 21" name="T12"/>
              <a:gd fmla="*/ 1 h 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0" w="21">
                <a:moveTo>
                  <a:pt x="9" y="1"/>
                </a:moveTo>
                <a:cubicBezTo>
                  <a:pt x="8" y="0"/>
                  <a:pt x="9" y="1"/>
                  <a:pt x="9" y="2"/>
                </a:cubicBezTo>
                <a:cubicBezTo>
                  <a:pt x="10" y="6"/>
                  <a:pt x="14" y="8"/>
                  <a:pt x="17" y="10"/>
                </a:cubicBezTo>
                <a:cubicBezTo>
                  <a:pt x="21" y="12"/>
                  <a:pt x="21" y="15"/>
                  <a:pt x="19" y="19"/>
                </a:cubicBezTo>
                <a:cubicBezTo>
                  <a:pt x="14" y="30"/>
                  <a:pt x="11" y="30"/>
                  <a:pt x="4" y="20"/>
                </a:cubicBezTo>
                <a:cubicBezTo>
                  <a:pt x="0" y="14"/>
                  <a:pt x="0" y="7"/>
                  <a:pt x="5" y="1"/>
                </a:cubicBezTo>
                <a:cubicBezTo>
                  <a:pt x="6" y="0"/>
                  <a:pt x="6" y="0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65DDE980-1B4A-4D50-8096-F8A7ABFCAC2D}"/>
              </a:ext>
            </a:extLst>
          </p:cNvPr>
          <p:cNvSpPr/>
          <p:nvPr/>
        </p:nvSpPr>
        <p:spPr bwMode="auto">
          <a:xfrm>
            <a:off x="3259699" y="3245679"/>
            <a:ext cx="31284" cy="48966"/>
          </a:xfrm>
          <a:custGeom>
            <a:gdLst>
              <a:gd fmla="*/ 16 w 16" name="T0"/>
              <a:gd fmla="*/ 10 h 24" name="T1"/>
              <a:gd fmla="*/ 15 w 16" name="T2"/>
              <a:gd fmla="*/ 17 h 24" name="T3"/>
              <a:gd fmla="*/ 6 w 16" name="T4"/>
              <a:gd fmla="*/ 24 h 24" name="T5"/>
              <a:gd fmla="*/ 1 w 16" name="T6"/>
              <a:gd fmla="*/ 17 h 24" name="T7"/>
              <a:gd fmla="*/ 1 w 16" name="T8"/>
              <a:gd fmla="*/ 9 h 24" name="T9"/>
              <a:gd fmla="*/ 10 w 16" name="T10"/>
              <a:gd fmla="*/ 0 h 24" name="T11"/>
              <a:gd fmla="*/ 16 w 16" name="T12"/>
              <a:gd fmla="*/ 4 h 24" name="T13"/>
              <a:gd fmla="*/ 16 w 16" name="T14"/>
              <a:gd fmla="*/ 10 h 24" name="T15"/>
              <a:gd fmla="*/ 16 w 16" name="T16"/>
              <a:gd fmla="*/ 10 h 2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4" w="16">
                <a:moveTo>
                  <a:pt x="16" y="10"/>
                </a:moveTo>
                <a:cubicBezTo>
                  <a:pt x="16" y="13"/>
                  <a:pt x="16" y="15"/>
                  <a:pt x="15" y="17"/>
                </a:cubicBezTo>
                <a:cubicBezTo>
                  <a:pt x="14" y="22"/>
                  <a:pt x="10" y="24"/>
                  <a:pt x="6" y="24"/>
                </a:cubicBezTo>
                <a:cubicBezTo>
                  <a:pt x="2" y="23"/>
                  <a:pt x="1" y="20"/>
                  <a:pt x="1" y="17"/>
                </a:cubicBezTo>
                <a:cubicBezTo>
                  <a:pt x="1" y="14"/>
                  <a:pt x="0" y="12"/>
                  <a:pt x="1" y="9"/>
                </a:cubicBezTo>
                <a:cubicBezTo>
                  <a:pt x="1" y="4"/>
                  <a:pt x="5" y="0"/>
                  <a:pt x="10" y="0"/>
                </a:cubicBezTo>
                <a:cubicBezTo>
                  <a:pt x="13" y="0"/>
                  <a:pt x="15" y="1"/>
                  <a:pt x="16" y="4"/>
                </a:cubicBezTo>
                <a:cubicBezTo>
                  <a:pt x="16" y="6"/>
                  <a:pt x="16" y="8"/>
                  <a:pt x="16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8FCDD9B7-5843-46EA-BCC9-504DA382E92E}"/>
              </a:ext>
            </a:extLst>
          </p:cNvPr>
          <p:cNvSpPr/>
          <p:nvPr/>
        </p:nvSpPr>
        <p:spPr bwMode="auto">
          <a:xfrm>
            <a:off x="5520306" y="4118909"/>
            <a:ext cx="61207" cy="35364"/>
          </a:xfrm>
          <a:custGeom>
            <a:gdLst>
              <a:gd fmla="*/ 30 w 31" name="T0"/>
              <a:gd fmla="*/ 12 h 18" name="T1"/>
              <a:gd fmla="*/ 26 w 31" name="T2"/>
              <a:gd fmla="*/ 16 h 18" name="T3"/>
              <a:gd fmla="*/ 8 w 31" name="T4"/>
              <a:gd fmla="*/ 16 h 18" name="T5"/>
              <a:gd fmla="*/ 1 w 31" name="T6"/>
              <a:gd fmla="*/ 12 h 18" name="T7"/>
              <a:gd fmla="*/ 2 w 31" name="T8"/>
              <a:gd fmla="*/ 7 h 18" name="T9"/>
              <a:gd fmla="*/ 30 w 31" name="T10"/>
              <a:gd fmla="*/ 11 h 18" name="T11"/>
              <a:gd fmla="*/ 30 w 31" name="T12"/>
              <a:gd fmla="*/ 12 h 1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8" w="31">
                <a:moveTo>
                  <a:pt x="30" y="12"/>
                </a:moveTo>
                <a:cubicBezTo>
                  <a:pt x="31" y="15"/>
                  <a:pt x="27" y="18"/>
                  <a:pt x="26" y="16"/>
                </a:cubicBezTo>
                <a:cubicBezTo>
                  <a:pt x="19" y="10"/>
                  <a:pt x="14" y="14"/>
                  <a:pt x="8" y="16"/>
                </a:cubicBezTo>
                <a:cubicBezTo>
                  <a:pt x="4" y="17"/>
                  <a:pt x="2" y="16"/>
                  <a:pt x="1" y="12"/>
                </a:cubicBezTo>
                <a:cubicBezTo>
                  <a:pt x="0" y="10"/>
                  <a:pt x="1" y="9"/>
                  <a:pt x="2" y="7"/>
                </a:cubicBezTo>
                <a:cubicBezTo>
                  <a:pt x="9" y="0"/>
                  <a:pt x="25" y="2"/>
                  <a:pt x="30" y="11"/>
                </a:cubicBezTo>
                <a:cubicBezTo>
                  <a:pt x="30" y="11"/>
                  <a:pt x="30" y="12"/>
                  <a:pt x="30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38BA055B-C3A1-4FD0-98B7-2F0B6085390B}"/>
              </a:ext>
            </a:extLst>
          </p:cNvPr>
          <p:cNvSpPr/>
          <p:nvPr/>
        </p:nvSpPr>
        <p:spPr bwMode="auto">
          <a:xfrm>
            <a:off x="3333148" y="3304166"/>
            <a:ext cx="46246" cy="40805"/>
          </a:xfrm>
          <a:custGeom>
            <a:gdLst>
              <a:gd fmla="*/ 23 w 23" name="T0"/>
              <a:gd fmla="*/ 11 h 20" name="T1"/>
              <a:gd fmla="*/ 23 w 23" name="T2"/>
              <a:gd fmla="*/ 15 h 20" name="T3"/>
              <a:gd fmla="*/ 18 w 23" name="T4"/>
              <a:gd fmla="*/ 18 h 20" name="T5"/>
              <a:gd fmla="*/ 4 w 23" name="T6"/>
              <a:gd fmla="*/ 10 h 20" name="T7"/>
              <a:gd fmla="*/ 1 w 23" name="T8"/>
              <a:gd fmla="*/ 4 h 20" name="T9"/>
              <a:gd fmla="*/ 6 w 23" name="T10"/>
              <a:gd fmla="*/ 1 h 20" name="T11"/>
              <a:gd fmla="*/ 15 w 23" name="T12"/>
              <a:gd fmla="*/ 0 h 20" name="T13"/>
              <a:gd fmla="*/ 23 w 23" name="T14"/>
              <a:gd fmla="*/ 8 h 20" name="T15"/>
              <a:gd fmla="*/ 23 w 23" name="T16"/>
              <a:gd fmla="*/ 11 h 2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0" w="23">
                <a:moveTo>
                  <a:pt x="23" y="11"/>
                </a:moveTo>
                <a:cubicBezTo>
                  <a:pt x="23" y="12"/>
                  <a:pt x="23" y="14"/>
                  <a:pt x="23" y="15"/>
                </a:cubicBezTo>
                <a:cubicBezTo>
                  <a:pt x="23" y="18"/>
                  <a:pt x="21" y="20"/>
                  <a:pt x="18" y="18"/>
                </a:cubicBezTo>
                <a:cubicBezTo>
                  <a:pt x="13" y="15"/>
                  <a:pt x="9" y="13"/>
                  <a:pt x="4" y="10"/>
                </a:cubicBezTo>
                <a:cubicBezTo>
                  <a:pt x="2" y="9"/>
                  <a:pt x="0" y="7"/>
                  <a:pt x="1" y="4"/>
                </a:cubicBezTo>
                <a:cubicBezTo>
                  <a:pt x="1" y="2"/>
                  <a:pt x="4" y="2"/>
                  <a:pt x="6" y="1"/>
                </a:cubicBezTo>
                <a:cubicBezTo>
                  <a:pt x="9" y="1"/>
                  <a:pt x="12" y="0"/>
                  <a:pt x="15" y="0"/>
                </a:cubicBezTo>
                <a:cubicBezTo>
                  <a:pt x="21" y="0"/>
                  <a:pt x="23" y="2"/>
                  <a:pt x="23" y="8"/>
                </a:cubicBezTo>
                <a:cubicBezTo>
                  <a:pt x="23" y="9"/>
                  <a:pt x="23" y="10"/>
                  <a:pt x="23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68E977E7-A6D4-4132-B681-214F067BEB96}"/>
              </a:ext>
            </a:extLst>
          </p:cNvPr>
          <p:cNvSpPr/>
          <p:nvPr/>
        </p:nvSpPr>
        <p:spPr bwMode="auto">
          <a:xfrm>
            <a:off x="1681899" y="1980719"/>
            <a:ext cx="53046" cy="32644"/>
          </a:xfrm>
          <a:custGeom>
            <a:gdLst>
              <a:gd fmla="*/ 8 w 26" name="T0"/>
              <a:gd fmla="*/ 0 h 16" name="T1"/>
              <a:gd fmla="*/ 21 w 26" name="T2"/>
              <a:gd fmla="*/ 2 h 16" name="T3"/>
              <a:gd fmla="*/ 26 w 26" name="T4"/>
              <a:gd fmla="*/ 6 h 16" name="T5"/>
              <a:gd fmla="*/ 22 w 26" name="T6"/>
              <a:gd fmla="*/ 12 h 16" name="T7"/>
              <a:gd fmla="*/ 2 w 26" name="T8"/>
              <a:gd fmla="*/ 9 h 16" name="T9"/>
              <a:gd fmla="*/ 1 w 26" name="T10"/>
              <a:gd fmla="*/ 3 h 16" name="T11"/>
              <a:gd fmla="*/ 8 w 26" name="T12"/>
              <a:gd fmla="*/ 0 h 1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" w="26">
                <a:moveTo>
                  <a:pt x="8" y="0"/>
                </a:moveTo>
                <a:cubicBezTo>
                  <a:pt x="12" y="1"/>
                  <a:pt x="16" y="1"/>
                  <a:pt x="21" y="2"/>
                </a:cubicBezTo>
                <a:cubicBezTo>
                  <a:pt x="23" y="3"/>
                  <a:pt x="25" y="3"/>
                  <a:pt x="26" y="6"/>
                </a:cubicBezTo>
                <a:cubicBezTo>
                  <a:pt x="26" y="9"/>
                  <a:pt x="24" y="10"/>
                  <a:pt x="22" y="12"/>
                </a:cubicBezTo>
                <a:cubicBezTo>
                  <a:pt x="16" y="16"/>
                  <a:pt x="7" y="15"/>
                  <a:pt x="2" y="9"/>
                </a:cubicBezTo>
                <a:cubicBezTo>
                  <a:pt x="0" y="7"/>
                  <a:pt x="0" y="5"/>
                  <a:pt x="1" y="3"/>
                </a:cubicBezTo>
                <a:cubicBezTo>
                  <a:pt x="2" y="0"/>
                  <a:pt x="3" y="0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324D175A-F048-4F45-AAE8-94DF3BA740AD}"/>
              </a:ext>
            </a:extLst>
          </p:cNvPr>
          <p:cNvSpPr/>
          <p:nvPr/>
        </p:nvSpPr>
        <p:spPr bwMode="auto">
          <a:xfrm>
            <a:off x="3787446" y="2063689"/>
            <a:ext cx="46246" cy="34005"/>
          </a:xfrm>
          <a:custGeom>
            <a:gdLst>
              <a:gd fmla="*/ 11 w 23" name="T0"/>
              <a:gd fmla="*/ 17 h 17" name="T1"/>
              <a:gd fmla="*/ 0 w 23" name="T2"/>
              <a:gd fmla="*/ 7 h 17" name="T3"/>
              <a:gd fmla="*/ 8 w 23" name="T4"/>
              <a:gd fmla="*/ 2 h 17" name="T5"/>
              <a:gd fmla="*/ 17 w 23" name="T6"/>
              <a:gd fmla="*/ 3 h 17" name="T7"/>
              <a:gd fmla="*/ 22 w 23" name="T8"/>
              <a:gd fmla="*/ 4 h 17" name="T9"/>
              <a:gd fmla="*/ 21 w 23" name="T10"/>
              <a:gd fmla="*/ 10 h 17" name="T11"/>
              <a:gd fmla="*/ 11 w 23" name="T12"/>
              <a:gd fmla="*/ 17 h 1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7" w="23">
                <a:moveTo>
                  <a:pt x="11" y="17"/>
                </a:moveTo>
                <a:cubicBezTo>
                  <a:pt x="4" y="17"/>
                  <a:pt x="0" y="12"/>
                  <a:pt x="0" y="7"/>
                </a:cubicBezTo>
                <a:cubicBezTo>
                  <a:pt x="0" y="3"/>
                  <a:pt x="4" y="0"/>
                  <a:pt x="8" y="2"/>
                </a:cubicBezTo>
                <a:cubicBezTo>
                  <a:pt x="11" y="3"/>
                  <a:pt x="14" y="3"/>
                  <a:pt x="17" y="3"/>
                </a:cubicBezTo>
                <a:cubicBezTo>
                  <a:pt x="19" y="3"/>
                  <a:pt x="21" y="3"/>
                  <a:pt x="22" y="4"/>
                </a:cubicBezTo>
                <a:cubicBezTo>
                  <a:pt x="23" y="6"/>
                  <a:pt x="23" y="9"/>
                  <a:pt x="21" y="10"/>
                </a:cubicBezTo>
                <a:cubicBezTo>
                  <a:pt x="19" y="14"/>
                  <a:pt x="15" y="17"/>
                  <a:pt x="11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FE0812E0-4462-4554-8506-2D9F3BF6B2BB}"/>
              </a:ext>
            </a:extLst>
          </p:cNvPr>
          <p:cNvSpPr/>
          <p:nvPr/>
        </p:nvSpPr>
        <p:spPr bwMode="auto">
          <a:xfrm>
            <a:off x="2823084" y="2395571"/>
            <a:ext cx="46246" cy="35364"/>
          </a:xfrm>
          <a:custGeom>
            <a:gdLst>
              <a:gd fmla="*/ 23 w 23" name="T0"/>
              <a:gd fmla="*/ 11 h 18" name="T1"/>
              <a:gd fmla="*/ 22 w 23" name="T2"/>
              <a:gd fmla="*/ 15 h 18" name="T3"/>
              <a:gd fmla="*/ 18 w 23" name="T4"/>
              <a:gd fmla="*/ 17 h 18" name="T5"/>
              <a:gd fmla="*/ 4 w 23" name="T6"/>
              <a:gd fmla="*/ 10 h 18" name="T7"/>
              <a:gd fmla="*/ 1 w 23" name="T8"/>
              <a:gd fmla="*/ 4 h 18" name="T9"/>
              <a:gd fmla="*/ 7 w 23" name="T10"/>
              <a:gd fmla="*/ 0 h 18" name="T11"/>
              <a:gd fmla="*/ 20 w 23" name="T12"/>
              <a:gd fmla="*/ 4 h 18" name="T13"/>
              <a:gd fmla="*/ 23 w 23" name="T14"/>
              <a:gd fmla="*/ 11 h 1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" w="23">
                <a:moveTo>
                  <a:pt x="23" y="11"/>
                </a:moveTo>
                <a:cubicBezTo>
                  <a:pt x="23" y="12"/>
                  <a:pt x="22" y="14"/>
                  <a:pt x="22" y="15"/>
                </a:cubicBezTo>
                <a:cubicBezTo>
                  <a:pt x="21" y="18"/>
                  <a:pt x="20" y="18"/>
                  <a:pt x="18" y="17"/>
                </a:cubicBezTo>
                <a:cubicBezTo>
                  <a:pt x="13" y="15"/>
                  <a:pt x="8" y="13"/>
                  <a:pt x="4" y="10"/>
                </a:cubicBezTo>
                <a:cubicBezTo>
                  <a:pt x="2" y="9"/>
                  <a:pt x="0" y="7"/>
                  <a:pt x="1" y="4"/>
                </a:cubicBezTo>
                <a:cubicBezTo>
                  <a:pt x="2" y="2"/>
                  <a:pt x="4" y="0"/>
                  <a:pt x="7" y="0"/>
                </a:cubicBezTo>
                <a:cubicBezTo>
                  <a:pt x="12" y="1"/>
                  <a:pt x="16" y="2"/>
                  <a:pt x="20" y="4"/>
                </a:cubicBezTo>
                <a:cubicBezTo>
                  <a:pt x="23" y="5"/>
                  <a:pt x="23" y="8"/>
                  <a:pt x="23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2CF6813D-CA88-4518-9D73-E4A0C5F1700D}"/>
              </a:ext>
            </a:extLst>
          </p:cNvPr>
          <p:cNvSpPr/>
          <p:nvPr/>
        </p:nvSpPr>
        <p:spPr bwMode="auto">
          <a:xfrm>
            <a:off x="5482221" y="3241598"/>
            <a:ext cx="35364" cy="48966"/>
          </a:xfrm>
          <a:custGeom>
            <a:gdLst>
              <a:gd fmla="*/ 0 w 18" name="T0"/>
              <a:gd fmla="*/ 15 h 24" name="T1"/>
              <a:gd fmla="*/ 10 w 18" name="T2"/>
              <a:gd fmla="*/ 1 h 24" name="T3"/>
              <a:gd fmla="*/ 16 w 18" name="T4"/>
              <a:gd fmla="*/ 4 h 24" name="T5"/>
              <a:gd fmla="*/ 14 w 18" name="T6"/>
              <a:gd fmla="*/ 16 h 24" name="T7"/>
              <a:gd fmla="*/ 9 w 18" name="T8"/>
              <a:gd fmla="*/ 20 h 24" name="T9"/>
              <a:gd fmla="*/ 3 w 18" name="T10"/>
              <a:gd fmla="*/ 22 h 24" name="T11"/>
              <a:gd fmla="*/ 0 w 18" name="T12"/>
              <a:gd fmla="*/ 15 h 2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" w="18">
                <a:moveTo>
                  <a:pt x="0" y="15"/>
                </a:moveTo>
                <a:cubicBezTo>
                  <a:pt x="0" y="10"/>
                  <a:pt x="6" y="3"/>
                  <a:pt x="10" y="1"/>
                </a:cubicBezTo>
                <a:cubicBezTo>
                  <a:pt x="13" y="0"/>
                  <a:pt x="15" y="1"/>
                  <a:pt x="16" y="4"/>
                </a:cubicBezTo>
                <a:cubicBezTo>
                  <a:pt x="18" y="8"/>
                  <a:pt x="17" y="13"/>
                  <a:pt x="14" y="16"/>
                </a:cubicBezTo>
                <a:cubicBezTo>
                  <a:pt x="12" y="17"/>
                  <a:pt x="11" y="19"/>
                  <a:pt x="9" y="20"/>
                </a:cubicBezTo>
                <a:cubicBezTo>
                  <a:pt x="7" y="21"/>
                  <a:pt x="6" y="24"/>
                  <a:pt x="3" y="22"/>
                </a:cubicBezTo>
                <a:cubicBezTo>
                  <a:pt x="1" y="21"/>
                  <a:pt x="0" y="19"/>
                  <a:pt x="0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71B12F58-9447-498A-9767-09D806B957D3}"/>
              </a:ext>
            </a:extLst>
          </p:cNvPr>
          <p:cNvSpPr/>
          <p:nvPr/>
        </p:nvSpPr>
        <p:spPr bwMode="auto">
          <a:xfrm>
            <a:off x="5950120" y="4144752"/>
            <a:ext cx="51687" cy="58488"/>
          </a:xfrm>
          <a:custGeom>
            <a:gdLst>
              <a:gd fmla="*/ 25 w 26" name="T0"/>
              <a:gd fmla="*/ 23 h 29" name="T1"/>
              <a:gd fmla="*/ 25 w 26" name="T2"/>
              <a:gd fmla="*/ 27 h 29" name="T3"/>
              <a:gd fmla="*/ 22 w 26" name="T4"/>
              <a:gd fmla="*/ 29 h 29" name="T5"/>
              <a:gd fmla="*/ 18 w 26" name="T6"/>
              <a:gd fmla="*/ 27 h 29" name="T7"/>
              <a:gd fmla="*/ 6 w 26" name="T8"/>
              <a:gd fmla="*/ 12 h 29" name="T9"/>
              <a:gd fmla="*/ 5 w 26" name="T10"/>
              <a:gd fmla="*/ 11 h 29" name="T11"/>
              <a:gd fmla="*/ 3 w 26" name="T12"/>
              <a:gd fmla="*/ 3 h 29" name="T13"/>
              <a:gd fmla="*/ 9 w 26" name="T14"/>
              <a:gd fmla="*/ 5 h 29" name="T15"/>
              <a:gd fmla="*/ 22 w 26" name="T16"/>
              <a:gd fmla="*/ 16 h 29" name="T17"/>
              <a:gd fmla="*/ 25 w 26" name="T18"/>
              <a:gd fmla="*/ 23 h 2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" w="26">
                <a:moveTo>
                  <a:pt x="25" y="23"/>
                </a:moveTo>
                <a:cubicBezTo>
                  <a:pt x="25" y="24"/>
                  <a:pt x="25" y="25"/>
                  <a:pt x="25" y="27"/>
                </a:cubicBezTo>
                <a:cubicBezTo>
                  <a:pt x="25" y="28"/>
                  <a:pt x="24" y="29"/>
                  <a:pt x="22" y="29"/>
                </a:cubicBezTo>
                <a:cubicBezTo>
                  <a:pt x="20" y="29"/>
                  <a:pt x="19" y="29"/>
                  <a:pt x="18" y="27"/>
                </a:cubicBezTo>
                <a:cubicBezTo>
                  <a:pt x="17" y="20"/>
                  <a:pt x="11" y="17"/>
                  <a:pt x="6" y="12"/>
                </a:cubicBezTo>
                <a:cubicBezTo>
                  <a:pt x="6" y="12"/>
                  <a:pt x="5" y="11"/>
                  <a:pt x="5" y="11"/>
                </a:cubicBezTo>
                <a:cubicBezTo>
                  <a:pt x="3" y="9"/>
                  <a:pt x="0" y="7"/>
                  <a:pt x="3" y="3"/>
                </a:cubicBezTo>
                <a:cubicBezTo>
                  <a:pt x="5" y="0"/>
                  <a:pt x="7" y="3"/>
                  <a:pt x="9" y="5"/>
                </a:cubicBezTo>
                <a:cubicBezTo>
                  <a:pt x="14" y="8"/>
                  <a:pt x="18" y="12"/>
                  <a:pt x="22" y="16"/>
                </a:cubicBezTo>
                <a:cubicBezTo>
                  <a:pt x="24" y="18"/>
                  <a:pt x="26" y="20"/>
                  <a:pt x="25" y="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BD7F21F4-B242-4753-B757-416FF30BDC6F}"/>
              </a:ext>
            </a:extLst>
          </p:cNvPr>
          <p:cNvSpPr/>
          <p:nvPr/>
        </p:nvSpPr>
        <p:spPr bwMode="auto">
          <a:xfrm>
            <a:off x="2363346" y="2439097"/>
            <a:ext cx="34004" cy="42166"/>
          </a:xfrm>
          <a:custGeom>
            <a:gdLst>
              <a:gd fmla="*/ 16 w 17" name="T0"/>
              <a:gd fmla="*/ 11 h 21" name="T1"/>
              <a:gd fmla="*/ 9 w 17" name="T2"/>
              <a:gd fmla="*/ 20 h 21" name="T3"/>
              <a:gd fmla="*/ 0 w 17" name="T4"/>
              <a:gd fmla="*/ 9 h 21" name="T5"/>
              <a:gd fmla="*/ 10 w 17" name="T6"/>
              <a:gd fmla="*/ 1 h 21" name="T7"/>
              <a:gd fmla="*/ 16 w 17" name="T8"/>
              <a:gd fmla="*/ 11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17">
                <a:moveTo>
                  <a:pt x="16" y="11"/>
                </a:moveTo>
                <a:cubicBezTo>
                  <a:pt x="16" y="17"/>
                  <a:pt x="13" y="21"/>
                  <a:pt x="9" y="20"/>
                </a:cubicBezTo>
                <a:cubicBezTo>
                  <a:pt x="5" y="20"/>
                  <a:pt x="0" y="13"/>
                  <a:pt x="0" y="9"/>
                </a:cubicBezTo>
                <a:cubicBezTo>
                  <a:pt x="0" y="5"/>
                  <a:pt x="6" y="0"/>
                  <a:pt x="10" y="1"/>
                </a:cubicBezTo>
                <a:cubicBezTo>
                  <a:pt x="13" y="1"/>
                  <a:pt x="17" y="7"/>
                  <a:pt x="16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7B077A24-3399-4B26-920C-C4BD495FF505}"/>
              </a:ext>
            </a:extLst>
          </p:cNvPr>
          <p:cNvSpPr/>
          <p:nvPr/>
        </p:nvSpPr>
        <p:spPr bwMode="auto">
          <a:xfrm>
            <a:off x="3673191" y="3354493"/>
            <a:ext cx="53046" cy="34005"/>
          </a:xfrm>
          <a:custGeom>
            <a:gdLst>
              <a:gd fmla="*/ 10 w 26" name="T0"/>
              <a:gd fmla="*/ 17 h 17" name="T1"/>
              <a:gd fmla="*/ 3 w 26" name="T2"/>
              <a:gd fmla="*/ 14 h 17" name="T3"/>
              <a:gd fmla="*/ 5 w 26" name="T4"/>
              <a:gd fmla="*/ 5 h 17" name="T5"/>
              <a:gd fmla="*/ 18 w 26" name="T6"/>
              <a:gd fmla="*/ 1 h 17" name="T7"/>
              <a:gd fmla="*/ 23 w 26" name="T8"/>
              <a:gd fmla="*/ 1 h 17" name="T9"/>
              <a:gd fmla="*/ 25 w 26" name="T10"/>
              <a:gd fmla="*/ 5 h 17" name="T11"/>
              <a:gd fmla="*/ 11 w 26" name="T12"/>
              <a:gd fmla="*/ 17 h 17" name="T13"/>
              <a:gd fmla="*/ 10 w 26" name="T14"/>
              <a:gd fmla="*/ 17 h 1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7" w="26">
                <a:moveTo>
                  <a:pt x="10" y="17"/>
                </a:moveTo>
                <a:cubicBezTo>
                  <a:pt x="7" y="17"/>
                  <a:pt x="5" y="16"/>
                  <a:pt x="3" y="14"/>
                </a:cubicBezTo>
                <a:cubicBezTo>
                  <a:pt x="0" y="11"/>
                  <a:pt x="1" y="6"/>
                  <a:pt x="5" y="5"/>
                </a:cubicBezTo>
                <a:cubicBezTo>
                  <a:pt x="10" y="5"/>
                  <a:pt x="14" y="3"/>
                  <a:pt x="18" y="1"/>
                </a:cubicBezTo>
                <a:cubicBezTo>
                  <a:pt x="20" y="0"/>
                  <a:pt x="21" y="0"/>
                  <a:pt x="23" y="1"/>
                </a:cubicBezTo>
                <a:cubicBezTo>
                  <a:pt x="25" y="2"/>
                  <a:pt x="26" y="3"/>
                  <a:pt x="25" y="5"/>
                </a:cubicBezTo>
                <a:cubicBezTo>
                  <a:pt x="21" y="10"/>
                  <a:pt x="17" y="14"/>
                  <a:pt x="11" y="17"/>
                </a:cubicBezTo>
                <a:cubicBezTo>
                  <a:pt x="11" y="17"/>
                  <a:pt x="10" y="17"/>
                  <a:pt x="10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806A1292-3704-4CD0-8F95-024BF4297411}"/>
              </a:ext>
            </a:extLst>
          </p:cNvPr>
          <p:cNvSpPr/>
          <p:nvPr/>
        </p:nvSpPr>
        <p:spPr bwMode="auto">
          <a:xfrm>
            <a:off x="562477" y="2179304"/>
            <a:ext cx="42165" cy="48966"/>
          </a:xfrm>
          <a:custGeom>
            <a:gdLst>
              <a:gd fmla="*/ 0 w 21" name="T0"/>
              <a:gd fmla="*/ 0 h 24" name="T1"/>
              <a:gd fmla="*/ 18 w 21" name="T2"/>
              <a:gd fmla="*/ 11 h 24" name="T3"/>
              <a:gd fmla="*/ 18 w 21" name="T4"/>
              <a:gd fmla="*/ 21 h 24" name="T5"/>
              <a:gd fmla="*/ 9 w 21" name="T6"/>
              <a:gd fmla="*/ 19 h 24" name="T7"/>
              <a:gd fmla="*/ 0 w 21" name="T8"/>
              <a:gd fmla="*/ 0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21">
                <a:moveTo>
                  <a:pt x="0" y="0"/>
                </a:moveTo>
                <a:cubicBezTo>
                  <a:pt x="8" y="3"/>
                  <a:pt x="13" y="7"/>
                  <a:pt x="18" y="11"/>
                </a:cubicBezTo>
                <a:cubicBezTo>
                  <a:pt x="21" y="14"/>
                  <a:pt x="21" y="19"/>
                  <a:pt x="18" y="21"/>
                </a:cubicBezTo>
                <a:cubicBezTo>
                  <a:pt x="15" y="24"/>
                  <a:pt x="11" y="23"/>
                  <a:pt x="9" y="19"/>
                </a:cubicBezTo>
                <a:cubicBezTo>
                  <a:pt x="6" y="14"/>
                  <a:pt x="2" y="8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C82C0789-3418-455D-A2B0-650DD6EAB096}"/>
              </a:ext>
            </a:extLst>
          </p:cNvPr>
          <p:cNvSpPr/>
          <p:nvPr/>
        </p:nvSpPr>
        <p:spPr bwMode="auto">
          <a:xfrm>
            <a:off x="1688700" y="1952155"/>
            <a:ext cx="50326" cy="24483"/>
          </a:xfrm>
          <a:custGeom>
            <a:gdLst>
              <a:gd fmla="*/ 10 w 25" name="T0"/>
              <a:gd fmla="*/ 11 h 12" name="T1"/>
              <a:gd fmla="*/ 4 w 25" name="T2"/>
              <a:gd fmla="*/ 11 h 12" name="T3"/>
              <a:gd fmla="*/ 0 w 25" name="T4"/>
              <a:gd fmla="*/ 8 h 12" name="T5"/>
              <a:gd fmla="*/ 2 w 25" name="T6"/>
              <a:gd fmla="*/ 4 h 12" name="T7"/>
              <a:gd fmla="*/ 23 w 25" name="T8"/>
              <a:gd fmla="*/ 3 h 12" name="T9"/>
              <a:gd fmla="*/ 25 w 25" name="T10"/>
              <a:gd fmla="*/ 7 h 12" name="T11"/>
              <a:gd fmla="*/ 22 w 25" name="T12"/>
              <a:gd fmla="*/ 10 h 12" name="T13"/>
              <a:gd fmla="*/ 10 w 25" name="T14"/>
              <a:gd fmla="*/ 11 h 1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" w="25">
                <a:moveTo>
                  <a:pt x="10" y="11"/>
                </a:moveTo>
                <a:cubicBezTo>
                  <a:pt x="8" y="11"/>
                  <a:pt x="6" y="12"/>
                  <a:pt x="4" y="11"/>
                </a:cubicBezTo>
                <a:cubicBezTo>
                  <a:pt x="2" y="11"/>
                  <a:pt x="1" y="10"/>
                  <a:pt x="0" y="8"/>
                </a:cubicBezTo>
                <a:cubicBezTo>
                  <a:pt x="0" y="6"/>
                  <a:pt x="1" y="5"/>
                  <a:pt x="2" y="4"/>
                </a:cubicBezTo>
                <a:cubicBezTo>
                  <a:pt x="7" y="1"/>
                  <a:pt x="19" y="0"/>
                  <a:pt x="23" y="3"/>
                </a:cubicBezTo>
                <a:cubicBezTo>
                  <a:pt x="24" y="4"/>
                  <a:pt x="25" y="5"/>
                  <a:pt x="25" y="7"/>
                </a:cubicBezTo>
                <a:cubicBezTo>
                  <a:pt x="25" y="9"/>
                  <a:pt x="24" y="10"/>
                  <a:pt x="22" y="10"/>
                </a:cubicBezTo>
                <a:cubicBezTo>
                  <a:pt x="18" y="11"/>
                  <a:pt x="14" y="11"/>
                  <a:pt x="10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12B9E5A1-0827-4CFD-842A-1CBD9C4457BD}"/>
              </a:ext>
            </a:extLst>
          </p:cNvPr>
          <p:cNvSpPr/>
          <p:nvPr/>
        </p:nvSpPr>
        <p:spPr bwMode="auto">
          <a:xfrm>
            <a:off x="2145718" y="5200245"/>
            <a:ext cx="44885" cy="38085"/>
          </a:xfrm>
          <a:custGeom>
            <a:gdLst>
              <a:gd fmla="*/ 3 w 22" name="T0"/>
              <a:gd fmla="*/ 19 h 19" name="T1"/>
              <a:gd fmla="*/ 0 w 22" name="T2"/>
              <a:gd fmla="*/ 17 h 19" name="T3"/>
              <a:gd fmla="*/ 0 w 22" name="T4"/>
              <a:gd fmla="*/ 15 h 19" name="T5"/>
              <a:gd fmla="*/ 10 w 22" name="T6"/>
              <a:gd fmla="*/ 1 h 19" name="T7"/>
              <a:gd fmla="*/ 12 w 22" name="T8"/>
              <a:gd fmla="*/ 0 h 19" name="T9"/>
              <a:gd fmla="*/ 20 w 22" name="T10"/>
              <a:gd fmla="*/ 4 h 19" name="T11"/>
              <a:gd fmla="*/ 19 w 22" name="T12"/>
              <a:gd fmla="*/ 10 h 19" name="T13"/>
              <a:gd fmla="*/ 3 w 22" name="T14"/>
              <a:gd fmla="*/ 19 h 1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9" w="22">
                <a:moveTo>
                  <a:pt x="3" y="19"/>
                </a:moveTo>
                <a:cubicBezTo>
                  <a:pt x="2" y="19"/>
                  <a:pt x="1" y="19"/>
                  <a:pt x="0" y="17"/>
                </a:cubicBezTo>
                <a:cubicBezTo>
                  <a:pt x="0" y="16"/>
                  <a:pt x="0" y="15"/>
                  <a:pt x="0" y="15"/>
                </a:cubicBezTo>
                <a:cubicBezTo>
                  <a:pt x="4" y="11"/>
                  <a:pt x="8" y="7"/>
                  <a:pt x="10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5" y="0"/>
                  <a:pt x="18" y="2"/>
                  <a:pt x="20" y="4"/>
                </a:cubicBezTo>
                <a:cubicBezTo>
                  <a:pt x="22" y="6"/>
                  <a:pt x="20" y="8"/>
                  <a:pt x="19" y="10"/>
                </a:cubicBezTo>
                <a:cubicBezTo>
                  <a:pt x="15" y="16"/>
                  <a:pt x="9" y="17"/>
                  <a:pt x="3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id="{271CA769-62D4-4DBA-831A-4FFCB13380AC}"/>
              </a:ext>
            </a:extLst>
          </p:cNvPr>
          <p:cNvSpPr/>
          <p:nvPr/>
        </p:nvSpPr>
        <p:spPr bwMode="auto">
          <a:xfrm>
            <a:off x="3892180" y="2043287"/>
            <a:ext cx="34004" cy="42166"/>
          </a:xfrm>
          <a:custGeom>
            <a:gdLst>
              <a:gd fmla="*/ 17 w 17" name="T0"/>
              <a:gd fmla="*/ 9 h 21" name="T1"/>
              <a:gd fmla="*/ 15 w 17" name="T2"/>
              <a:gd fmla="*/ 16 h 21" name="T3"/>
              <a:gd fmla="*/ 8 w 17" name="T4"/>
              <a:gd fmla="*/ 21 h 21" name="T5"/>
              <a:gd fmla="*/ 4 w 17" name="T6"/>
              <a:gd fmla="*/ 15 h 21" name="T7"/>
              <a:gd fmla="*/ 4 w 17" name="T8"/>
              <a:gd fmla="*/ 5 h 21" name="T9"/>
              <a:gd fmla="*/ 12 w 17" name="T10"/>
              <a:gd fmla="*/ 2 h 21" name="T11"/>
              <a:gd fmla="*/ 17 w 17" name="T12"/>
              <a:gd fmla="*/ 9 h 2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" w="17">
                <a:moveTo>
                  <a:pt x="17" y="9"/>
                </a:moveTo>
                <a:cubicBezTo>
                  <a:pt x="17" y="12"/>
                  <a:pt x="16" y="14"/>
                  <a:pt x="15" y="16"/>
                </a:cubicBezTo>
                <a:cubicBezTo>
                  <a:pt x="13" y="18"/>
                  <a:pt x="11" y="21"/>
                  <a:pt x="8" y="21"/>
                </a:cubicBezTo>
                <a:cubicBezTo>
                  <a:pt x="4" y="21"/>
                  <a:pt x="5" y="17"/>
                  <a:pt x="4" y="15"/>
                </a:cubicBezTo>
                <a:cubicBezTo>
                  <a:pt x="3" y="11"/>
                  <a:pt x="0" y="8"/>
                  <a:pt x="4" y="5"/>
                </a:cubicBezTo>
                <a:cubicBezTo>
                  <a:pt x="6" y="2"/>
                  <a:pt x="9" y="0"/>
                  <a:pt x="12" y="2"/>
                </a:cubicBezTo>
                <a:cubicBezTo>
                  <a:pt x="16" y="3"/>
                  <a:pt x="16" y="6"/>
                  <a:pt x="17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BF49D6DA-1B4F-4C72-ADEC-086FA88FA3C9}"/>
              </a:ext>
            </a:extLst>
          </p:cNvPr>
          <p:cNvSpPr/>
          <p:nvPr/>
        </p:nvSpPr>
        <p:spPr bwMode="auto">
          <a:xfrm>
            <a:off x="5435975" y="3803349"/>
            <a:ext cx="25843" cy="42166"/>
          </a:xfrm>
          <a:custGeom>
            <a:gdLst>
              <a:gd fmla="*/ 0 w 13" name="T0"/>
              <a:gd fmla="*/ 9 h 21" name="T1"/>
              <a:gd fmla="*/ 0 w 13" name="T2"/>
              <a:gd fmla="*/ 4 h 21" name="T3"/>
              <a:gd fmla="*/ 5 w 13" name="T4"/>
              <a:gd fmla="*/ 0 h 21" name="T5"/>
              <a:gd fmla="*/ 10 w 13" name="T6"/>
              <a:gd fmla="*/ 2 h 21" name="T7"/>
              <a:gd fmla="*/ 8 w 13" name="T8"/>
              <a:gd fmla="*/ 20 h 21" name="T9"/>
              <a:gd fmla="*/ 2 w 13" name="T10"/>
              <a:gd fmla="*/ 19 h 21" name="T11"/>
              <a:gd fmla="*/ 0 w 13" name="T12"/>
              <a:gd fmla="*/ 9 h 2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" w="13">
                <a:moveTo>
                  <a:pt x="0" y="9"/>
                </a:moveTo>
                <a:cubicBezTo>
                  <a:pt x="0" y="7"/>
                  <a:pt x="0" y="6"/>
                  <a:pt x="0" y="4"/>
                </a:cubicBezTo>
                <a:cubicBezTo>
                  <a:pt x="1" y="1"/>
                  <a:pt x="2" y="0"/>
                  <a:pt x="5" y="0"/>
                </a:cubicBezTo>
                <a:cubicBezTo>
                  <a:pt x="7" y="0"/>
                  <a:pt x="9" y="0"/>
                  <a:pt x="10" y="2"/>
                </a:cubicBezTo>
                <a:cubicBezTo>
                  <a:pt x="13" y="7"/>
                  <a:pt x="12" y="16"/>
                  <a:pt x="8" y="20"/>
                </a:cubicBezTo>
                <a:cubicBezTo>
                  <a:pt x="5" y="21"/>
                  <a:pt x="4" y="21"/>
                  <a:pt x="2" y="19"/>
                </a:cubicBezTo>
                <a:cubicBezTo>
                  <a:pt x="0" y="16"/>
                  <a:pt x="0" y="13"/>
                  <a:pt x="0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82EADD4E-1CD5-464E-B94D-7D974928EBBF}"/>
              </a:ext>
            </a:extLst>
          </p:cNvPr>
          <p:cNvSpPr/>
          <p:nvPr/>
        </p:nvSpPr>
        <p:spPr bwMode="auto">
          <a:xfrm>
            <a:off x="3854095" y="2065050"/>
            <a:ext cx="38085" cy="28564"/>
          </a:xfrm>
          <a:custGeom>
            <a:gdLst>
              <a:gd fmla="*/ 8 w 19" name="T0"/>
              <a:gd fmla="*/ 0 h 14" name="T1"/>
              <a:gd fmla="*/ 14 w 19" name="T2"/>
              <a:gd fmla="*/ 1 h 14" name="T3"/>
              <a:gd fmla="*/ 19 w 19" name="T4"/>
              <a:gd fmla="*/ 9 h 14" name="T5"/>
              <a:gd fmla="*/ 12 w 19" name="T6"/>
              <a:gd fmla="*/ 14 h 14" name="T7"/>
              <a:gd fmla="*/ 7 w 19" name="T8"/>
              <a:gd fmla="*/ 14 h 14" name="T9"/>
              <a:gd fmla="*/ 1 w 19" name="T10"/>
              <a:gd fmla="*/ 4 h 14" name="T11"/>
              <a:gd fmla="*/ 8 w 19" name="T12"/>
              <a:gd fmla="*/ 0 h 1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" w="19">
                <a:moveTo>
                  <a:pt x="8" y="0"/>
                </a:moveTo>
                <a:cubicBezTo>
                  <a:pt x="10" y="0"/>
                  <a:pt x="12" y="0"/>
                  <a:pt x="14" y="1"/>
                </a:cubicBezTo>
                <a:cubicBezTo>
                  <a:pt x="17" y="3"/>
                  <a:pt x="19" y="6"/>
                  <a:pt x="19" y="9"/>
                </a:cubicBezTo>
                <a:cubicBezTo>
                  <a:pt x="18" y="13"/>
                  <a:pt x="15" y="13"/>
                  <a:pt x="12" y="14"/>
                </a:cubicBezTo>
                <a:cubicBezTo>
                  <a:pt x="10" y="14"/>
                  <a:pt x="8" y="14"/>
                  <a:pt x="7" y="14"/>
                </a:cubicBezTo>
                <a:cubicBezTo>
                  <a:pt x="3" y="13"/>
                  <a:pt x="0" y="7"/>
                  <a:pt x="1" y="4"/>
                </a:cubicBezTo>
                <a:cubicBezTo>
                  <a:pt x="2" y="1"/>
                  <a:pt x="5" y="1"/>
                  <a:pt x="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3">
            <a:extLst>
              <a:ext uri="{FF2B5EF4-FFF2-40B4-BE49-F238E27FC236}">
                <a16:creationId xmlns:a16="http://schemas.microsoft.com/office/drawing/2014/main" id="{52245628-D81A-4DC7-8135-1AC0E71FDCA6}"/>
              </a:ext>
            </a:extLst>
          </p:cNvPr>
          <p:cNvSpPr/>
          <p:nvPr/>
        </p:nvSpPr>
        <p:spPr bwMode="auto">
          <a:xfrm>
            <a:off x="3534454" y="3355852"/>
            <a:ext cx="53046" cy="27203"/>
          </a:xfrm>
          <a:custGeom>
            <a:gdLst>
              <a:gd fmla="*/ 13 w 26" name="T0"/>
              <a:gd fmla="*/ 12 h 13" name="T1"/>
              <a:gd fmla="*/ 3 w 26" name="T2"/>
              <a:gd fmla="*/ 9 h 13" name="T3"/>
              <a:gd fmla="*/ 1 w 26" name="T4"/>
              <a:gd fmla="*/ 3 h 13" name="T5"/>
              <a:gd fmla="*/ 7 w 26" name="T6"/>
              <a:gd fmla="*/ 1 h 13" name="T7"/>
              <a:gd fmla="*/ 22 w 26" name="T8"/>
              <a:gd fmla="*/ 4 h 13" name="T9"/>
              <a:gd fmla="*/ 25 w 26" name="T10"/>
              <a:gd fmla="*/ 8 h 13" name="T11"/>
              <a:gd fmla="*/ 18 w 26" name="T12"/>
              <a:gd fmla="*/ 12 h 13" name="T13"/>
              <a:gd fmla="*/ 13 w 26" name="T14"/>
              <a:gd fmla="*/ 12 h 1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" w="26">
                <a:moveTo>
                  <a:pt x="13" y="12"/>
                </a:moveTo>
                <a:cubicBezTo>
                  <a:pt x="9" y="13"/>
                  <a:pt x="5" y="12"/>
                  <a:pt x="3" y="9"/>
                </a:cubicBezTo>
                <a:cubicBezTo>
                  <a:pt x="2" y="7"/>
                  <a:pt x="0" y="5"/>
                  <a:pt x="1" y="3"/>
                </a:cubicBezTo>
                <a:cubicBezTo>
                  <a:pt x="3" y="1"/>
                  <a:pt x="5" y="0"/>
                  <a:pt x="7" y="1"/>
                </a:cubicBezTo>
                <a:cubicBezTo>
                  <a:pt x="12" y="4"/>
                  <a:pt x="17" y="4"/>
                  <a:pt x="22" y="4"/>
                </a:cubicBezTo>
                <a:cubicBezTo>
                  <a:pt x="25" y="3"/>
                  <a:pt x="26" y="6"/>
                  <a:pt x="25" y="8"/>
                </a:cubicBezTo>
                <a:cubicBezTo>
                  <a:pt x="23" y="11"/>
                  <a:pt x="21" y="12"/>
                  <a:pt x="18" y="12"/>
                </a:cubicBezTo>
                <a:cubicBezTo>
                  <a:pt x="16" y="12"/>
                  <a:pt x="14" y="12"/>
                  <a:pt x="13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4">
            <a:extLst>
              <a:ext uri="{FF2B5EF4-FFF2-40B4-BE49-F238E27FC236}">
                <a16:creationId xmlns:a16="http://schemas.microsoft.com/office/drawing/2014/main" id="{58D1A97B-D971-42A8-83D4-A503D2025883}"/>
              </a:ext>
            </a:extLst>
          </p:cNvPr>
          <p:cNvSpPr/>
          <p:nvPr/>
        </p:nvSpPr>
        <p:spPr bwMode="auto">
          <a:xfrm>
            <a:off x="1846480" y="2148020"/>
            <a:ext cx="44885" cy="29924"/>
          </a:xfrm>
          <a:custGeom>
            <a:gdLst>
              <a:gd fmla="*/ 7 w 22" name="T0"/>
              <a:gd fmla="*/ 0 h 15" name="T1"/>
              <a:gd fmla="*/ 17 w 22" name="T2"/>
              <a:gd fmla="*/ 4 h 15" name="T3"/>
              <a:gd fmla="*/ 21 w 22" name="T4"/>
              <a:gd fmla="*/ 9 h 15" name="T5"/>
              <a:gd fmla="*/ 14 w 22" name="T6"/>
              <a:gd fmla="*/ 14 h 15" name="T7"/>
              <a:gd fmla="*/ 3 w 22" name="T8"/>
              <a:gd fmla="*/ 10 h 15" name="T9"/>
              <a:gd fmla="*/ 1 w 22" name="T10"/>
              <a:gd fmla="*/ 5 h 15" name="T11"/>
              <a:gd fmla="*/ 7 w 22" name="T12"/>
              <a:gd fmla="*/ 0 h 1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" w="22">
                <a:moveTo>
                  <a:pt x="7" y="0"/>
                </a:moveTo>
                <a:cubicBezTo>
                  <a:pt x="10" y="1"/>
                  <a:pt x="14" y="3"/>
                  <a:pt x="17" y="4"/>
                </a:cubicBezTo>
                <a:cubicBezTo>
                  <a:pt x="19" y="5"/>
                  <a:pt x="22" y="6"/>
                  <a:pt x="21" y="9"/>
                </a:cubicBezTo>
                <a:cubicBezTo>
                  <a:pt x="20" y="12"/>
                  <a:pt x="17" y="15"/>
                  <a:pt x="14" y="14"/>
                </a:cubicBezTo>
                <a:cubicBezTo>
                  <a:pt x="10" y="13"/>
                  <a:pt x="6" y="11"/>
                  <a:pt x="3" y="10"/>
                </a:cubicBezTo>
                <a:cubicBezTo>
                  <a:pt x="1" y="9"/>
                  <a:pt x="0" y="7"/>
                  <a:pt x="1" y="5"/>
                </a:cubicBezTo>
                <a:cubicBezTo>
                  <a:pt x="2" y="2"/>
                  <a:pt x="3" y="0"/>
                  <a:pt x="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5">
            <a:extLst>
              <a:ext uri="{FF2B5EF4-FFF2-40B4-BE49-F238E27FC236}">
                <a16:creationId xmlns:a16="http://schemas.microsoft.com/office/drawing/2014/main" id="{BFCE7B50-12F7-4958-8658-69211997E7AA}"/>
              </a:ext>
            </a:extLst>
          </p:cNvPr>
          <p:cNvSpPr/>
          <p:nvPr/>
        </p:nvSpPr>
        <p:spPr bwMode="auto">
          <a:xfrm>
            <a:off x="5445497" y="3772065"/>
            <a:ext cx="32644" cy="40805"/>
          </a:xfrm>
          <a:custGeom>
            <a:gdLst>
              <a:gd fmla="*/ 16 w 16" name="T0"/>
              <a:gd fmla="*/ 12 h 20" name="T1"/>
              <a:gd fmla="*/ 13 w 16" name="T2"/>
              <a:gd fmla="*/ 19 h 20" name="T3"/>
              <a:gd fmla="*/ 7 w 16" name="T4"/>
              <a:gd fmla="*/ 15 h 20" name="T5"/>
              <a:gd fmla="*/ 2 w 16" name="T6"/>
              <a:gd fmla="*/ 7 h 20" name="T7"/>
              <a:gd fmla="*/ 5 w 16" name="T8"/>
              <a:gd fmla="*/ 1 h 20" name="T9"/>
              <a:gd fmla="*/ 15 w 16" name="T10"/>
              <a:gd fmla="*/ 7 h 20" name="T11"/>
              <a:gd fmla="*/ 16 w 16" name="T12"/>
              <a:gd fmla="*/ 12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16">
                <a:moveTo>
                  <a:pt x="16" y="12"/>
                </a:moveTo>
                <a:cubicBezTo>
                  <a:pt x="16" y="15"/>
                  <a:pt x="16" y="18"/>
                  <a:pt x="13" y="19"/>
                </a:cubicBezTo>
                <a:cubicBezTo>
                  <a:pt x="9" y="20"/>
                  <a:pt x="8" y="18"/>
                  <a:pt x="7" y="15"/>
                </a:cubicBezTo>
                <a:cubicBezTo>
                  <a:pt x="5" y="12"/>
                  <a:pt x="4" y="9"/>
                  <a:pt x="2" y="7"/>
                </a:cubicBezTo>
                <a:cubicBezTo>
                  <a:pt x="0" y="3"/>
                  <a:pt x="1" y="1"/>
                  <a:pt x="5" y="1"/>
                </a:cubicBezTo>
                <a:cubicBezTo>
                  <a:pt x="9" y="0"/>
                  <a:pt x="14" y="3"/>
                  <a:pt x="15" y="7"/>
                </a:cubicBezTo>
                <a:cubicBezTo>
                  <a:pt x="16" y="9"/>
                  <a:pt x="16" y="11"/>
                  <a:pt x="16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6">
            <a:extLst>
              <a:ext uri="{FF2B5EF4-FFF2-40B4-BE49-F238E27FC236}">
                <a16:creationId xmlns:a16="http://schemas.microsoft.com/office/drawing/2014/main" id="{3F9AF07A-7678-4EDD-8262-B53E7B2E3E8D}"/>
              </a:ext>
            </a:extLst>
          </p:cNvPr>
          <p:cNvSpPr/>
          <p:nvPr/>
        </p:nvSpPr>
        <p:spPr bwMode="auto">
          <a:xfrm>
            <a:off x="5362526" y="4265808"/>
            <a:ext cx="53046" cy="21763"/>
          </a:xfrm>
          <a:custGeom>
            <a:gdLst>
              <a:gd fmla="*/ 14 w 26" name="T0"/>
              <a:gd fmla="*/ 11 h 11" name="T1"/>
              <a:gd fmla="*/ 5 w 26" name="T2"/>
              <a:gd fmla="*/ 10 h 11" name="T3"/>
              <a:gd fmla="*/ 1 w 26" name="T4"/>
              <a:gd fmla="*/ 6 h 11" name="T5"/>
              <a:gd fmla="*/ 6 w 26" name="T6"/>
              <a:gd fmla="*/ 1 h 11" name="T7"/>
              <a:gd fmla="*/ 19 w 26" name="T8"/>
              <a:gd fmla="*/ 1 h 11" name="T9"/>
              <a:gd fmla="*/ 22 w 26" name="T10"/>
              <a:gd fmla="*/ 1 h 11" name="T11"/>
              <a:gd fmla="*/ 26 w 26" name="T12"/>
              <a:gd fmla="*/ 4 h 11" name="T13"/>
              <a:gd fmla="*/ 23 w 26" name="T14"/>
              <a:gd fmla="*/ 7 h 11" name="T15"/>
              <a:gd fmla="*/ 14 w 26" name="T16"/>
              <a:gd fmla="*/ 11 h 1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" w="26">
                <a:moveTo>
                  <a:pt x="14" y="11"/>
                </a:moveTo>
                <a:cubicBezTo>
                  <a:pt x="10" y="11"/>
                  <a:pt x="8" y="10"/>
                  <a:pt x="5" y="10"/>
                </a:cubicBezTo>
                <a:cubicBezTo>
                  <a:pt x="3" y="10"/>
                  <a:pt x="0" y="9"/>
                  <a:pt x="1" y="6"/>
                </a:cubicBezTo>
                <a:cubicBezTo>
                  <a:pt x="1" y="4"/>
                  <a:pt x="3" y="0"/>
                  <a:pt x="6" y="1"/>
                </a:cubicBezTo>
                <a:cubicBezTo>
                  <a:pt x="11" y="3"/>
                  <a:pt x="15" y="2"/>
                  <a:pt x="19" y="1"/>
                </a:cubicBezTo>
                <a:cubicBezTo>
                  <a:pt x="20" y="1"/>
                  <a:pt x="21" y="1"/>
                  <a:pt x="22" y="1"/>
                </a:cubicBezTo>
                <a:cubicBezTo>
                  <a:pt x="24" y="2"/>
                  <a:pt x="26" y="2"/>
                  <a:pt x="26" y="4"/>
                </a:cubicBezTo>
                <a:cubicBezTo>
                  <a:pt x="26" y="6"/>
                  <a:pt x="25" y="6"/>
                  <a:pt x="23" y="7"/>
                </a:cubicBezTo>
                <a:cubicBezTo>
                  <a:pt x="20" y="9"/>
                  <a:pt x="17" y="11"/>
                  <a:pt x="14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7">
            <a:extLst>
              <a:ext uri="{FF2B5EF4-FFF2-40B4-BE49-F238E27FC236}">
                <a16:creationId xmlns:a16="http://schemas.microsoft.com/office/drawing/2014/main" id="{CF4E367B-ED50-430D-8272-3134BF1B8B31}"/>
              </a:ext>
            </a:extLst>
          </p:cNvPr>
          <p:cNvSpPr/>
          <p:nvPr/>
        </p:nvSpPr>
        <p:spPr bwMode="auto">
          <a:xfrm>
            <a:off x="6016769" y="4212761"/>
            <a:ext cx="31284" cy="44886"/>
          </a:xfrm>
          <a:custGeom>
            <a:gdLst>
              <a:gd fmla="*/ 16 w 16" name="T0"/>
              <a:gd fmla="*/ 16 h 22" name="T1"/>
              <a:gd fmla="*/ 13 w 16" name="T2"/>
              <a:gd fmla="*/ 21 h 22" name="T3"/>
              <a:gd fmla="*/ 9 w 16" name="T4"/>
              <a:gd fmla="*/ 20 h 22" name="T5"/>
              <a:gd fmla="*/ 1 w 16" name="T6"/>
              <a:gd fmla="*/ 5 h 22" name="T7"/>
              <a:gd fmla="*/ 6 w 16" name="T8"/>
              <a:gd fmla="*/ 2 h 22" name="T9"/>
              <a:gd fmla="*/ 16 w 16" name="T10"/>
              <a:gd fmla="*/ 16 h 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2" w="16">
                <a:moveTo>
                  <a:pt x="16" y="16"/>
                </a:moveTo>
                <a:cubicBezTo>
                  <a:pt x="16" y="18"/>
                  <a:pt x="15" y="20"/>
                  <a:pt x="13" y="21"/>
                </a:cubicBezTo>
                <a:cubicBezTo>
                  <a:pt x="12" y="22"/>
                  <a:pt x="10" y="21"/>
                  <a:pt x="9" y="20"/>
                </a:cubicBezTo>
                <a:cubicBezTo>
                  <a:pt x="4" y="16"/>
                  <a:pt x="2" y="11"/>
                  <a:pt x="1" y="5"/>
                </a:cubicBezTo>
                <a:cubicBezTo>
                  <a:pt x="0" y="2"/>
                  <a:pt x="3" y="0"/>
                  <a:pt x="6" y="2"/>
                </a:cubicBezTo>
                <a:cubicBezTo>
                  <a:pt x="11" y="5"/>
                  <a:pt x="15" y="10"/>
                  <a:pt x="16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8">
            <a:extLst>
              <a:ext uri="{FF2B5EF4-FFF2-40B4-BE49-F238E27FC236}">
                <a16:creationId xmlns:a16="http://schemas.microsoft.com/office/drawing/2014/main" id="{2C455EA5-13C4-4966-AA0A-BCCB833E6C36}"/>
              </a:ext>
            </a:extLst>
          </p:cNvPr>
          <p:cNvSpPr/>
          <p:nvPr/>
        </p:nvSpPr>
        <p:spPr bwMode="auto">
          <a:xfrm>
            <a:off x="380214" y="2568313"/>
            <a:ext cx="42165" cy="29924"/>
          </a:xfrm>
          <a:custGeom>
            <a:gdLst>
              <a:gd fmla="*/ 5 w 21" name="T0"/>
              <a:gd fmla="*/ 15 h 15" name="T1"/>
              <a:gd fmla="*/ 2 w 21" name="T2"/>
              <a:gd fmla="*/ 13 h 15" name="T3"/>
              <a:gd fmla="*/ 2 w 21" name="T4"/>
              <a:gd fmla="*/ 7 h 15" name="T5"/>
              <a:gd fmla="*/ 15 w 21" name="T6"/>
              <a:gd fmla="*/ 0 h 15" name="T7"/>
              <a:gd fmla="*/ 20 w 21" name="T8"/>
              <a:gd fmla="*/ 4 h 15" name="T9"/>
              <a:gd fmla="*/ 18 w 21" name="T10"/>
              <a:gd fmla="*/ 8 h 15" name="T11"/>
              <a:gd fmla="*/ 7 w 21" name="T12"/>
              <a:gd fmla="*/ 15 h 15" name="T13"/>
              <a:gd fmla="*/ 5 w 21" name="T14"/>
              <a:gd fmla="*/ 15 h 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" w="21">
                <a:moveTo>
                  <a:pt x="5" y="15"/>
                </a:moveTo>
                <a:cubicBezTo>
                  <a:pt x="3" y="15"/>
                  <a:pt x="2" y="14"/>
                  <a:pt x="2" y="13"/>
                </a:cubicBezTo>
                <a:cubicBezTo>
                  <a:pt x="1" y="11"/>
                  <a:pt x="0" y="8"/>
                  <a:pt x="2" y="7"/>
                </a:cubicBezTo>
                <a:cubicBezTo>
                  <a:pt x="6" y="3"/>
                  <a:pt x="10" y="1"/>
                  <a:pt x="15" y="0"/>
                </a:cubicBezTo>
                <a:cubicBezTo>
                  <a:pt x="18" y="0"/>
                  <a:pt x="19" y="2"/>
                  <a:pt x="20" y="4"/>
                </a:cubicBezTo>
                <a:cubicBezTo>
                  <a:pt x="21" y="6"/>
                  <a:pt x="19" y="8"/>
                  <a:pt x="18" y="8"/>
                </a:cubicBezTo>
                <a:cubicBezTo>
                  <a:pt x="14" y="10"/>
                  <a:pt x="10" y="12"/>
                  <a:pt x="7" y="15"/>
                </a:cubicBezTo>
                <a:cubicBezTo>
                  <a:pt x="6" y="15"/>
                  <a:pt x="5" y="15"/>
                  <a:pt x="5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9">
            <a:extLst>
              <a:ext uri="{FF2B5EF4-FFF2-40B4-BE49-F238E27FC236}">
                <a16:creationId xmlns:a16="http://schemas.microsoft.com/office/drawing/2014/main" id="{DA09BF37-63C1-458D-B3AA-7F674128CD65}"/>
              </a:ext>
            </a:extLst>
          </p:cNvPr>
          <p:cNvSpPr/>
          <p:nvPr/>
        </p:nvSpPr>
        <p:spPr bwMode="auto">
          <a:xfrm>
            <a:off x="5610077" y="2892034"/>
            <a:ext cx="32644" cy="39445"/>
          </a:xfrm>
          <a:custGeom>
            <a:gdLst>
              <a:gd fmla="*/ 0 w 16" name="T0"/>
              <a:gd fmla="*/ 14 h 20" name="T1"/>
              <a:gd fmla="*/ 8 w 16" name="T2"/>
              <a:gd fmla="*/ 2 h 20" name="T3"/>
              <a:gd fmla="*/ 14 w 16" name="T4"/>
              <a:gd fmla="*/ 3 h 20" name="T5"/>
              <a:gd fmla="*/ 15 w 16" name="T6"/>
              <a:gd fmla="*/ 7 h 20" name="T7"/>
              <a:gd fmla="*/ 6 w 16" name="T8"/>
              <a:gd fmla="*/ 18 h 20" name="T9"/>
              <a:gd fmla="*/ 1 w 16" name="T10"/>
              <a:gd fmla="*/ 19 h 20" name="T11"/>
              <a:gd fmla="*/ 0 w 16" name="T12"/>
              <a:gd fmla="*/ 14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16">
                <a:moveTo>
                  <a:pt x="0" y="14"/>
                </a:moveTo>
                <a:cubicBezTo>
                  <a:pt x="1" y="9"/>
                  <a:pt x="4" y="5"/>
                  <a:pt x="8" y="2"/>
                </a:cubicBezTo>
                <a:cubicBezTo>
                  <a:pt x="10" y="0"/>
                  <a:pt x="12" y="1"/>
                  <a:pt x="14" y="3"/>
                </a:cubicBezTo>
                <a:cubicBezTo>
                  <a:pt x="16" y="4"/>
                  <a:pt x="16" y="6"/>
                  <a:pt x="15" y="7"/>
                </a:cubicBezTo>
                <a:cubicBezTo>
                  <a:pt x="12" y="11"/>
                  <a:pt x="10" y="15"/>
                  <a:pt x="6" y="18"/>
                </a:cubicBezTo>
                <a:cubicBezTo>
                  <a:pt x="5" y="20"/>
                  <a:pt x="3" y="20"/>
                  <a:pt x="1" y="19"/>
                </a:cubicBezTo>
                <a:cubicBezTo>
                  <a:pt x="0" y="18"/>
                  <a:pt x="0" y="16"/>
                  <a:pt x="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0">
            <a:extLst>
              <a:ext uri="{FF2B5EF4-FFF2-40B4-BE49-F238E27FC236}">
                <a16:creationId xmlns:a16="http://schemas.microsoft.com/office/drawing/2014/main" id="{AD5F1000-B699-48FC-A327-DF5369744ACD}"/>
              </a:ext>
            </a:extLst>
          </p:cNvPr>
          <p:cNvSpPr/>
          <p:nvPr/>
        </p:nvSpPr>
        <p:spPr bwMode="auto">
          <a:xfrm>
            <a:off x="1668297" y="3686374"/>
            <a:ext cx="38085" cy="24483"/>
          </a:xfrm>
          <a:custGeom>
            <a:gdLst>
              <a:gd fmla="*/ 10 w 19" name="T0"/>
              <a:gd fmla="*/ 12 h 12" name="T1"/>
              <a:gd fmla="*/ 0 w 19" name="T2"/>
              <a:gd fmla="*/ 5 h 12" name="T3"/>
              <a:gd fmla="*/ 10 w 19" name="T4"/>
              <a:gd fmla="*/ 0 h 12" name="T5"/>
              <a:gd fmla="*/ 19 w 19" name="T6"/>
              <a:gd fmla="*/ 5 h 12" name="T7"/>
              <a:gd fmla="*/ 10 w 19" name="T8"/>
              <a:gd fmla="*/ 12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9">
                <a:moveTo>
                  <a:pt x="10" y="12"/>
                </a:moveTo>
                <a:cubicBezTo>
                  <a:pt x="6" y="12"/>
                  <a:pt x="1" y="8"/>
                  <a:pt x="0" y="5"/>
                </a:cubicBezTo>
                <a:cubicBezTo>
                  <a:pt x="0" y="3"/>
                  <a:pt x="4" y="0"/>
                  <a:pt x="10" y="0"/>
                </a:cubicBezTo>
                <a:cubicBezTo>
                  <a:pt x="14" y="0"/>
                  <a:pt x="19" y="3"/>
                  <a:pt x="19" y="5"/>
                </a:cubicBezTo>
                <a:cubicBezTo>
                  <a:pt x="19" y="9"/>
                  <a:pt x="14" y="12"/>
                  <a:pt x="10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1">
            <a:extLst>
              <a:ext uri="{FF2B5EF4-FFF2-40B4-BE49-F238E27FC236}">
                <a16:creationId xmlns:a16="http://schemas.microsoft.com/office/drawing/2014/main" id="{810E21AD-98A5-4597-8ADD-1ED238CBA8AA}"/>
              </a:ext>
            </a:extLst>
          </p:cNvPr>
          <p:cNvSpPr/>
          <p:nvPr/>
        </p:nvSpPr>
        <p:spPr bwMode="auto">
          <a:xfrm>
            <a:off x="5669925" y="2738334"/>
            <a:ext cx="24483" cy="39445"/>
          </a:xfrm>
          <a:custGeom>
            <a:gdLst>
              <a:gd fmla="*/ 0 w 12" name="T0"/>
              <a:gd fmla="*/ 9 h 19" name="T1"/>
              <a:gd fmla="*/ 1 w 12" name="T2"/>
              <a:gd fmla="*/ 4 h 19" name="T3"/>
              <a:gd fmla="*/ 8 w 12" name="T4"/>
              <a:gd fmla="*/ 2 h 19" name="T5"/>
              <a:gd fmla="*/ 11 w 12" name="T6"/>
              <a:gd fmla="*/ 10 h 19" name="T7"/>
              <a:gd fmla="*/ 6 w 12" name="T8"/>
              <a:gd fmla="*/ 18 h 19" name="T9"/>
              <a:gd fmla="*/ 2 w 12" name="T10"/>
              <a:gd fmla="*/ 16 h 19" name="T11"/>
              <a:gd fmla="*/ 0 w 12" name="T12"/>
              <a:gd fmla="*/ 9 h 1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" w="12">
                <a:moveTo>
                  <a:pt x="0" y="9"/>
                </a:moveTo>
                <a:cubicBezTo>
                  <a:pt x="1" y="8"/>
                  <a:pt x="1" y="6"/>
                  <a:pt x="1" y="4"/>
                </a:cubicBezTo>
                <a:cubicBezTo>
                  <a:pt x="2" y="2"/>
                  <a:pt x="6" y="0"/>
                  <a:pt x="8" y="2"/>
                </a:cubicBezTo>
                <a:cubicBezTo>
                  <a:pt x="12" y="4"/>
                  <a:pt x="11" y="7"/>
                  <a:pt x="11" y="10"/>
                </a:cubicBezTo>
                <a:cubicBezTo>
                  <a:pt x="11" y="14"/>
                  <a:pt x="10" y="17"/>
                  <a:pt x="6" y="18"/>
                </a:cubicBezTo>
                <a:cubicBezTo>
                  <a:pt x="4" y="19"/>
                  <a:pt x="2" y="18"/>
                  <a:pt x="2" y="16"/>
                </a:cubicBezTo>
                <a:cubicBezTo>
                  <a:pt x="1" y="14"/>
                  <a:pt x="1" y="12"/>
                  <a:pt x="0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2">
            <a:extLst>
              <a:ext uri="{FF2B5EF4-FFF2-40B4-BE49-F238E27FC236}">
                <a16:creationId xmlns:a16="http://schemas.microsoft.com/office/drawing/2014/main" id="{83AF3D92-0968-4A00-9FB9-725243D44EEF}"/>
              </a:ext>
            </a:extLst>
          </p:cNvPr>
          <p:cNvSpPr/>
          <p:nvPr/>
        </p:nvSpPr>
        <p:spPr bwMode="auto">
          <a:xfrm>
            <a:off x="1873683" y="3687734"/>
            <a:ext cx="35364" cy="27203"/>
          </a:xfrm>
          <a:custGeom>
            <a:gdLst>
              <a:gd fmla="*/ 12 w 18" name="T0"/>
              <a:gd fmla="*/ 12 h 13" name="T1"/>
              <a:gd fmla="*/ 3 w 18" name="T2"/>
              <a:gd fmla="*/ 10 h 13" name="T3"/>
              <a:gd fmla="*/ 3 w 18" name="T4"/>
              <a:gd fmla="*/ 3 h 13" name="T5"/>
              <a:gd fmla="*/ 16 w 18" name="T6"/>
              <a:gd fmla="*/ 3 h 13" name="T7"/>
              <a:gd fmla="*/ 17 w 18" name="T8"/>
              <a:gd fmla="*/ 9 h 13" name="T9"/>
              <a:gd fmla="*/ 12 w 18" name="T10"/>
              <a:gd fmla="*/ 12 h 1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" w="18">
                <a:moveTo>
                  <a:pt x="12" y="12"/>
                </a:moveTo>
                <a:cubicBezTo>
                  <a:pt x="9" y="11"/>
                  <a:pt x="6" y="12"/>
                  <a:pt x="3" y="10"/>
                </a:cubicBezTo>
                <a:cubicBezTo>
                  <a:pt x="0" y="8"/>
                  <a:pt x="0" y="5"/>
                  <a:pt x="3" y="3"/>
                </a:cubicBezTo>
                <a:cubicBezTo>
                  <a:pt x="6" y="0"/>
                  <a:pt x="12" y="0"/>
                  <a:pt x="16" y="3"/>
                </a:cubicBezTo>
                <a:cubicBezTo>
                  <a:pt x="18" y="5"/>
                  <a:pt x="18" y="7"/>
                  <a:pt x="17" y="9"/>
                </a:cubicBezTo>
                <a:cubicBezTo>
                  <a:pt x="17" y="12"/>
                  <a:pt x="15" y="13"/>
                  <a:pt x="12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3">
            <a:extLst>
              <a:ext uri="{FF2B5EF4-FFF2-40B4-BE49-F238E27FC236}">
                <a16:creationId xmlns:a16="http://schemas.microsoft.com/office/drawing/2014/main" id="{75933763-EF89-44E0-A881-67BA2B4AC6C6}"/>
              </a:ext>
            </a:extLst>
          </p:cNvPr>
          <p:cNvSpPr/>
          <p:nvPr/>
        </p:nvSpPr>
        <p:spPr bwMode="auto">
          <a:xfrm>
            <a:off x="1963455" y="3850955"/>
            <a:ext cx="28563" cy="34005"/>
          </a:xfrm>
          <a:custGeom>
            <a:gdLst>
              <a:gd fmla="*/ 14 w 14" name="T0"/>
              <a:gd fmla="*/ 8 h 17" name="T1"/>
              <a:gd fmla="*/ 13 w 14" name="T2"/>
              <a:gd fmla="*/ 11 h 17" name="T3"/>
              <a:gd fmla="*/ 7 w 14" name="T4"/>
              <a:gd fmla="*/ 16 h 17" name="T5"/>
              <a:gd fmla="*/ 0 w 14" name="T6"/>
              <a:gd fmla="*/ 9 h 17" name="T7"/>
              <a:gd fmla="*/ 3 w 14" name="T8"/>
              <a:gd fmla="*/ 4 h 17" name="T9"/>
              <a:gd fmla="*/ 12 w 14" name="T10"/>
              <a:gd fmla="*/ 2 h 17" name="T11"/>
              <a:gd fmla="*/ 14 w 14" name="T12"/>
              <a:gd fmla="*/ 8 h 1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7" w="14">
                <a:moveTo>
                  <a:pt x="14" y="8"/>
                </a:moveTo>
                <a:cubicBezTo>
                  <a:pt x="13" y="8"/>
                  <a:pt x="13" y="10"/>
                  <a:pt x="13" y="11"/>
                </a:cubicBezTo>
                <a:cubicBezTo>
                  <a:pt x="12" y="13"/>
                  <a:pt x="11" y="17"/>
                  <a:pt x="7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7"/>
                  <a:pt x="1" y="5"/>
                  <a:pt x="3" y="4"/>
                </a:cubicBezTo>
                <a:cubicBezTo>
                  <a:pt x="6" y="3"/>
                  <a:pt x="8" y="0"/>
                  <a:pt x="12" y="2"/>
                </a:cubicBezTo>
                <a:cubicBezTo>
                  <a:pt x="14" y="3"/>
                  <a:pt x="14" y="5"/>
                  <a:pt x="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4">
            <a:extLst>
              <a:ext uri="{FF2B5EF4-FFF2-40B4-BE49-F238E27FC236}">
                <a16:creationId xmlns:a16="http://schemas.microsoft.com/office/drawing/2014/main" id="{2580AEBD-83FA-46D4-BD50-99061E826E48}"/>
              </a:ext>
            </a:extLst>
          </p:cNvPr>
          <p:cNvSpPr/>
          <p:nvPr/>
        </p:nvSpPr>
        <p:spPr bwMode="auto">
          <a:xfrm>
            <a:off x="4090765" y="3812870"/>
            <a:ext cx="42165" cy="24483"/>
          </a:xfrm>
          <a:custGeom>
            <a:gdLst>
              <a:gd fmla="*/ 14 w 21" name="T0"/>
              <a:gd fmla="*/ 0 h 12" name="T1"/>
              <a:gd fmla="*/ 19 w 21" name="T2"/>
              <a:gd fmla="*/ 3 h 12" name="T3"/>
              <a:gd fmla="*/ 16 w 21" name="T4"/>
              <a:gd fmla="*/ 8 h 12" name="T5"/>
              <a:gd fmla="*/ 10 w 21" name="T6"/>
              <a:gd fmla="*/ 11 h 12" name="T7"/>
              <a:gd fmla="*/ 5 w 21" name="T8"/>
              <a:gd fmla="*/ 11 h 12" name="T9"/>
              <a:gd fmla="*/ 1 w 21" name="T10"/>
              <a:gd fmla="*/ 4 h 12" name="T11"/>
              <a:gd fmla="*/ 7 w 21" name="T12"/>
              <a:gd fmla="*/ 2 h 12" name="T13"/>
              <a:gd fmla="*/ 14 w 21" name="T14"/>
              <a:gd fmla="*/ 0 h 1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" w="21">
                <a:moveTo>
                  <a:pt x="14" y="0"/>
                </a:moveTo>
                <a:cubicBezTo>
                  <a:pt x="16" y="0"/>
                  <a:pt x="19" y="1"/>
                  <a:pt x="19" y="3"/>
                </a:cubicBezTo>
                <a:cubicBezTo>
                  <a:pt x="21" y="6"/>
                  <a:pt x="18" y="7"/>
                  <a:pt x="16" y="8"/>
                </a:cubicBezTo>
                <a:cubicBezTo>
                  <a:pt x="14" y="9"/>
                  <a:pt x="12" y="10"/>
                  <a:pt x="10" y="11"/>
                </a:cubicBezTo>
                <a:cubicBezTo>
                  <a:pt x="8" y="12"/>
                  <a:pt x="6" y="12"/>
                  <a:pt x="5" y="11"/>
                </a:cubicBezTo>
                <a:cubicBezTo>
                  <a:pt x="3" y="9"/>
                  <a:pt x="0" y="7"/>
                  <a:pt x="1" y="4"/>
                </a:cubicBezTo>
                <a:cubicBezTo>
                  <a:pt x="1" y="2"/>
                  <a:pt x="5" y="2"/>
                  <a:pt x="7" y="2"/>
                </a:cubicBezTo>
                <a:cubicBezTo>
                  <a:pt x="9" y="1"/>
                  <a:pt x="11" y="0"/>
                  <a:pt x="1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5">
            <a:extLst>
              <a:ext uri="{FF2B5EF4-FFF2-40B4-BE49-F238E27FC236}">
                <a16:creationId xmlns:a16="http://schemas.microsoft.com/office/drawing/2014/main" id="{12A62021-C7B2-46A3-AB0B-915A89D905CE}"/>
              </a:ext>
            </a:extLst>
          </p:cNvPr>
          <p:cNvSpPr/>
          <p:nvPr/>
        </p:nvSpPr>
        <p:spPr bwMode="auto">
          <a:xfrm>
            <a:off x="5644082" y="2849868"/>
            <a:ext cx="25843" cy="38085"/>
          </a:xfrm>
          <a:custGeom>
            <a:gdLst>
              <a:gd fmla="*/ 0 w 13" name="T0"/>
              <a:gd fmla="*/ 14 h 19" name="T1"/>
              <a:gd fmla="*/ 7 w 13" name="T2"/>
              <a:gd fmla="*/ 1 h 19" name="T3"/>
              <a:gd fmla="*/ 12 w 13" name="T4"/>
              <a:gd fmla="*/ 1 h 19" name="T5"/>
              <a:gd fmla="*/ 12 w 13" name="T6"/>
              <a:gd fmla="*/ 5 h 19" name="T7"/>
              <a:gd fmla="*/ 6 w 13" name="T8"/>
              <a:gd fmla="*/ 17 h 19" name="T9"/>
              <a:gd fmla="*/ 1 w 13" name="T10"/>
              <a:gd fmla="*/ 18 h 19" name="T11"/>
              <a:gd fmla="*/ 0 w 13" name="T12"/>
              <a:gd fmla="*/ 14 h 1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" w="13">
                <a:moveTo>
                  <a:pt x="0" y="14"/>
                </a:moveTo>
                <a:cubicBezTo>
                  <a:pt x="0" y="8"/>
                  <a:pt x="3" y="3"/>
                  <a:pt x="7" y="1"/>
                </a:cubicBezTo>
                <a:cubicBezTo>
                  <a:pt x="9" y="1"/>
                  <a:pt x="11" y="0"/>
                  <a:pt x="12" y="1"/>
                </a:cubicBezTo>
                <a:cubicBezTo>
                  <a:pt x="13" y="2"/>
                  <a:pt x="13" y="4"/>
                  <a:pt x="12" y="5"/>
                </a:cubicBezTo>
                <a:cubicBezTo>
                  <a:pt x="11" y="9"/>
                  <a:pt x="9" y="14"/>
                  <a:pt x="6" y="17"/>
                </a:cubicBezTo>
                <a:cubicBezTo>
                  <a:pt x="4" y="18"/>
                  <a:pt x="3" y="19"/>
                  <a:pt x="1" y="18"/>
                </a:cubicBezTo>
                <a:cubicBezTo>
                  <a:pt x="0" y="17"/>
                  <a:pt x="0" y="15"/>
                  <a:pt x="0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6">
            <a:extLst>
              <a:ext uri="{FF2B5EF4-FFF2-40B4-BE49-F238E27FC236}">
                <a16:creationId xmlns:a16="http://schemas.microsoft.com/office/drawing/2014/main" id="{9AF818AB-6F62-428F-9035-5D4AE6F1A812}"/>
              </a:ext>
            </a:extLst>
          </p:cNvPr>
          <p:cNvSpPr/>
          <p:nvPr/>
        </p:nvSpPr>
        <p:spPr bwMode="auto">
          <a:xfrm>
            <a:off x="1836958" y="4988058"/>
            <a:ext cx="20402" cy="39445"/>
          </a:xfrm>
          <a:custGeom>
            <a:gdLst>
              <a:gd fmla="*/ 10 w 10" name="T0"/>
              <a:gd fmla="*/ 10 h 20" name="T1"/>
              <a:gd fmla="*/ 8 w 10" name="T2"/>
              <a:gd fmla="*/ 17 h 20" name="T3"/>
              <a:gd fmla="*/ 3 w 10" name="T4"/>
              <a:gd fmla="*/ 18 h 20" name="T5"/>
              <a:gd fmla="*/ 2 w 10" name="T6"/>
              <a:gd fmla="*/ 4 h 20" name="T7"/>
              <a:gd fmla="*/ 6 w 10" name="T8"/>
              <a:gd fmla="*/ 1 h 20" name="T9"/>
              <a:gd fmla="*/ 10 w 10" name="T10"/>
              <a:gd fmla="*/ 5 h 20" name="T11"/>
              <a:gd fmla="*/ 10 w 10" name="T12"/>
              <a:gd fmla="*/ 10 h 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" w="10">
                <a:moveTo>
                  <a:pt x="10" y="10"/>
                </a:moveTo>
                <a:cubicBezTo>
                  <a:pt x="10" y="12"/>
                  <a:pt x="10" y="15"/>
                  <a:pt x="8" y="17"/>
                </a:cubicBezTo>
                <a:cubicBezTo>
                  <a:pt x="7" y="20"/>
                  <a:pt x="4" y="20"/>
                  <a:pt x="3" y="18"/>
                </a:cubicBezTo>
                <a:cubicBezTo>
                  <a:pt x="0" y="15"/>
                  <a:pt x="0" y="7"/>
                  <a:pt x="2" y="4"/>
                </a:cubicBezTo>
                <a:cubicBezTo>
                  <a:pt x="3" y="2"/>
                  <a:pt x="4" y="0"/>
                  <a:pt x="6" y="1"/>
                </a:cubicBezTo>
                <a:cubicBezTo>
                  <a:pt x="9" y="1"/>
                  <a:pt x="10" y="3"/>
                  <a:pt x="10" y="5"/>
                </a:cubicBezTo>
                <a:cubicBezTo>
                  <a:pt x="10" y="6"/>
                  <a:pt x="10" y="8"/>
                  <a:pt x="10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7">
            <a:extLst>
              <a:ext uri="{FF2B5EF4-FFF2-40B4-BE49-F238E27FC236}">
                <a16:creationId xmlns:a16="http://schemas.microsoft.com/office/drawing/2014/main" id="{ADC3891C-3D4B-43FF-91AF-2A778AC9316B}"/>
              </a:ext>
            </a:extLst>
          </p:cNvPr>
          <p:cNvSpPr/>
          <p:nvPr/>
        </p:nvSpPr>
        <p:spPr bwMode="auto">
          <a:xfrm>
            <a:off x="2114434" y="5204326"/>
            <a:ext cx="38085" cy="28564"/>
          </a:xfrm>
          <a:custGeom>
            <a:gdLst>
              <a:gd fmla="*/ 13 w 19" name="T0"/>
              <a:gd fmla="*/ 0 h 14" name="T1"/>
              <a:gd fmla="*/ 18 w 19" name="T2"/>
              <a:gd fmla="*/ 2 h 14" name="T3"/>
              <a:gd fmla="*/ 16 w 19" name="T4"/>
              <a:gd fmla="*/ 7 h 14" name="T5"/>
              <a:gd fmla="*/ 11 w 19" name="T6"/>
              <a:gd fmla="*/ 12 h 14" name="T7"/>
              <a:gd fmla="*/ 5 w 19" name="T8"/>
              <a:gd fmla="*/ 12 h 14" name="T9"/>
              <a:gd fmla="*/ 5 w 19" name="T10"/>
              <a:gd fmla="*/ 3 h 14" name="T11"/>
              <a:gd fmla="*/ 13 w 19" name="T12"/>
              <a:gd fmla="*/ 0 h 1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" w="19">
                <a:moveTo>
                  <a:pt x="13" y="0"/>
                </a:moveTo>
                <a:cubicBezTo>
                  <a:pt x="15" y="0"/>
                  <a:pt x="17" y="0"/>
                  <a:pt x="18" y="2"/>
                </a:cubicBezTo>
                <a:cubicBezTo>
                  <a:pt x="19" y="4"/>
                  <a:pt x="17" y="6"/>
                  <a:pt x="16" y="7"/>
                </a:cubicBezTo>
                <a:cubicBezTo>
                  <a:pt x="14" y="9"/>
                  <a:pt x="13" y="10"/>
                  <a:pt x="11" y="12"/>
                </a:cubicBezTo>
                <a:cubicBezTo>
                  <a:pt x="9" y="14"/>
                  <a:pt x="7" y="14"/>
                  <a:pt x="5" y="12"/>
                </a:cubicBezTo>
                <a:cubicBezTo>
                  <a:pt x="0" y="8"/>
                  <a:pt x="0" y="6"/>
                  <a:pt x="5" y="3"/>
                </a:cubicBezTo>
                <a:cubicBezTo>
                  <a:pt x="8" y="1"/>
                  <a:pt x="10" y="0"/>
                  <a:pt x="1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8">
            <a:extLst>
              <a:ext uri="{FF2B5EF4-FFF2-40B4-BE49-F238E27FC236}">
                <a16:creationId xmlns:a16="http://schemas.microsoft.com/office/drawing/2014/main" id="{09C5F032-9829-4F78-BCC9-FA202C739D87}"/>
              </a:ext>
            </a:extLst>
          </p:cNvPr>
          <p:cNvSpPr/>
          <p:nvPr/>
        </p:nvSpPr>
        <p:spPr bwMode="auto">
          <a:xfrm>
            <a:off x="6088858" y="4282130"/>
            <a:ext cx="27203" cy="34005"/>
          </a:xfrm>
          <a:custGeom>
            <a:gdLst>
              <a:gd fmla="*/ 3 w 14" name="T0"/>
              <a:gd fmla="*/ 0 h 17" name="T1"/>
              <a:gd fmla="*/ 14 w 14" name="T2"/>
              <a:gd fmla="*/ 10 h 17" name="T3"/>
              <a:gd fmla="*/ 11 w 14" name="T4"/>
              <a:gd fmla="*/ 16 h 17" name="T5"/>
              <a:gd fmla="*/ 6 w 14" name="T6"/>
              <a:gd fmla="*/ 14 h 17" name="T7"/>
              <a:gd fmla="*/ 0 w 14" name="T8"/>
              <a:gd fmla="*/ 3 h 17" name="T9"/>
              <a:gd fmla="*/ 3 w 14" name="T10"/>
              <a:gd fmla="*/ 0 h 1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7" w="14">
                <a:moveTo>
                  <a:pt x="3" y="0"/>
                </a:moveTo>
                <a:cubicBezTo>
                  <a:pt x="8" y="0"/>
                  <a:pt x="14" y="5"/>
                  <a:pt x="14" y="10"/>
                </a:cubicBezTo>
                <a:cubicBezTo>
                  <a:pt x="14" y="12"/>
                  <a:pt x="13" y="15"/>
                  <a:pt x="11" y="16"/>
                </a:cubicBezTo>
                <a:cubicBezTo>
                  <a:pt x="9" y="17"/>
                  <a:pt x="8" y="15"/>
                  <a:pt x="6" y="14"/>
                </a:cubicBezTo>
                <a:cubicBezTo>
                  <a:pt x="3" y="11"/>
                  <a:pt x="1" y="7"/>
                  <a:pt x="0" y="3"/>
                </a:cubicBezTo>
                <a:cubicBezTo>
                  <a:pt x="0" y="1"/>
                  <a:pt x="0" y="0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9">
            <a:extLst>
              <a:ext uri="{FF2B5EF4-FFF2-40B4-BE49-F238E27FC236}">
                <a16:creationId xmlns:a16="http://schemas.microsoft.com/office/drawing/2014/main" id="{0FB738B9-9B90-4652-8950-2ADF5F2FCD32}"/>
              </a:ext>
            </a:extLst>
          </p:cNvPr>
          <p:cNvSpPr/>
          <p:nvPr/>
        </p:nvSpPr>
        <p:spPr bwMode="auto">
          <a:xfrm>
            <a:off x="1718624" y="3539476"/>
            <a:ext cx="29924" cy="34005"/>
          </a:xfrm>
          <a:custGeom>
            <a:gdLst>
              <a:gd fmla="*/ 4 w 15" name="T0"/>
              <a:gd fmla="*/ 0 h 17" name="T1"/>
              <a:gd fmla="*/ 6 w 15" name="T2"/>
              <a:gd fmla="*/ 1 h 17" name="T3"/>
              <a:gd fmla="*/ 14 w 15" name="T4"/>
              <a:gd fmla="*/ 13 h 17" name="T5"/>
              <a:gd fmla="*/ 11 w 15" name="T6"/>
              <a:gd fmla="*/ 16 h 17" name="T7"/>
              <a:gd fmla="*/ 1 w 15" name="T8"/>
              <a:gd fmla="*/ 4 h 17" name="T9"/>
              <a:gd fmla="*/ 4 w 15" name="T10"/>
              <a:gd fmla="*/ 0 h 1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7" w="15">
                <a:moveTo>
                  <a:pt x="4" y="0"/>
                </a:moveTo>
                <a:cubicBezTo>
                  <a:pt x="5" y="0"/>
                  <a:pt x="6" y="0"/>
                  <a:pt x="6" y="1"/>
                </a:cubicBezTo>
                <a:cubicBezTo>
                  <a:pt x="9" y="5"/>
                  <a:pt x="13" y="8"/>
                  <a:pt x="14" y="13"/>
                </a:cubicBezTo>
                <a:cubicBezTo>
                  <a:pt x="15" y="15"/>
                  <a:pt x="14" y="17"/>
                  <a:pt x="11" y="16"/>
                </a:cubicBezTo>
                <a:cubicBezTo>
                  <a:pt x="5" y="15"/>
                  <a:pt x="0" y="10"/>
                  <a:pt x="1" y="4"/>
                </a:cubicBezTo>
                <a:cubicBezTo>
                  <a:pt x="1" y="2"/>
                  <a:pt x="2" y="1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0">
            <a:extLst>
              <a:ext uri="{FF2B5EF4-FFF2-40B4-BE49-F238E27FC236}">
                <a16:creationId xmlns:a16="http://schemas.microsoft.com/office/drawing/2014/main" id="{AA18B540-39FB-4CDC-A989-F924DFFB8577}"/>
              </a:ext>
            </a:extLst>
          </p:cNvPr>
          <p:cNvSpPr/>
          <p:nvPr/>
        </p:nvSpPr>
        <p:spPr bwMode="auto">
          <a:xfrm>
            <a:off x="1702302" y="3502751"/>
            <a:ext cx="32644" cy="31284"/>
          </a:xfrm>
          <a:custGeom>
            <a:gdLst>
              <a:gd fmla="*/ 5 w 16" name="T0"/>
              <a:gd fmla="*/ 0 h 15" name="T1"/>
              <a:gd fmla="*/ 12 w 16" name="T2"/>
              <a:gd fmla="*/ 3 h 15" name="T3"/>
              <a:gd fmla="*/ 15 w 16" name="T4"/>
              <a:gd fmla="*/ 9 h 15" name="T5"/>
              <a:gd fmla="*/ 11 w 16" name="T6"/>
              <a:gd fmla="*/ 14 h 15" name="T7"/>
              <a:gd fmla="*/ 5 w 16" name="T8"/>
              <a:gd fmla="*/ 10 h 15" name="T9"/>
              <a:gd fmla="*/ 3 w 16" name="T10"/>
              <a:gd fmla="*/ 7 h 15" name="T11"/>
              <a:gd fmla="*/ 1 w 16" name="T12"/>
              <a:gd fmla="*/ 3 h 15" name="T13"/>
              <a:gd fmla="*/ 5 w 16" name="T14"/>
              <a:gd fmla="*/ 0 h 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" w="16">
                <a:moveTo>
                  <a:pt x="5" y="0"/>
                </a:moveTo>
                <a:cubicBezTo>
                  <a:pt x="8" y="1"/>
                  <a:pt x="10" y="2"/>
                  <a:pt x="12" y="3"/>
                </a:cubicBezTo>
                <a:cubicBezTo>
                  <a:pt x="15" y="4"/>
                  <a:pt x="16" y="6"/>
                  <a:pt x="15" y="9"/>
                </a:cubicBezTo>
                <a:cubicBezTo>
                  <a:pt x="14" y="11"/>
                  <a:pt x="14" y="14"/>
                  <a:pt x="11" y="14"/>
                </a:cubicBezTo>
                <a:cubicBezTo>
                  <a:pt x="8" y="15"/>
                  <a:pt x="6" y="13"/>
                  <a:pt x="5" y="10"/>
                </a:cubicBezTo>
                <a:cubicBezTo>
                  <a:pt x="5" y="9"/>
                  <a:pt x="4" y="7"/>
                  <a:pt x="3" y="7"/>
                </a:cubicBezTo>
                <a:cubicBezTo>
                  <a:pt x="1" y="6"/>
                  <a:pt x="0" y="5"/>
                  <a:pt x="1" y="3"/>
                </a:cubicBezTo>
                <a:cubicBezTo>
                  <a:pt x="2" y="1"/>
                  <a:pt x="3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43E9B756-5566-44BD-8E95-E2D5F1FEB5EE}"/>
              </a:ext>
            </a:extLst>
          </p:cNvPr>
          <p:cNvSpPr/>
          <p:nvPr/>
        </p:nvSpPr>
        <p:spPr bwMode="auto">
          <a:xfrm>
            <a:off x="3265140" y="3203513"/>
            <a:ext cx="21763" cy="34005"/>
          </a:xfrm>
          <a:custGeom>
            <a:gdLst>
              <a:gd fmla="*/ 11 w 11" name="T0"/>
              <a:gd fmla="*/ 8 h 17" name="T1"/>
              <a:gd fmla="*/ 10 w 11" name="T2"/>
              <a:gd fmla="*/ 12 h 17" name="T3"/>
              <a:gd fmla="*/ 6 w 11" name="T4"/>
              <a:gd fmla="*/ 16 h 17" name="T5"/>
              <a:gd fmla="*/ 0 w 11" name="T6"/>
              <a:gd fmla="*/ 11 h 17" name="T7"/>
              <a:gd fmla="*/ 1 w 11" name="T8"/>
              <a:gd fmla="*/ 5 h 17" name="T9"/>
              <a:gd fmla="*/ 8 w 11" name="T10"/>
              <a:gd fmla="*/ 1 h 17" name="T11"/>
              <a:gd fmla="*/ 11 w 11" name="T12"/>
              <a:gd fmla="*/ 8 h 1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7" w="11">
                <a:moveTo>
                  <a:pt x="11" y="8"/>
                </a:moveTo>
                <a:cubicBezTo>
                  <a:pt x="10" y="9"/>
                  <a:pt x="10" y="10"/>
                  <a:pt x="10" y="12"/>
                </a:cubicBezTo>
                <a:cubicBezTo>
                  <a:pt x="9" y="14"/>
                  <a:pt x="9" y="17"/>
                  <a:pt x="6" y="16"/>
                </a:cubicBezTo>
                <a:cubicBezTo>
                  <a:pt x="3" y="16"/>
                  <a:pt x="0" y="14"/>
                  <a:pt x="0" y="11"/>
                </a:cubicBezTo>
                <a:cubicBezTo>
                  <a:pt x="0" y="9"/>
                  <a:pt x="0" y="7"/>
                  <a:pt x="1" y="5"/>
                </a:cubicBezTo>
                <a:cubicBezTo>
                  <a:pt x="3" y="3"/>
                  <a:pt x="5" y="0"/>
                  <a:pt x="8" y="1"/>
                </a:cubicBezTo>
                <a:cubicBezTo>
                  <a:pt x="11" y="2"/>
                  <a:pt x="10" y="5"/>
                  <a:pt x="11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2">
            <a:extLst>
              <a:ext uri="{FF2B5EF4-FFF2-40B4-BE49-F238E27FC236}">
                <a16:creationId xmlns:a16="http://schemas.microsoft.com/office/drawing/2014/main" id="{FA3B6753-D948-45A0-8C33-F710558D2DE2}"/>
              </a:ext>
            </a:extLst>
          </p:cNvPr>
          <p:cNvSpPr/>
          <p:nvPr/>
        </p:nvSpPr>
        <p:spPr bwMode="auto">
          <a:xfrm>
            <a:off x="6120142" y="4305252"/>
            <a:ext cx="27203" cy="36725"/>
          </a:xfrm>
          <a:custGeom>
            <a:gdLst>
              <a:gd fmla="*/ 0 w 13" name="T0"/>
              <a:gd fmla="*/ 4 h 18" name="T1"/>
              <a:gd fmla="*/ 4 w 13" name="T2"/>
              <a:gd fmla="*/ 2 h 18" name="T3"/>
              <a:gd fmla="*/ 10 w 13" name="T4"/>
              <a:gd fmla="*/ 6 h 18" name="T5"/>
              <a:gd fmla="*/ 9 w 13" name="T6"/>
              <a:gd fmla="*/ 17 h 18" name="T7"/>
              <a:gd fmla="*/ 5 w 13" name="T8"/>
              <a:gd fmla="*/ 15 h 18" name="T9"/>
              <a:gd fmla="*/ 0 w 13" name="T10"/>
              <a:gd fmla="*/ 4 h 1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8" w="13">
                <a:moveTo>
                  <a:pt x="0" y="4"/>
                </a:moveTo>
                <a:cubicBezTo>
                  <a:pt x="0" y="2"/>
                  <a:pt x="1" y="0"/>
                  <a:pt x="4" y="2"/>
                </a:cubicBezTo>
                <a:cubicBezTo>
                  <a:pt x="6" y="3"/>
                  <a:pt x="8" y="5"/>
                  <a:pt x="10" y="6"/>
                </a:cubicBezTo>
                <a:cubicBezTo>
                  <a:pt x="13" y="9"/>
                  <a:pt x="12" y="14"/>
                  <a:pt x="9" y="17"/>
                </a:cubicBezTo>
                <a:cubicBezTo>
                  <a:pt x="7" y="18"/>
                  <a:pt x="6" y="17"/>
                  <a:pt x="5" y="15"/>
                </a:cubicBezTo>
                <a:cubicBezTo>
                  <a:pt x="2" y="12"/>
                  <a:pt x="1" y="8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3">
            <a:extLst>
              <a:ext uri="{FF2B5EF4-FFF2-40B4-BE49-F238E27FC236}">
                <a16:creationId xmlns:a16="http://schemas.microsoft.com/office/drawing/2014/main" id="{8D81348E-AE2C-4FCB-ABDB-7183B19AD3DC}"/>
              </a:ext>
            </a:extLst>
          </p:cNvPr>
          <p:cNvSpPr/>
          <p:nvPr/>
        </p:nvSpPr>
        <p:spPr bwMode="auto">
          <a:xfrm>
            <a:off x="4165574" y="4477994"/>
            <a:ext cx="28563" cy="31284"/>
          </a:xfrm>
          <a:custGeom>
            <a:gdLst>
              <a:gd fmla="*/ 4 w 14" name="T0"/>
              <a:gd fmla="*/ 15 h 15" name="T1"/>
              <a:gd fmla="*/ 2 w 14" name="T2"/>
              <a:gd fmla="*/ 13 h 15" name="T3"/>
              <a:gd fmla="*/ 6 w 14" name="T4"/>
              <a:gd fmla="*/ 2 h 15" name="T5"/>
              <a:gd fmla="*/ 13 w 14" name="T6"/>
              <a:gd fmla="*/ 4 h 15" name="T7"/>
              <a:gd fmla="*/ 12 w 14" name="T8"/>
              <a:gd fmla="*/ 9 h 15" name="T9"/>
              <a:gd fmla="*/ 4 w 14" name="T10"/>
              <a:gd fmla="*/ 15 h 1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5" w="14">
                <a:moveTo>
                  <a:pt x="4" y="15"/>
                </a:moveTo>
                <a:cubicBezTo>
                  <a:pt x="3" y="15"/>
                  <a:pt x="2" y="14"/>
                  <a:pt x="2" y="13"/>
                </a:cubicBezTo>
                <a:cubicBezTo>
                  <a:pt x="0" y="9"/>
                  <a:pt x="2" y="4"/>
                  <a:pt x="6" y="2"/>
                </a:cubicBezTo>
                <a:cubicBezTo>
                  <a:pt x="9" y="0"/>
                  <a:pt x="11" y="3"/>
                  <a:pt x="13" y="4"/>
                </a:cubicBezTo>
                <a:cubicBezTo>
                  <a:pt x="14" y="6"/>
                  <a:pt x="14" y="8"/>
                  <a:pt x="12" y="9"/>
                </a:cubicBezTo>
                <a:cubicBezTo>
                  <a:pt x="10" y="12"/>
                  <a:pt x="7" y="14"/>
                  <a:pt x="4" y="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4">
            <a:extLst>
              <a:ext uri="{FF2B5EF4-FFF2-40B4-BE49-F238E27FC236}">
                <a16:creationId xmlns:a16="http://schemas.microsoft.com/office/drawing/2014/main" id="{8764C220-EF9A-40A0-A907-ED44B182C5A4}"/>
              </a:ext>
            </a:extLst>
          </p:cNvPr>
          <p:cNvSpPr/>
          <p:nvPr/>
        </p:nvSpPr>
        <p:spPr bwMode="auto">
          <a:xfrm>
            <a:off x="5678086" y="2702970"/>
            <a:ext cx="27203" cy="29924"/>
          </a:xfrm>
          <a:custGeom>
            <a:gdLst>
              <a:gd fmla="*/ 1 w 13" name="T0"/>
              <a:gd fmla="*/ 9 h 15" name="T1"/>
              <a:gd fmla="*/ 4 w 13" name="T2"/>
              <a:gd fmla="*/ 2 h 15" name="T3"/>
              <a:gd fmla="*/ 10 w 13" name="T4"/>
              <a:gd fmla="*/ 1 h 15" name="T5"/>
              <a:gd fmla="*/ 11 w 13" name="T6"/>
              <a:gd fmla="*/ 7 h 15" name="T7"/>
              <a:gd fmla="*/ 8 w 13" name="T8"/>
              <a:gd fmla="*/ 12 h 15" name="T9"/>
              <a:gd fmla="*/ 3 w 13" name="T10"/>
              <a:gd fmla="*/ 14 h 15" name="T11"/>
              <a:gd fmla="*/ 1 w 13" name="T12"/>
              <a:gd fmla="*/ 9 h 1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" w="13">
                <a:moveTo>
                  <a:pt x="1" y="9"/>
                </a:moveTo>
                <a:cubicBezTo>
                  <a:pt x="1" y="6"/>
                  <a:pt x="2" y="4"/>
                  <a:pt x="4" y="2"/>
                </a:cubicBezTo>
                <a:cubicBezTo>
                  <a:pt x="6" y="0"/>
                  <a:pt x="8" y="0"/>
                  <a:pt x="10" y="1"/>
                </a:cubicBezTo>
                <a:cubicBezTo>
                  <a:pt x="13" y="3"/>
                  <a:pt x="12" y="5"/>
                  <a:pt x="11" y="7"/>
                </a:cubicBezTo>
                <a:cubicBezTo>
                  <a:pt x="10" y="9"/>
                  <a:pt x="9" y="10"/>
                  <a:pt x="8" y="12"/>
                </a:cubicBezTo>
                <a:cubicBezTo>
                  <a:pt x="7" y="14"/>
                  <a:pt x="5" y="15"/>
                  <a:pt x="3" y="14"/>
                </a:cubicBezTo>
                <a:cubicBezTo>
                  <a:pt x="0" y="13"/>
                  <a:pt x="1" y="11"/>
                  <a:pt x="1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5">
            <a:extLst>
              <a:ext uri="{FF2B5EF4-FFF2-40B4-BE49-F238E27FC236}">
                <a16:creationId xmlns:a16="http://schemas.microsoft.com/office/drawing/2014/main" id="{DED33DAD-D0BC-45AF-89EC-C9127A2EEB83}"/>
              </a:ext>
            </a:extLst>
          </p:cNvPr>
          <p:cNvSpPr/>
          <p:nvPr/>
        </p:nvSpPr>
        <p:spPr bwMode="auto">
          <a:xfrm>
            <a:off x="3289623" y="2885233"/>
            <a:ext cx="24483" cy="24483"/>
          </a:xfrm>
          <a:custGeom>
            <a:gdLst>
              <a:gd fmla="*/ 7 w 12" name="T0"/>
              <a:gd fmla="*/ 12 h 12" name="T1"/>
              <a:gd fmla="*/ 0 w 12" name="T2"/>
              <a:gd fmla="*/ 7 h 12" name="T3"/>
              <a:gd fmla="*/ 6 w 12" name="T4"/>
              <a:gd fmla="*/ 0 h 12" name="T5"/>
              <a:gd fmla="*/ 12 w 12" name="T6"/>
              <a:gd fmla="*/ 7 h 12" name="T7"/>
              <a:gd fmla="*/ 7 w 12" name="T8"/>
              <a:gd fmla="*/ 12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2">
                <a:moveTo>
                  <a:pt x="7" y="12"/>
                </a:moveTo>
                <a:cubicBezTo>
                  <a:pt x="2" y="12"/>
                  <a:pt x="0" y="11"/>
                  <a:pt x="0" y="7"/>
                </a:cubicBezTo>
                <a:cubicBezTo>
                  <a:pt x="0" y="4"/>
                  <a:pt x="3" y="0"/>
                  <a:pt x="6" y="0"/>
                </a:cubicBezTo>
                <a:cubicBezTo>
                  <a:pt x="9" y="0"/>
                  <a:pt x="12" y="3"/>
                  <a:pt x="12" y="7"/>
                </a:cubicBezTo>
                <a:cubicBezTo>
                  <a:pt x="12" y="11"/>
                  <a:pt x="11" y="12"/>
                  <a:pt x="7" y="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6">
            <a:extLst>
              <a:ext uri="{FF2B5EF4-FFF2-40B4-BE49-F238E27FC236}">
                <a16:creationId xmlns:a16="http://schemas.microsoft.com/office/drawing/2014/main" id="{C7218F1B-2478-4F2A-AF31-E712423BAAD3}"/>
              </a:ext>
            </a:extLst>
          </p:cNvPr>
          <p:cNvSpPr/>
          <p:nvPr/>
        </p:nvSpPr>
        <p:spPr bwMode="auto">
          <a:xfrm>
            <a:off x="1685980" y="3547637"/>
            <a:ext cx="21763" cy="28564"/>
          </a:xfrm>
          <a:custGeom>
            <a:gdLst>
              <a:gd fmla="*/ 0 w 11" name="T0"/>
              <a:gd fmla="*/ 5 h 14" name="T1"/>
              <a:gd fmla="*/ 3 w 11" name="T2"/>
              <a:gd fmla="*/ 0 h 14" name="T3"/>
              <a:gd fmla="*/ 7 w 11" name="T4"/>
              <a:gd fmla="*/ 3 h 14" name="T5"/>
              <a:gd fmla="*/ 8 w 11" name="T6"/>
              <a:gd fmla="*/ 3 h 14" name="T7"/>
              <a:gd fmla="*/ 9 w 11" name="T8"/>
              <a:gd fmla="*/ 12 h 14" name="T9"/>
              <a:gd fmla="*/ 5 w 11" name="T10"/>
              <a:gd fmla="*/ 13 h 14" name="T11"/>
              <a:gd fmla="*/ 0 w 11" name="T12"/>
              <a:gd fmla="*/ 5 h 1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" w="11">
                <a:moveTo>
                  <a:pt x="0" y="5"/>
                </a:moveTo>
                <a:cubicBezTo>
                  <a:pt x="0" y="3"/>
                  <a:pt x="0" y="1"/>
                  <a:pt x="3" y="0"/>
                </a:cubicBezTo>
                <a:cubicBezTo>
                  <a:pt x="5" y="0"/>
                  <a:pt x="6" y="1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10" y="6"/>
                  <a:pt x="11" y="9"/>
                  <a:pt x="9" y="12"/>
                </a:cubicBezTo>
                <a:cubicBezTo>
                  <a:pt x="8" y="13"/>
                  <a:pt x="7" y="14"/>
                  <a:pt x="5" y="13"/>
                </a:cubicBezTo>
                <a:cubicBezTo>
                  <a:pt x="2" y="12"/>
                  <a:pt x="0" y="9"/>
                  <a:pt x="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7">
            <a:extLst>
              <a:ext uri="{FF2B5EF4-FFF2-40B4-BE49-F238E27FC236}">
                <a16:creationId xmlns:a16="http://schemas.microsoft.com/office/drawing/2014/main" id="{292DBAE7-9783-48F8-859A-6AB40E0138C1}"/>
              </a:ext>
            </a:extLst>
          </p:cNvPr>
          <p:cNvSpPr/>
          <p:nvPr/>
        </p:nvSpPr>
        <p:spPr bwMode="auto">
          <a:xfrm>
            <a:off x="5327161" y="4259006"/>
            <a:ext cx="24483" cy="20403"/>
          </a:xfrm>
          <a:custGeom>
            <a:gdLst>
              <a:gd fmla="*/ 7 w 12" name="T0"/>
              <a:gd fmla="*/ 10 h 10" name="T1"/>
              <a:gd fmla="*/ 0 w 12" name="T2"/>
              <a:gd fmla="*/ 4 h 10" name="T3"/>
              <a:gd fmla="*/ 5 w 12" name="T4"/>
              <a:gd fmla="*/ 0 h 10" name="T5"/>
              <a:gd fmla="*/ 12 w 12" name="T6"/>
              <a:gd fmla="*/ 5 h 10" name="T7"/>
              <a:gd fmla="*/ 7 w 12" name="T8"/>
              <a:gd fmla="*/ 1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12">
                <a:moveTo>
                  <a:pt x="7" y="10"/>
                </a:moveTo>
                <a:cubicBezTo>
                  <a:pt x="3" y="10"/>
                  <a:pt x="0" y="8"/>
                  <a:pt x="0" y="4"/>
                </a:cubicBezTo>
                <a:cubicBezTo>
                  <a:pt x="0" y="1"/>
                  <a:pt x="2" y="0"/>
                  <a:pt x="5" y="0"/>
                </a:cubicBezTo>
                <a:cubicBezTo>
                  <a:pt x="8" y="0"/>
                  <a:pt x="12" y="2"/>
                  <a:pt x="12" y="5"/>
                </a:cubicBezTo>
                <a:cubicBezTo>
                  <a:pt x="12" y="8"/>
                  <a:pt x="10" y="10"/>
                  <a:pt x="7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8">
            <a:extLst>
              <a:ext uri="{FF2B5EF4-FFF2-40B4-BE49-F238E27FC236}">
                <a16:creationId xmlns:a16="http://schemas.microsoft.com/office/drawing/2014/main" id="{CE6B92FA-FE32-4961-9029-DDE10E10D045}"/>
              </a:ext>
            </a:extLst>
          </p:cNvPr>
          <p:cNvSpPr/>
          <p:nvPr/>
        </p:nvSpPr>
        <p:spPr bwMode="auto">
          <a:xfrm>
            <a:off x="4161494" y="4182837"/>
            <a:ext cx="21763" cy="24483"/>
          </a:xfrm>
          <a:custGeom>
            <a:gdLst>
              <a:gd fmla="*/ 11 w 11" name="T0"/>
              <a:gd fmla="*/ 6 h 12" name="T1"/>
              <a:gd fmla="*/ 7 w 11" name="T2"/>
              <a:gd fmla="*/ 12 h 12" name="T3"/>
              <a:gd fmla="*/ 0 w 11" name="T4"/>
              <a:gd fmla="*/ 6 h 12" name="T5"/>
              <a:gd fmla="*/ 6 w 11" name="T6"/>
              <a:gd fmla="*/ 0 h 12" name="T7"/>
              <a:gd fmla="*/ 11 w 11" name="T8"/>
              <a:gd fmla="*/ 6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1">
                <a:moveTo>
                  <a:pt x="11" y="6"/>
                </a:moveTo>
                <a:cubicBezTo>
                  <a:pt x="11" y="10"/>
                  <a:pt x="10" y="12"/>
                  <a:pt x="7" y="12"/>
                </a:cubicBezTo>
                <a:cubicBezTo>
                  <a:pt x="4" y="12"/>
                  <a:pt x="0" y="9"/>
                  <a:pt x="0" y="6"/>
                </a:cubicBezTo>
                <a:cubicBezTo>
                  <a:pt x="0" y="4"/>
                  <a:pt x="3" y="1"/>
                  <a:pt x="6" y="0"/>
                </a:cubicBezTo>
                <a:cubicBezTo>
                  <a:pt x="9" y="0"/>
                  <a:pt x="11" y="2"/>
                  <a:pt x="11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9">
            <a:extLst>
              <a:ext uri="{FF2B5EF4-FFF2-40B4-BE49-F238E27FC236}">
                <a16:creationId xmlns:a16="http://schemas.microsoft.com/office/drawing/2014/main" id="{8A617F36-3D30-45E9-A570-9A93DF9EBD6D}"/>
              </a:ext>
            </a:extLst>
          </p:cNvPr>
          <p:cNvSpPr/>
          <p:nvPr/>
        </p:nvSpPr>
        <p:spPr bwMode="auto">
          <a:xfrm>
            <a:off x="4124769" y="4501117"/>
            <a:ext cx="27203" cy="21763"/>
          </a:xfrm>
          <a:custGeom>
            <a:gdLst>
              <a:gd fmla="*/ 13 w 13" name="T0"/>
              <a:gd fmla="*/ 6 h 11" name="T1"/>
              <a:gd fmla="*/ 4 w 13" name="T2"/>
              <a:gd fmla="*/ 11 h 11" name="T3"/>
              <a:gd fmla="*/ 0 w 13" name="T4"/>
              <a:gd fmla="*/ 6 h 11" name="T5"/>
              <a:gd fmla="*/ 7 w 13" name="T6"/>
              <a:gd fmla="*/ 1 h 11" name="T7"/>
              <a:gd fmla="*/ 13 w 13" name="T8"/>
              <a:gd fmla="*/ 6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3">
                <a:moveTo>
                  <a:pt x="13" y="6"/>
                </a:moveTo>
                <a:cubicBezTo>
                  <a:pt x="13" y="8"/>
                  <a:pt x="8" y="11"/>
                  <a:pt x="4" y="11"/>
                </a:cubicBezTo>
                <a:cubicBezTo>
                  <a:pt x="1" y="10"/>
                  <a:pt x="0" y="9"/>
                  <a:pt x="0" y="6"/>
                </a:cubicBezTo>
                <a:cubicBezTo>
                  <a:pt x="0" y="2"/>
                  <a:pt x="3" y="0"/>
                  <a:pt x="7" y="1"/>
                </a:cubicBezTo>
                <a:cubicBezTo>
                  <a:pt x="10" y="1"/>
                  <a:pt x="13" y="4"/>
                  <a:pt x="1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0">
            <a:extLst>
              <a:ext uri="{FF2B5EF4-FFF2-40B4-BE49-F238E27FC236}">
                <a16:creationId xmlns:a16="http://schemas.microsoft.com/office/drawing/2014/main" id="{C567B5A9-1C71-43D3-92F0-C211C58B0EC5}"/>
              </a:ext>
            </a:extLst>
          </p:cNvPr>
          <p:cNvSpPr/>
          <p:nvPr/>
        </p:nvSpPr>
        <p:spPr bwMode="auto">
          <a:xfrm>
            <a:off x="5761057" y="2511186"/>
            <a:ext cx="28563" cy="27203"/>
          </a:xfrm>
          <a:custGeom>
            <a:gdLst>
              <a:gd fmla="*/ 4 w 14" name="T0"/>
              <a:gd fmla="*/ 0 h 13" name="T1"/>
              <a:gd fmla="*/ 14 w 14" name="T2"/>
              <a:gd fmla="*/ 10 h 13" name="T3"/>
              <a:gd fmla="*/ 10 w 14" name="T4"/>
              <a:gd fmla="*/ 13 h 13" name="T5"/>
              <a:gd fmla="*/ 1 w 14" name="T6"/>
              <a:gd fmla="*/ 5 h 13" name="T7"/>
              <a:gd fmla="*/ 1 w 14" name="T8"/>
              <a:gd fmla="*/ 2 h 13" name="T9"/>
              <a:gd fmla="*/ 4 w 14" name="T10"/>
              <a:gd fmla="*/ 0 h 1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" w="14">
                <a:moveTo>
                  <a:pt x="4" y="0"/>
                </a:moveTo>
                <a:cubicBezTo>
                  <a:pt x="7" y="0"/>
                  <a:pt x="14" y="7"/>
                  <a:pt x="14" y="10"/>
                </a:cubicBezTo>
                <a:cubicBezTo>
                  <a:pt x="14" y="12"/>
                  <a:pt x="12" y="13"/>
                  <a:pt x="10" y="13"/>
                </a:cubicBezTo>
                <a:cubicBezTo>
                  <a:pt x="6" y="11"/>
                  <a:pt x="3" y="9"/>
                  <a:pt x="1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1">
            <a:extLst>
              <a:ext uri="{FF2B5EF4-FFF2-40B4-BE49-F238E27FC236}">
                <a16:creationId xmlns:a16="http://schemas.microsoft.com/office/drawing/2014/main" id="{2F1738A8-C5B7-4747-9CF5-C7933F760EC0}"/>
              </a:ext>
            </a:extLst>
          </p:cNvPr>
          <p:cNvSpPr/>
          <p:nvPr/>
        </p:nvSpPr>
        <p:spPr bwMode="auto">
          <a:xfrm>
            <a:off x="6056214" y="4253566"/>
            <a:ext cx="21763" cy="24483"/>
          </a:xfrm>
          <a:custGeom>
            <a:gdLst>
              <a:gd fmla="*/ 0 w 11" name="T0"/>
              <a:gd fmla="*/ 4 h 12" name="T1"/>
              <a:gd fmla="*/ 3 w 11" name="T2"/>
              <a:gd fmla="*/ 0 h 12" name="T3"/>
              <a:gd fmla="*/ 11 w 11" name="T4"/>
              <a:gd fmla="*/ 8 h 12" name="T5"/>
              <a:gd fmla="*/ 6 w 11" name="T6"/>
              <a:gd fmla="*/ 12 h 12" name="T7"/>
              <a:gd fmla="*/ 0 w 11" name="T8"/>
              <a:gd fmla="*/ 4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1">
                <a:moveTo>
                  <a:pt x="0" y="4"/>
                </a:moveTo>
                <a:cubicBezTo>
                  <a:pt x="0" y="2"/>
                  <a:pt x="0" y="0"/>
                  <a:pt x="3" y="0"/>
                </a:cubicBezTo>
                <a:cubicBezTo>
                  <a:pt x="7" y="0"/>
                  <a:pt x="10" y="4"/>
                  <a:pt x="11" y="8"/>
                </a:cubicBezTo>
                <a:cubicBezTo>
                  <a:pt x="11" y="11"/>
                  <a:pt x="9" y="12"/>
                  <a:pt x="6" y="12"/>
                </a:cubicBezTo>
                <a:cubicBezTo>
                  <a:pt x="3" y="12"/>
                  <a:pt x="0" y="8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2BDE601B-0E59-462A-B1E5-C6722003765B}"/>
              </a:ext>
            </a:extLst>
          </p:cNvPr>
          <p:cNvSpPr/>
          <p:nvPr/>
        </p:nvSpPr>
        <p:spPr bwMode="auto">
          <a:xfrm>
            <a:off x="3403877" y="2825385"/>
            <a:ext cx="21763" cy="28564"/>
          </a:xfrm>
          <a:custGeom>
            <a:gdLst>
              <a:gd fmla="*/ 4 w 11" name="T0"/>
              <a:gd fmla="*/ 13 h 14" name="T1"/>
              <a:gd fmla="*/ 0 w 11" name="T2"/>
              <a:gd fmla="*/ 7 h 14" name="T3"/>
              <a:gd fmla="*/ 7 w 11" name="T4"/>
              <a:gd fmla="*/ 0 h 14" name="T5"/>
              <a:gd fmla="*/ 10 w 11" name="T6"/>
              <a:gd fmla="*/ 7 h 14" name="T7"/>
              <a:gd fmla="*/ 4 w 11" name="T8"/>
              <a:gd fmla="*/ 13 h 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" w="11">
                <a:moveTo>
                  <a:pt x="4" y="13"/>
                </a:moveTo>
                <a:cubicBezTo>
                  <a:pt x="1" y="12"/>
                  <a:pt x="0" y="9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10" y="1"/>
                  <a:pt x="10" y="4"/>
                  <a:pt x="10" y="7"/>
                </a:cubicBezTo>
                <a:cubicBezTo>
                  <a:pt x="11" y="9"/>
                  <a:pt x="6" y="14"/>
                  <a:pt x="4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7A86459D-7E8A-4CBF-BB46-785892956978}"/>
              </a:ext>
            </a:extLst>
          </p:cNvPr>
          <p:cNvSpPr/>
          <p:nvPr/>
        </p:nvSpPr>
        <p:spPr bwMode="auto">
          <a:xfrm>
            <a:off x="5286356" y="4267167"/>
            <a:ext cx="29924" cy="20403"/>
          </a:xfrm>
          <a:custGeom>
            <a:gdLst>
              <a:gd fmla="*/ 7 w 15" name="T0"/>
              <a:gd fmla="*/ 9 h 10" name="T1"/>
              <a:gd fmla="*/ 1 w 15" name="T2"/>
              <a:gd fmla="*/ 5 h 10" name="T3"/>
              <a:gd fmla="*/ 7 w 15" name="T4"/>
              <a:gd fmla="*/ 0 h 10" name="T5"/>
              <a:gd fmla="*/ 15 w 15" name="T6"/>
              <a:gd fmla="*/ 5 h 10" name="T7"/>
              <a:gd fmla="*/ 7 w 15" name="T8"/>
              <a:gd fmla="*/ 9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15">
                <a:moveTo>
                  <a:pt x="7" y="9"/>
                </a:moveTo>
                <a:cubicBezTo>
                  <a:pt x="4" y="10"/>
                  <a:pt x="2" y="8"/>
                  <a:pt x="1" y="5"/>
                </a:cubicBezTo>
                <a:cubicBezTo>
                  <a:pt x="0" y="3"/>
                  <a:pt x="4" y="0"/>
                  <a:pt x="7" y="0"/>
                </a:cubicBezTo>
                <a:cubicBezTo>
                  <a:pt x="10" y="0"/>
                  <a:pt x="15" y="3"/>
                  <a:pt x="15" y="5"/>
                </a:cubicBezTo>
                <a:cubicBezTo>
                  <a:pt x="15" y="6"/>
                  <a:pt x="11" y="9"/>
                  <a:pt x="7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A0AA395F-3F5D-4FD2-B26F-5855FBE2A0AC}"/>
              </a:ext>
            </a:extLst>
          </p:cNvPr>
          <p:cNvSpPr/>
          <p:nvPr/>
        </p:nvSpPr>
        <p:spPr bwMode="auto">
          <a:xfrm>
            <a:off x="6060295" y="4288930"/>
            <a:ext cx="21763" cy="31284"/>
          </a:xfrm>
          <a:custGeom>
            <a:gdLst>
              <a:gd fmla="*/ 11 w 11" name="T0"/>
              <a:gd fmla="*/ 11 h 15" name="T1"/>
              <a:gd fmla="*/ 6 w 11" name="T2"/>
              <a:gd fmla="*/ 14 h 15" name="T3"/>
              <a:gd fmla="*/ 0 w 11" name="T4"/>
              <a:gd fmla="*/ 5 h 15" name="T5"/>
              <a:gd fmla="*/ 3 w 11" name="T6"/>
              <a:gd fmla="*/ 1 h 15" name="T7"/>
              <a:gd fmla="*/ 7 w 11" name="T8"/>
              <a:gd fmla="*/ 3 h 15" name="T9"/>
              <a:gd fmla="*/ 11 w 11" name="T10"/>
              <a:gd fmla="*/ 11 h 1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5" w="11">
                <a:moveTo>
                  <a:pt x="11" y="11"/>
                </a:moveTo>
                <a:cubicBezTo>
                  <a:pt x="11" y="14"/>
                  <a:pt x="9" y="15"/>
                  <a:pt x="6" y="14"/>
                </a:cubicBezTo>
                <a:cubicBezTo>
                  <a:pt x="4" y="13"/>
                  <a:pt x="0" y="8"/>
                  <a:pt x="0" y="5"/>
                </a:cubicBezTo>
                <a:cubicBezTo>
                  <a:pt x="1" y="3"/>
                  <a:pt x="2" y="2"/>
                  <a:pt x="3" y="1"/>
                </a:cubicBezTo>
                <a:cubicBezTo>
                  <a:pt x="5" y="0"/>
                  <a:pt x="6" y="1"/>
                  <a:pt x="7" y="3"/>
                </a:cubicBezTo>
                <a:cubicBezTo>
                  <a:pt x="9" y="5"/>
                  <a:pt x="11" y="8"/>
                  <a:pt x="11" y="1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5">
            <a:extLst>
              <a:ext uri="{FF2B5EF4-FFF2-40B4-BE49-F238E27FC236}">
                <a16:creationId xmlns:a16="http://schemas.microsoft.com/office/drawing/2014/main" id="{FFB527F2-D8B0-4512-9A11-38D59D23A9EF}"/>
              </a:ext>
            </a:extLst>
          </p:cNvPr>
          <p:cNvSpPr/>
          <p:nvPr/>
        </p:nvSpPr>
        <p:spPr bwMode="auto">
          <a:xfrm>
            <a:off x="4151972" y="4148833"/>
            <a:ext cx="23123" cy="25844"/>
          </a:xfrm>
          <a:custGeom>
            <a:gdLst>
              <a:gd fmla="*/ 12 w 12" name="T0"/>
              <a:gd fmla="*/ 10 h 13" name="T1"/>
              <a:gd fmla="*/ 11 w 12" name="T2"/>
              <a:gd fmla="*/ 12 h 13" name="T3"/>
              <a:gd fmla="*/ 5 w 12" name="T4"/>
              <a:gd fmla="*/ 12 h 13" name="T5"/>
              <a:gd fmla="*/ 1 w 12" name="T6"/>
              <a:gd fmla="*/ 4 h 13" name="T7"/>
              <a:gd fmla="*/ 6 w 12" name="T8"/>
              <a:gd fmla="*/ 1 h 13" name="T9"/>
              <a:gd fmla="*/ 8 w 12" name="T10"/>
              <a:gd fmla="*/ 1 h 13" name="T11"/>
              <a:gd fmla="*/ 12 w 12" name="T12"/>
              <a:gd fmla="*/ 10 h 1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" w="12">
                <a:moveTo>
                  <a:pt x="12" y="10"/>
                </a:moveTo>
                <a:cubicBezTo>
                  <a:pt x="12" y="11"/>
                  <a:pt x="12" y="11"/>
                  <a:pt x="11" y="12"/>
                </a:cubicBezTo>
                <a:cubicBezTo>
                  <a:pt x="9" y="13"/>
                  <a:pt x="7" y="13"/>
                  <a:pt x="5" y="12"/>
                </a:cubicBezTo>
                <a:cubicBezTo>
                  <a:pt x="3" y="10"/>
                  <a:pt x="0" y="7"/>
                  <a:pt x="1" y="4"/>
                </a:cubicBezTo>
                <a:cubicBezTo>
                  <a:pt x="2" y="2"/>
                  <a:pt x="4" y="1"/>
                  <a:pt x="6" y="1"/>
                </a:cubicBezTo>
                <a:cubicBezTo>
                  <a:pt x="7" y="0"/>
                  <a:pt x="8" y="1"/>
                  <a:pt x="8" y="1"/>
                </a:cubicBezTo>
                <a:cubicBezTo>
                  <a:pt x="10" y="4"/>
                  <a:pt x="11" y="7"/>
                  <a:pt x="12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6">
            <a:extLst>
              <a:ext uri="{FF2B5EF4-FFF2-40B4-BE49-F238E27FC236}">
                <a16:creationId xmlns:a16="http://schemas.microsoft.com/office/drawing/2014/main" id="{B9BE7113-8B18-4C54-BBCC-3FB8024375C6}"/>
              </a:ext>
            </a:extLst>
          </p:cNvPr>
          <p:cNvSpPr/>
          <p:nvPr/>
        </p:nvSpPr>
        <p:spPr bwMode="auto">
          <a:xfrm>
            <a:off x="5347564" y="4293011"/>
            <a:ext cx="27203" cy="23123"/>
          </a:xfrm>
          <a:custGeom>
            <a:gdLst>
              <a:gd fmla="*/ 6 w 14" name="T0"/>
              <a:gd fmla="*/ 0 h 11" name="T1"/>
              <a:gd fmla="*/ 12 w 14" name="T2"/>
              <a:gd fmla="*/ 4 h 11" name="T3"/>
              <a:gd fmla="*/ 13 w 14" name="T4"/>
              <a:gd fmla="*/ 9 h 11" name="T5"/>
              <a:gd fmla="*/ 7 w 14" name="T6"/>
              <a:gd fmla="*/ 10 h 11" name="T7"/>
              <a:gd fmla="*/ 2 w 14" name="T8"/>
              <a:gd fmla="*/ 6 h 11" name="T9"/>
              <a:gd fmla="*/ 0 w 14" name="T10"/>
              <a:gd fmla="*/ 2 h 11" name="T11"/>
              <a:gd fmla="*/ 6 w 14" name="T12"/>
              <a:gd fmla="*/ 0 h 1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1" w="14">
                <a:moveTo>
                  <a:pt x="6" y="0"/>
                </a:moveTo>
                <a:cubicBezTo>
                  <a:pt x="8" y="0"/>
                  <a:pt x="10" y="2"/>
                  <a:pt x="12" y="4"/>
                </a:cubicBezTo>
                <a:cubicBezTo>
                  <a:pt x="13" y="6"/>
                  <a:pt x="14" y="7"/>
                  <a:pt x="13" y="9"/>
                </a:cubicBezTo>
                <a:cubicBezTo>
                  <a:pt x="11" y="11"/>
                  <a:pt x="9" y="10"/>
                  <a:pt x="7" y="10"/>
                </a:cubicBezTo>
                <a:cubicBezTo>
                  <a:pt x="5" y="9"/>
                  <a:pt x="4" y="8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1" y="0"/>
                  <a:pt x="3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EC19F7C1-29D2-4A84-9C69-2F98B8063D5F}"/>
              </a:ext>
            </a:extLst>
          </p:cNvPr>
          <p:cNvSpPr/>
          <p:nvPr/>
        </p:nvSpPr>
        <p:spPr bwMode="auto">
          <a:xfrm>
            <a:off x="5903874" y="2561512"/>
            <a:ext cx="27203" cy="20403"/>
          </a:xfrm>
          <a:custGeom>
            <a:gdLst>
              <a:gd fmla="*/ 6 w 14" name="T0"/>
              <a:gd fmla="*/ 0 h 10" name="T1"/>
              <a:gd fmla="*/ 9 w 14" name="T2"/>
              <a:gd fmla="*/ 1 h 10" name="T3"/>
              <a:gd fmla="*/ 14 w 14" name="T4"/>
              <a:gd fmla="*/ 4 h 10" name="T5"/>
              <a:gd fmla="*/ 12 w 14" name="T6"/>
              <a:gd fmla="*/ 8 h 10" name="T7"/>
              <a:gd fmla="*/ 4 w 14" name="T8"/>
              <a:gd fmla="*/ 8 h 10" name="T9"/>
              <a:gd fmla="*/ 2 w 14" name="T10"/>
              <a:gd fmla="*/ 6 h 10" name="T11"/>
              <a:gd fmla="*/ 6 w 14" name="T12"/>
              <a:gd fmla="*/ 0 h 1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" w="14">
                <a:moveTo>
                  <a:pt x="6" y="0"/>
                </a:moveTo>
                <a:cubicBezTo>
                  <a:pt x="7" y="0"/>
                  <a:pt x="8" y="0"/>
                  <a:pt x="9" y="1"/>
                </a:cubicBezTo>
                <a:cubicBezTo>
                  <a:pt x="11" y="1"/>
                  <a:pt x="13" y="1"/>
                  <a:pt x="14" y="4"/>
                </a:cubicBezTo>
                <a:cubicBezTo>
                  <a:pt x="14" y="6"/>
                  <a:pt x="14" y="8"/>
                  <a:pt x="12" y="8"/>
                </a:cubicBezTo>
                <a:cubicBezTo>
                  <a:pt x="9" y="9"/>
                  <a:pt x="7" y="10"/>
                  <a:pt x="4" y="8"/>
                </a:cubicBezTo>
                <a:cubicBezTo>
                  <a:pt x="3" y="7"/>
                  <a:pt x="3" y="6"/>
                  <a:pt x="2" y="6"/>
                </a:cubicBezTo>
                <a:cubicBezTo>
                  <a:pt x="0" y="2"/>
                  <a:pt x="1" y="0"/>
                  <a:pt x="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8">
            <a:extLst>
              <a:ext uri="{FF2B5EF4-FFF2-40B4-BE49-F238E27FC236}">
                <a16:creationId xmlns:a16="http://schemas.microsoft.com/office/drawing/2014/main" id="{F09337B4-0511-4BF6-A271-EFCDF9CA5D93}"/>
              </a:ext>
            </a:extLst>
          </p:cNvPr>
          <p:cNvSpPr/>
          <p:nvPr/>
        </p:nvSpPr>
        <p:spPr bwMode="auto">
          <a:xfrm>
            <a:off x="3271941" y="4001934"/>
            <a:ext cx="19042" cy="21763"/>
          </a:xfrm>
          <a:custGeom>
            <a:gdLst>
              <a:gd fmla="*/ 10 w 10" name="T0"/>
              <a:gd fmla="*/ 5 h 11" name="T1"/>
              <a:gd fmla="*/ 4 w 10" name="T2"/>
              <a:gd fmla="*/ 11 h 11" name="T3"/>
              <a:gd fmla="*/ 0 w 10" name="T4"/>
              <a:gd fmla="*/ 6 h 11" name="T5"/>
              <a:gd fmla="*/ 5 w 10" name="T6"/>
              <a:gd fmla="*/ 0 h 11" name="T7"/>
              <a:gd fmla="*/ 10 w 10" name="T8"/>
              <a:gd fmla="*/ 5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0">
                <a:moveTo>
                  <a:pt x="10" y="5"/>
                </a:moveTo>
                <a:cubicBezTo>
                  <a:pt x="10" y="8"/>
                  <a:pt x="7" y="11"/>
                  <a:pt x="4" y="11"/>
                </a:cubicBezTo>
                <a:cubicBezTo>
                  <a:pt x="1" y="10"/>
                  <a:pt x="0" y="9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9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9">
            <a:extLst>
              <a:ext uri="{FF2B5EF4-FFF2-40B4-BE49-F238E27FC236}">
                <a16:creationId xmlns:a16="http://schemas.microsoft.com/office/drawing/2014/main" id="{E33BB81B-62C2-444D-9AB0-8190E3BA2490}"/>
              </a:ext>
            </a:extLst>
          </p:cNvPr>
          <p:cNvSpPr/>
          <p:nvPr/>
        </p:nvSpPr>
        <p:spPr bwMode="auto">
          <a:xfrm>
            <a:off x="3159046" y="3270162"/>
            <a:ext cx="24483" cy="17683"/>
          </a:xfrm>
          <a:custGeom>
            <a:gdLst>
              <a:gd fmla="*/ 12 w 12" name="T0"/>
              <a:gd fmla="*/ 4 h 9" name="T1"/>
              <a:gd fmla="*/ 5 w 12" name="T2"/>
              <a:gd fmla="*/ 9 h 9" name="T3"/>
              <a:gd fmla="*/ 0 w 12" name="T4"/>
              <a:gd fmla="*/ 4 h 9" name="T5"/>
              <a:gd fmla="*/ 6 w 12" name="T6"/>
              <a:gd fmla="*/ 0 h 9" name="T7"/>
              <a:gd fmla="*/ 12 w 12" name="T8"/>
              <a:gd fmla="*/ 4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2">
                <a:moveTo>
                  <a:pt x="12" y="4"/>
                </a:moveTo>
                <a:cubicBezTo>
                  <a:pt x="12" y="7"/>
                  <a:pt x="8" y="9"/>
                  <a:pt x="5" y="9"/>
                </a:cubicBezTo>
                <a:cubicBezTo>
                  <a:pt x="2" y="9"/>
                  <a:pt x="0" y="7"/>
                  <a:pt x="0" y="4"/>
                </a:cubicBezTo>
                <a:cubicBezTo>
                  <a:pt x="0" y="2"/>
                  <a:pt x="3" y="0"/>
                  <a:pt x="6" y="0"/>
                </a:cubicBezTo>
                <a:cubicBezTo>
                  <a:pt x="9" y="1"/>
                  <a:pt x="11" y="2"/>
                  <a:pt x="12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0">
            <a:extLst>
              <a:ext uri="{FF2B5EF4-FFF2-40B4-BE49-F238E27FC236}">
                <a16:creationId xmlns:a16="http://schemas.microsoft.com/office/drawing/2014/main" id="{74BDFA85-4077-4692-B03F-E479C204AC6C}"/>
              </a:ext>
            </a:extLst>
          </p:cNvPr>
          <p:cNvSpPr/>
          <p:nvPr/>
        </p:nvSpPr>
        <p:spPr bwMode="auto">
          <a:xfrm>
            <a:off x="6128303" y="4351498"/>
            <a:ext cx="21763" cy="24483"/>
          </a:xfrm>
          <a:custGeom>
            <a:gdLst>
              <a:gd fmla="*/ 4 w 11" name="T0"/>
              <a:gd fmla="*/ 0 h 12" name="T1"/>
              <a:gd fmla="*/ 9 w 11" name="T2"/>
              <a:gd fmla="*/ 3 h 12" name="T3"/>
              <a:gd fmla="*/ 10 w 11" name="T4"/>
              <a:gd fmla="*/ 10 h 12" name="T5"/>
              <a:gd fmla="*/ 6 w 11" name="T6"/>
              <a:gd fmla="*/ 11 h 12" name="T7"/>
              <a:gd fmla="*/ 1 w 11" name="T8"/>
              <a:gd fmla="*/ 3 h 12" name="T9"/>
              <a:gd fmla="*/ 4 w 11" name="T10"/>
              <a:gd fmla="*/ 0 h 1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2" w="11">
                <a:moveTo>
                  <a:pt x="4" y="0"/>
                </a:moveTo>
                <a:cubicBezTo>
                  <a:pt x="6" y="0"/>
                  <a:pt x="8" y="1"/>
                  <a:pt x="9" y="3"/>
                </a:cubicBezTo>
                <a:cubicBezTo>
                  <a:pt x="10" y="5"/>
                  <a:pt x="11" y="8"/>
                  <a:pt x="10" y="10"/>
                </a:cubicBezTo>
                <a:cubicBezTo>
                  <a:pt x="9" y="12"/>
                  <a:pt x="8" y="12"/>
                  <a:pt x="6" y="11"/>
                </a:cubicBezTo>
                <a:cubicBezTo>
                  <a:pt x="4" y="10"/>
                  <a:pt x="0" y="5"/>
                  <a:pt x="1" y="3"/>
                </a:cubicBezTo>
                <a:cubicBezTo>
                  <a:pt x="1" y="1"/>
                  <a:pt x="2" y="0"/>
                  <a:pt x="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1">
            <a:extLst>
              <a:ext uri="{FF2B5EF4-FFF2-40B4-BE49-F238E27FC236}">
                <a16:creationId xmlns:a16="http://schemas.microsoft.com/office/drawing/2014/main" id="{E61A0708-89EF-47F5-8584-8E9E34F862D6}"/>
              </a:ext>
            </a:extLst>
          </p:cNvPr>
          <p:cNvSpPr/>
          <p:nvPr/>
        </p:nvSpPr>
        <p:spPr bwMode="auto">
          <a:xfrm>
            <a:off x="2682986" y="3795188"/>
            <a:ext cx="21763" cy="21763"/>
          </a:xfrm>
          <a:custGeom>
            <a:gdLst>
              <a:gd fmla="*/ 11 w 11" name="T0"/>
              <a:gd fmla="*/ 8 h 11" name="T1"/>
              <a:gd fmla="*/ 7 w 11" name="T2"/>
              <a:gd fmla="*/ 11 h 11" name="T3"/>
              <a:gd fmla="*/ 0 w 11" name="T4"/>
              <a:gd fmla="*/ 3 h 11" name="T5"/>
              <a:gd fmla="*/ 5 w 11" name="T6"/>
              <a:gd fmla="*/ 0 h 11" name="T7"/>
              <a:gd fmla="*/ 11 w 11" name="T8"/>
              <a:gd fmla="*/ 8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1">
                <a:moveTo>
                  <a:pt x="11" y="8"/>
                </a:moveTo>
                <a:cubicBezTo>
                  <a:pt x="10" y="10"/>
                  <a:pt x="9" y="11"/>
                  <a:pt x="7" y="11"/>
                </a:cubicBezTo>
                <a:cubicBezTo>
                  <a:pt x="4" y="11"/>
                  <a:pt x="0" y="6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7" y="0"/>
                  <a:pt x="11" y="5"/>
                  <a:pt x="11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2">
            <a:extLst>
              <a:ext uri="{FF2B5EF4-FFF2-40B4-BE49-F238E27FC236}">
                <a16:creationId xmlns:a16="http://schemas.microsoft.com/office/drawing/2014/main" id="{9A1C0CC7-1384-4B0D-A724-83C4B82A7B5B}"/>
              </a:ext>
            </a:extLst>
          </p:cNvPr>
          <p:cNvSpPr/>
          <p:nvPr/>
        </p:nvSpPr>
        <p:spPr bwMode="auto">
          <a:xfrm>
            <a:off x="4467532" y="3959769"/>
            <a:ext cx="17682" cy="24483"/>
          </a:xfrm>
          <a:custGeom>
            <a:gdLst>
              <a:gd fmla="*/ 9 w 9" name="T0"/>
              <a:gd fmla="*/ 7 h 12" name="T1"/>
              <a:gd fmla="*/ 6 w 9" name="T2"/>
              <a:gd fmla="*/ 12 h 12" name="T3"/>
              <a:gd fmla="*/ 0 w 9" name="T4"/>
              <a:gd fmla="*/ 3 h 12" name="T5"/>
              <a:gd fmla="*/ 4 w 9" name="T6"/>
              <a:gd fmla="*/ 1 h 12" name="T7"/>
              <a:gd fmla="*/ 9 w 9" name="T8"/>
              <a:gd fmla="*/ 7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9">
                <a:moveTo>
                  <a:pt x="9" y="7"/>
                </a:moveTo>
                <a:cubicBezTo>
                  <a:pt x="9" y="9"/>
                  <a:pt x="9" y="12"/>
                  <a:pt x="6" y="12"/>
                </a:cubicBezTo>
                <a:cubicBezTo>
                  <a:pt x="2" y="11"/>
                  <a:pt x="0" y="8"/>
                  <a:pt x="0" y="3"/>
                </a:cubicBezTo>
                <a:cubicBezTo>
                  <a:pt x="1" y="1"/>
                  <a:pt x="2" y="0"/>
                  <a:pt x="4" y="1"/>
                </a:cubicBezTo>
                <a:cubicBezTo>
                  <a:pt x="8" y="1"/>
                  <a:pt x="9" y="3"/>
                  <a:pt x="9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3">
            <a:extLst>
              <a:ext uri="{FF2B5EF4-FFF2-40B4-BE49-F238E27FC236}">
                <a16:creationId xmlns:a16="http://schemas.microsoft.com/office/drawing/2014/main" id="{5000B48F-5C8C-4E79-A194-D0AC0E426DA0}"/>
              </a:ext>
            </a:extLst>
          </p:cNvPr>
          <p:cNvSpPr/>
          <p:nvPr/>
        </p:nvSpPr>
        <p:spPr bwMode="auto">
          <a:xfrm>
            <a:off x="4478413" y="3997853"/>
            <a:ext cx="20402" cy="25844"/>
          </a:xfrm>
          <a:custGeom>
            <a:gdLst>
              <a:gd fmla="*/ 0 w 10" name="T0"/>
              <a:gd fmla="*/ 6 h 13" name="T1"/>
              <a:gd fmla="*/ 3 w 10" name="T2"/>
              <a:gd fmla="*/ 1 h 13" name="T3"/>
              <a:gd fmla="*/ 9 w 10" name="T4"/>
              <a:gd fmla="*/ 7 h 13" name="T5"/>
              <a:gd fmla="*/ 5 w 10" name="T6"/>
              <a:gd fmla="*/ 12 h 13" name="T7"/>
              <a:gd fmla="*/ 0 w 10" name="T8"/>
              <a:gd fmla="*/ 6 h 1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" w="10">
                <a:moveTo>
                  <a:pt x="0" y="6"/>
                </a:moveTo>
                <a:cubicBezTo>
                  <a:pt x="1" y="4"/>
                  <a:pt x="0" y="1"/>
                  <a:pt x="3" y="1"/>
                </a:cubicBezTo>
                <a:cubicBezTo>
                  <a:pt x="6" y="0"/>
                  <a:pt x="10" y="4"/>
                  <a:pt x="9" y="7"/>
                </a:cubicBezTo>
                <a:cubicBezTo>
                  <a:pt x="9" y="9"/>
                  <a:pt x="8" y="12"/>
                  <a:pt x="5" y="12"/>
                </a:cubicBezTo>
                <a:cubicBezTo>
                  <a:pt x="2" y="13"/>
                  <a:pt x="0" y="10"/>
                  <a:pt x="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4">
            <a:extLst>
              <a:ext uri="{FF2B5EF4-FFF2-40B4-BE49-F238E27FC236}">
                <a16:creationId xmlns:a16="http://schemas.microsoft.com/office/drawing/2014/main" id="{BDCD9EA4-E2F8-4523-97A8-1CC136609856}"/>
              </a:ext>
            </a:extLst>
          </p:cNvPr>
          <p:cNvSpPr/>
          <p:nvPr/>
        </p:nvSpPr>
        <p:spPr bwMode="auto">
          <a:xfrm>
            <a:off x="1736306" y="3585722"/>
            <a:ext cx="21763" cy="21763"/>
          </a:xfrm>
          <a:custGeom>
            <a:gdLst>
              <a:gd fmla="*/ 11 w 11" name="T0"/>
              <a:gd fmla="*/ 7 h 11" name="T1"/>
              <a:gd fmla="*/ 7 w 11" name="T2"/>
              <a:gd fmla="*/ 11 h 11" name="T3"/>
              <a:gd fmla="*/ 1 w 11" name="T4"/>
              <a:gd fmla="*/ 2 h 11" name="T5"/>
              <a:gd fmla="*/ 4 w 11" name="T6"/>
              <a:gd fmla="*/ 0 h 11" name="T7"/>
              <a:gd fmla="*/ 11 w 11" name="T8"/>
              <a:gd fmla="*/ 7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1">
                <a:moveTo>
                  <a:pt x="11" y="7"/>
                </a:moveTo>
                <a:cubicBezTo>
                  <a:pt x="10" y="9"/>
                  <a:pt x="9" y="10"/>
                  <a:pt x="7" y="11"/>
                </a:cubicBezTo>
                <a:cubicBezTo>
                  <a:pt x="4" y="11"/>
                  <a:pt x="0" y="6"/>
                  <a:pt x="1" y="2"/>
                </a:cubicBezTo>
                <a:cubicBezTo>
                  <a:pt x="1" y="0"/>
                  <a:pt x="2" y="0"/>
                  <a:pt x="4" y="0"/>
                </a:cubicBezTo>
                <a:cubicBezTo>
                  <a:pt x="8" y="0"/>
                  <a:pt x="11" y="3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5">
            <a:extLst>
              <a:ext uri="{FF2B5EF4-FFF2-40B4-BE49-F238E27FC236}">
                <a16:creationId xmlns:a16="http://schemas.microsoft.com/office/drawing/2014/main" id="{5CA135BD-FA90-483C-8E64-E5438E6D5101}"/>
              </a:ext>
            </a:extLst>
          </p:cNvPr>
          <p:cNvSpPr/>
          <p:nvPr/>
        </p:nvSpPr>
        <p:spPr bwMode="auto">
          <a:xfrm>
            <a:off x="5797781" y="2522067"/>
            <a:ext cx="25843" cy="20403"/>
          </a:xfrm>
          <a:custGeom>
            <a:gdLst>
              <a:gd fmla="*/ 13 w 13" name="T0"/>
              <a:gd fmla="*/ 6 h 10" name="T1"/>
              <a:gd fmla="*/ 11 w 13" name="T2"/>
              <a:gd fmla="*/ 8 h 10" name="T3"/>
              <a:gd fmla="*/ 0 w 13" name="T4"/>
              <a:gd fmla="*/ 3 h 10" name="T5"/>
              <a:gd fmla="*/ 2 w 13" name="T6"/>
              <a:gd fmla="*/ 0 h 10" name="T7"/>
              <a:gd fmla="*/ 12 w 13" name="T8"/>
              <a:gd fmla="*/ 4 h 10" name="T9"/>
              <a:gd fmla="*/ 13 w 13" name="T10"/>
              <a:gd fmla="*/ 6 h 1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" w="13">
                <a:moveTo>
                  <a:pt x="13" y="6"/>
                </a:moveTo>
                <a:cubicBezTo>
                  <a:pt x="12" y="7"/>
                  <a:pt x="12" y="8"/>
                  <a:pt x="11" y="8"/>
                </a:cubicBezTo>
                <a:cubicBezTo>
                  <a:pt x="8" y="10"/>
                  <a:pt x="0" y="7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6" y="0"/>
                  <a:pt x="9" y="2"/>
                  <a:pt x="12" y="4"/>
                </a:cubicBezTo>
                <a:cubicBezTo>
                  <a:pt x="12" y="5"/>
                  <a:pt x="12" y="6"/>
                  <a:pt x="1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26">
            <a:extLst>
              <a:ext uri="{FF2B5EF4-FFF2-40B4-BE49-F238E27FC236}">
                <a16:creationId xmlns:a16="http://schemas.microsoft.com/office/drawing/2014/main" id="{C2E51C57-DD2B-4A96-BC7B-875144550156}"/>
              </a:ext>
            </a:extLst>
          </p:cNvPr>
          <p:cNvSpPr/>
          <p:nvPr/>
        </p:nvSpPr>
        <p:spPr bwMode="auto">
          <a:xfrm>
            <a:off x="3365792" y="3358573"/>
            <a:ext cx="17682" cy="20403"/>
          </a:xfrm>
          <a:custGeom>
            <a:gdLst>
              <a:gd fmla="*/ 9 w 9" name="T0"/>
              <a:gd fmla="*/ 5 h 10" name="T1"/>
              <a:gd fmla="*/ 5 w 9" name="T2"/>
              <a:gd fmla="*/ 10 h 10" name="T3"/>
              <a:gd fmla="*/ 0 w 9" name="T4"/>
              <a:gd fmla="*/ 5 h 10" name="T5"/>
              <a:gd fmla="*/ 5 w 9" name="T6"/>
              <a:gd fmla="*/ 0 h 10" name="T7"/>
              <a:gd fmla="*/ 9 w 9" name="T8"/>
              <a:gd fmla="*/ 5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9">
                <a:moveTo>
                  <a:pt x="9" y="5"/>
                </a:moveTo>
                <a:cubicBezTo>
                  <a:pt x="9" y="9"/>
                  <a:pt x="8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3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27">
            <a:extLst>
              <a:ext uri="{FF2B5EF4-FFF2-40B4-BE49-F238E27FC236}">
                <a16:creationId xmlns:a16="http://schemas.microsoft.com/office/drawing/2014/main" id="{F2FBC7A8-BFDB-4664-947C-D062CE7EEA85}"/>
              </a:ext>
            </a:extLst>
          </p:cNvPr>
          <p:cNvSpPr/>
          <p:nvPr/>
        </p:nvSpPr>
        <p:spPr bwMode="auto">
          <a:xfrm>
            <a:off x="430540" y="2560152"/>
            <a:ext cx="17682" cy="21763"/>
          </a:xfrm>
          <a:custGeom>
            <a:gdLst>
              <a:gd fmla="*/ 0 w 9" name="T0"/>
              <a:gd fmla="*/ 5 h 11" name="T1"/>
              <a:gd fmla="*/ 4 w 9" name="T2"/>
              <a:gd fmla="*/ 0 h 11" name="T3"/>
              <a:gd fmla="*/ 9 w 9" name="T4"/>
              <a:gd fmla="*/ 6 h 11" name="T5"/>
              <a:gd fmla="*/ 3 w 9" name="T6"/>
              <a:gd fmla="*/ 10 h 11" name="T7"/>
              <a:gd fmla="*/ 0 w 9" name="T8"/>
              <a:gd fmla="*/ 5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9">
                <a:moveTo>
                  <a:pt x="0" y="5"/>
                </a:moveTo>
                <a:cubicBezTo>
                  <a:pt x="1" y="3"/>
                  <a:pt x="1" y="0"/>
                  <a:pt x="4" y="0"/>
                </a:cubicBezTo>
                <a:cubicBezTo>
                  <a:pt x="7" y="1"/>
                  <a:pt x="9" y="4"/>
                  <a:pt x="9" y="6"/>
                </a:cubicBezTo>
                <a:cubicBezTo>
                  <a:pt x="9" y="9"/>
                  <a:pt x="6" y="11"/>
                  <a:pt x="3" y="10"/>
                </a:cubicBezTo>
                <a:cubicBezTo>
                  <a:pt x="0" y="9"/>
                  <a:pt x="0" y="7"/>
                  <a:pt x="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8">
            <a:extLst>
              <a:ext uri="{FF2B5EF4-FFF2-40B4-BE49-F238E27FC236}">
                <a16:creationId xmlns:a16="http://schemas.microsoft.com/office/drawing/2014/main" id="{C2B56FC4-6F4F-4010-8489-B54C7936F599}"/>
              </a:ext>
            </a:extLst>
          </p:cNvPr>
          <p:cNvSpPr/>
          <p:nvPr/>
        </p:nvSpPr>
        <p:spPr bwMode="auto">
          <a:xfrm>
            <a:off x="2783638" y="3502751"/>
            <a:ext cx="19042" cy="23123"/>
          </a:xfrm>
          <a:custGeom>
            <a:gdLst>
              <a:gd fmla="*/ 10 w 10" name="T0"/>
              <a:gd fmla="*/ 4 h 11" name="T1"/>
              <a:gd fmla="*/ 6 w 10" name="T2"/>
              <a:gd fmla="*/ 11 h 11" name="T3"/>
              <a:gd fmla="*/ 0 w 10" name="T4"/>
              <a:gd fmla="*/ 6 h 11" name="T5"/>
              <a:gd fmla="*/ 6 w 10" name="T6"/>
              <a:gd fmla="*/ 1 h 11" name="T7"/>
              <a:gd fmla="*/ 10 w 10" name="T8"/>
              <a:gd fmla="*/ 4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0">
                <a:moveTo>
                  <a:pt x="10" y="4"/>
                </a:moveTo>
                <a:cubicBezTo>
                  <a:pt x="10" y="7"/>
                  <a:pt x="8" y="11"/>
                  <a:pt x="6" y="11"/>
                </a:cubicBezTo>
                <a:cubicBezTo>
                  <a:pt x="3" y="10"/>
                  <a:pt x="1" y="9"/>
                  <a:pt x="0" y="6"/>
                </a:cubicBezTo>
                <a:cubicBezTo>
                  <a:pt x="0" y="4"/>
                  <a:pt x="3" y="0"/>
                  <a:pt x="6" y="1"/>
                </a:cubicBezTo>
                <a:cubicBezTo>
                  <a:pt x="8" y="1"/>
                  <a:pt x="10" y="1"/>
                  <a:pt x="1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9">
            <a:extLst>
              <a:ext uri="{FF2B5EF4-FFF2-40B4-BE49-F238E27FC236}">
                <a16:creationId xmlns:a16="http://schemas.microsoft.com/office/drawing/2014/main" id="{789E7D15-1F84-42DD-AB73-E05F5674A9E2}"/>
              </a:ext>
            </a:extLst>
          </p:cNvPr>
          <p:cNvSpPr/>
          <p:nvPr/>
        </p:nvSpPr>
        <p:spPr bwMode="auto">
          <a:xfrm>
            <a:off x="6097019" y="4380062"/>
            <a:ext cx="19042" cy="21763"/>
          </a:xfrm>
          <a:custGeom>
            <a:gdLst>
              <a:gd fmla="*/ 10 w 10" name="T0"/>
              <a:gd fmla="*/ 7 h 11" name="T1"/>
              <a:gd fmla="*/ 7 w 10" name="T2"/>
              <a:gd fmla="*/ 11 h 11" name="T3"/>
              <a:gd fmla="*/ 0 w 10" name="T4"/>
              <a:gd fmla="*/ 5 h 11" name="T5"/>
              <a:gd fmla="*/ 4 w 10" name="T6"/>
              <a:gd fmla="*/ 1 h 11" name="T7"/>
              <a:gd fmla="*/ 10 w 10" name="T8"/>
              <a:gd fmla="*/ 7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0">
                <a:moveTo>
                  <a:pt x="10" y="7"/>
                </a:moveTo>
                <a:cubicBezTo>
                  <a:pt x="10" y="10"/>
                  <a:pt x="9" y="11"/>
                  <a:pt x="7" y="11"/>
                </a:cubicBezTo>
                <a:cubicBezTo>
                  <a:pt x="4" y="11"/>
                  <a:pt x="1" y="8"/>
                  <a:pt x="0" y="5"/>
                </a:cubicBezTo>
                <a:cubicBezTo>
                  <a:pt x="0" y="2"/>
                  <a:pt x="2" y="1"/>
                  <a:pt x="4" y="1"/>
                </a:cubicBezTo>
                <a:cubicBezTo>
                  <a:pt x="7" y="0"/>
                  <a:pt x="10" y="4"/>
                  <a:pt x="1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0">
            <a:extLst>
              <a:ext uri="{FF2B5EF4-FFF2-40B4-BE49-F238E27FC236}">
                <a16:creationId xmlns:a16="http://schemas.microsoft.com/office/drawing/2014/main" id="{3EA94FA7-1A6B-4DE8-BDD2-56A7A39B53D5}"/>
              </a:ext>
            </a:extLst>
          </p:cNvPr>
          <p:cNvSpPr/>
          <p:nvPr/>
        </p:nvSpPr>
        <p:spPr bwMode="auto">
          <a:xfrm>
            <a:off x="2629939" y="3290564"/>
            <a:ext cx="19042" cy="25844"/>
          </a:xfrm>
          <a:custGeom>
            <a:gdLst>
              <a:gd fmla="*/ 9 w 9" name="T0"/>
              <a:gd fmla="*/ 8 h 13" name="T1"/>
              <a:gd fmla="*/ 5 w 9" name="T2"/>
              <a:gd fmla="*/ 12 h 13" name="T3"/>
              <a:gd fmla="*/ 0 w 9" name="T4"/>
              <a:gd fmla="*/ 6 h 13" name="T5"/>
              <a:gd fmla="*/ 4 w 9" name="T6"/>
              <a:gd fmla="*/ 1 h 13" name="T7"/>
              <a:gd fmla="*/ 9 w 9" name="T8"/>
              <a:gd fmla="*/ 8 h 1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" w="9">
                <a:moveTo>
                  <a:pt x="9" y="8"/>
                </a:moveTo>
                <a:cubicBezTo>
                  <a:pt x="9" y="10"/>
                  <a:pt x="7" y="12"/>
                  <a:pt x="5" y="12"/>
                </a:cubicBezTo>
                <a:cubicBezTo>
                  <a:pt x="3" y="13"/>
                  <a:pt x="0" y="9"/>
                  <a:pt x="0" y="6"/>
                </a:cubicBezTo>
                <a:cubicBezTo>
                  <a:pt x="1" y="4"/>
                  <a:pt x="1" y="1"/>
                  <a:pt x="4" y="1"/>
                </a:cubicBezTo>
                <a:cubicBezTo>
                  <a:pt x="6" y="0"/>
                  <a:pt x="9" y="6"/>
                  <a:pt x="9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1">
            <a:extLst>
              <a:ext uri="{FF2B5EF4-FFF2-40B4-BE49-F238E27FC236}">
                <a16:creationId xmlns:a16="http://schemas.microsoft.com/office/drawing/2014/main" id="{35F3633F-37B3-4E68-A48F-B3F9DD80544A}"/>
              </a:ext>
            </a:extLst>
          </p:cNvPr>
          <p:cNvSpPr/>
          <p:nvPr/>
        </p:nvSpPr>
        <p:spPr bwMode="auto">
          <a:xfrm>
            <a:off x="3945226" y="4293011"/>
            <a:ext cx="21763" cy="19042"/>
          </a:xfrm>
          <a:custGeom>
            <a:gdLst>
              <a:gd fmla="*/ 11 w 11" name="T0"/>
              <a:gd fmla="*/ 3 h 9" name="T1"/>
              <a:gd fmla="*/ 5 w 11" name="T2"/>
              <a:gd fmla="*/ 8 h 9" name="T3"/>
              <a:gd fmla="*/ 0 w 11" name="T4"/>
              <a:gd fmla="*/ 3 h 9" name="T5"/>
              <a:gd fmla="*/ 7 w 11" name="T6"/>
              <a:gd fmla="*/ 0 h 9" name="T7"/>
              <a:gd fmla="*/ 11 w 11" name="T8"/>
              <a:gd fmla="*/ 3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1">
                <a:moveTo>
                  <a:pt x="11" y="3"/>
                </a:moveTo>
                <a:cubicBezTo>
                  <a:pt x="11" y="7"/>
                  <a:pt x="8" y="9"/>
                  <a:pt x="5" y="8"/>
                </a:cubicBezTo>
                <a:cubicBezTo>
                  <a:pt x="2" y="8"/>
                  <a:pt x="0" y="6"/>
                  <a:pt x="0" y="3"/>
                </a:cubicBezTo>
                <a:cubicBezTo>
                  <a:pt x="1" y="0"/>
                  <a:pt x="4" y="0"/>
                  <a:pt x="7" y="0"/>
                </a:cubicBezTo>
                <a:cubicBezTo>
                  <a:pt x="9" y="0"/>
                  <a:pt x="11" y="1"/>
                  <a:pt x="11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2">
            <a:extLst>
              <a:ext uri="{FF2B5EF4-FFF2-40B4-BE49-F238E27FC236}">
                <a16:creationId xmlns:a16="http://schemas.microsoft.com/office/drawing/2014/main" id="{15D61CC9-22AD-47B8-BADA-81DA5A79198E}"/>
              </a:ext>
            </a:extLst>
          </p:cNvPr>
          <p:cNvSpPr/>
          <p:nvPr/>
        </p:nvSpPr>
        <p:spPr bwMode="auto">
          <a:xfrm>
            <a:off x="1700941" y="3576200"/>
            <a:ext cx="19042" cy="21763"/>
          </a:xfrm>
          <a:custGeom>
            <a:gdLst>
              <a:gd fmla="*/ 10 w 10" name="T0"/>
              <a:gd fmla="*/ 6 h 11" name="T1"/>
              <a:gd fmla="*/ 7 w 10" name="T2"/>
              <a:gd fmla="*/ 11 h 11" name="T3"/>
              <a:gd fmla="*/ 1 w 10" name="T4"/>
              <a:gd fmla="*/ 5 h 11" name="T5"/>
              <a:gd fmla="*/ 6 w 10" name="T6"/>
              <a:gd fmla="*/ 0 h 11" name="T7"/>
              <a:gd fmla="*/ 10 w 10" name="T8"/>
              <a:gd fmla="*/ 6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0">
                <a:moveTo>
                  <a:pt x="10" y="6"/>
                </a:moveTo>
                <a:cubicBezTo>
                  <a:pt x="10" y="8"/>
                  <a:pt x="9" y="11"/>
                  <a:pt x="7" y="11"/>
                </a:cubicBezTo>
                <a:cubicBezTo>
                  <a:pt x="3" y="11"/>
                  <a:pt x="2" y="7"/>
                  <a:pt x="1" y="5"/>
                </a:cubicBezTo>
                <a:cubicBezTo>
                  <a:pt x="0" y="3"/>
                  <a:pt x="3" y="0"/>
                  <a:pt x="6" y="0"/>
                </a:cubicBezTo>
                <a:cubicBezTo>
                  <a:pt x="9" y="1"/>
                  <a:pt x="9" y="4"/>
                  <a:pt x="1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3">
            <a:extLst>
              <a:ext uri="{FF2B5EF4-FFF2-40B4-BE49-F238E27FC236}">
                <a16:creationId xmlns:a16="http://schemas.microsoft.com/office/drawing/2014/main" id="{C0BA08B4-4221-42FE-8F2C-4C80BD481A8D}"/>
              </a:ext>
            </a:extLst>
          </p:cNvPr>
          <p:cNvSpPr/>
          <p:nvPr/>
        </p:nvSpPr>
        <p:spPr bwMode="auto">
          <a:xfrm>
            <a:off x="2703389" y="3774785"/>
            <a:ext cx="19042" cy="17683"/>
          </a:xfrm>
          <a:custGeom>
            <a:gdLst>
              <a:gd fmla="*/ 5 w 10" name="T0"/>
              <a:gd fmla="*/ 9 h 9" name="T1"/>
              <a:gd fmla="*/ 0 w 10" name="T2"/>
              <a:gd fmla="*/ 5 h 9" name="T3"/>
              <a:gd fmla="*/ 4 w 10" name="T4"/>
              <a:gd fmla="*/ 0 h 9" name="T5"/>
              <a:gd fmla="*/ 10 w 10" name="T6"/>
              <a:gd fmla="*/ 5 h 9" name="T7"/>
              <a:gd fmla="*/ 5 w 10" name="T8"/>
              <a:gd fmla="*/ 9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0">
                <a:moveTo>
                  <a:pt x="5" y="9"/>
                </a:moveTo>
                <a:cubicBezTo>
                  <a:pt x="2" y="9"/>
                  <a:pt x="1" y="7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10" y="4"/>
                  <a:pt x="10" y="5"/>
                </a:cubicBezTo>
                <a:cubicBezTo>
                  <a:pt x="10" y="8"/>
                  <a:pt x="7" y="8"/>
                  <a:pt x="5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4">
            <a:extLst>
              <a:ext uri="{FF2B5EF4-FFF2-40B4-BE49-F238E27FC236}">
                <a16:creationId xmlns:a16="http://schemas.microsoft.com/office/drawing/2014/main" id="{58AA1FB1-0096-4B59-8A6A-20E31E1009DD}"/>
              </a:ext>
            </a:extLst>
          </p:cNvPr>
          <p:cNvSpPr/>
          <p:nvPr/>
        </p:nvSpPr>
        <p:spPr bwMode="auto">
          <a:xfrm>
            <a:off x="3456924" y="2804983"/>
            <a:ext cx="21763" cy="19042"/>
          </a:xfrm>
          <a:custGeom>
            <a:gdLst>
              <a:gd fmla="*/ 11 w 11" name="T0"/>
              <a:gd fmla="*/ 4 h 9" name="T1"/>
              <a:gd fmla="*/ 6 w 11" name="T2"/>
              <a:gd fmla="*/ 9 h 9" name="T3"/>
              <a:gd fmla="*/ 1 w 11" name="T4"/>
              <a:gd fmla="*/ 5 h 9" name="T5"/>
              <a:gd fmla="*/ 5 w 11" name="T6"/>
              <a:gd fmla="*/ 1 h 9" name="T7"/>
              <a:gd fmla="*/ 11 w 11" name="T8"/>
              <a:gd fmla="*/ 4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1">
                <a:moveTo>
                  <a:pt x="11" y="4"/>
                </a:moveTo>
                <a:cubicBezTo>
                  <a:pt x="10" y="7"/>
                  <a:pt x="9" y="8"/>
                  <a:pt x="6" y="9"/>
                </a:cubicBezTo>
                <a:cubicBezTo>
                  <a:pt x="3" y="9"/>
                  <a:pt x="0" y="7"/>
                  <a:pt x="1" y="5"/>
                </a:cubicBezTo>
                <a:cubicBezTo>
                  <a:pt x="1" y="2"/>
                  <a:pt x="3" y="1"/>
                  <a:pt x="5" y="1"/>
                </a:cubicBezTo>
                <a:cubicBezTo>
                  <a:pt x="8" y="0"/>
                  <a:pt x="10" y="1"/>
                  <a:pt x="11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5">
            <a:extLst>
              <a:ext uri="{FF2B5EF4-FFF2-40B4-BE49-F238E27FC236}">
                <a16:creationId xmlns:a16="http://schemas.microsoft.com/office/drawing/2014/main" id="{5CE7788D-C4EC-4188-B36A-ED99A7A2E1F3}"/>
              </a:ext>
            </a:extLst>
          </p:cNvPr>
          <p:cNvSpPr/>
          <p:nvPr/>
        </p:nvSpPr>
        <p:spPr bwMode="auto">
          <a:xfrm>
            <a:off x="2620418" y="3263361"/>
            <a:ext cx="21763" cy="16322"/>
          </a:xfrm>
          <a:custGeom>
            <a:gdLst>
              <a:gd fmla="*/ 4 w 11" name="T0"/>
              <a:gd fmla="*/ 8 h 8" name="T1"/>
              <a:gd fmla="*/ 0 w 11" name="T2"/>
              <a:gd fmla="*/ 4 h 8" name="T3"/>
              <a:gd fmla="*/ 4 w 11" name="T4"/>
              <a:gd fmla="*/ 0 h 8" name="T5"/>
              <a:gd fmla="*/ 11 w 11" name="T6"/>
              <a:gd fmla="*/ 5 h 8" name="T7"/>
              <a:gd fmla="*/ 4 w 11" name="T8"/>
              <a:gd fmla="*/ 8 h 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" w="11">
                <a:moveTo>
                  <a:pt x="4" y="8"/>
                </a:moveTo>
                <a:cubicBezTo>
                  <a:pt x="3" y="8"/>
                  <a:pt x="0" y="7"/>
                  <a:pt x="0" y="4"/>
                </a:cubicBezTo>
                <a:cubicBezTo>
                  <a:pt x="0" y="2"/>
                  <a:pt x="2" y="1"/>
                  <a:pt x="4" y="0"/>
                </a:cubicBezTo>
                <a:cubicBezTo>
                  <a:pt x="6" y="0"/>
                  <a:pt x="11" y="3"/>
                  <a:pt x="11" y="5"/>
                </a:cubicBezTo>
                <a:cubicBezTo>
                  <a:pt x="11" y="7"/>
                  <a:pt x="9" y="8"/>
                  <a:pt x="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6">
            <a:extLst>
              <a:ext uri="{FF2B5EF4-FFF2-40B4-BE49-F238E27FC236}">
                <a16:creationId xmlns:a16="http://schemas.microsoft.com/office/drawing/2014/main" id="{EFF5A08D-3176-416E-9ED1-B17107AAAF30}"/>
              </a:ext>
            </a:extLst>
          </p:cNvPr>
          <p:cNvSpPr/>
          <p:nvPr/>
        </p:nvSpPr>
        <p:spPr bwMode="auto">
          <a:xfrm>
            <a:off x="1972976" y="3782946"/>
            <a:ext cx="19042" cy="20403"/>
          </a:xfrm>
          <a:custGeom>
            <a:gdLst>
              <a:gd fmla="*/ 5 w 9" name="T0"/>
              <a:gd fmla="*/ 10 h 10" name="T1"/>
              <a:gd fmla="*/ 0 w 9" name="T2"/>
              <a:gd fmla="*/ 5 h 10" name="T3"/>
              <a:gd fmla="*/ 3 w 9" name="T4"/>
              <a:gd fmla="*/ 0 h 10" name="T5"/>
              <a:gd fmla="*/ 9 w 9" name="T6"/>
              <a:gd fmla="*/ 6 h 10" name="T7"/>
              <a:gd fmla="*/ 5 w 9" name="T8"/>
              <a:gd fmla="*/ 1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9">
                <a:moveTo>
                  <a:pt x="5" y="10"/>
                </a:moveTo>
                <a:cubicBezTo>
                  <a:pt x="2" y="9"/>
                  <a:pt x="0" y="8"/>
                  <a:pt x="0" y="5"/>
                </a:cubicBezTo>
                <a:cubicBezTo>
                  <a:pt x="0" y="3"/>
                  <a:pt x="1" y="0"/>
                  <a:pt x="3" y="0"/>
                </a:cubicBezTo>
                <a:cubicBezTo>
                  <a:pt x="5" y="0"/>
                  <a:pt x="9" y="4"/>
                  <a:pt x="9" y="6"/>
                </a:cubicBezTo>
                <a:cubicBezTo>
                  <a:pt x="9" y="9"/>
                  <a:pt x="7" y="9"/>
                  <a:pt x="5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37">
            <a:extLst>
              <a:ext uri="{FF2B5EF4-FFF2-40B4-BE49-F238E27FC236}">
                <a16:creationId xmlns:a16="http://schemas.microsoft.com/office/drawing/2014/main" id="{696CAE45-FB05-46C6-AB74-3AE0BD1DAD3E}"/>
              </a:ext>
            </a:extLst>
          </p:cNvPr>
          <p:cNvSpPr/>
          <p:nvPr/>
        </p:nvSpPr>
        <p:spPr bwMode="auto">
          <a:xfrm>
            <a:off x="1953933" y="3723099"/>
            <a:ext cx="14961" cy="21763"/>
          </a:xfrm>
          <a:custGeom>
            <a:gdLst>
              <a:gd fmla="*/ 3 w 8" name="T0"/>
              <a:gd fmla="*/ 0 h 11" name="T1"/>
              <a:gd fmla="*/ 8 w 8" name="T2"/>
              <a:gd fmla="*/ 6 h 11" name="T3"/>
              <a:gd fmla="*/ 5 w 8" name="T4"/>
              <a:gd fmla="*/ 11 h 11" name="T5"/>
              <a:gd fmla="*/ 0 w 8" name="T6"/>
              <a:gd fmla="*/ 6 h 11" name="T7"/>
              <a:gd fmla="*/ 3 w 8" name="T8"/>
              <a:gd fmla="*/ 0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8">
                <a:moveTo>
                  <a:pt x="3" y="0"/>
                </a:moveTo>
                <a:cubicBezTo>
                  <a:pt x="5" y="0"/>
                  <a:pt x="8" y="4"/>
                  <a:pt x="8" y="6"/>
                </a:cubicBezTo>
                <a:cubicBezTo>
                  <a:pt x="8" y="9"/>
                  <a:pt x="7" y="10"/>
                  <a:pt x="5" y="11"/>
                </a:cubicBezTo>
                <a:cubicBezTo>
                  <a:pt x="2" y="11"/>
                  <a:pt x="0" y="8"/>
                  <a:pt x="0" y="6"/>
                </a:cubicBezTo>
                <a:cubicBezTo>
                  <a:pt x="0" y="3"/>
                  <a:pt x="1" y="1"/>
                  <a:pt x="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38">
            <a:extLst>
              <a:ext uri="{FF2B5EF4-FFF2-40B4-BE49-F238E27FC236}">
                <a16:creationId xmlns:a16="http://schemas.microsoft.com/office/drawing/2014/main" id="{C9B2031D-B097-4130-9FBF-E072F7A5EF0D}"/>
              </a:ext>
            </a:extLst>
          </p:cNvPr>
          <p:cNvSpPr/>
          <p:nvPr/>
        </p:nvSpPr>
        <p:spPr bwMode="auto">
          <a:xfrm>
            <a:off x="2809482" y="3398018"/>
            <a:ext cx="20402" cy="20403"/>
          </a:xfrm>
          <a:custGeom>
            <a:gdLst>
              <a:gd fmla="*/ 10 w 10" name="T0"/>
              <a:gd fmla="*/ 7 h 10" name="T1"/>
              <a:gd fmla="*/ 5 w 10" name="T2"/>
              <a:gd fmla="*/ 10 h 10" name="T3"/>
              <a:gd fmla="*/ 1 w 10" name="T4"/>
              <a:gd fmla="*/ 5 h 10" name="T5"/>
              <a:gd fmla="*/ 4 w 10" name="T6"/>
              <a:gd fmla="*/ 1 h 10" name="T7"/>
              <a:gd fmla="*/ 10 w 10" name="T8"/>
              <a:gd fmla="*/ 7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10">
                <a:moveTo>
                  <a:pt x="10" y="7"/>
                </a:moveTo>
                <a:cubicBezTo>
                  <a:pt x="9" y="9"/>
                  <a:pt x="7" y="10"/>
                  <a:pt x="5" y="10"/>
                </a:cubicBezTo>
                <a:cubicBezTo>
                  <a:pt x="3" y="10"/>
                  <a:pt x="0" y="7"/>
                  <a:pt x="1" y="5"/>
                </a:cubicBezTo>
                <a:cubicBezTo>
                  <a:pt x="1" y="3"/>
                  <a:pt x="2" y="1"/>
                  <a:pt x="4" y="1"/>
                </a:cubicBezTo>
                <a:cubicBezTo>
                  <a:pt x="6" y="0"/>
                  <a:pt x="10" y="4"/>
                  <a:pt x="1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39">
            <a:extLst>
              <a:ext uri="{FF2B5EF4-FFF2-40B4-BE49-F238E27FC236}">
                <a16:creationId xmlns:a16="http://schemas.microsoft.com/office/drawing/2014/main" id="{AFDABA81-2383-4239-B989-A733944527D8}"/>
              </a:ext>
            </a:extLst>
          </p:cNvPr>
          <p:cNvSpPr/>
          <p:nvPr/>
        </p:nvSpPr>
        <p:spPr bwMode="auto">
          <a:xfrm>
            <a:off x="2572812" y="3270162"/>
            <a:ext cx="19042" cy="17683"/>
          </a:xfrm>
          <a:custGeom>
            <a:gdLst>
              <a:gd fmla="*/ 10 w 10" name="T0"/>
              <a:gd fmla="*/ 5 h 9" name="T1"/>
              <a:gd fmla="*/ 7 w 10" name="T2"/>
              <a:gd fmla="*/ 9 h 9" name="T3"/>
              <a:gd fmla="*/ 1 w 10" name="T4"/>
              <a:gd fmla="*/ 5 h 9" name="T5"/>
              <a:gd fmla="*/ 5 w 10" name="T6"/>
              <a:gd fmla="*/ 0 h 9" name="T7"/>
              <a:gd fmla="*/ 10 w 10" name="T8"/>
              <a:gd fmla="*/ 5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0">
                <a:moveTo>
                  <a:pt x="10" y="5"/>
                </a:moveTo>
                <a:cubicBezTo>
                  <a:pt x="10" y="7"/>
                  <a:pt x="10" y="9"/>
                  <a:pt x="7" y="9"/>
                </a:cubicBezTo>
                <a:cubicBezTo>
                  <a:pt x="5" y="9"/>
                  <a:pt x="0" y="7"/>
                  <a:pt x="1" y="5"/>
                </a:cubicBezTo>
                <a:cubicBezTo>
                  <a:pt x="1" y="2"/>
                  <a:pt x="2" y="0"/>
                  <a:pt x="5" y="0"/>
                </a:cubicBezTo>
                <a:cubicBezTo>
                  <a:pt x="7" y="0"/>
                  <a:pt x="10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40">
            <a:extLst>
              <a:ext uri="{FF2B5EF4-FFF2-40B4-BE49-F238E27FC236}">
                <a16:creationId xmlns:a16="http://schemas.microsoft.com/office/drawing/2014/main" id="{C88F5844-FA9B-4F61-954F-E977C949BE29}"/>
              </a:ext>
            </a:extLst>
          </p:cNvPr>
          <p:cNvSpPr/>
          <p:nvPr/>
        </p:nvSpPr>
        <p:spPr bwMode="auto">
          <a:xfrm>
            <a:off x="2676185" y="3317767"/>
            <a:ext cx="20402" cy="19042"/>
          </a:xfrm>
          <a:custGeom>
            <a:gdLst>
              <a:gd fmla="*/ 10 w 10" name="T0"/>
              <a:gd fmla="*/ 3 h 9" name="T1"/>
              <a:gd fmla="*/ 4 w 10" name="T2"/>
              <a:gd fmla="*/ 8 h 9" name="T3"/>
              <a:gd fmla="*/ 0 w 10" name="T4"/>
              <a:gd fmla="*/ 5 h 9" name="T5"/>
              <a:gd fmla="*/ 3 w 10" name="T6"/>
              <a:gd fmla="*/ 0 h 9" name="T7"/>
              <a:gd fmla="*/ 10 w 10" name="T8"/>
              <a:gd fmla="*/ 3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10">
                <a:moveTo>
                  <a:pt x="10" y="3"/>
                </a:moveTo>
                <a:cubicBezTo>
                  <a:pt x="9" y="6"/>
                  <a:pt x="7" y="7"/>
                  <a:pt x="4" y="8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1" y="0"/>
                  <a:pt x="3" y="0"/>
                </a:cubicBezTo>
                <a:cubicBezTo>
                  <a:pt x="6" y="0"/>
                  <a:pt x="9" y="1"/>
                  <a:pt x="10" y="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1">
            <a:extLst>
              <a:ext uri="{FF2B5EF4-FFF2-40B4-BE49-F238E27FC236}">
                <a16:creationId xmlns:a16="http://schemas.microsoft.com/office/drawing/2014/main" id="{036405C8-53A7-4176-8597-6C56EFB13229}"/>
              </a:ext>
            </a:extLst>
          </p:cNvPr>
          <p:cNvSpPr/>
          <p:nvPr/>
        </p:nvSpPr>
        <p:spPr bwMode="auto">
          <a:xfrm>
            <a:off x="1968896" y="3807429"/>
            <a:ext cx="20402" cy="19042"/>
          </a:xfrm>
          <a:custGeom>
            <a:gdLst>
              <a:gd fmla="*/ 5 w 10" name="T0"/>
              <a:gd fmla="*/ 10 h 10" name="T1"/>
              <a:gd fmla="*/ 1 w 10" name="T2"/>
              <a:gd fmla="*/ 4 h 10" name="T3"/>
              <a:gd fmla="*/ 5 w 10" name="T4"/>
              <a:gd fmla="*/ 1 h 10" name="T5"/>
              <a:gd fmla="*/ 9 w 10" name="T6"/>
              <a:gd fmla="*/ 6 h 10" name="T7"/>
              <a:gd fmla="*/ 5 w 10" name="T8"/>
              <a:gd fmla="*/ 10 h 1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" w="10">
                <a:moveTo>
                  <a:pt x="5" y="10"/>
                </a:moveTo>
                <a:cubicBezTo>
                  <a:pt x="3" y="10"/>
                  <a:pt x="0" y="6"/>
                  <a:pt x="1" y="4"/>
                </a:cubicBezTo>
                <a:cubicBezTo>
                  <a:pt x="1" y="2"/>
                  <a:pt x="3" y="0"/>
                  <a:pt x="5" y="1"/>
                </a:cubicBezTo>
                <a:cubicBezTo>
                  <a:pt x="8" y="1"/>
                  <a:pt x="10" y="4"/>
                  <a:pt x="9" y="6"/>
                </a:cubicBezTo>
                <a:cubicBezTo>
                  <a:pt x="9" y="9"/>
                  <a:pt x="7" y="10"/>
                  <a:pt x="5" y="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2">
            <a:extLst>
              <a:ext uri="{FF2B5EF4-FFF2-40B4-BE49-F238E27FC236}">
                <a16:creationId xmlns:a16="http://schemas.microsoft.com/office/drawing/2014/main" id="{8100984F-CB27-498D-AA9F-DAF755D4C503}"/>
              </a:ext>
            </a:extLst>
          </p:cNvPr>
          <p:cNvSpPr/>
          <p:nvPr/>
        </p:nvSpPr>
        <p:spPr bwMode="auto">
          <a:xfrm>
            <a:off x="3964268" y="4313413"/>
            <a:ext cx="19042" cy="16322"/>
          </a:xfrm>
          <a:custGeom>
            <a:gdLst>
              <a:gd fmla="*/ 4 w 9" name="T0"/>
              <a:gd fmla="*/ 8 h 8" name="T1"/>
              <a:gd fmla="*/ 0 w 9" name="T2"/>
              <a:gd fmla="*/ 3 h 8" name="T3"/>
              <a:gd fmla="*/ 6 w 9" name="T4"/>
              <a:gd fmla="*/ 0 h 8" name="T5"/>
              <a:gd fmla="*/ 9 w 9" name="T6"/>
              <a:gd fmla="*/ 3 h 8" name="T7"/>
              <a:gd fmla="*/ 4 w 9" name="T8"/>
              <a:gd fmla="*/ 8 h 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" w="9">
                <a:moveTo>
                  <a:pt x="4" y="8"/>
                </a:moveTo>
                <a:cubicBezTo>
                  <a:pt x="1" y="8"/>
                  <a:pt x="0" y="6"/>
                  <a:pt x="0" y="3"/>
                </a:cubicBezTo>
                <a:cubicBezTo>
                  <a:pt x="0" y="0"/>
                  <a:pt x="3" y="0"/>
                  <a:pt x="6" y="0"/>
                </a:cubicBezTo>
                <a:cubicBezTo>
                  <a:pt x="8" y="0"/>
                  <a:pt x="9" y="1"/>
                  <a:pt x="9" y="3"/>
                </a:cubicBezTo>
                <a:cubicBezTo>
                  <a:pt x="8" y="5"/>
                  <a:pt x="8" y="8"/>
                  <a:pt x="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43">
            <a:extLst>
              <a:ext uri="{FF2B5EF4-FFF2-40B4-BE49-F238E27FC236}">
                <a16:creationId xmlns:a16="http://schemas.microsoft.com/office/drawing/2014/main" id="{234A60C0-50E0-4513-ACD7-0E5A32D8DB62}"/>
              </a:ext>
            </a:extLst>
          </p:cNvPr>
          <p:cNvSpPr/>
          <p:nvPr/>
        </p:nvSpPr>
        <p:spPr bwMode="auto">
          <a:xfrm>
            <a:off x="2813562" y="3514993"/>
            <a:ext cx="17682" cy="16322"/>
          </a:xfrm>
          <a:custGeom>
            <a:gdLst>
              <a:gd fmla="*/ 9 w 9" name="T0"/>
              <a:gd fmla="*/ 5 h 8" name="T1"/>
              <a:gd fmla="*/ 6 w 9" name="T2"/>
              <a:gd fmla="*/ 8 h 8" name="T3"/>
              <a:gd fmla="*/ 0 w 9" name="T4"/>
              <a:gd fmla="*/ 3 h 8" name="T5"/>
              <a:gd fmla="*/ 4 w 9" name="T6"/>
              <a:gd fmla="*/ 0 h 8" name="T7"/>
              <a:gd fmla="*/ 9 w 9" name="T8"/>
              <a:gd fmla="*/ 5 h 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" w="9">
                <a:moveTo>
                  <a:pt x="9" y="5"/>
                </a:moveTo>
                <a:cubicBezTo>
                  <a:pt x="9" y="7"/>
                  <a:pt x="8" y="8"/>
                  <a:pt x="6" y="8"/>
                </a:cubicBezTo>
                <a:cubicBezTo>
                  <a:pt x="3" y="8"/>
                  <a:pt x="0" y="6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8" y="0"/>
                  <a:pt x="9" y="2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44">
            <a:extLst>
              <a:ext uri="{FF2B5EF4-FFF2-40B4-BE49-F238E27FC236}">
                <a16:creationId xmlns:a16="http://schemas.microsoft.com/office/drawing/2014/main" id="{B4B7C9BC-5BCA-4C1C-892C-5D6FECEAFB64}"/>
              </a:ext>
            </a:extLst>
          </p:cNvPr>
          <p:cNvSpPr/>
          <p:nvPr/>
        </p:nvSpPr>
        <p:spPr bwMode="auto">
          <a:xfrm>
            <a:off x="2669384" y="3758463"/>
            <a:ext cx="19042" cy="16322"/>
          </a:xfrm>
          <a:custGeom>
            <a:gdLst>
              <a:gd fmla="*/ 10 w 10" name="T0"/>
              <a:gd fmla="*/ 5 h 8" name="T1"/>
              <a:gd fmla="*/ 5 w 10" name="T2"/>
              <a:gd fmla="*/ 8 h 8" name="T3"/>
              <a:gd fmla="*/ 0 w 10" name="T4"/>
              <a:gd fmla="*/ 5 h 8" name="T5"/>
              <a:gd fmla="*/ 6 w 10" name="T6"/>
              <a:gd fmla="*/ 0 h 8" name="T7"/>
              <a:gd fmla="*/ 10 w 10" name="T8"/>
              <a:gd fmla="*/ 5 h 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" w="10">
                <a:moveTo>
                  <a:pt x="10" y="5"/>
                </a:moveTo>
                <a:cubicBezTo>
                  <a:pt x="9" y="7"/>
                  <a:pt x="7" y="8"/>
                  <a:pt x="5" y="8"/>
                </a:cubicBezTo>
                <a:cubicBezTo>
                  <a:pt x="2" y="8"/>
                  <a:pt x="1" y="7"/>
                  <a:pt x="0" y="5"/>
                </a:cubicBezTo>
                <a:cubicBezTo>
                  <a:pt x="0" y="3"/>
                  <a:pt x="3" y="0"/>
                  <a:pt x="6" y="0"/>
                </a:cubicBezTo>
                <a:cubicBezTo>
                  <a:pt x="8" y="1"/>
                  <a:pt x="9" y="2"/>
                  <a:pt x="1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45">
            <a:extLst>
              <a:ext uri="{FF2B5EF4-FFF2-40B4-BE49-F238E27FC236}">
                <a16:creationId xmlns:a16="http://schemas.microsoft.com/office/drawing/2014/main" id="{C85708CF-472E-4FFE-BF02-56888CED594E}"/>
              </a:ext>
            </a:extLst>
          </p:cNvPr>
          <p:cNvSpPr/>
          <p:nvPr/>
        </p:nvSpPr>
        <p:spPr bwMode="auto">
          <a:xfrm>
            <a:off x="4105726" y="4211401"/>
            <a:ext cx="17682" cy="17683"/>
          </a:xfrm>
          <a:custGeom>
            <a:gdLst>
              <a:gd fmla="*/ 9 w 9" name="T0"/>
              <a:gd fmla="*/ 5 h 9" name="T1"/>
              <a:gd fmla="*/ 5 w 9" name="T2"/>
              <a:gd fmla="*/ 9 h 9" name="T3"/>
              <a:gd fmla="*/ 0 w 9" name="T4"/>
              <a:gd fmla="*/ 3 h 9" name="T5"/>
              <a:gd fmla="*/ 3 w 9" name="T6"/>
              <a:gd fmla="*/ 0 h 9" name="T7"/>
              <a:gd fmla="*/ 9 w 9" name="T8"/>
              <a:gd fmla="*/ 5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9">
                <a:moveTo>
                  <a:pt x="9" y="5"/>
                </a:moveTo>
                <a:cubicBezTo>
                  <a:pt x="9" y="7"/>
                  <a:pt x="8" y="8"/>
                  <a:pt x="5" y="9"/>
                </a:cubicBezTo>
                <a:cubicBezTo>
                  <a:pt x="3" y="9"/>
                  <a:pt x="0" y="6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" y="0"/>
                  <a:pt x="9" y="3"/>
                  <a:pt x="9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6">
            <a:extLst>
              <a:ext uri="{FF2B5EF4-FFF2-40B4-BE49-F238E27FC236}">
                <a16:creationId xmlns:a16="http://schemas.microsoft.com/office/drawing/2014/main" id="{F80C5167-CAC8-47C5-8DEC-4DB067C7F4F4}"/>
              </a:ext>
            </a:extLst>
          </p:cNvPr>
          <p:cNvSpPr/>
          <p:nvPr/>
        </p:nvSpPr>
        <p:spPr bwMode="auto">
          <a:xfrm>
            <a:off x="1971616" y="3757103"/>
            <a:ext cx="16322" cy="17683"/>
          </a:xfrm>
          <a:custGeom>
            <a:gdLst>
              <a:gd fmla="*/ 8 w 8" name="T0"/>
              <a:gd fmla="*/ 6 h 9" name="T1"/>
              <a:gd fmla="*/ 5 w 8" name="T2"/>
              <a:gd fmla="*/ 9 h 9" name="T3"/>
              <a:gd fmla="*/ 0 w 8" name="T4"/>
              <a:gd fmla="*/ 3 h 9" name="T5"/>
              <a:gd fmla="*/ 4 w 8" name="T6"/>
              <a:gd fmla="*/ 0 h 9" name="T7"/>
              <a:gd fmla="*/ 8 w 8" name="T8"/>
              <a:gd fmla="*/ 6 h 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" w="8">
                <a:moveTo>
                  <a:pt x="8" y="6"/>
                </a:moveTo>
                <a:cubicBezTo>
                  <a:pt x="8" y="8"/>
                  <a:pt x="6" y="9"/>
                  <a:pt x="5" y="9"/>
                </a:cubicBezTo>
                <a:cubicBezTo>
                  <a:pt x="2" y="9"/>
                  <a:pt x="0" y="6"/>
                  <a:pt x="0" y="3"/>
                </a:cubicBezTo>
                <a:cubicBezTo>
                  <a:pt x="1" y="1"/>
                  <a:pt x="2" y="0"/>
                  <a:pt x="4" y="0"/>
                </a:cubicBezTo>
                <a:cubicBezTo>
                  <a:pt x="6" y="0"/>
                  <a:pt x="8" y="4"/>
                  <a:pt x="8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47">
            <a:extLst>
              <a:ext uri="{FF2B5EF4-FFF2-40B4-BE49-F238E27FC236}">
                <a16:creationId xmlns:a16="http://schemas.microsoft.com/office/drawing/2014/main" id="{C0ADDB13-C7C6-4A6F-8425-54D9DB1D1D53}"/>
              </a:ext>
            </a:extLst>
          </p:cNvPr>
          <p:cNvSpPr/>
          <p:nvPr/>
        </p:nvSpPr>
        <p:spPr bwMode="auto">
          <a:xfrm>
            <a:off x="3248818" y="4042739"/>
            <a:ext cx="16322" cy="14962"/>
          </a:xfrm>
          <a:custGeom>
            <a:gdLst>
              <a:gd fmla="*/ 5 w 8" name="T0"/>
              <a:gd fmla="*/ 0 h 8" name="T1"/>
              <a:gd fmla="*/ 8 w 8" name="T2"/>
              <a:gd fmla="*/ 4 h 8" name="T3"/>
              <a:gd fmla="*/ 4 w 8" name="T4"/>
              <a:gd fmla="*/ 8 h 8" name="T5"/>
              <a:gd fmla="*/ 0 w 8" name="T6"/>
              <a:gd fmla="*/ 3 h 8" name="T7"/>
              <a:gd fmla="*/ 5 w 8" name="T8"/>
              <a:gd fmla="*/ 0 h 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" w="8">
                <a:moveTo>
                  <a:pt x="5" y="0"/>
                </a:moveTo>
                <a:cubicBezTo>
                  <a:pt x="6" y="0"/>
                  <a:pt x="8" y="2"/>
                  <a:pt x="8" y="4"/>
                </a:cubicBezTo>
                <a:cubicBezTo>
                  <a:pt x="8" y="6"/>
                  <a:pt x="6" y="8"/>
                  <a:pt x="4" y="8"/>
                </a:cubicBezTo>
                <a:cubicBezTo>
                  <a:pt x="2" y="8"/>
                  <a:pt x="0" y="5"/>
                  <a:pt x="0" y="3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MH_Text_1">
            <a:extLst>
              <a:ext uri="{FF2B5EF4-FFF2-40B4-BE49-F238E27FC236}">
                <a16:creationId xmlns:a16="http://schemas.microsoft.com/office/drawing/2014/main" id="{2E4BC289-453F-47E6-99A1-1D71CB6697F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708823" y="3248305"/>
            <a:ext cx="2971213" cy="447595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点击此处更换文本58pic.com</a:t>
            </a:r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E77A00C7-7533-4CCB-8E37-8ACEA27105B2}"/>
              </a:ext>
            </a:extLst>
          </p:cNvPr>
          <p:cNvGrpSpPr/>
          <p:nvPr/>
        </p:nvGrpSpPr>
        <p:grpSpPr>
          <a:xfrm>
            <a:off x="5286356" y="1799816"/>
            <a:ext cx="6495679" cy="864554"/>
            <a:chOff x="5286356" y="1799816"/>
            <a:chExt cx="6495679" cy="864554"/>
          </a:xfrm>
        </p:grpSpPr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4ADF78B0-E745-4EBE-8057-2C06F068783C}"/>
                </a:ext>
              </a:extLst>
            </p:cNvPr>
            <p:cNvCxnSpPr/>
            <p:nvPr/>
          </p:nvCxnSpPr>
          <p:spPr>
            <a:xfrm>
              <a:off x="5286356" y="2202427"/>
              <a:ext cx="26416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MH_Text_1">
              <a:extLst>
                <a:ext uri="{FF2B5EF4-FFF2-40B4-BE49-F238E27FC236}">
                  <a16:creationId xmlns:a16="http://schemas.microsoft.com/office/drawing/2014/main" id="{1F29966F-491A-4E75-AFCD-5147C8BC659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810822" y="2216775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155" name="MH_SubTitle_1">
              <a:extLst>
                <a:ext uri="{FF2B5EF4-FFF2-40B4-BE49-F238E27FC236}">
                  <a16:creationId xmlns:a16="http://schemas.microsoft.com/office/drawing/2014/main" id="{795B2F93-1E5C-4C20-8D7F-BF29AD5EC1F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810822" y="1828928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CDE67ADD-864D-431B-941A-6B3EA108E0E9}"/>
                </a:ext>
              </a:extLst>
            </p:cNvPr>
            <p:cNvSpPr/>
            <p:nvPr/>
          </p:nvSpPr>
          <p:spPr>
            <a:xfrm>
              <a:off x="7756404" y="1799816"/>
              <a:ext cx="798421" cy="79842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7" name="bird-home-with-small-hole_17041">
              <a:extLst>
                <a:ext uri="{FF2B5EF4-FFF2-40B4-BE49-F238E27FC236}">
                  <a16:creationId xmlns:a16="http://schemas.microsoft.com/office/drawing/2014/main" id="{A7A0E62F-64B3-4303-B315-41A0D699C5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09021" y="1934379"/>
              <a:ext cx="493186" cy="455380"/>
            </a:xfrm>
            <a:custGeom>
              <a:gdLst>
                <a:gd fmla="*/ 444 w 4838" name="T0"/>
                <a:gd fmla="*/ 2435 h 4475" name="T1"/>
                <a:gd fmla="*/ 545 w 4838" name="T2"/>
                <a:gd fmla="*/ 2334 h 4475" name="T3"/>
                <a:gd fmla="*/ 844 w 4838" name="T4"/>
                <a:gd fmla="*/ 4324 h 4475" name="T5"/>
                <a:gd fmla="*/ 998 w 4838" name="T6"/>
                <a:gd fmla="*/ 4475 h 4475" name="T7"/>
                <a:gd fmla="*/ 3891 w 4838" name="T8"/>
                <a:gd fmla="*/ 4475 h 4475" name="T9"/>
                <a:gd fmla="*/ 4045 w 4838" name="T10"/>
                <a:gd fmla="*/ 4324 h 4475" name="T11"/>
                <a:gd fmla="*/ 4337 w 4838" name="T12"/>
                <a:gd fmla="*/ 2381 h 4475" name="T13"/>
                <a:gd fmla="*/ 4396 w 4838" name="T14"/>
                <a:gd fmla="*/ 2438 h 4475" name="T15"/>
                <a:gd fmla="*/ 4567 w 4838" name="T16"/>
                <a:gd fmla="*/ 2507 h 4475" name="T17"/>
                <a:gd fmla="*/ 4743 w 4838" name="T18"/>
                <a:gd fmla="*/ 2432 h 4475" name="T19"/>
                <a:gd fmla="*/ 4738 w 4838" name="T20"/>
                <a:gd fmla="*/ 2084 h 4475" name="T21"/>
                <a:gd fmla="*/ 2735 w 4838" name="T22"/>
                <a:gd fmla="*/ 144 h 4475" name="T23"/>
                <a:gd fmla="*/ 2387 w 4838" name="T24"/>
                <a:gd fmla="*/ 0 h 4475" name="T25"/>
                <a:gd fmla="*/ 2039 w 4838" name="T26"/>
                <a:gd fmla="*/ 144 h 4475" name="T27"/>
                <a:gd fmla="*/ 96 w 4838" name="T28"/>
                <a:gd fmla="*/ 2087 h 4475" name="T29"/>
                <a:gd fmla="*/ 96 w 4838" name="T30"/>
                <a:gd fmla="*/ 2435 h 4475" name="T31"/>
                <a:gd fmla="*/ 444 w 4838" name="T32"/>
                <a:gd fmla="*/ 2435 h 4475" name="T33"/>
                <a:gd fmla="*/ 2442 w 4838" name="T34"/>
                <a:gd fmla="*/ 3464 h 4475" name="T35"/>
                <a:gd fmla="*/ 1834 w 4838" name="T36"/>
                <a:gd fmla="*/ 2856 h 4475" name="T37"/>
                <a:gd fmla="*/ 2442 w 4838" name="T38"/>
                <a:gd fmla="*/ 2248 h 4475" name="T39"/>
                <a:gd fmla="*/ 3050 w 4838" name="T40"/>
                <a:gd fmla="*/ 2856 h 4475" name="T41"/>
                <a:gd fmla="*/ 2442 w 4838" name="T42"/>
                <a:gd fmla="*/ 3464 h 447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475" w="4838">
                  <a:moveTo>
                    <a:pt x="444" y="2435"/>
                  </a:moveTo>
                  <a:lnTo>
                    <a:pt x="545" y="2334"/>
                  </a:lnTo>
                  <a:lnTo>
                    <a:pt x="844" y="4324"/>
                  </a:lnTo>
                  <a:cubicBezTo>
                    <a:pt x="844" y="4407"/>
                    <a:pt x="913" y="4475"/>
                    <a:pt x="998" y="4475"/>
                  </a:cubicBezTo>
                  <a:lnTo>
                    <a:pt x="3891" y="4475"/>
                  </a:lnTo>
                  <a:cubicBezTo>
                    <a:pt x="3976" y="4475"/>
                    <a:pt x="4045" y="4407"/>
                    <a:pt x="4045" y="4324"/>
                  </a:cubicBezTo>
                  <a:lnTo>
                    <a:pt x="4337" y="2381"/>
                  </a:lnTo>
                  <a:lnTo>
                    <a:pt x="4396" y="2438"/>
                  </a:lnTo>
                  <a:cubicBezTo>
                    <a:pt x="4443" y="2484"/>
                    <a:pt x="4505" y="2507"/>
                    <a:pt x="4567" y="2507"/>
                  </a:cubicBezTo>
                  <a:cubicBezTo>
                    <a:pt x="4631" y="2507"/>
                    <a:pt x="4695" y="2482"/>
                    <a:pt x="4743" y="2432"/>
                  </a:cubicBezTo>
                  <a:cubicBezTo>
                    <a:pt x="4838" y="2334"/>
                    <a:pt x="4835" y="2179"/>
                    <a:pt x="4738" y="2084"/>
                  </a:cubicBezTo>
                  <a:lnTo>
                    <a:pt x="2735" y="144"/>
                  </a:lnTo>
                  <a:cubicBezTo>
                    <a:pt x="2642" y="51"/>
                    <a:pt x="2518" y="0"/>
                    <a:pt x="2387" y="0"/>
                  </a:cubicBezTo>
                  <a:cubicBezTo>
                    <a:pt x="2256" y="0"/>
                    <a:pt x="2132" y="51"/>
                    <a:pt x="2039" y="144"/>
                  </a:cubicBezTo>
                  <a:lnTo>
                    <a:pt x="96" y="2087"/>
                  </a:lnTo>
                  <a:cubicBezTo>
                    <a:pt x="0" y="2183"/>
                    <a:pt x="0" y="2339"/>
                    <a:pt x="96" y="2435"/>
                  </a:cubicBezTo>
                  <a:cubicBezTo>
                    <a:pt x="192" y="2531"/>
                    <a:pt x="348" y="2531"/>
                    <a:pt x="444" y="2435"/>
                  </a:cubicBezTo>
                  <a:close/>
                  <a:moveTo>
                    <a:pt x="2442" y="3464"/>
                  </a:moveTo>
                  <a:cubicBezTo>
                    <a:pt x="2106" y="3464"/>
                    <a:pt x="1834" y="3191"/>
                    <a:pt x="1834" y="2856"/>
                  </a:cubicBezTo>
                  <a:cubicBezTo>
                    <a:pt x="1834" y="2520"/>
                    <a:pt x="2106" y="2248"/>
                    <a:pt x="2442" y="2248"/>
                  </a:cubicBezTo>
                  <a:cubicBezTo>
                    <a:pt x="2778" y="2248"/>
                    <a:pt x="3050" y="2520"/>
                    <a:pt x="3050" y="2856"/>
                  </a:cubicBezTo>
                  <a:cubicBezTo>
                    <a:pt x="3050" y="3191"/>
                    <a:pt x="2778" y="3464"/>
                    <a:pt x="2442" y="3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FE5FDF9E-F1A6-4233-BF35-F17175C0B070}"/>
              </a:ext>
            </a:extLst>
          </p:cNvPr>
          <p:cNvGrpSpPr/>
          <p:nvPr/>
        </p:nvGrpSpPr>
        <p:grpSpPr>
          <a:xfrm>
            <a:off x="5286356" y="2802495"/>
            <a:ext cx="5084992" cy="798421"/>
            <a:chOff x="5286356" y="2802495"/>
            <a:chExt cx="5084992" cy="798421"/>
          </a:xfrm>
        </p:grpSpPr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55744E29-4DA0-43F8-93AC-F27FA1F2FC3F}"/>
                </a:ext>
              </a:extLst>
            </p:cNvPr>
            <p:cNvCxnSpPr/>
            <p:nvPr/>
          </p:nvCxnSpPr>
          <p:spPr>
            <a:xfrm>
              <a:off x="5286356" y="3203513"/>
              <a:ext cx="205787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MH_SubTitle_1">
              <a:extLst>
                <a:ext uri="{FF2B5EF4-FFF2-40B4-BE49-F238E27FC236}">
                  <a16:creationId xmlns:a16="http://schemas.microsoft.com/office/drawing/2014/main" id="{902AFB29-324A-478A-9A8B-DA2B3DD199B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708823" y="2860458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1333D2F-3D9E-4C6D-9B07-620F59DE11E3}"/>
                </a:ext>
              </a:extLst>
            </p:cNvPr>
            <p:cNvSpPr/>
            <p:nvPr/>
          </p:nvSpPr>
          <p:spPr>
            <a:xfrm>
              <a:off x="6739656" y="2802495"/>
              <a:ext cx="798421" cy="798421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2" name="bird-home-with-small-hole_17041">
              <a:extLst>
                <a:ext uri="{FF2B5EF4-FFF2-40B4-BE49-F238E27FC236}">
                  <a16:creationId xmlns:a16="http://schemas.microsoft.com/office/drawing/2014/main" id="{8ED7309A-4AC3-419B-BE24-1C143526E3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83671" y="3031348"/>
              <a:ext cx="493186" cy="317931"/>
            </a:xfrm>
            <a:custGeom>
              <a:gdLst>
                <a:gd fmla="*/ 89048 w 605663" name="connsiteX0"/>
                <a:gd fmla="*/ 283958 h 390439" name="connsiteY0"/>
                <a:gd fmla="*/ 81503 w 605663" name="connsiteX1"/>
                <a:gd fmla="*/ 291493 h 390439" name="connsiteY1"/>
                <a:gd fmla="*/ 81503 w 605663" name="connsiteX2"/>
                <a:gd fmla="*/ 314494 h 390439" name="connsiteY2"/>
                <a:gd fmla="*/ 89048 w 605663" name="connsiteX3"/>
                <a:gd fmla="*/ 322128 h 390439" name="connsiteY3"/>
                <a:gd fmla="*/ 205792 w 605663" name="connsiteX4"/>
                <a:gd fmla="*/ 322128 h 390439" name="connsiteY4"/>
                <a:gd fmla="*/ 213337 w 605663" name="connsiteX5"/>
                <a:gd fmla="*/ 314494 h 390439" name="connsiteY5"/>
                <a:gd fmla="*/ 213337 w 605663" name="connsiteX6"/>
                <a:gd fmla="*/ 291493 h 390439" name="connsiteY6"/>
                <a:gd fmla="*/ 205792 w 605663" name="connsiteX7"/>
                <a:gd fmla="*/ 283958 h 390439" name="connsiteY7"/>
                <a:gd fmla="*/ 468766 w 605663" name="connsiteX8"/>
                <a:gd fmla="*/ 226850 h 390439" name="connsiteY8"/>
                <a:gd fmla="*/ 434517 w 605663" name="connsiteX9"/>
                <a:gd fmla="*/ 261055 h 390439" name="connsiteY9"/>
                <a:gd fmla="*/ 434517 w 605663" name="connsiteX10"/>
                <a:gd fmla="*/ 293773 h 390439" name="connsiteY10"/>
                <a:gd fmla="*/ 468766 w 605663" name="connsiteX11"/>
                <a:gd fmla="*/ 327978 h 390439" name="connsiteY11"/>
                <a:gd fmla="*/ 501526 w 605663" name="connsiteX12"/>
                <a:gd fmla="*/ 327978 h 390439" name="connsiteY12"/>
                <a:gd fmla="*/ 535775 w 605663" name="connsiteX13"/>
                <a:gd fmla="*/ 293773 h 390439" name="connsiteY13"/>
                <a:gd fmla="*/ 535775 w 605663" name="connsiteX14"/>
                <a:gd fmla="*/ 261055 h 390439" name="connsiteY14"/>
                <a:gd fmla="*/ 501526 w 605663" name="connsiteX15"/>
                <a:gd fmla="*/ 226850 h 390439" name="connsiteY15"/>
                <a:gd fmla="*/ 0 w 605663" name="connsiteX16"/>
                <a:gd fmla="*/ 164488 h 390439" name="connsiteY16"/>
                <a:gd fmla="*/ 605663 w 605663" name="connsiteX17"/>
                <a:gd fmla="*/ 164488 h 390439" name="connsiteY17"/>
                <a:gd fmla="*/ 605663 w 605663" name="connsiteX18"/>
                <a:gd fmla="*/ 334422 h 390439" name="connsiteY18"/>
                <a:gd fmla="*/ 549574 w 605663" name="connsiteX19"/>
                <a:gd fmla="*/ 390439 h 390439" name="connsiteY19"/>
                <a:gd fmla="*/ 56089 w 605663" name="connsiteX20"/>
                <a:gd fmla="*/ 390439 h 390439" name="connsiteY20"/>
                <a:gd fmla="*/ 0 w 605663" name="connsiteX21"/>
                <a:gd fmla="*/ 334422 h 390439" name="connsiteY21"/>
                <a:gd fmla="*/ 56089 w 605663" name="connsiteX22"/>
                <a:gd fmla="*/ 0 h 390439" name="connsiteY22"/>
                <a:gd fmla="*/ 549574 w 605663" name="connsiteX23"/>
                <a:gd fmla="*/ 0 h 390439" name="connsiteY23"/>
                <a:gd fmla="*/ 605663 w 605663" name="connsiteX24"/>
                <a:gd fmla="*/ 56005 h 390439" name="connsiteY24"/>
                <a:gd fmla="*/ 605663 w 605663" name="connsiteX25"/>
                <a:gd fmla="*/ 105072 h 390439" name="connsiteY25"/>
                <a:gd fmla="*/ 0 w 605663" name="connsiteX26"/>
                <a:gd fmla="*/ 105072 h 390439" name="connsiteY26"/>
                <a:gd fmla="*/ 0 w 605663" name="connsiteX27"/>
                <a:gd fmla="*/ 56005 h 390439" name="connsiteY27"/>
                <a:gd fmla="*/ 56089 w 605663" name="connsiteX28"/>
                <a:gd fmla="*/ 0 h 390439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390439" w="605663">
                  <a:moveTo>
                    <a:pt x="89048" y="283958"/>
                  </a:moveTo>
                  <a:cubicBezTo>
                    <a:pt x="84878" y="283958"/>
                    <a:pt x="81503" y="287328"/>
                    <a:pt x="81503" y="291493"/>
                  </a:cubicBezTo>
                  <a:lnTo>
                    <a:pt x="81503" y="314494"/>
                  </a:lnTo>
                  <a:cubicBezTo>
                    <a:pt x="81503" y="318658"/>
                    <a:pt x="84878" y="322128"/>
                    <a:pt x="89048" y="322128"/>
                  </a:cubicBezTo>
                  <a:lnTo>
                    <a:pt x="205792" y="322128"/>
                  </a:lnTo>
                  <a:cubicBezTo>
                    <a:pt x="209962" y="322128"/>
                    <a:pt x="213337" y="318658"/>
                    <a:pt x="213337" y="314494"/>
                  </a:cubicBezTo>
                  <a:lnTo>
                    <a:pt x="213337" y="291493"/>
                  </a:lnTo>
                  <a:cubicBezTo>
                    <a:pt x="213337" y="287328"/>
                    <a:pt x="209962" y="283958"/>
                    <a:pt x="205792" y="283958"/>
                  </a:cubicBezTo>
                  <a:close/>
                  <a:moveTo>
                    <a:pt x="468766" y="226850"/>
                  </a:moveTo>
                  <a:cubicBezTo>
                    <a:pt x="449805" y="226850"/>
                    <a:pt x="434517" y="242218"/>
                    <a:pt x="434517" y="261055"/>
                  </a:cubicBezTo>
                  <a:lnTo>
                    <a:pt x="434517" y="293773"/>
                  </a:lnTo>
                  <a:cubicBezTo>
                    <a:pt x="434517" y="312709"/>
                    <a:pt x="449805" y="327978"/>
                    <a:pt x="468766" y="327978"/>
                  </a:cubicBezTo>
                  <a:lnTo>
                    <a:pt x="501526" y="327978"/>
                  </a:lnTo>
                  <a:cubicBezTo>
                    <a:pt x="520388" y="327978"/>
                    <a:pt x="535775" y="312709"/>
                    <a:pt x="535775" y="293773"/>
                  </a:cubicBezTo>
                  <a:lnTo>
                    <a:pt x="535775" y="261055"/>
                  </a:lnTo>
                  <a:cubicBezTo>
                    <a:pt x="535775" y="242218"/>
                    <a:pt x="520388" y="226850"/>
                    <a:pt x="501526" y="226850"/>
                  </a:cubicBezTo>
                  <a:close/>
                  <a:moveTo>
                    <a:pt x="0" y="164488"/>
                  </a:moveTo>
                  <a:lnTo>
                    <a:pt x="605663" y="164488"/>
                  </a:lnTo>
                  <a:lnTo>
                    <a:pt x="605663" y="334422"/>
                  </a:lnTo>
                  <a:cubicBezTo>
                    <a:pt x="605663" y="365355"/>
                    <a:pt x="580547" y="390439"/>
                    <a:pt x="549574" y="390439"/>
                  </a:cubicBezTo>
                  <a:lnTo>
                    <a:pt x="56089" y="390439"/>
                  </a:lnTo>
                  <a:cubicBezTo>
                    <a:pt x="25116" y="390439"/>
                    <a:pt x="0" y="365355"/>
                    <a:pt x="0" y="334422"/>
                  </a:cubicBezTo>
                  <a:close/>
                  <a:moveTo>
                    <a:pt x="56089" y="0"/>
                  </a:moveTo>
                  <a:lnTo>
                    <a:pt x="549574" y="0"/>
                  </a:lnTo>
                  <a:cubicBezTo>
                    <a:pt x="580547" y="0"/>
                    <a:pt x="605663" y="25079"/>
                    <a:pt x="605663" y="56005"/>
                  </a:cubicBezTo>
                  <a:lnTo>
                    <a:pt x="605663" y="105072"/>
                  </a:lnTo>
                  <a:lnTo>
                    <a:pt x="0" y="105072"/>
                  </a:lnTo>
                  <a:lnTo>
                    <a:pt x="0" y="56005"/>
                  </a:lnTo>
                  <a:cubicBezTo>
                    <a:pt x="0" y="25079"/>
                    <a:pt x="25116" y="0"/>
                    <a:pt x="560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DFD2DA4A-4999-4638-86ED-FFED9D482D8C}"/>
              </a:ext>
            </a:extLst>
          </p:cNvPr>
          <p:cNvGrpSpPr/>
          <p:nvPr/>
        </p:nvGrpSpPr>
        <p:grpSpPr>
          <a:xfrm>
            <a:off x="5286356" y="3804029"/>
            <a:ext cx="6495679" cy="895969"/>
            <a:chOff x="5286356" y="3804029"/>
            <a:chExt cx="6495679" cy="895969"/>
          </a:xfrm>
        </p:grpSpPr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D4581AEE-1F5A-452A-8F76-CB7CB5033C68}"/>
                </a:ext>
              </a:extLst>
            </p:cNvPr>
            <p:cNvCxnSpPr/>
            <p:nvPr/>
          </p:nvCxnSpPr>
          <p:spPr>
            <a:xfrm>
              <a:off x="5286356" y="4278450"/>
              <a:ext cx="26416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MH_Text_1">
              <a:extLst>
                <a:ext uri="{FF2B5EF4-FFF2-40B4-BE49-F238E27FC236}">
                  <a16:creationId xmlns:a16="http://schemas.microsoft.com/office/drawing/2014/main" id="{F6C79E30-D9B6-410C-9E1F-A9BA87AE682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810822" y="4252403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166" name="MH_SubTitle_1">
              <a:extLst>
                <a:ext uri="{FF2B5EF4-FFF2-40B4-BE49-F238E27FC236}">
                  <a16:creationId xmlns:a16="http://schemas.microsoft.com/office/drawing/2014/main" id="{B603B9B6-69EA-42E0-92EA-A7357E2C661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810822" y="3864556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C9337805-CEFC-4504-AC50-384CA6077421}"/>
                </a:ext>
              </a:extLst>
            </p:cNvPr>
            <p:cNvSpPr/>
            <p:nvPr/>
          </p:nvSpPr>
          <p:spPr>
            <a:xfrm>
              <a:off x="7756404" y="3804029"/>
              <a:ext cx="798421" cy="79842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8" name="bird-home-with-small-hole_17041">
              <a:extLst>
                <a:ext uri="{FF2B5EF4-FFF2-40B4-BE49-F238E27FC236}">
                  <a16:creationId xmlns:a16="http://schemas.microsoft.com/office/drawing/2014/main" id="{FFF891BB-F5E8-43C9-AB82-6494673EFE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5630" y="4001962"/>
              <a:ext cx="362949" cy="434198"/>
            </a:xfrm>
            <a:custGeom>
              <a:gdLst>
                <a:gd fmla="*/ 295234 w 508283" name="connsiteX0"/>
                <a:gd fmla="*/ 327353 h 608062" name="connsiteY0"/>
                <a:gd fmla="*/ 317262 w 508283" name="connsiteX1"/>
                <a:gd fmla="*/ 357393 h 608062" name="connsiteY1"/>
                <a:gd fmla="*/ 295234 w 508283" name="connsiteX2"/>
                <a:gd fmla="*/ 387969 h 608062" name="connsiteY2"/>
                <a:gd fmla="*/ 277181 w 508283" name="connsiteX3"/>
                <a:gd fmla="*/ 373164 h 608062" name="connsiteY3"/>
                <a:gd fmla="*/ 277181 w 508283" name="connsiteX4"/>
                <a:gd fmla="*/ 342802 h 608062" name="connsiteY4"/>
                <a:gd fmla="*/ 295234 w 508283" name="connsiteX5"/>
                <a:gd fmla="*/ 327353 h 608062" name="connsiteY5"/>
                <a:gd fmla="*/ 130681 w 508283" name="connsiteX6"/>
                <a:gd fmla="*/ 297010 h 608062" name="connsiteY6"/>
                <a:gd fmla="*/ 143671 w 508283" name="connsiteX7"/>
                <a:gd fmla="*/ 342031 h 608062" name="connsiteY7"/>
                <a:gd fmla="*/ 118550 w 508283" name="connsiteX8"/>
                <a:gd fmla="*/ 342031 h 608062" name="connsiteY8"/>
                <a:gd fmla="*/ 102603 w 508283" name="connsiteX9"/>
                <a:gd fmla="*/ 242387 h 608062" name="connsiteY9"/>
                <a:gd fmla="*/ 46354 w 508283" name="connsiteX10"/>
                <a:gd fmla="*/ 426030 h 608062" name="connsiteY10"/>
                <a:gd fmla="*/ 97656 w 508283" name="connsiteX11"/>
                <a:gd fmla="*/ 426030 h 608062" name="connsiteY11"/>
                <a:gd fmla="*/ 110132 w 508283" name="connsiteX12"/>
                <a:gd fmla="*/ 381462 h 608062" name="connsiteY12"/>
                <a:gd fmla="*/ 152399 w 508283" name="connsiteX13"/>
                <a:gd fmla="*/ 381462 h 608062" name="connsiteY13"/>
                <a:gd fmla="*/ 165735 w 508283" name="connsiteX14"/>
                <a:gd fmla="*/ 426030 h 608062" name="connsiteY14"/>
                <a:gd fmla="*/ 218650 w 508283" name="connsiteX15"/>
                <a:gd fmla="*/ 426030 h 608062" name="connsiteY15"/>
                <a:gd fmla="*/ 161541 w 508283" name="connsiteX16"/>
                <a:gd fmla="*/ 242387 h 608062" name="connsiteY16"/>
                <a:gd fmla="*/ 227254 w 508283" name="connsiteX17"/>
                <a:gd fmla="*/ 233044 h 608062" name="connsiteY17"/>
                <a:gd fmla="*/ 227147 w 508283" name="connsiteX18"/>
                <a:gd fmla="*/ 426030 h 608062" name="connsiteY18"/>
                <a:gd fmla="*/ 269091 w 508283" name="connsiteX19"/>
                <a:gd fmla="*/ 426030 h 608062" name="connsiteY19"/>
                <a:gd fmla="*/ 269952 w 508283" name="connsiteX20"/>
                <a:gd fmla="*/ 415935 h 608062" name="connsiteY20"/>
                <a:gd fmla="*/ 304475 w 508283" name="connsiteX21"/>
                <a:gd fmla="*/ 428930 h 608062" name="connsiteY21"/>
                <a:gd fmla="*/ 347926 w 508283" name="connsiteX22"/>
                <a:gd fmla="*/ 410351 h 608062" name="connsiteY22"/>
                <a:gd fmla="*/ 367285 w 508283" name="connsiteX23"/>
                <a:gd fmla="*/ 355902 h 608062" name="connsiteY23"/>
                <a:gd fmla="*/ 348356 w 508283" name="connsiteX24"/>
                <a:gd fmla="*/ 302850 h 608062" name="connsiteY24"/>
                <a:gd fmla="*/ 310175 w 508283" name="connsiteX25"/>
                <a:gd fmla="*/ 287170 h 608062" name="connsiteY25"/>
                <a:gd fmla="*/ 276512 w 508283" name="connsiteX26"/>
                <a:gd fmla="*/ 297910 h 608062" name="connsiteY26"/>
                <a:gd fmla="*/ 276512 w 508283" name="connsiteX27"/>
                <a:gd fmla="*/ 233044 h 608062" name="connsiteY27"/>
                <a:gd fmla="*/ 75823 w 508283" name="connsiteX28"/>
                <a:gd fmla="*/ 42957 h 608062" name="connsiteY28"/>
                <a:gd fmla="*/ 52377 w 508283" name="connsiteX29"/>
                <a:gd fmla="*/ 77753 h 608062" name="connsiteY29"/>
                <a:gd fmla="*/ 428051 w 508283" name="connsiteX30"/>
                <a:gd fmla="*/ 77753 h 608062" name="connsiteY30"/>
                <a:gd fmla="*/ 428051 w 508283" name="connsiteX31"/>
                <a:gd fmla="*/ 554580 h 608062" name="connsiteY31"/>
                <a:gd fmla="*/ 465263 w 508283" name="connsiteX32"/>
                <a:gd fmla="*/ 526228 h 608062" name="connsiteY32"/>
                <a:gd fmla="*/ 465263 w 508283" name="connsiteX33"/>
                <a:gd fmla="*/ 42957 h 608062" name="connsiteY33"/>
                <a:gd fmla="*/ 53023 w 508283" name="connsiteX34"/>
                <a:gd fmla="*/ 0 h 608062" name="connsiteY34"/>
                <a:gd fmla="*/ 508283 w 508283" name="connsiteX35"/>
                <a:gd fmla="*/ 0 h 608062" name="connsiteY35"/>
                <a:gd fmla="*/ 508283 w 508283" name="connsiteX36"/>
                <a:gd fmla="*/ 547385 h 608062" name="connsiteY36"/>
                <a:gd fmla="*/ 429449 w 508283" name="connsiteX37"/>
                <a:gd fmla="*/ 607632 h 608062" name="connsiteY37"/>
                <a:gd fmla="*/ 428051 w 508283" name="connsiteX38"/>
                <a:gd fmla="*/ 607525 h 608062" name="connsiteY38"/>
                <a:gd fmla="*/ 428051 w 508283" name="connsiteX39"/>
                <a:gd fmla="*/ 608062 h 608062" name="connsiteY39"/>
                <a:gd fmla="*/ 108 w 508283" name="connsiteX40"/>
                <a:gd fmla="*/ 608062 h 608062" name="connsiteY40"/>
                <a:gd fmla="*/ 108 w 508283" name="connsiteX41"/>
                <a:gd fmla="*/ 567789 h 608062" name="connsiteY41"/>
                <a:gd fmla="*/ 0 w 508283" name="connsiteX42"/>
                <a:gd fmla="*/ 567789 h 608062" name="connsiteY42"/>
                <a:gd fmla="*/ 108 w 508283" name="connsiteX43"/>
                <a:gd fmla="*/ 77753 h 608062" name="connsiteY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b="b" l="l" r="r" t="t"/>
              <a:pathLst>
                <a:path h="608062" w="508283">
                  <a:moveTo>
                    <a:pt x="295234" y="327353"/>
                  </a:moveTo>
                  <a:cubicBezTo>
                    <a:pt x="315650" y="327353"/>
                    <a:pt x="317262" y="350312"/>
                    <a:pt x="317262" y="357393"/>
                  </a:cubicBezTo>
                  <a:cubicBezTo>
                    <a:pt x="317262" y="376811"/>
                    <a:pt x="309203" y="387969"/>
                    <a:pt x="295234" y="387969"/>
                  </a:cubicBezTo>
                  <a:cubicBezTo>
                    <a:pt x="286530" y="387969"/>
                    <a:pt x="279330" y="381961"/>
                    <a:pt x="277181" y="373164"/>
                  </a:cubicBezTo>
                  <a:lnTo>
                    <a:pt x="277181" y="342802"/>
                  </a:lnTo>
                  <a:cubicBezTo>
                    <a:pt x="279223" y="333897"/>
                    <a:pt x="286745" y="327353"/>
                    <a:pt x="295234" y="327353"/>
                  </a:cubicBezTo>
                  <a:close/>
                  <a:moveTo>
                    <a:pt x="130681" y="297010"/>
                  </a:moveTo>
                  <a:lnTo>
                    <a:pt x="143671" y="342031"/>
                  </a:lnTo>
                  <a:lnTo>
                    <a:pt x="118550" y="342031"/>
                  </a:lnTo>
                  <a:close/>
                  <a:moveTo>
                    <a:pt x="102603" y="242387"/>
                  </a:moveTo>
                  <a:lnTo>
                    <a:pt x="46354" y="426030"/>
                  </a:lnTo>
                  <a:lnTo>
                    <a:pt x="97656" y="426030"/>
                  </a:lnTo>
                  <a:lnTo>
                    <a:pt x="110132" y="381462"/>
                  </a:lnTo>
                  <a:lnTo>
                    <a:pt x="152399" y="381462"/>
                  </a:lnTo>
                  <a:lnTo>
                    <a:pt x="165735" y="426030"/>
                  </a:lnTo>
                  <a:lnTo>
                    <a:pt x="218650" y="426030"/>
                  </a:lnTo>
                  <a:lnTo>
                    <a:pt x="161541" y="242387"/>
                  </a:lnTo>
                  <a:close/>
                  <a:moveTo>
                    <a:pt x="227254" y="233044"/>
                  </a:moveTo>
                  <a:lnTo>
                    <a:pt x="227147" y="426030"/>
                  </a:lnTo>
                  <a:lnTo>
                    <a:pt x="269091" y="426030"/>
                  </a:lnTo>
                  <a:lnTo>
                    <a:pt x="269952" y="415935"/>
                  </a:lnTo>
                  <a:cubicBezTo>
                    <a:pt x="278771" y="424419"/>
                    <a:pt x="290494" y="428930"/>
                    <a:pt x="304475" y="428930"/>
                  </a:cubicBezTo>
                  <a:cubicBezTo>
                    <a:pt x="321038" y="428930"/>
                    <a:pt x="336418" y="422271"/>
                    <a:pt x="347926" y="410351"/>
                  </a:cubicBezTo>
                  <a:cubicBezTo>
                    <a:pt x="360617" y="397034"/>
                    <a:pt x="367285" y="378240"/>
                    <a:pt x="367285" y="355902"/>
                  </a:cubicBezTo>
                  <a:cubicBezTo>
                    <a:pt x="367500" y="334101"/>
                    <a:pt x="360724" y="315307"/>
                    <a:pt x="348356" y="302850"/>
                  </a:cubicBezTo>
                  <a:cubicBezTo>
                    <a:pt x="338139" y="292540"/>
                    <a:pt x="324910" y="287170"/>
                    <a:pt x="310175" y="287170"/>
                  </a:cubicBezTo>
                  <a:cubicBezTo>
                    <a:pt x="296839" y="287170"/>
                    <a:pt x="285224" y="290929"/>
                    <a:pt x="276512" y="297910"/>
                  </a:cubicBezTo>
                  <a:lnTo>
                    <a:pt x="276512" y="233044"/>
                  </a:lnTo>
                  <a:close/>
                  <a:moveTo>
                    <a:pt x="75823" y="42957"/>
                  </a:moveTo>
                  <a:lnTo>
                    <a:pt x="52377" y="77753"/>
                  </a:lnTo>
                  <a:lnTo>
                    <a:pt x="428051" y="77753"/>
                  </a:lnTo>
                  <a:lnTo>
                    <a:pt x="428051" y="554580"/>
                  </a:lnTo>
                  <a:lnTo>
                    <a:pt x="465263" y="526228"/>
                  </a:lnTo>
                  <a:lnTo>
                    <a:pt x="465263" y="42957"/>
                  </a:lnTo>
                  <a:close/>
                  <a:moveTo>
                    <a:pt x="53023" y="0"/>
                  </a:moveTo>
                  <a:lnTo>
                    <a:pt x="508283" y="0"/>
                  </a:lnTo>
                  <a:lnTo>
                    <a:pt x="508283" y="547385"/>
                  </a:lnTo>
                  <a:lnTo>
                    <a:pt x="429449" y="607632"/>
                  </a:lnTo>
                  <a:lnTo>
                    <a:pt x="428051" y="607525"/>
                  </a:lnTo>
                  <a:lnTo>
                    <a:pt x="428051" y="608062"/>
                  </a:lnTo>
                  <a:lnTo>
                    <a:pt x="108" y="608062"/>
                  </a:lnTo>
                  <a:lnTo>
                    <a:pt x="108" y="567789"/>
                  </a:lnTo>
                  <a:lnTo>
                    <a:pt x="0" y="567789"/>
                  </a:lnTo>
                  <a:lnTo>
                    <a:pt x="108" y="77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41618795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Chord 23">
            <a:extLst>
              <a:ext uri="{FF2B5EF4-FFF2-40B4-BE49-F238E27FC236}">
                <a16:creationId xmlns:a16="http://schemas.microsoft.com/office/drawing/2014/main" id="{2B73FAFF-1C4C-4B1A-909E-90F8E93534A2}"/>
              </a:ext>
            </a:extLst>
          </p:cNvPr>
          <p:cNvSpPr/>
          <p:nvPr/>
        </p:nvSpPr>
        <p:spPr>
          <a:xfrm rot="6745650">
            <a:off x="1352910" y="242078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7B4B3D92-F55E-45A2-B2E4-B7DC8825A2B7}"/>
              </a:ext>
            </a:extLst>
          </p:cNvPr>
          <p:cNvSpPr/>
          <p:nvPr/>
        </p:nvSpPr>
        <p:spPr>
          <a:xfrm>
            <a:off x="1336970" y="3637435"/>
            <a:ext cx="9676244" cy="558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0" name="Isosceles Triangle 25">
            <a:extLst>
              <a:ext uri="{FF2B5EF4-FFF2-40B4-BE49-F238E27FC236}">
                <a16:creationId xmlns:a16="http://schemas.microsoft.com/office/drawing/2014/main" id="{D7E026C4-6559-4A00-B9EB-FEF7B3ADFB26}"/>
              </a:ext>
            </a:extLst>
          </p:cNvPr>
          <p:cNvSpPr/>
          <p:nvPr/>
        </p:nvSpPr>
        <p:spPr>
          <a:xfrm rot="10800000">
            <a:off x="2315376" y="3734843"/>
            <a:ext cx="372163" cy="320830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" name="Teardrop 29">
            <a:extLst>
              <a:ext uri="{FF2B5EF4-FFF2-40B4-BE49-F238E27FC236}">
                <a16:creationId xmlns:a16="http://schemas.microsoft.com/office/drawing/2014/main" id="{CA359226-6E50-44BC-9760-3A037C89BFDC}"/>
              </a:ext>
            </a:extLst>
          </p:cNvPr>
          <p:cNvSpPr/>
          <p:nvPr/>
        </p:nvSpPr>
        <p:spPr>
          <a:xfrm rot="8100000">
            <a:off x="2162152" y="1567002"/>
            <a:ext cx="678615" cy="678610"/>
          </a:xfrm>
          <a:prstGeom prst="teardrop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1215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36F85772-7BA1-4F62-A238-6442B62B4CF0}"/>
              </a:ext>
            </a:extLst>
          </p:cNvPr>
          <p:cNvSpPr/>
          <p:nvPr/>
        </p:nvSpPr>
        <p:spPr>
          <a:xfrm>
            <a:off x="2266154" y="1672571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>
              <a:lnSpc>
                <a:spcPct val="120000"/>
              </a:lnSpc>
            </a:pPr>
            <a:r>
              <a:rPr lang="en-US" sz="1215">
                <a:solidFill>
                  <a:srgbClr val="00866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90%</a:t>
            </a:r>
          </a:p>
        </p:txBody>
      </p:sp>
      <p:sp>
        <p:nvSpPr>
          <p:cNvPr id="13" name="Teardrop 32">
            <a:extLst>
              <a:ext uri="{FF2B5EF4-FFF2-40B4-BE49-F238E27FC236}">
                <a16:creationId xmlns:a16="http://schemas.microsoft.com/office/drawing/2014/main" id="{9B9BEAD7-371F-453B-BD83-C1A5169F6022}"/>
              </a:ext>
            </a:extLst>
          </p:cNvPr>
          <p:cNvSpPr/>
          <p:nvPr/>
        </p:nvSpPr>
        <p:spPr>
          <a:xfrm rot="8100000">
            <a:off x="4598438" y="1592701"/>
            <a:ext cx="678615" cy="678610"/>
          </a:xfrm>
          <a:prstGeom prst="teardrop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1215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7330E2F3-46AD-4A88-84D1-127473307D7E}"/>
              </a:ext>
            </a:extLst>
          </p:cNvPr>
          <p:cNvSpPr/>
          <p:nvPr/>
        </p:nvSpPr>
        <p:spPr>
          <a:xfrm>
            <a:off x="4702440" y="1698270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>
              <a:lnSpc>
                <a:spcPct val="120000"/>
              </a:lnSpc>
            </a:pPr>
            <a:r>
              <a:rPr lang="en-US" sz="1215">
                <a:solidFill>
                  <a:srgbClr val="349A9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15" name="Teardrop 35">
            <a:extLst>
              <a:ext uri="{FF2B5EF4-FFF2-40B4-BE49-F238E27FC236}">
                <a16:creationId xmlns:a16="http://schemas.microsoft.com/office/drawing/2014/main" id="{7E112AF4-A464-4CF7-BC82-472B6C9F2E9C}"/>
              </a:ext>
            </a:extLst>
          </p:cNvPr>
          <p:cNvSpPr/>
          <p:nvPr/>
        </p:nvSpPr>
        <p:spPr>
          <a:xfrm rot="8100000">
            <a:off x="7025061" y="1585646"/>
            <a:ext cx="678615" cy="678610"/>
          </a:xfrm>
          <a:prstGeom prst="teardrop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1215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6" name="Oval 37">
            <a:extLst>
              <a:ext uri="{FF2B5EF4-FFF2-40B4-BE49-F238E27FC236}">
                <a16:creationId xmlns:a16="http://schemas.microsoft.com/office/drawing/2014/main" id="{F15B7D41-ED16-4AFD-A92C-58AE0B2E5D4E}"/>
              </a:ext>
            </a:extLst>
          </p:cNvPr>
          <p:cNvSpPr/>
          <p:nvPr/>
        </p:nvSpPr>
        <p:spPr>
          <a:xfrm>
            <a:off x="7129063" y="1691215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>
              <a:lnSpc>
                <a:spcPct val="120000"/>
              </a:lnSpc>
            </a:pPr>
            <a:r>
              <a:rPr lang="en-US" sz="1215">
                <a:solidFill>
                  <a:srgbClr val="00866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70%</a:t>
            </a:r>
          </a:p>
        </p:txBody>
      </p:sp>
      <p:sp>
        <p:nvSpPr>
          <p:cNvPr id="17" name="Teardrop 39">
            <a:extLst>
              <a:ext uri="{FF2B5EF4-FFF2-40B4-BE49-F238E27FC236}">
                <a16:creationId xmlns:a16="http://schemas.microsoft.com/office/drawing/2014/main" id="{B396FBB2-68CE-49B1-875E-70253AAF2C9A}"/>
              </a:ext>
            </a:extLst>
          </p:cNvPr>
          <p:cNvSpPr/>
          <p:nvPr/>
        </p:nvSpPr>
        <p:spPr>
          <a:xfrm rot="8100000">
            <a:off x="9482690" y="1592701"/>
            <a:ext cx="678615" cy="678610"/>
          </a:xfrm>
          <a:prstGeom prst="teardrop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1215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Oval 40">
            <a:extLst>
              <a:ext uri="{FF2B5EF4-FFF2-40B4-BE49-F238E27FC236}">
                <a16:creationId xmlns:a16="http://schemas.microsoft.com/office/drawing/2014/main" id="{156B1B7F-3359-4D48-A172-D9EBE9B97CF7}"/>
              </a:ext>
            </a:extLst>
          </p:cNvPr>
          <p:cNvSpPr/>
          <p:nvPr/>
        </p:nvSpPr>
        <p:spPr>
          <a:xfrm>
            <a:off x="9586692" y="1698270"/>
            <a:ext cx="470612" cy="470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>
              <a:lnSpc>
                <a:spcPct val="120000"/>
              </a:lnSpc>
            </a:pPr>
            <a:r>
              <a:rPr lang="en-US" sz="1215">
                <a:solidFill>
                  <a:srgbClr val="349A9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95%</a:t>
            </a:r>
          </a:p>
        </p:txBody>
      </p:sp>
      <p:sp>
        <p:nvSpPr>
          <p:cNvPr id="19" name="Freeform 182">
            <a:extLst>
              <a:ext uri="{FF2B5EF4-FFF2-40B4-BE49-F238E27FC236}">
                <a16:creationId xmlns:a16="http://schemas.microsoft.com/office/drawing/2014/main" id="{AC0ADE00-0E98-498B-8CBB-4DF66B53D2F3}"/>
              </a:ext>
            </a:extLst>
          </p:cNvPr>
          <p:cNvSpPr>
            <a:spLocks noEditPoints="1"/>
          </p:cNvSpPr>
          <p:nvPr/>
        </p:nvSpPr>
        <p:spPr bwMode="auto">
          <a:xfrm>
            <a:off x="2198311" y="2747739"/>
            <a:ext cx="606294" cy="566463"/>
          </a:xfrm>
          <a:custGeom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b="b" l="0" r="r" t="0"/>
            <a:pathLst>
              <a:path h="128" w="137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55824" compatLnSpc="1" lIns="111648" numCol="1" rIns="111648" tIns="55824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" name="Chord 46">
            <a:extLst>
              <a:ext uri="{FF2B5EF4-FFF2-40B4-BE49-F238E27FC236}">
                <a16:creationId xmlns:a16="http://schemas.microsoft.com/office/drawing/2014/main" id="{A8216C32-D4AD-457D-81D1-DA3D845FE0F4}"/>
              </a:ext>
            </a:extLst>
          </p:cNvPr>
          <p:cNvSpPr/>
          <p:nvPr/>
        </p:nvSpPr>
        <p:spPr>
          <a:xfrm rot="6745650">
            <a:off x="3777063" y="242078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Isosceles Triangle 47">
            <a:extLst>
              <a:ext uri="{FF2B5EF4-FFF2-40B4-BE49-F238E27FC236}">
                <a16:creationId xmlns:a16="http://schemas.microsoft.com/office/drawing/2014/main" id="{BAE8311A-5592-43D4-83DC-7FDF3FA27878}"/>
              </a:ext>
            </a:extLst>
          </p:cNvPr>
          <p:cNvSpPr/>
          <p:nvPr/>
        </p:nvSpPr>
        <p:spPr>
          <a:xfrm rot="10800000">
            <a:off x="4751664" y="3734843"/>
            <a:ext cx="372163" cy="320830"/>
          </a:xfrm>
          <a:prstGeom prst="triangl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Chord 49">
            <a:extLst>
              <a:ext uri="{FF2B5EF4-FFF2-40B4-BE49-F238E27FC236}">
                <a16:creationId xmlns:a16="http://schemas.microsoft.com/office/drawing/2014/main" id="{1DBDB21B-033A-439A-8024-6CBF5A7AA55F}"/>
              </a:ext>
            </a:extLst>
          </p:cNvPr>
          <p:cNvSpPr/>
          <p:nvPr/>
        </p:nvSpPr>
        <p:spPr>
          <a:xfrm rot="6745650">
            <a:off x="6203684" y="242078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Isosceles Triangle 50">
            <a:extLst>
              <a:ext uri="{FF2B5EF4-FFF2-40B4-BE49-F238E27FC236}">
                <a16:creationId xmlns:a16="http://schemas.microsoft.com/office/drawing/2014/main" id="{90764188-C580-4898-A33C-66466AA7F8B8}"/>
              </a:ext>
            </a:extLst>
          </p:cNvPr>
          <p:cNvSpPr/>
          <p:nvPr/>
        </p:nvSpPr>
        <p:spPr>
          <a:xfrm rot="10800000">
            <a:off x="7178286" y="3734843"/>
            <a:ext cx="372163" cy="320830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Chord 52">
            <a:extLst>
              <a:ext uri="{FF2B5EF4-FFF2-40B4-BE49-F238E27FC236}">
                <a16:creationId xmlns:a16="http://schemas.microsoft.com/office/drawing/2014/main" id="{40DC89C5-6C23-4FC8-9399-D3282B51F63C}"/>
              </a:ext>
            </a:extLst>
          </p:cNvPr>
          <p:cNvSpPr/>
          <p:nvPr/>
        </p:nvSpPr>
        <p:spPr>
          <a:xfrm rot="6745650">
            <a:off x="8661314" y="242078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Isosceles Triangle 53">
            <a:extLst>
              <a:ext uri="{FF2B5EF4-FFF2-40B4-BE49-F238E27FC236}">
                <a16:creationId xmlns:a16="http://schemas.microsoft.com/office/drawing/2014/main" id="{F85A14BD-5F0B-499C-A1D9-0E77BC4D713F}"/>
              </a:ext>
            </a:extLst>
          </p:cNvPr>
          <p:cNvSpPr/>
          <p:nvPr/>
        </p:nvSpPr>
        <p:spPr>
          <a:xfrm rot="10800000">
            <a:off x="9635913" y="3734843"/>
            <a:ext cx="372163" cy="320830"/>
          </a:xfrm>
          <a:prstGeom prst="triangl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Freeform 172">
            <a:extLst>
              <a:ext uri="{FF2B5EF4-FFF2-40B4-BE49-F238E27FC236}">
                <a16:creationId xmlns:a16="http://schemas.microsoft.com/office/drawing/2014/main" id="{324B3522-1322-4DE3-9015-66834F7104BC}"/>
              </a:ext>
            </a:extLst>
          </p:cNvPr>
          <p:cNvSpPr>
            <a:spLocks noEditPoints="1"/>
          </p:cNvSpPr>
          <p:nvPr/>
        </p:nvSpPr>
        <p:spPr bwMode="auto">
          <a:xfrm>
            <a:off x="4636008" y="2874959"/>
            <a:ext cx="603478" cy="439241"/>
          </a:xfrm>
          <a:custGeom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b="b" l="0" r="r" t="0"/>
            <a:pathLst>
              <a:path h="52" w="7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55824" compatLnSpc="1" lIns="111648" numCol="1" rIns="111648" tIns="55824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Freeform 122">
            <a:extLst>
              <a:ext uri="{FF2B5EF4-FFF2-40B4-BE49-F238E27FC236}">
                <a16:creationId xmlns:a16="http://schemas.microsoft.com/office/drawing/2014/main" id="{E52981EA-1A80-4389-B2FA-D814A2821275}"/>
              </a:ext>
            </a:extLst>
          </p:cNvPr>
          <p:cNvSpPr>
            <a:spLocks noEditPoints="1"/>
          </p:cNvSpPr>
          <p:nvPr/>
        </p:nvSpPr>
        <p:spPr bwMode="auto">
          <a:xfrm>
            <a:off x="7176307" y="2802150"/>
            <a:ext cx="376122" cy="540938"/>
          </a:xfrm>
          <a:custGeom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b="b" l="0" r="r" t="0"/>
            <a:pathLst>
              <a:path h="59" w="41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55824" compatLnSpc="1" lIns="111648" numCol="1" rIns="111648" tIns="55824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Freeform 66">
            <a:extLst>
              <a:ext uri="{FF2B5EF4-FFF2-40B4-BE49-F238E27FC236}">
                <a16:creationId xmlns:a16="http://schemas.microsoft.com/office/drawing/2014/main" id="{3E555375-AA0F-4934-A612-67366A9E2E3C}"/>
              </a:ext>
            </a:extLst>
          </p:cNvPr>
          <p:cNvSpPr>
            <a:spLocks noEditPoints="1"/>
          </p:cNvSpPr>
          <p:nvPr/>
        </p:nvSpPr>
        <p:spPr bwMode="auto">
          <a:xfrm>
            <a:off x="9511085" y="2838357"/>
            <a:ext cx="621828" cy="482316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55824" compatLnSpc="1" lIns="111648" numCol="1" rIns="111648" tIns="55824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D2A117C-2098-4917-9880-1FE0759A4C82}"/>
              </a:ext>
            </a:extLst>
          </p:cNvPr>
          <p:cNvGrpSpPr/>
          <p:nvPr/>
        </p:nvGrpSpPr>
        <p:grpSpPr>
          <a:xfrm>
            <a:off x="1063456" y="4257883"/>
            <a:ext cx="2971213" cy="946530"/>
            <a:chOff x="1063456" y="4722341"/>
            <a:chExt cx="2971213" cy="946530"/>
          </a:xfrm>
        </p:grpSpPr>
        <p:sp>
          <p:nvSpPr>
            <p:cNvPr id="30" name="MH_Text_1">
              <a:extLst>
                <a:ext uri="{FF2B5EF4-FFF2-40B4-BE49-F238E27FC236}">
                  <a16:creationId xmlns:a16="http://schemas.microsoft.com/office/drawing/2014/main" id="{B243477A-7D9F-4FA2-910A-5170A064383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1" name="MH_SubTitle_1">
              <a:extLst>
                <a:ext uri="{FF2B5EF4-FFF2-40B4-BE49-F238E27FC236}">
                  <a16:creationId xmlns:a16="http://schemas.microsoft.com/office/drawing/2014/main" id="{0EC711ED-0192-4611-9525-3178453EFFF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BEC92AF-072A-49C7-9042-D02CF706628E}"/>
              </a:ext>
            </a:extLst>
          </p:cNvPr>
          <p:cNvGrpSpPr/>
          <p:nvPr/>
        </p:nvGrpSpPr>
        <p:grpSpPr>
          <a:xfrm>
            <a:off x="3452138" y="4257883"/>
            <a:ext cx="2971213" cy="946530"/>
            <a:chOff x="1063456" y="4722341"/>
            <a:chExt cx="2971213" cy="946530"/>
          </a:xfrm>
        </p:grpSpPr>
        <p:sp>
          <p:nvSpPr>
            <p:cNvPr id="33" name="MH_Text_1">
              <a:extLst>
                <a:ext uri="{FF2B5EF4-FFF2-40B4-BE49-F238E27FC236}">
                  <a16:creationId xmlns:a16="http://schemas.microsoft.com/office/drawing/2014/main" id="{1EE15227-2DCE-419D-AA76-FD2ECD79483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4" name="MH_SubTitle_1">
              <a:extLst>
                <a:ext uri="{FF2B5EF4-FFF2-40B4-BE49-F238E27FC236}">
                  <a16:creationId xmlns:a16="http://schemas.microsoft.com/office/drawing/2014/main" id="{94AAC42E-CAB1-4AEE-86BB-8ADB9BDCCCEE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175B8F3-75F0-4D8E-A6C8-65F6C092983A}"/>
              </a:ext>
            </a:extLst>
          </p:cNvPr>
          <p:cNvGrpSpPr/>
          <p:nvPr/>
        </p:nvGrpSpPr>
        <p:grpSpPr>
          <a:xfrm>
            <a:off x="5948704" y="4257883"/>
            <a:ext cx="2971213" cy="946530"/>
            <a:chOff x="1063456" y="4722341"/>
            <a:chExt cx="2971213" cy="946530"/>
          </a:xfrm>
        </p:grpSpPr>
        <p:sp>
          <p:nvSpPr>
            <p:cNvPr id="36" name="MH_Text_1">
              <a:extLst>
                <a:ext uri="{FF2B5EF4-FFF2-40B4-BE49-F238E27FC236}">
                  <a16:creationId xmlns:a16="http://schemas.microsoft.com/office/drawing/2014/main" id="{E6417685-1AAB-42E1-93CA-2D10A56194A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7" name="MH_SubTitle_1">
              <a:extLst>
                <a:ext uri="{FF2B5EF4-FFF2-40B4-BE49-F238E27FC236}">
                  <a16:creationId xmlns:a16="http://schemas.microsoft.com/office/drawing/2014/main" id="{9EFA1C7D-871A-4B05-9C2C-8C0BF083EAA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EAD4000-C79F-43C6-853B-6B5579291C1B}"/>
              </a:ext>
            </a:extLst>
          </p:cNvPr>
          <p:cNvGrpSpPr/>
          <p:nvPr/>
        </p:nvGrpSpPr>
        <p:grpSpPr>
          <a:xfrm>
            <a:off x="8337386" y="4257883"/>
            <a:ext cx="2971213" cy="946530"/>
            <a:chOff x="1063456" y="4722341"/>
            <a:chExt cx="2971213" cy="946530"/>
          </a:xfrm>
        </p:grpSpPr>
        <p:sp>
          <p:nvSpPr>
            <p:cNvPr id="39" name="MH_Text_1">
              <a:extLst>
                <a:ext uri="{FF2B5EF4-FFF2-40B4-BE49-F238E27FC236}">
                  <a16:creationId xmlns:a16="http://schemas.microsoft.com/office/drawing/2014/main" id="{023FC8DD-E0C9-46E3-A1CE-396A868E63F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063456" y="5221276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pPr algn="ctr"/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id="{E4760273-A79F-4575-AD28-16E58AB7DCD1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217800" y="4722341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</p:spTree>
    <p:extLst>
      <p:ext uri="{BB962C8B-B14F-4D97-AF65-F5344CB8AC3E}">
        <p14:creationId val="114193043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56FE0B-54E8-4C25-9D5A-8B129CA823B8}"/>
              </a:ext>
            </a:extLst>
          </p:cNvPr>
          <p:cNvSpPr/>
          <p:nvPr/>
        </p:nvSpPr>
        <p:spPr>
          <a:xfrm>
            <a:off x="5177791" y="2417496"/>
            <a:ext cx="5940152" cy="2095327"/>
          </a:xfrm>
          <a:prstGeom prst="rect">
            <a:avLst/>
          </a:prstGeom>
          <a:solidFill>
            <a:schemeClr val="bg1">
              <a:lumMod val="85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altLang="en-US" kern="0" lang="zh-CN">
              <a:solidFill>
                <a:sysClr lastClr="FFFFFF" val="window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41E35A2-16AE-43AC-A1AA-26769DD35F42}"/>
              </a:ext>
            </a:extLst>
          </p:cNvPr>
          <p:cNvGrpSpPr/>
          <p:nvPr/>
        </p:nvGrpSpPr>
        <p:grpSpPr>
          <a:xfrm>
            <a:off x="1001486" y="1818436"/>
            <a:ext cx="3494523" cy="3049115"/>
            <a:chOff x="1643063" y="2388354"/>
            <a:chExt cx="2708277" cy="236308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4D87A44-8484-40AD-AC1F-556BED88A346}"/>
                </a:ext>
              </a:extLst>
            </p:cNvPr>
            <p:cNvGrpSpPr/>
            <p:nvPr/>
          </p:nvGrpSpPr>
          <p:grpSpPr>
            <a:xfrm>
              <a:off x="1643063" y="2852629"/>
              <a:ext cx="825500" cy="1898808"/>
              <a:chOff x="296863" y="1549401"/>
              <a:chExt cx="825500" cy="21097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3924DC7E-2FE9-4709-AE87-BB01BAE66121}"/>
                  </a:ext>
                </a:extLst>
              </p:cNvPr>
              <p:cNvSpPr/>
              <p:nvPr/>
            </p:nvSpPr>
            <p:spPr bwMode="auto">
              <a:xfrm>
                <a:off x="296863" y="1912938"/>
                <a:ext cx="825500" cy="1746250"/>
              </a:xfrm>
              <a:custGeom>
                <a:gdLst>
                  <a:gd fmla="*/ 32 w 43" name="T0"/>
                  <a:gd fmla="*/ 0 h 91" name="T1"/>
                  <a:gd fmla="*/ 11 w 43" name="T2"/>
                  <a:gd fmla="*/ 0 h 91" name="T3"/>
                  <a:gd fmla="*/ 0 w 43" name="T4"/>
                  <a:gd fmla="*/ 9 h 91" name="T5"/>
                  <a:gd fmla="*/ 0 w 43" name="T6"/>
                  <a:gd fmla="*/ 9 h 91" name="T7"/>
                  <a:gd fmla="*/ 0 w 43" name="T8"/>
                  <a:gd fmla="*/ 10 h 91" name="T9"/>
                  <a:gd fmla="*/ 0 w 43" name="T10"/>
                  <a:gd fmla="*/ 41 h 91" name="T11"/>
                  <a:gd fmla="*/ 3 w 43" name="T12"/>
                  <a:gd fmla="*/ 44 h 91" name="T13"/>
                  <a:gd fmla="*/ 7 w 43" name="T14"/>
                  <a:gd fmla="*/ 41 h 91" name="T15"/>
                  <a:gd fmla="*/ 7 w 43" name="T16"/>
                  <a:gd fmla="*/ 14 h 91" name="T17"/>
                  <a:gd fmla="*/ 10 w 43" name="T18"/>
                  <a:gd fmla="*/ 14 h 91" name="T19"/>
                  <a:gd fmla="*/ 10 w 43" name="T20"/>
                  <a:gd fmla="*/ 40 h 91" name="T21"/>
                  <a:gd fmla="*/ 10 w 43" name="T22"/>
                  <a:gd fmla="*/ 41 h 91" name="T23"/>
                  <a:gd fmla="*/ 10 w 43" name="T24"/>
                  <a:gd fmla="*/ 86 h 91" name="T25"/>
                  <a:gd fmla="*/ 15 w 43" name="T26"/>
                  <a:gd fmla="*/ 91 h 91" name="T27"/>
                  <a:gd fmla="*/ 20 w 43" name="T28"/>
                  <a:gd fmla="*/ 86 h 91" name="T29"/>
                  <a:gd fmla="*/ 20 w 43" name="T30"/>
                  <a:gd fmla="*/ 46 h 91" name="T31"/>
                  <a:gd fmla="*/ 22 w 43" name="T32"/>
                  <a:gd fmla="*/ 46 h 91" name="T33"/>
                  <a:gd fmla="*/ 22 w 43" name="T34"/>
                  <a:gd fmla="*/ 86 h 91" name="T35"/>
                  <a:gd fmla="*/ 27 w 43" name="T36"/>
                  <a:gd fmla="*/ 91 h 91" name="T37"/>
                  <a:gd fmla="*/ 32 w 43" name="T38"/>
                  <a:gd fmla="*/ 86 h 91" name="T39"/>
                  <a:gd fmla="*/ 32 w 43" name="T40"/>
                  <a:gd fmla="*/ 40 h 91" name="T41"/>
                  <a:gd fmla="*/ 32 w 43" name="T42"/>
                  <a:gd fmla="*/ 39 h 91" name="T43"/>
                  <a:gd fmla="*/ 32 w 43" name="T44"/>
                  <a:gd fmla="*/ 14 h 91" name="T45"/>
                  <a:gd fmla="*/ 35 w 43" name="T46"/>
                  <a:gd fmla="*/ 14 h 91" name="T47"/>
                  <a:gd fmla="*/ 35 w 43" name="T48"/>
                  <a:gd fmla="*/ 41 h 91" name="T49"/>
                  <a:gd fmla="*/ 39 w 43" name="T50"/>
                  <a:gd fmla="*/ 44 h 91" name="T51"/>
                  <a:gd fmla="*/ 43 w 43" name="T52"/>
                  <a:gd fmla="*/ 41 h 91" name="T53"/>
                  <a:gd fmla="*/ 43 w 43" name="T54"/>
                  <a:gd fmla="*/ 10 h 91" name="T55"/>
                  <a:gd fmla="*/ 43 w 43" name="T56"/>
                  <a:gd fmla="*/ 9 h 91" name="T57"/>
                  <a:gd fmla="*/ 43 w 43" name="T58"/>
                  <a:gd fmla="*/ 8 h 91" name="T59"/>
                  <a:gd fmla="*/ 32 w 43" name="T60"/>
                  <a:gd fmla="*/ 0 h 9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91" w="43">
                    <a:moveTo>
                      <a:pt x="3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1" y="44"/>
                      <a:pt x="3" y="44"/>
                    </a:cubicBezTo>
                    <a:cubicBezTo>
                      <a:pt x="5" y="44"/>
                      <a:pt x="7" y="43"/>
                      <a:pt x="7" y="4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1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9"/>
                      <a:pt x="12" y="91"/>
                      <a:pt x="15" y="91"/>
                    </a:cubicBezTo>
                    <a:cubicBezTo>
                      <a:pt x="18" y="91"/>
                      <a:pt x="20" y="89"/>
                      <a:pt x="20" y="8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9"/>
                      <a:pt x="25" y="91"/>
                      <a:pt x="27" y="91"/>
                    </a:cubicBezTo>
                    <a:cubicBezTo>
                      <a:pt x="30" y="91"/>
                      <a:pt x="32" y="89"/>
                      <a:pt x="32" y="8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3"/>
                      <a:pt x="37" y="44"/>
                      <a:pt x="39" y="44"/>
                    </a:cubicBezTo>
                    <a:cubicBezTo>
                      <a:pt x="41" y="44"/>
                      <a:pt x="43" y="43"/>
                      <a:pt x="43" y="4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5"/>
                      <a:pt x="39" y="0"/>
                      <a:pt x="32" y="0"/>
                    </a:cubicBezTo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39D1C34-C7AD-4B40-8AAE-714171E38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101" y="1549401"/>
                <a:ext cx="327025" cy="325438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7EA30467-CCCA-4270-B91F-9702226E18C2}"/>
                </a:ext>
              </a:extLst>
            </p:cNvPr>
            <p:cNvSpPr txBox="1"/>
            <p:nvPr/>
          </p:nvSpPr>
          <p:spPr>
            <a:xfrm>
              <a:off x="1680144" y="2388354"/>
              <a:ext cx="535436" cy="30708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2000">
                  <a:solidFill>
                    <a:srgbClr val="00866E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rPr>
                <a:t>60%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602CDAA-BE56-4BAA-8336-D60DBC6CA931}"/>
                </a:ext>
              </a:extLst>
            </p:cNvPr>
            <p:cNvGrpSpPr/>
            <p:nvPr/>
          </p:nvGrpSpPr>
          <p:grpSpPr>
            <a:xfrm>
              <a:off x="2584452" y="2852629"/>
              <a:ext cx="825500" cy="1898808"/>
              <a:chOff x="1238251" y="1549401"/>
              <a:chExt cx="825500" cy="2109787"/>
            </a:xfrm>
            <a:solidFill>
              <a:srgbClr val="C00000"/>
            </a:solidFill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DBFCD658-16B0-4D1F-9196-2A8992011EBA}"/>
                  </a:ext>
                </a:extLst>
              </p:cNvPr>
              <p:cNvSpPr/>
              <p:nvPr/>
            </p:nvSpPr>
            <p:spPr bwMode="auto">
              <a:xfrm>
                <a:off x="1238251" y="1912938"/>
                <a:ext cx="825500" cy="1746250"/>
              </a:xfrm>
              <a:custGeom>
                <a:gdLst>
                  <a:gd fmla="*/ 32 w 43" name="T0"/>
                  <a:gd fmla="*/ 0 h 91" name="T1"/>
                  <a:gd fmla="*/ 11 w 43" name="T2"/>
                  <a:gd fmla="*/ 0 h 91" name="T3"/>
                  <a:gd fmla="*/ 0 w 43" name="T4"/>
                  <a:gd fmla="*/ 9 h 91" name="T5"/>
                  <a:gd fmla="*/ 0 w 43" name="T6"/>
                  <a:gd fmla="*/ 9 h 91" name="T7"/>
                  <a:gd fmla="*/ 0 w 43" name="T8"/>
                  <a:gd fmla="*/ 10 h 91" name="T9"/>
                  <a:gd fmla="*/ 0 w 43" name="T10"/>
                  <a:gd fmla="*/ 41 h 91" name="T11"/>
                  <a:gd fmla="*/ 3 w 43" name="T12"/>
                  <a:gd fmla="*/ 44 h 91" name="T13"/>
                  <a:gd fmla="*/ 7 w 43" name="T14"/>
                  <a:gd fmla="*/ 41 h 91" name="T15"/>
                  <a:gd fmla="*/ 7 w 43" name="T16"/>
                  <a:gd fmla="*/ 14 h 91" name="T17"/>
                  <a:gd fmla="*/ 10 w 43" name="T18"/>
                  <a:gd fmla="*/ 14 h 91" name="T19"/>
                  <a:gd fmla="*/ 10 w 43" name="T20"/>
                  <a:gd fmla="*/ 40 h 91" name="T21"/>
                  <a:gd fmla="*/ 10 w 43" name="T22"/>
                  <a:gd fmla="*/ 41 h 91" name="T23"/>
                  <a:gd fmla="*/ 10 w 43" name="T24"/>
                  <a:gd fmla="*/ 86 h 91" name="T25"/>
                  <a:gd fmla="*/ 15 w 43" name="T26"/>
                  <a:gd fmla="*/ 91 h 91" name="T27"/>
                  <a:gd fmla="*/ 20 w 43" name="T28"/>
                  <a:gd fmla="*/ 86 h 91" name="T29"/>
                  <a:gd fmla="*/ 20 w 43" name="T30"/>
                  <a:gd fmla="*/ 46 h 91" name="T31"/>
                  <a:gd fmla="*/ 22 w 43" name="T32"/>
                  <a:gd fmla="*/ 46 h 91" name="T33"/>
                  <a:gd fmla="*/ 22 w 43" name="T34"/>
                  <a:gd fmla="*/ 86 h 91" name="T35"/>
                  <a:gd fmla="*/ 27 w 43" name="T36"/>
                  <a:gd fmla="*/ 91 h 91" name="T37"/>
                  <a:gd fmla="*/ 32 w 43" name="T38"/>
                  <a:gd fmla="*/ 86 h 91" name="T39"/>
                  <a:gd fmla="*/ 32 w 43" name="T40"/>
                  <a:gd fmla="*/ 40 h 91" name="T41"/>
                  <a:gd fmla="*/ 32 w 43" name="T42"/>
                  <a:gd fmla="*/ 39 h 91" name="T43"/>
                  <a:gd fmla="*/ 32 w 43" name="T44"/>
                  <a:gd fmla="*/ 14 h 91" name="T45"/>
                  <a:gd fmla="*/ 35 w 43" name="T46"/>
                  <a:gd fmla="*/ 14 h 91" name="T47"/>
                  <a:gd fmla="*/ 35 w 43" name="T48"/>
                  <a:gd fmla="*/ 41 h 91" name="T49"/>
                  <a:gd fmla="*/ 39 w 43" name="T50"/>
                  <a:gd fmla="*/ 44 h 91" name="T51"/>
                  <a:gd fmla="*/ 43 w 43" name="T52"/>
                  <a:gd fmla="*/ 41 h 91" name="T53"/>
                  <a:gd fmla="*/ 43 w 43" name="T54"/>
                  <a:gd fmla="*/ 10 h 91" name="T55"/>
                  <a:gd fmla="*/ 43 w 43" name="T56"/>
                  <a:gd fmla="*/ 9 h 91" name="T57"/>
                  <a:gd fmla="*/ 43 w 43" name="T58"/>
                  <a:gd fmla="*/ 8 h 91" name="T59"/>
                  <a:gd fmla="*/ 32 w 43" name="T60"/>
                  <a:gd fmla="*/ 0 h 9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91" w="43">
                    <a:moveTo>
                      <a:pt x="3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2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1" y="44"/>
                      <a:pt x="3" y="44"/>
                    </a:cubicBezTo>
                    <a:cubicBezTo>
                      <a:pt x="5" y="44"/>
                      <a:pt x="7" y="43"/>
                      <a:pt x="7" y="4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1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9"/>
                      <a:pt x="12" y="91"/>
                      <a:pt x="15" y="91"/>
                    </a:cubicBezTo>
                    <a:cubicBezTo>
                      <a:pt x="18" y="91"/>
                      <a:pt x="20" y="89"/>
                      <a:pt x="20" y="8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9"/>
                      <a:pt x="25" y="91"/>
                      <a:pt x="27" y="91"/>
                    </a:cubicBezTo>
                    <a:cubicBezTo>
                      <a:pt x="30" y="91"/>
                      <a:pt x="32" y="89"/>
                      <a:pt x="32" y="8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3"/>
                      <a:pt x="37" y="44"/>
                      <a:pt x="39" y="44"/>
                    </a:cubicBezTo>
                    <a:cubicBezTo>
                      <a:pt x="41" y="44"/>
                      <a:pt x="43" y="43"/>
                      <a:pt x="43" y="4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5"/>
                      <a:pt x="39" y="0"/>
                      <a:pt x="32" y="0"/>
                    </a:cubicBezTo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endParaRPr>
              </a:p>
            </p:txBody>
          </p:sp>
          <p:sp>
            <p:nvSpPr>
              <p:cNvPr id="19" name="Oval 9">
                <a:extLst>
                  <a:ext uri="{FF2B5EF4-FFF2-40B4-BE49-F238E27FC236}">
                    <a16:creationId xmlns:a16="http://schemas.microsoft.com/office/drawing/2014/main" id="{6505123A-D245-4E1D-A06F-AC0B67E6E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438" y="1549401"/>
                <a:ext cx="346075" cy="325438"/>
              </a:xfrm>
              <a:prstGeom prst="ellipse">
                <a:avLst/>
              </a:pr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D4B4194A-9776-470E-B38D-3CD3BB64AFB0}"/>
                </a:ext>
              </a:extLst>
            </p:cNvPr>
            <p:cNvSpPr txBox="1"/>
            <p:nvPr/>
          </p:nvSpPr>
          <p:spPr>
            <a:xfrm>
              <a:off x="2654174" y="2388354"/>
              <a:ext cx="535436" cy="30708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2000">
                  <a:solidFill>
                    <a:srgbClr val="349A9F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rPr>
                <a:t>80%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377463E-6A1E-449D-9AD3-1D77F3DB82BD}"/>
                </a:ext>
              </a:extLst>
            </p:cNvPr>
            <p:cNvGrpSpPr/>
            <p:nvPr/>
          </p:nvGrpSpPr>
          <p:grpSpPr>
            <a:xfrm>
              <a:off x="3506790" y="2852629"/>
              <a:ext cx="844550" cy="1898808"/>
              <a:chOff x="2160588" y="1549401"/>
              <a:chExt cx="844550" cy="21097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F2B7A54D-64B7-46E8-85F1-2F143E6A9595}"/>
                  </a:ext>
                </a:extLst>
              </p:cNvPr>
              <p:cNvSpPr/>
              <p:nvPr/>
            </p:nvSpPr>
            <p:spPr bwMode="auto">
              <a:xfrm>
                <a:off x="2160588" y="1912938"/>
                <a:ext cx="844550" cy="1746250"/>
              </a:xfrm>
              <a:custGeom>
                <a:gdLst>
                  <a:gd fmla="*/ 33 w 44" name="T0"/>
                  <a:gd fmla="*/ 0 h 91" name="T1"/>
                  <a:gd fmla="*/ 11 w 44" name="T2"/>
                  <a:gd fmla="*/ 0 h 91" name="T3"/>
                  <a:gd fmla="*/ 0 w 44" name="T4"/>
                  <a:gd fmla="*/ 9 h 91" name="T5"/>
                  <a:gd fmla="*/ 0 w 44" name="T6"/>
                  <a:gd fmla="*/ 9 h 91" name="T7"/>
                  <a:gd fmla="*/ 0 w 44" name="T8"/>
                  <a:gd fmla="*/ 10 h 91" name="T9"/>
                  <a:gd fmla="*/ 0 w 44" name="T10"/>
                  <a:gd fmla="*/ 41 h 91" name="T11"/>
                  <a:gd fmla="*/ 4 w 44" name="T12"/>
                  <a:gd fmla="*/ 44 h 91" name="T13"/>
                  <a:gd fmla="*/ 8 w 44" name="T14"/>
                  <a:gd fmla="*/ 41 h 91" name="T15"/>
                  <a:gd fmla="*/ 8 w 44" name="T16"/>
                  <a:gd fmla="*/ 14 h 91" name="T17"/>
                  <a:gd fmla="*/ 11 w 44" name="T18"/>
                  <a:gd fmla="*/ 14 h 91" name="T19"/>
                  <a:gd fmla="*/ 11 w 44" name="T20"/>
                  <a:gd fmla="*/ 40 h 91" name="T21"/>
                  <a:gd fmla="*/ 11 w 44" name="T22"/>
                  <a:gd fmla="*/ 41 h 91" name="T23"/>
                  <a:gd fmla="*/ 11 w 44" name="T24"/>
                  <a:gd fmla="*/ 86 h 91" name="T25"/>
                  <a:gd fmla="*/ 16 w 44" name="T26"/>
                  <a:gd fmla="*/ 91 h 91" name="T27"/>
                  <a:gd fmla="*/ 21 w 44" name="T28"/>
                  <a:gd fmla="*/ 86 h 91" name="T29"/>
                  <a:gd fmla="*/ 21 w 44" name="T30"/>
                  <a:gd fmla="*/ 46 h 91" name="T31"/>
                  <a:gd fmla="*/ 23 w 44" name="T32"/>
                  <a:gd fmla="*/ 46 h 91" name="T33"/>
                  <a:gd fmla="*/ 23 w 44" name="T34"/>
                  <a:gd fmla="*/ 86 h 91" name="T35"/>
                  <a:gd fmla="*/ 28 w 44" name="T36"/>
                  <a:gd fmla="*/ 91 h 91" name="T37"/>
                  <a:gd fmla="*/ 33 w 44" name="T38"/>
                  <a:gd fmla="*/ 86 h 91" name="T39"/>
                  <a:gd fmla="*/ 33 w 44" name="T40"/>
                  <a:gd fmla="*/ 40 h 91" name="T41"/>
                  <a:gd fmla="*/ 33 w 44" name="T42"/>
                  <a:gd fmla="*/ 39 h 91" name="T43"/>
                  <a:gd fmla="*/ 33 w 44" name="T44"/>
                  <a:gd fmla="*/ 14 h 91" name="T45"/>
                  <a:gd fmla="*/ 36 w 44" name="T46"/>
                  <a:gd fmla="*/ 14 h 91" name="T47"/>
                  <a:gd fmla="*/ 36 w 44" name="T48"/>
                  <a:gd fmla="*/ 41 h 91" name="T49"/>
                  <a:gd fmla="*/ 40 w 44" name="T50"/>
                  <a:gd fmla="*/ 44 h 91" name="T51"/>
                  <a:gd fmla="*/ 44 w 44" name="T52"/>
                  <a:gd fmla="*/ 41 h 91" name="T53"/>
                  <a:gd fmla="*/ 44 w 44" name="T54"/>
                  <a:gd fmla="*/ 10 h 91" name="T55"/>
                  <a:gd fmla="*/ 44 w 44" name="T56"/>
                  <a:gd fmla="*/ 9 h 91" name="T57"/>
                  <a:gd fmla="*/ 44 w 44" name="T58"/>
                  <a:gd fmla="*/ 8 h 91" name="T59"/>
                  <a:gd fmla="*/ 33 w 44" name="T60"/>
                  <a:gd fmla="*/ 0 h 9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91" w="44">
                    <a:moveTo>
                      <a:pt x="3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6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2" y="44"/>
                      <a:pt x="4" y="44"/>
                    </a:cubicBezTo>
                    <a:cubicBezTo>
                      <a:pt x="6" y="44"/>
                      <a:pt x="8" y="43"/>
                      <a:pt x="8" y="4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1" y="89"/>
                      <a:pt x="13" y="91"/>
                      <a:pt x="16" y="91"/>
                    </a:cubicBezTo>
                    <a:cubicBezTo>
                      <a:pt x="18" y="91"/>
                      <a:pt x="21" y="89"/>
                      <a:pt x="21" y="8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3" y="89"/>
                      <a:pt x="25" y="91"/>
                      <a:pt x="28" y="91"/>
                    </a:cubicBezTo>
                    <a:cubicBezTo>
                      <a:pt x="31" y="91"/>
                      <a:pt x="33" y="89"/>
                      <a:pt x="33" y="8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3"/>
                      <a:pt x="38" y="44"/>
                      <a:pt x="40" y="44"/>
                    </a:cubicBezTo>
                    <a:cubicBezTo>
                      <a:pt x="42" y="44"/>
                      <a:pt x="44" y="43"/>
                      <a:pt x="44" y="41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5"/>
                      <a:pt x="40" y="0"/>
                      <a:pt x="33" y="0"/>
                    </a:cubicBezTo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endParaRPr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4A1D9632-D97C-4461-A5C9-BF3BB9ECD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826" y="1549401"/>
                <a:ext cx="346075" cy="325438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BB2CAB68-DC98-41C2-8A68-9CBEFDF89B30}"/>
                </a:ext>
              </a:extLst>
            </p:cNvPr>
            <p:cNvSpPr txBox="1"/>
            <p:nvPr/>
          </p:nvSpPr>
          <p:spPr>
            <a:xfrm>
              <a:off x="3593627" y="2388354"/>
              <a:ext cx="535436" cy="30708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z="2000">
                  <a:solidFill>
                    <a:srgbClr val="00866E"/>
                  </a:solidFill>
                  <a:latin charset="0" panose="020b0604020202020204" pitchFamily="34" typeface="Arial"/>
                  <a:ea charset="-122" panose="02010600030101010101" pitchFamily="2" typeface="宋体"/>
                  <a:cs typeface="+mn-ea"/>
                  <a:sym typeface="+mn-lt"/>
                </a:rPr>
                <a:t>90%</a:t>
              </a:r>
            </a:p>
          </p:txBody>
        </p:sp>
      </p:grpSp>
      <p:sp>
        <p:nvSpPr>
          <p:cNvPr id="22" name="矩形 1">
            <a:extLst>
              <a:ext uri="{FF2B5EF4-FFF2-40B4-BE49-F238E27FC236}">
                <a16:creationId xmlns:a16="http://schemas.microsoft.com/office/drawing/2014/main" id="{656D2AB1-44AB-416C-80E4-2DAD1696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813" y="2795421"/>
            <a:ext cx="556010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0086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千图网(www.58pic.com) 是专注免费设计素材下载的网站!提供矢量图素材,矢量背景图片,矢量图库,还有psd素材,PS素材,设计模板,设计素材,PPT素材,以及网页素材。</a:t>
            </a:r>
          </a:p>
        </p:txBody>
      </p:sp>
    </p:spTree>
    <p:extLst>
      <p:ext uri="{BB962C8B-B14F-4D97-AF65-F5344CB8AC3E}">
        <p14:creationId val="256430704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本年度银行财务报告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605109-6753-4A9C-89E8-04F2A9D95F01}"/>
              </a:ext>
            </a:extLst>
          </p:cNvPr>
          <p:cNvGrpSpPr/>
          <p:nvPr/>
        </p:nvGrpSpPr>
        <p:grpSpPr>
          <a:xfrm>
            <a:off x="3475990" y="2316935"/>
            <a:ext cx="8716009" cy="2095327"/>
            <a:chOff x="3475990" y="2316935"/>
            <a:chExt cx="8716009" cy="209532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950D16A-BF14-4E56-AB28-F899583A6D99}"/>
                </a:ext>
              </a:extLst>
            </p:cNvPr>
            <p:cNvSpPr/>
            <p:nvPr/>
          </p:nvSpPr>
          <p:spPr>
            <a:xfrm>
              <a:off x="3475990" y="2316935"/>
              <a:ext cx="8716009" cy="2095327"/>
            </a:xfrm>
            <a:prstGeom prst="rect">
              <a:avLst/>
            </a:prstGeom>
            <a:solidFill>
              <a:srgbClr val="00866E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altLang="en-US" kern="0" lang="zh-CN">
                <a:solidFill>
                  <a:sysClr lastClr="FFFFFF" val="window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矩形 1">
              <a:extLst>
                <a:ext uri="{FF2B5EF4-FFF2-40B4-BE49-F238E27FC236}">
                  <a16:creationId xmlns:a16="http://schemas.microsoft.com/office/drawing/2014/main" id="{943A23BD-5E68-435A-9C38-A8A4B852A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735" y="2719645"/>
              <a:ext cx="7811044" cy="132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千图网(www.58pic.com) 是专注免费设计素材下载的网站!提供矢量图素材,矢量背景图片,矢量图库,还有psd素材,PS素材,设计模板,设计素材,PPT素材,以及网页素材。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3AEFFA-BADF-4E47-9C9A-1DA875BDA6BD}"/>
              </a:ext>
            </a:extLst>
          </p:cNvPr>
          <p:cNvGrpSpPr/>
          <p:nvPr/>
        </p:nvGrpSpPr>
        <p:grpSpPr>
          <a:xfrm>
            <a:off x="-1218427" y="1677436"/>
            <a:ext cx="5759948" cy="3519968"/>
            <a:chOff x="-2750629" y="1677436"/>
            <a:chExt cx="5759948" cy="351996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C393F8F-11E0-4187-9986-FF5B853CA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038" r="4982"/>
            <a:stretch>
              <a:fillRect/>
            </a:stretch>
          </p:blipFill>
          <p:spPr>
            <a:xfrm>
              <a:off x="-1950720" y="2039122"/>
              <a:ext cx="4259580" cy="26413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A6F5B9A-72CB-4519-8057-11C33C9C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2750629" y="1677436"/>
              <a:ext cx="5759948" cy="3519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03829415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DB23FD7-DECC-4FD4-877D-5EE41A334E22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729" l="30833" r="2619" t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gdLst>
                <a:gd fmla="*/ 0 w 8113486" name="connsiteX0"/>
                <a:gd fmla="*/ 0 h 6858000" name="connsiteY0"/>
                <a:gd fmla="*/ 8113486 w 8113486" name="connsiteX1"/>
                <a:gd fmla="*/ 0 h 6858000" name="connsiteY1"/>
                <a:gd fmla="*/ 8113486 w 8113486" name="connsiteX2"/>
                <a:gd fmla="*/ 6858000 h 68580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858000" w="8113486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704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本年度银行工作分析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400">
                <a:solidFill>
                  <a:srgbClr val="00826C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42564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03/PART THREE</a:t>
            </a:r>
          </a:p>
        </p:txBody>
      </p:sp>
    </p:spTree>
    <p:extLst>
      <p:ext uri="{BB962C8B-B14F-4D97-AF65-F5344CB8AC3E}">
        <p14:creationId val="196845134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Group 71">
            <a:extLst>
              <a:ext uri="{FF2B5EF4-FFF2-40B4-BE49-F238E27FC236}">
                <a16:creationId xmlns:a16="http://schemas.microsoft.com/office/drawing/2014/main" id="{81B194A6-90E6-4F47-8357-CFB006EB0AE1}"/>
              </a:ext>
            </a:extLst>
          </p:cNvPr>
          <p:cNvGrpSpPr/>
          <p:nvPr/>
        </p:nvGrpSpPr>
        <p:grpSpPr>
          <a:xfrm flipH="1">
            <a:off x="1280795" y="3078288"/>
            <a:ext cx="1620889" cy="1620883"/>
            <a:chOff x="953424" y="1486519"/>
            <a:chExt cx="2228412" cy="2228408"/>
          </a:xfrm>
          <a:solidFill>
            <a:srgbClr val="C00000"/>
          </a:solidFill>
        </p:grpSpPr>
        <p:sp>
          <p:nvSpPr>
            <p:cNvPr id="9" name="is1ide-Freeform: Shape 72">
              <a:extLst>
                <a:ext uri="{FF2B5EF4-FFF2-40B4-BE49-F238E27FC236}">
                  <a16:creationId xmlns:a16="http://schemas.microsoft.com/office/drawing/2014/main" id="{99234386-75D5-43FF-8FE7-A025AED0F363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1ide-Oval 73">
              <a:extLst>
                <a:ext uri="{FF2B5EF4-FFF2-40B4-BE49-F238E27FC236}">
                  <a16:creationId xmlns:a16="http://schemas.microsoft.com/office/drawing/2014/main" id="{C3FB63EF-68D5-42BB-9BA0-E33BFBA40795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349A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D05EDD54-A070-45B6-A502-C00AD80275D8}"/>
              </a:ext>
            </a:extLst>
          </p:cNvPr>
          <p:cNvGrpSpPr/>
          <p:nvPr/>
        </p:nvGrpSpPr>
        <p:grpSpPr>
          <a:xfrm flipH="1" rot="342038">
            <a:off x="2781781" y="3283271"/>
            <a:ext cx="2170871" cy="2170868"/>
            <a:chOff x="953424" y="1486519"/>
            <a:chExt cx="2228412" cy="222840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is1ide-Freeform: Shape 75">
              <a:extLst>
                <a:ext uri="{FF2B5EF4-FFF2-40B4-BE49-F238E27FC236}">
                  <a16:creationId xmlns:a16="http://schemas.microsoft.com/office/drawing/2014/main" id="{C501842E-61CB-4D21-8380-B6D76DD8A2D8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ide-Oval 76">
              <a:extLst>
                <a:ext uri="{FF2B5EF4-FFF2-40B4-BE49-F238E27FC236}">
                  <a16:creationId xmlns:a16="http://schemas.microsoft.com/office/drawing/2014/main" id="{81BDDFF5-AAD7-4073-A151-C88A9B777199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00866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77">
            <a:extLst>
              <a:ext uri="{FF2B5EF4-FFF2-40B4-BE49-F238E27FC236}">
                <a16:creationId xmlns:a16="http://schemas.microsoft.com/office/drawing/2014/main" id="{B35E6CB2-2159-48A4-B85D-CA1120A80E37}"/>
              </a:ext>
            </a:extLst>
          </p:cNvPr>
          <p:cNvGrpSpPr/>
          <p:nvPr/>
        </p:nvGrpSpPr>
        <p:grpSpPr>
          <a:xfrm flipH="1" rot="342038">
            <a:off x="4173006" y="1703747"/>
            <a:ext cx="2486426" cy="2486423"/>
            <a:chOff x="953424" y="1486519"/>
            <a:chExt cx="2228412" cy="2228408"/>
          </a:xfrm>
          <a:solidFill>
            <a:srgbClr val="C00000"/>
          </a:solidFill>
        </p:grpSpPr>
        <p:sp>
          <p:nvSpPr>
            <p:cNvPr id="15" name="is1ide-Freeform: Shape 78">
              <a:extLst>
                <a:ext uri="{FF2B5EF4-FFF2-40B4-BE49-F238E27FC236}">
                  <a16:creationId xmlns:a16="http://schemas.microsoft.com/office/drawing/2014/main" id="{05F31E19-5155-45DA-8768-D646C49E1EE5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ide-Oval 79">
              <a:extLst>
                <a:ext uri="{FF2B5EF4-FFF2-40B4-BE49-F238E27FC236}">
                  <a16:creationId xmlns:a16="http://schemas.microsoft.com/office/drawing/2014/main" id="{CD477A3E-03BD-40C4-883E-459D808BADDD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349A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is1ide-Arc 80">
            <a:extLst>
              <a:ext uri="{FF2B5EF4-FFF2-40B4-BE49-F238E27FC236}">
                <a16:creationId xmlns:a16="http://schemas.microsoft.com/office/drawing/2014/main" id="{7B81AAA3-F8C4-407F-ADB0-71C5B6C4CBF1}"/>
              </a:ext>
            </a:extLst>
          </p:cNvPr>
          <p:cNvSpPr/>
          <p:nvPr/>
        </p:nvSpPr>
        <p:spPr>
          <a:xfrm>
            <a:off x="1046211" y="2805240"/>
            <a:ext cx="1897756" cy="1897756"/>
          </a:xfrm>
          <a:prstGeom prst="arc">
            <a:avLst>
              <a:gd fmla="val 11101589" name="adj1"/>
              <a:gd fmla="val 18700949" name="adj2"/>
            </a:avLst>
          </a:prstGeom>
          <a:ln cap="rnd" w="28575">
            <a:solidFill>
              <a:srgbClr val="860000"/>
            </a:solidFill>
            <a:prstDash val="sysDot"/>
            <a:headEnd len="med" type="none" w="med"/>
            <a:tailEnd len="med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s1ide-Arc 81">
            <a:extLst>
              <a:ext uri="{FF2B5EF4-FFF2-40B4-BE49-F238E27FC236}">
                <a16:creationId xmlns:a16="http://schemas.microsoft.com/office/drawing/2014/main" id="{98812656-E3D1-49FE-B65C-AA3E92A754F5}"/>
              </a:ext>
            </a:extLst>
          </p:cNvPr>
          <p:cNvSpPr/>
          <p:nvPr/>
        </p:nvSpPr>
        <p:spPr>
          <a:xfrm flipV="1">
            <a:off x="2773627" y="3410104"/>
            <a:ext cx="2292159" cy="2292159"/>
          </a:xfrm>
          <a:prstGeom prst="arc">
            <a:avLst>
              <a:gd fmla="val 13730012" name="adj1"/>
              <a:gd fmla="val 256323" name="adj2"/>
            </a:avLst>
          </a:prstGeom>
          <a:ln cap="rnd" w="28575">
            <a:solidFill>
              <a:schemeClr val="tx1">
                <a:lumMod val="65000"/>
                <a:lumOff val="35000"/>
              </a:schemeClr>
            </a:solidFill>
            <a:prstDash val="sysDot"/>
            <a:headEnd len="med" type="none" w="med"/>
            <a:tailEnd len="med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s1ide-Arc 82">
            <a:extLst>
              <a:ext uri="{FF2B5EF4-FFF2-40B4-BE49-F238E27FC236}">
                <a16:creationId xmlns:a16="http://schemas.microsoft.com/office/drawing/2014/main" id="{1F1591C0-B045-4B84-AE91-023163B7BC92}"/>
              </a:ext>
            </a:extLst>
          </p:cNvPr>
          <p:cNvSpPr/>
          <p:nvPr/>
        </p:nvSpPr>
        <p:spPr>
          <a:xfrm>
            <a:off x="4093362" y="1405238"/>
            <a:ext cx="2292159" cy="2292159"/>
          </a:xfrm>
          <a:prstGeom prst="arc">
            <a:avLst>
              <a:gd fmla="val 11093161" name="adj1"/>
              <a:gd fmla="val 18823990" name="adj2"/>
            </a:avLst>
          </a:prstGeom>
          <a:ln cap="rnd" w="28575">
            <a:solidFill>
              <a:srgbClr val="860000"/>
            </a:solidFill>
            <a:prstDash val="sysDot"/>
            <a:headEnd len="med" type="none" w="med"/>
            <a:tailEnd len="med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s1ide-Freeform: Shape 101">
            <a:extLst>
              <a:ext uri="{FF2B5EF4-FFF2-40B4-BE49-F238E27FC236}">
                <a16:creationId xmlns:a16="http://schemas.microsoft.com/office/drawing/2014/main" id="{EDD5A67A-CB01-49C5-B167-9D5761571264}"/>
              </a:ext>
            </a:extLst>
          </p:cNvPr>
          <p:cNvSpPr/>
          <p:nvPr/>
        </p:nvSpPr>
        <p:spPr bwMode="auto">
          <a:xfrm>
            <a:off x="3543710" y="4008748"/>
            <a:ext cx="647012" cy="719916"/>
          </a:xfrm>
          <a:custGeom>
            <a:cxnLst>
              <a:cxn ang="0">
                <a:pos x="45" y="81"/>
              </a:cxn>
              <a:cxn ang="0">
                <a:pos x="52" y="71"/>
              </a:cxn>
              <a:cxn ang="0">
                <a:pos x="51" y="66"/>
              </a:cxn>
              <a:cxn ang="0">
                <a:pos x="40" y="55"/>
              </a:cxn>
              <a:cxn ang="0">
                <a:pos x="35" y="54"/>
              </a:cxn>
              <a:cxn ang="0">
                <a:pos x="28" y="59"/>
              </a:cxn>
              <a:cxn ang="0">
                <a:pos x="16" y="31"/>
              </a:cxn>
              <a:cxn ang="0">
                <a:pos x="24" y="27"/>
              </a:cxn>
              <a:cxn ang="0">
                <a:pos x="25" y="22"/>
              </a:cxn>
              <a:cxn ang="0">
                <a:pos x="21" y="6"/>
              </a:cxn>
              <a:cxn ang="0">
                <a:pos x="17" y="3"/>
              </a:cxn>
              <a:cxn ang="0">
                <a:pos x="5" y="4"/>
              </a:cxn>
              <a:cxn ang="0">
                <a:pos x="0" y="9"/>
              </a:cxn>
              <a:cxn ang="0">
                <a:pos x="39" y="83"/>
              </a:cxn>
              <a:cxn ang="0">
                <a:pos x="45" y="81"/>
              </a:cxn>
              <a:cxn ang="0">
                <a:pos x="41" y="47"/>
              </a:cxn>
              <a:cxn ang="0">
                <a:pos x="29" y="47"/>
              </a:cxn>
              <a:cxn ang="0">
                <a:pos x="30" y="44"/>
              </a:cxn>
              <a:cxn ang="0">
                <a:pos x="37" y="33"/>
              </a:cxn>
              <a:cxn ang="0">
                <a:pos x="38" y="28"/>
              </a:cxn>
              <a:cxn ang="0">
                <a:pos x="37" y="26"/>
              </a:cxn>
              <a:cxn ang="0">
                <a:pos x="36" y="27"/>
              </a:cxn>
              <a:cxn ang="0">
                <a:pos x="36" y="31"/>
              </a:cxn>
              <a:cxn ang="0">
                <a:pos x="31" y="31"/>
              </a:cxn>
              <a:cxn ang="0">
                <a:pos x="31" y="27"/>
              </a:cxn>
              <a:cxn ang="0">
                <a:pos x="38" y="23"/>
              </a:cxn>
              <a:cxn ang="0">
                <a:pos x="43" y="24"/>
              </a:cxn>
              <a:cxn ang="0">
                <a:pos x="43" y="30"/>
              </a:cxn>
              <a:cxn ang="0">
                <a:pos x="42" y="32"/>
              </a:cxn>
              <a:cxn ang="0">
                <a:pos x="35" y="44"/>
              </a:cxn>
              <a:cxn ang="0">
                <a:pos x="42" y="44"/>
              </a:cxn>
              <a:cxn ang="0">
                <a:pos x="41" y="47"/>
              </a:cxn>
              <a:cxn ang="0">
                <a:pos x="57" y="44"/>
              </a:cxn>
              <a:cxn ang="0">
                <a:pos x="54" y="44"/>
              </a:cxn>
              <a:cxn ang="0">
                <a:pos x="54" y="47"/>
              </a:cxn>
              <a:cxn ang="0">
                <a:pos x="49" y="47"/>
              </a:cxn>
              <a:cxn ang="0">
                <a:pos x="49" y="44"/>
              </a:cxn>
              <a:cxn ang="0">
                <a:pos x="42" y="44"/>
              </a:cxn>
              <a:cxn ang="0">
                <a:pos x="43" y="40"/>
              </a:cxn>
              <a:cxn ang="0">
                <a:pos x="50" y="23"/>
              </a:cxn>
              <a:cxn ang="0">
                <a:pos x="57" y="23"/>
              </a:cxn>
              <a:cxn ang="0">
                <a:pos x="55" y="40"/>
              </a:cxn>
              <a:cxn ang="0">
                <a:pos x="57" y="40"/>
              </a:cxn>
              <a:cxn ang="0">
                <a:pos x="57" y="44"/>
              </a:cxn>
              <a:cxn ang="0">
                <a:pos x="50" y="40"/>
              </a:cxn>
              <a:cxn ang="0">
                <a:pos x="47" y="40"/>
              </a:cxn>
              <a:cxn ang="0">
                <a:pos x="51" y="31"/>
              </a:cxn>
              <a:cxn ang="0">
                <a:pos x="50" y="40"/>
              </a:cxn>
              <a:cxn ang="0">
                <a:pos x="39" y="0"/>
              </a:cxn>
              <a:cxn ang="0">
                <a:pos x="65" y="10"/>
              </a:cxn>
              <a:cxn ang="0">
                <a:pos x="76" y="36"/>
              </a:cxn>
              <a:cxn ang="0">
                <a:pos x="65" y="62"/>
              </a:cxn>
              <a:cxn ang="0">
                <a:pos x="59" y="67"/>
              </a:cxn>
              <a:cxn ang="0">
                <a:pos x="57" y="65"/>
              </a:cxn>
              <a:cxn ang="0">
                <a:pos x="53" y="61"/>
              </a:cxn>
              <a:cxn ang="0">
                <a:pos x="59" y="56"/>
              </a:cxn>
              <a:cxn ang="0">
                <a:pos x="68" y="36"/>
              </a:cxn>
              <a:cxn ang="0">
                <a:pos x="59" y="16"/>
              </a:cxn>
              <a:cxn ang="0">
                <a:pos x="39" y="8"/>
              </a:cxn>
              <a:cxn ang="0">
                <a:pos x="29" y="10"/>
              </a:cxn>
              <a:cxn ang="0">
                <a:pos x="27" y="5"/>
              </a:cxn>
              <a:cxn ang="0">
                <a:pos x="26" y="2"/>
              </a:cxn>
              <a:cxn ang="0">
                <a:pos x="39" y="0"/>
              </a:cxn>
            </a:cxnLst>
            <a:rect b="b" l="0" r="r" t="0"/>
            <a:pathLst>
              <a:path h="85" w="76">
                <a:moveTo>
                  <a:pt x="45" y="81"/>
                </a:moveTo>
                <a:cubicBezTo>
                  <a:pt x="47" y="78"/>
                  <a:pt x="50" y="75"/>
                  <a:pt x="52" y="71"/>
                </a:cubicBezTo>
                <a:cubicBezTo>
                  <a:pt x="53" y="70"/>
                  <a:pt x="53" y="68"/>
                  <a:pt x="51" y="66"/>
                </a:cubicBezTo>
                <a:cubicBezTo>
                  <a:pt x="47" y="63"/>
                  <a:pt x="43" y="59"/>
                  <a:pt x="40" y="55"/>
                </a:cubicBezTo>
                <a:cubicBezTo>
                  <a:pt x="38" y="54"/>
                  <a:pt x="36" y="53"/>
                  <a:pt x="35" y="54"/>
                </a:cubicBezTo>
                <a:cubicBezTo>
                  <a:pt x="32" y="56"/>
                  <a:pt x="30" y="57"/>
                  <a:pt x="28" y="59"/>
                </a:cubicBezTo>
                <a:cubicBezTo>
                  <a:pt x="20" y="46"/>
                  <a:pt x="18" y="40"/>
                  <a:pt x="16" y="31"/>
                </a:cubicBezTo>
                <a:cubicBezTo>
                  <a:pt x="19" y="29"/>
                  <a:pt x="21" y="28"/>
                  <a:pt x="24" y="27"/>
                </a:cubicBezTo>
                <a:cubicBezTo>
                  <a:pt x="25" y="26"/>
                  <a:pt x="26" y="24"/>
                  <a:pt x="25" y="22"/>
                </a:cubicBezTo>
                <a:cubicBezTo>
                  <a:pt x="24" y="17"/>
                  <a:pt x="22" y="12"/>
                  <a:pt x="21" y="6"/>
                </a:cubicBezTo>
                <a:cubicBezTo>
                  <a:pt x="20" y="4"/>
                  <a:pt x="19" y="3"/>
                  <a:pt x="17" y="3"/>
                </a:cubicBezTo>
                <a:cubicBezTo>
                  <a:pt x="13" y="4"/>
                  <a:pt x="9" y="4"/>
                  <a:pt x="5" y="4"/>
                </a:cubicBezTo>
                <a:cubicBezTo>
                  <a:pt x="1" y="5"/>
                  <a:pt x="0" y="6"/>
                  <a:pt x="0" y="9"/>
                </a:cubicBezTo>
                <a:cubicBezTo>
                  <a:pt x="2" y="40"/>
                  <a:pt x="14" y="69"/>
                  <a:pt x="39" y="83"/>
                </a:cubicBezTo>
                <a:cubicBezTo>
                  <a:pt x="42" y="85"/>
                  <a:pt x="43" y="85"/>
                  <a:pt x="45" y="81"/>
                </a:cubicBezTo>
                <a:close/>
                <a:moveTo>
                  <a:pt x="41" y="47"/>
                </a:moveTo>
                <a:cubicBezTo>
                  <a:pt x="29" y="47"/>
                  <a:pt x="29" y="47"/>
                  <a:pt x="29" y="47"/>
                </a:cubicBezTo>
                <a:cubicBezTo>
                  <a:pt x="30" y="44"/>
                  <a:pt x="30" y="44"/>
                  <a:pt x="30" y="44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2"/>
                  <a:pt x="38" y="30"/>
                  <a:pt x="38" y="28"/>
                </a:cubicBezTo>
                <a:cubicBezTo>
                  <a:pt x="38" y="27"/>
                  <a:pt x="38" y="26"/>
                  <a:pt x="37" y="26"/>
                </a:cubicBezTo>
                <a:cubicBezTo>
                  <a:pt x="37" y="26"/>
                  <a:pt x="36" y="27"/>
                  <a:pt x="36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4"/>
                  <a:pt x="34" y="23"/>
                  <a:pt x="38" y="23"/>
                </a:cubicBezTo>
                <a:cubicBezTo>
                  <a:pt x="40" y="23"/>
                  <a:pt x="42" y="23"/>
                  <a:pt x="43" y="24"/>
                </a:cubicBezTo>
                <a:cubicBezTo>
                  <a:pt x="43" y="26"/>
                  <a:pt x="43" y="27"/>
                  <a:pt x="43" y="30"/>
                </a:cubicBezTo>
                <a:cubicBezTo>
                  <a:pt x="43" y="31"/>
                  <a:pt x="43" y="32"/>
                  <a:pt x="42" y="32"/>
                </a:cubicBezTo>
                <a:cubicBezTo>
                  <a:pt x="35" y="44"/>
                  <a:pt x="35" y="44"/>
                  <a:pt x="35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57" y="44"/>
                </a:moveTo>
                <a:cubicBezTo>
                  <a:pt x="54" y="44"/>
                  <a:pt x="54" y="44"/>
                  <a:pt x="54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4"/>
                  <a:pt x="49" y="44"/>
                  <a:pt x="49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3" y="40"/>
                  <a:pt x="43" y="40"/>
                  <a:pt x="43" y="40"/>
                </a:cubicBezTo>
                <a:cubicBezTo>
                  <a:pt x="50" y="23"/>
                  <a:pt x="50" y="23"/>
                  <a:pt x="50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5" y="40"/>
                  <a:pt x="55" y="40"/>
                  <a:pt x="55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4"/>
                  <a:pt x="57" y="44"/>
                  <a:pt x="57" y="44"/>
                </a:cubicBezTo>
                <a:close/>
                <a:moveTo>
                  <a:pt x="50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51" y="31"/>
                  <a:pt x="51" y="31"/>
                  <a:pt x="51" y="3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39" y="0"/>
                </a:moveTo>
                <a:cubicBezTo>
                  <a:pt x="49" y="0"/>
                  <a:pt x="59" y="4"/>
                  <a:pt x="65" y="10"/>
                </a:cubicBezTo>
                <a:cubicBezTo>
                  <a:pt x="72" y="17"/>
                  <a:pt x="76" y="26"/>
                  <a:pt x="76" y="36"/>
                </a:cubicBezTo>
                <a:cubicBezTo>
                  <a:pt x="76" y="46"/>
                  <a:pt x="72" y="56"/>
                  <a:pt x="65" y="62"/>
                </a:cubicBezTo>
                <a:cubicBezTo>
                  <a:pt x="63" y="64"/>
                  <a:pt x="61" y="66"/>
                  <a:pt x="59" y="67"/>
                </a:cubicBezTo>
                <a:cubicBezTo>
                  <a:pt x="59" y="66"/>
                  <a:pt x="58" y="66"/>
                  <a:pt x="57" y="65"/>
                </a:cubicBezTo>
                <a:cubicBezTo>
                  <a:pt x="53" y="61"/>
                  <a:pt x="53" y="61"/>
                  <a:pt x="53" y="61"/>
                </a:cubicBezTo>
                <a:cubicBezTo>
                  <a:pt x="56" y="60"/>
                  <a:pt x="58" y="58"/>
                  <a:pt x="59" y="56"/>
                </a:cubicBezTo>
                <a:cubicBezTo>
                  <a:pt x="64" y="51"/>
                  <a:pt x="68" y="44"/>
                  <a:pt x="68" y="36"/>
                </a:cubicBezTo>
                <a:cubicBezTo>
                  <a:pt x="68" y="28"/>
                  <a:pt x="64" y="21"/>
                  <a:pt x="59" y="16"/>
                </a:cubicBezTo>
                <a:cubicBezTo>
                  <a:pt x="54" y="11"/>
                  <a:pt x="47" y="8"/>
                  <a:pt x="39" y="8"/>
                </a:cubicBezTo>
                <a:cubicBezTo>
                  <a:pt x="36" y="8"/>
                  <a:pt x="32" y="9"/>
                  <a:pt x="29" y="10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6" y="3"/>
                  <a:pt x="26" y="2"/>
                </a:cubicBezTo>
                <a:cubicBezTo>
                  <a:pt x="30" y="1"/>
                  <a:pt x="34" y="0"/>
                  <a:pt x="3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1ide-Freeform: Shape 102">
            <a:extLst>
              <a:ext uri="{FF2B5EF4-FFF2-40B4-BE49-F238E27FC236}">
                <a16:creationId xmlns:a16="http://schemas.microsoft.com/office/drawing/2014/main" id="{953F6C7B-DC4D-4219-95E3-C06988B85218}"/>
              </a:ext>
            </a:extLst>
          </p:cNvPr>
          <p:cNvSpPr/>
          <p:nvPr/>
        </p:nvSpPr>
        <p:spPr bwMode="auto">
          <a:xfrm>
            <a:off x="5040776" y="2595737"/>
            <a:ext cx="750886" cy="702440"/>
          </a:xfrm>
          <a:custGeom>
            <a:cxnLst>
              <a:cxn ang="0">
                <a:pos x="53" y="33"/>
              </a:cxn>
              <a:cxn ang="0">
                <a:pos x="56" y="16"/>
              </a:cxn>
              <a:cxn ang="0">
                <a:pos x="83" y="16"/>
              </a:cxn>
              <a:cxn ang="0">
                <a:pos x="62" y="23"/>
              </a:cxn>
              <a:cxn ang="0">
                <a:pos x="59" y="60"/>
              </a:cxn>
              <a:cxn ang="0">
                <a:pos x="59" y="75"/>
              </a:cxn>
              <a:cxn ang="0">
                <a:pos x="44" y="75"/>
              </a:cxn>
              <a:cxn ang="0">
                <a:pos x="21" y="69"/>
              </a:cxn>
              <a:cxn ang="0">
                <a:pos x="11" y="78"/>
              </a:cxn>
              <a:cxn ang="0">
                <a:pos x="0" y="67"/>
              </a:cxn>
              <a:cxn ang="0">
                <a:pos x="7" y="57"/>
              </a:cxn>
              <a:cxn ang="0">
                <a:pos x="52" y="11"/>
              </a:cxn>
              <a:cxn ang="0">
                <a:pos x="26" y="0"/>
              </a:cxn>
              <a:cxn ang="0">
                <a:pos x="25" y="0"/>
              </a:cxn>
              <a:cxn ang="0">
                <a:pos x="21" y="3"/>
              </a:cxn>
              <a:cxn ang="0">
                <a:pos x="12" y="30"/>
              </a:cxn>
              <a:cxn ang="0">
                <a:pos x="50" y="18"/>
              </a:cxn>
              <a:cxn ang="0">
                <a:pos x="51" y="16"/>
              </a:cxn>
              <a:cxn ang="0">
                <a:pos x="32" y="12"/>
              </a:cxn>
              <a:cxn ang="0">
                <a:pos x="24" y="20"/>
              </a:cxn>
              <a:cxn ang="0">
                <a:pos x="23" y="9"/>
              </a:cxn>
              <a:cxn ang="0">
                <a:pos x="24" y="7"/>
              </a:cxn>
              <a:cxn ang="0">
                <a:pos x="23" y="4"/>
              </a:cxn>
              <a:cxn ang="0">
                <a:pos x="25" y="2"/>
              </a:cxn>
              <a:cxn ang="0">
                <a:pos x="25" y="6"/>
              </a:cxn>
              <a:cxn ang="0">
                <a:pos x="49" y="13"/>
              </a:cxn>
              <a:cxn ang="0">
                <a:pos x="25" y="6"/>
              </a:cxn>
              <a:cxn ang="0">
                <a:pos x="49" y="12"/>
              </a:cxn>
              <a:cxn ang="0">
                <a:pos x="25" y="5"/>
              </a:cxn>
              <a:cxn ang="0">
                <a:pos x="26" y="4"/>
              </a:cxn>
              <a:cxn ang="0">
                <a:pos x="49" y="12"/>
              </a:cxn>
              <a:cxn ang="0">
                <a:pos x="26" y="4"/>
              </a:cxn>
              <a:cxn ang="0">
                <a:pos x="16" y="52"/>
              </a:cxn>
              <a:cxn ang="0">
                <a:pos x="46" y="49"/>
              </a:cxn>
              <a:cxn ang="0">
                <a:pos x="14" y="40"/>
              </a:cxn>
              <a:cxn ang="0">
                <a:pos x="47" y="43"/>
              </a:cxn>
              <a:cxn ang="0">
                <a:pos x="14" y="40"/>
              </a:cxn>
              <a:cxn ang="0">
                <a:pos x="11" y="62"/>
              </a:cxn>
              <a:cxn ang="0">
                <a:pos x="6" y="67"/>
              </a:cxn>
              <a:cxn ang="0">
                <a:pos x="11" y="72"/>
              </a:cxn>
              <a:cxn ang="0">
                <a:pos x="16" y="67"/>
              </a:cxn>
              <a:cxn ang="0">
                <a:pos x="55" y="64"/>
              </a:cxn>
              <a:cxn ang="0">
                <a:pos x="48" y="64"/>
              </a:cxn>
              <a:cxn ang="0">
                <a:pos x="48" y="71"/>
              </a:cxn>
              <a:cxn ang="0">
                <a:pos x="55" y="71"/>
              </a:cxn>
              <a:cxn ang="0">
                <a:pos x="55" y="64"/>
              </a:cxn>
            </a:cxnLst>
            <a:rect b="b" l="0" r="r" t="0"/>
            <a:pathLst>
              <a:path h="78" w="83">
                <a:moveTo>
                  <a:pt x="2" y="33"/>
                </a:moveTo>
                <a:cubicBezTo>
                  <a:pt x="53" y="33"/>
                  <a:pt x="53" y="33"/>
                  <a:pt x="53" y="33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16"/>
                  <a:pt x="56" y="16"/>
                  <a:pt x="56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23"/>
                  <a:pt x="83" y="23"/>
                  <a:pt x="83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56" y="58"/>
                  <a:pt x="56" y="58"/>
                  <a:pt x="56" y="58"/>
                </a:cubicBezTo>
                <a:cubicBezTo>
                  <a:pt x="57" y="58"/>
                  <a:pt x="58" y="59"/>
                  <a:pt x="59" y="60"/>
                </a:cubicBezTo>
                <a:cubicBezTo>
                  <a:pt x="61" y="62"/>
                  <a:pt x="62" y="64"/>
                  <a:pt x="62" y="67"/>
                </a:cubicBezTo>
                <a:cubicBezTo>
                  <a:pt x="62" y="70"/>
                  <a:pt x="61" y="73"/>
                  <a:pt x="59" y="75"/>
                </a:cubicBezTo>
                <a:cubicBezTo>
                  <a:pt x="57" y="77"/>
                  <a:pt x="55" y="78"/>
                  <a:pt x="52" y="78"/>
                </a:cubicBezTo>
                <a:cubicBezTo>
                  <a:pt x="49" y="78"/>
                  <a:pt x="46" y="77"/>
                  <a:pt x="44" y="75"/>
                </a:cubicBezTo>
                <a:cubicBezTo>
                  <a:pt x="43" y="73"/>
                  <a:pt x="42" y="71"/>
                  <a:pt x="4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71"/>
                  <a:pt x="20" y="73"/>
                  <a:pt x="18" y="75"/>
                </a:cubicBezTo>
                <a:cubicBezTo>
                  <a:pt x="17" y="77"/>
                  <a:pt x="14" y="78"/>
                  <a:pt x="11" y="78"/>
                </a:cubicBezTo>
                <a:cubicBezTo>
                  <a:pt x="8" y="78"/>
                  <a:pt x="5" y="77"/>
                  <a:pt x="4" y="75"/>
                </a:cubicBezTo>
                <a:cubicBezTo>
                  <a:pt x="2" y="73"/>
                  <a:pt x="0" y="70"/>
                  <a:pt x="0" y="67"/>
                </a:cubicBezTo>
                <a:cubicBezTo>
                  <a:pt x="0" y="64"/>
                  <a:pt x="2" y="62"/>
                  <a:pt x="4" y="60"/>
                </a:cubicBezTo>
                <a:cubicBezTo>
                  <a:pt x="4" y="59"/>
                  <a:pt x="6" y="58"/>
                  <a:pt x="7" y="57"/>
                </a:cubicBezTo>
                <a:cubicBezTo>
                  <a:pt x="2" y="33"/>
                  <a:pt x="2" y="33"/>
                  <a:pt x="2" y="33"/>
                </a:cubicBezTo>
                <a:close/>
                <a:moveTo>
                  <a:pt x="52" y="11"/>
                </a:moveTo>
                <a:cubicBezTo>
                  <a:pt x="53" y="8"/>
                  <a:pt x="53" y="8"/>
                  <a:pt x="53" y="8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2" y="1"/>
                </a:cubicBezTo>
                <a:cubicBezTo>
                  <a:pt x="21" y="2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0"/>
                  <a:pt x="24" y="20"/>
                  <a:pt x="24" y="20"/>
                </a:cubicBezTo>
                <a:cubicBezTo>
                  <a:pt x="19" y="22"/>
                  <a:pt x="19" y="22"/>
                  <a:pt x="19" y="2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5" y="8"/>
                  <a:pt x="25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4"/>
                  <a:pt x="23" y="3"/>
                  <a:pt x="24" y="3"/>
                </a:cubicBezTo>
                <a:cubicBezTo>
                  <a:pt x="24" y="3"/>
                  <a:pt x="25" y="3"/>
                  <a:pt x="25" y="2"/>
                </a:cubicBezTo>
                <a:cubicBezTo>
                  <a:pt x="52" y="11"/>
                  <a:pt x="52" y="11"/>
                  <a:pt x="52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4"/>
                  <a:pt x="49" y="14"/>
                  <a:pt x="49" y="14"/>
                </a:cubicBezTo>
                <a:cubicBezTo>
                  <a:pt x="25" y="6"/>
                  <a:pt x="25" y="6"/>
                  <a:pt x="25" y="6"/>
                </a:cubicBezTo>
                <a:close/>
                <a:moveTo>
                  <a:pt x="25" y="5"/>
                </a:move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3"/>
                  <a:pt x="49" y="1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26" y="4"/>
                </a:moveTo>
                <a:cubicBezTo>
                  <a:pt x="50" y="11"/>
                  <a:pt x="50" y="11"/>
                  <a:pt x="50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15" y="49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4" y="40"/>
                </a:moveTo>
                <a:cubicBezTo>
                  <a:pt x="15" y="43"/>
                  <a:pt x="15" y="43"/>
                  <a:pt x="15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0"/>
                  <a:pt x="47" y="40"/>
                  <a:pt x="47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14" y="64"/>
                </a:moveTo>
                <a:cubicBezTo>
                  <a:pt x="14" y="63"/>
                  <a:pt x="12" y="62"/>
                  <a:pt x="11" y="62"/>
                </a:cubicBezTo>
                <a:cubicBezTo>
                  <a:pt x="10" y="62"/>
                  <a:pt x="8" y="63"/>
                  <a:pt x="8" y="64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69"/>
                  <a:pt x="7" y="70"/>
                  <a:pt x="8" y="71"/>
                </a:cubicBezTo>
                <a:cubicBezTo>
                  <a:pt x="8" y="71"/>
                  <a:pt x="10" y="72"/>
                  <a:pt x="11" y="72"/>
                </a:cubicBezTo>
                <a:cubicBezTo>
                  <a:pt x="12" y="72"/>
                  <a:pt x="14" y="71"/>
                  <a:pt x="14" y="71"/>
                </a:cubicBezTo>
                <a:cubicBezTo>
                  <a:pt x="15" y="70"/>
                  <a:pt x="16" y="69"/>
                  <a:pt x="16" y="67"/>
                </a:cubicBezTo>
                <a:cubicBezTo>
                  <a:pt x="16" y="66"/>
                  <a:pt x="15" y="65"/>
                  <a:pt x="14" y="64"/>
                </a:cubicBezTo>
                <a:close/>
                <a:moveTo>
                  <a:pt x="55" y="64"/>
                </a:moveTo>
                <a:cubicBezTo>
                  <a:pt x="54" y="63"/>
                  <a:pt x="53" y="62"/>
                  <a:pt x="52" y="62"/>
                </a:cubicBezTo>
                <a:cubicBezTo>
                  <a:pt x="50" y="62"/>
                  <a:pt x="49" y="63"/>
                  <a:pt x="48" y="64"/>
                </a:cubicBezTo>
                <a:cubicBezTo>
                  <a:pt x="47" y="65"/>
                  <a:pt x="47" y="66"/>
                  <a:pt x="47" y="67"/>
                </a:cubicBezTo>
                <a:cubicBezTo>
                  <a:pt x="47" y="69"/>
                  <a:pt x="47" y="70"/>
                  <a:pt x="48" y="71"/>
                </a:cubicBezTo>
                <a:cubicBezTo>
                  <a:pt x="49" y="71"/>
                  <a:pt x="50" y="72"/>
                  <a:pt x="52" y="72"/>
                </a:cubicBezTo>
                <a:cubicBezTo>
                  <a:pt x="53" y="72"/>
                  <a:pt x="54" y="71"/>
                  <a:pt x="55" y="71"/>
                </a:cubicBezTo>
                <a:cubicBezTo>
                  <a:pt x="56" y="70"/>
                  <a:pt x="56" y="69"/>
                  <a:pt x="56" y="67"/>
                </a:cubicBezTo>
                <a:cubicBezTo>
                  <a:pt x="56" y="66"/>
                  <a:pt x="56" y="65"/>
                  <a:pt x="55" y="6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s1ide-Freeform: Shape 103">
            <a:extLst>
              <a:ext uri="{FF2B5EF4-FFF2-40B4-BE49-F238E27FC236}">
                <a16:creationId xmlns:a16="http://schemas.microsoft.com/office/drawing/2014/main" id="{E41FE8FD-A186-4C9A-875A-5256705E6CCF}"/>
              </a:ext>
            </a:extLst>
          </p:cNvPr>
          <p:cNvSpPr/>
          <p:nvPr/>
        </p:nvSpPr>
        <p:spPr bwMode="auto">
          <a:xfrm>
            <a:off x="1825614" y="3637759"/>
            <a:ext cx="531251" cy="501940"/>
          </a:xfrm>
          <a:custGeom>
            <a:cxnLst>
              <a:cxn ang="0">
                <a:pos x="59" y="0"/>
              </a:cxn>
              <a:cxn ang="0">
                <a:pos x="53" y="6"/>
              </a:cxn>
              <a:cxn ang="0">
                <a:pos x="15" y="27"/>
              </a:cxn>
              <a:cxn ang="0">
                <a:pos x="13" y="28"/>
              </a:cxn>
              <a:cxn ang="0">
                <a:pos x="5" y="68"/>
              </a:cxn>
              <a:cxn ang="0">
                <a:pos x="56" y="50"/>
              </a:cxn>
              <a:cxn ang="0">
                <a:pos x="62" y="71"/>
              </a:cxn>
              <a:cxn ang="0">
                <a:pos x="59" y="74"/>
              </a:cxn>
              <a:cxn ang="0">
                <a:pos x="0" y="74"/>
              </a:cxn>
              <a:cxn ang="0">
                <a:pos x="0" y="25"/>
              </a:cxn>
              <a:cxn ang="0">
                <a:pos x="0" y="24"/>
              </a:cxn>
              <a:cxn ang="0">
                <a:pos x="13" y="0"/>
              </a:cxn>
              <a:cxn ang="0">
                <a:pos x="9" y="50"/>
              </a:cxn>
              <a:cxn ang="0">
                <a:pos x="16" y="45"/>
              </a:cxn>
              <a:cxn ang="0">
                <a:pos x="18" y="56"/>
              </a:cxn>
              <a:cxn ang="0">
                <a:pos x="18" y="60"/>
              </a:cxn>
              <a:cxn ang="0">
                <a:pos x="28" y="61"/>
              </a:cxn>
              <a:cxn ang="0">
                <a:pos x="39" y="63"/>
              </a:cxn>
              <a:cxn ang="0">
                <a:pos x="32" y="58"/>
              </a:cxn>
              <a:cxn ang="0">
                <a:pos x="26" y="58"/>
              </a:cxn>
              <a:cxn ang="0">
                <a:pos x="26" y="56"/>
              </a:cxn>
              <a:cxn ang="0">
                <a:pos x="29" y="47"/>
              </a:cxn>
              <a:cxn ang="0">
                <a:pos x="19" y="51"/>
              </a:cxn>
              <a:cxn ang="0">
                <a:pos x="20" y="42"/>
              </a:cxn>
              <a:cxn ang="0">
                <a:pos x="15" y="8"/>
              </a:cxn>
              <a:cxn ang="0">
                <a:pos x="12" y="25"/>
              </a:cxn>
              <a:cxn ang="0">
                <a:pos x="41" y="40"/>
              </a:cxn>
              <a:cxn ang="0">
                <a:pos x="40" y="52"/>
              </a:cxn>
              <a:cxn ang="0">
                <a:pos x="41" y="57"/>
              </a:cxn>
              <a:cxn ang="0">
                <a:pos x="44" y="55"/>
              </a:cxn>
              <a:cxn ang="0">
                <a:pos x="41" y="40"/>
              </a:cxn>
              <a:cxn ang="0">
                <a:pos x="70" y="9"/>
              </a:cxn>
              <a:cxn ang="0">
                <a:pos x="60" y="9"/>
              </a:cxn>
              <a:cxn ang="0">
                <a:pos x="71" y="16"/>
              </a:cxn>
              <a:cxn ang="0">
                <a:pos x="64" y="34"/>
              </a:cxn>
              <a:cxn ang="0">
                <a:pos x="77" y="16"/>
              </a:cxn>
              <a:cxn ang="0">
                <a:pos x="76" y="14"/>
              </a:cxn>
              <a:cxn ang="0">
                <a:pos x="58" y="11"/>
              </a:cxn>
              <a:cxn ang="0">
                <a:pos x="54" y="44"/>
              </a:cxn>
              <a:cxn ang="0">
                <a:pos x="58" y="11"/>
              </a:cxn>
            </a:cxnLst>
            <a:rect b="b" l="0" r="r" t="0"/>
            <a:pathLst>
              <a:path h="74" w="78">
                <a:moveTo>
                  <a:pt x="15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68"/>
                  <a:pt x="5" y="68"/>
                  <a:pt x="5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50"/>
                  <a:pt x="56" y="50"/>
                  <a:pt x="56" y="50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4"/>
                  <a:pt x="62" y="74"/>
                  <a:pt x="62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5" y="0"/>
                  <a:pt x="15" y="0"/>
                </a:cubicBezTo>
                <a:close/>
                <a:moveTo>
                  <a:pt x="9" y="50"/>
                </a:moveTo>
                <a:cubicBezTo>
                  <a:pt x="13" y="52"/>
                  <a:pt x="13" y="52"/>
                  <a:pt x="13" y="52"/>
                </a:cubicBezTo>
                <a:cubicBezTo>
                  <a:pt x="13" y="51"/>
                  <a:pt x="16" y="42"/>
                  <a:pt x="16" y="45"/>
                </a:cubicBezTo>
                <a:cubicBezTo>
                  <a:pt x="16" y="48"/>
                  <a:pt x="14" y="52"/>
                  <a:pt x="15" y="54"/>
                </a:cubicBezTo>
                <a:cubicBezTo>
                  <a:pt x="15" y="56"/>
                  <a:pt x="16" y="57"/>
                  <a:pt x="18" y="56"/>
                </a:cubicBezTo>
                <a:cubicBezTo>
                  <a:pt x="19" y="56"/>
                  <a:pt x="20" y="55"/>
                  <a:pt x="21" y="55"/>
                </a:cubicBezTo>
                <a:cubicBezTo>
                  <a:pt x="20" y="57"/>
                  <a:pt x="18" y="58"/>
                  <a:pt x="18" y="60"/>
                </a:cubicBezTo>
                <a:cubicBezTo>
                  <a:pt x="17" y="62"/>
                  <a:pt x="18" y="63"/>
                  <a:pt x="20" y="64"/>
                </a:cubicBezTo>
                <a:cubicBezTo>
                  <a:pt x="23" y="65"/>
                  <a:pt x="26" y="63"/>
                  <a:pt x="28" y="61"/>
                </a:cubicBezTo>
                <a:cubicBezTo>
                  <a:pt x="28" y="61"/>
                  <a:pt x="28" y="61"/>
                  <a:pt x="29" y="61"/>
                </a:cubicBezTo>
                <a:cubicBezTo>
                  <a:pt x="31" y="64"/>
                  <a:pt x="39" y="63"/>
                  <a:pt x="39" y="63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2" y="60"/>
                  <a:pt x="32" y="58"/>
                </a:cubicBezTo>
                <a:cubicBezTo>
                  <a:pt x="32" y="56"/>
                  <a:pt x="30" y="56"/>
                  <a:pt x="29" y="56"/>
                </a:cubicBezTo>
                <a:cubicBezTo>
                  <a:pt x="28" y="56"/>
                  <a:pt x="27" y="57"/>
                  <a:pt x="26" y="58"/>
                </a:cubicBezTo>
                <a:cubicBezTo>
                  <a:pt x="25" y="58"/>
                  <a:pt x="23" y="59"/>
                  <a:pt x="22" y="60"/>
                </a:cubicBezTo>
                <a:cubicBezTo>
                  <a:pt x="23" y="59"/>
                  <a:pt x="25" y="57"/>
                  <a:pt x="26" y="56"/>
                </a:cubicBezTo>
                <a:cubicBezTo>
                  <a:pt x="28" y="53"/>
                  <a:pt x="30" y="51"/>
                  <a:pt x="30" y="50"/>
                </a:cubicBezTo>
                <a:cubicBezTo>
                  <a:pt x="31" y="48"/>
                  <a:pt x="30" y="47"/>
                  <a:pt x="29" y="47"/>
                </a:cubicBezTo>
                <a:cubicBezTo>
                  <a:pt x="27" y="46"/>
                  <a:pt x="25" y="48"/>
                  <a:pt x="22" y="49"/>
                </a:cubicBezTo>
                <a:cubicBezTo>
                  <a:pt x="21" y="50"/>
                  <a:pt x="20" y="51"/>
                  <a:pt x="19" y="51"/>
                </a:cubicBezTo>
                <a:cubicBezTo>
                  <a:pt x="19" y="50"/>
                  <a:pt x="19" y="47"/>
                  <a:pt x="20" y="45"/>
                </a:cubicBezTo>
                <a:cubicBezTo>
                  <a:pt x="20" y="44"/>
                  <a:pt x="20" y="42"/>
                  <a:pt x="20" y="42"/>
                </a:cubicBezTo>
                <a:cubicBezTo>
                  <a:pt x="23" y="25"/>
                  <a:pt x="9" y="50"/>
                  <a:pt x="9" y="50"/>
                </a:cubicBezTo>
                <a:close/>
                <a:moveTo>
                  <a:pt x="15" y="8"/>
                </a:moveTo>
                <a:cubicBezTo>
                  <a:pt x="6" y="24"/>
                  <a:pt x="6" y="24"/>
                  <a:pt x="6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5" y="8"/>
                  <a:pt x="15" y="8"/>
                  <a:pt x="15" y="8"/>
                </a:cubicBezTo>
                <a:close/>
                <a:moveTo>
                  <a:pt x="41" y="40"/>
                </a:move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9" y="56"/>
                  <a:pt x="39" y="56"/>
                  <a:pt x="39" y="56"/>
                </a:cubicBezTo>
                <a:cubicBezTo>
                  <a:pt x="41" y="57"/>
                  <a:pt x="41" y="57"/>
                  <a:pt x="41" y="57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4" y="55"/>
                  <a:pt x="44" y="55"/>
                </a:cubicBezTo>
                <a:cubicBezTo>
                  <a:pt x="53" y="47"/>
                  <a:pt x="53" y="47"/>
                  <a:pt x="53" y="47"/>
                </a:cubicBezTo>
                <a:cubicBezTo>
                  <a:pt x="41" y="40"/>
                  <a:pt x="41" y="40"/>
                  <a:pt x="41" y="40"/>
                </a:cubicBezTo>
                <a:close/>
                <a:moveTo>
                  <a:pt x="71" y="10"/>
                </a:moveTo>
                <a:cubicBezTo>
                  <a:pt x="70" y="9"/>
                  <a:pt x="70" y="9"/>
                  <a:pt x="70" y="9"/>
                </a:cubicBezTo>
                <a:cubicBezTo>
                  <a:pt x="66" y="6"/>
                  <a:pt x="66" y="6"/>
                  <a:pt x="66" y="6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6"/>
                  <a:pt x="71" y="16"/>
                  <a:pt x="71" y="16"/>
                </a:cubicBezTo>
                <a:cubicBezTo>
                  <a:pt x="73" y="17"/>
                  <a:pt x="73" y="17"/>
                  <a:pt x="73" y="17"/>
                </a:cubicBezTo>
                <a:cubicBezTo>
                  <a:pt x="71" y="23"/>
                  <a:pt x="68" y="29"/>
                  <a:pt x="64" y="34"/>
                </a:cubicBezTo>
                <a:cubicBezTo>
                  <a:pt x="67" y="37"/>
                  <a:pt x="67" y="37"/>
                  <a:pt x="67" y="37"/>
                </a:cubicBezTo>
                <a:cubicBezTo>
                  <a:pt x="72" y="31"/>
                  <a:pt x="76" y="24"/>
                  <a:pt x="77" y="16"/>
                </a:cubicBezTo>
                <a:cubicBezTo>
                  <a:pt x="78" y="15"/>
                  <a:pt x="78" y="15"/>
                  <a:pt x="78" y="15"/>
                </a:cubicBezTo>
                <a:cubicBezTo>
                  <a:pt x="76" y="14"/>
                  <a:pt x="76" y="14"/>
                  <a:pt x="76" y="14"/>
                </a:cubicBezTo>
                <a:cubicBezTo>
                  <a:pt x="71" y="10"/>
                  <a:pt x="71" y="10"/>
                  <a:pt x="71" y="10"/>
                </a:cubicBezTo>
                <a:close/>
                <a:moveTo>
                  <a:pt x="58" y="11"/>
                </a:moveTo>
                <a:cubicBezTo>
                  <a:pt x="51" y="19"/>
                  <a:pt x="46" y="28"/>
                  <a:pt x="43" y="38"/>
                </a:cubicBezTo>
                <a:cubicBezTo>
                  <a:pt x="47" y="40"/>
                  <a:pt x="50" y="42"/>
                  <a:pt x="54" y="44"/>
                </a:cubicBezTo>
                <a:cubicBezTo>
                  <a:pt x="61" y="36"/>
                  <a:pt x="66" y="27"/>
                  <a:pt x="70" y="18"/>
                </a:cubicBezTo>
                <a:cubicBezTo>
                  <a:pt x="66" y="16"/>
                  <a:pt x="62" y="13"/>
                  <a:pt x="58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20F0DE9-C799-490B-8952-09F626D94FDC}"/>
              </a:ext>
            </a:extLst>
          </p:cNvPr>
          <p:cNvGrpSpPr/>
          <p:nvPr/>
        </p:nvGrpSpPr>
        <p:grpSpPr>
          <a:xfrm>
            <a:off x="7138649" y="1716157"/>
            <a:ext cx="3913636" cy="835442"/>
            <a:chOff x="7138649" y="1716157"/>
            <a:chExt cx="3913636" cy="835442"/>
          </a:xfrm>
        </p:grpSpPr>
        <p:sp>
          <p:nvSpPr>
            <p:cNvPr id="24" name="is1ide-Freeform: Shape 93">
              <a:extLst>
                <a:ext uri="{FF2B5EF4-FFF2-40B4-BE49-F238E27FC236}">
                  <a16:creationId xmlns:a16="http://schemas.microsoft.com/office/drawing/2014/main" id="{E96920F3-24FF-4A52-825B-19F769622A75}"/>
                </a:ext>
              </a:extLst>
            </p:cNvPr>
            <p:cNvSpPr/>
            <p:nvPr/>
          </p:nvSpPr>
          <p:spPr>
            <a:xfrm flipH="1">
              <a:off x="10335243" y="1744313"/>
              <a:ext cx="717042" cy="717039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charset="0" panose="020b0806030902050204" pitchFamily="34" typeface="Impact"/>
              </a:endParaRPr>
            </a:p>
          </p:txBody>
        </p:sp>
        <p:sp>
          <p:nvSpPr>
            <p:cNvPr id="25" name="is1ide-Oval 94">
              <a:extLst>
                <a:ext uri="{FF2B5EF4-FFF2-40B4-BE49-F238E27FC236}">
                  <a16:creationId xmlns:a16="http://schemas.microsoft.com/office/drawing/2014/main" id="{224DB30D-CC02-48B9-A799-DA04656E0FF3}"/>
                </a:ext>
              </a:extLst>
            </p:cNvPr>
            <p:cNvSpPr/>
            <p:nvPr/>
          </p:nvSpPr>
          <p:spPr>
            <a:xfrm flipH="1">
              <a:off x="10471328" y="1880397"/>
              <a:ext cx="444873" cy="444871"/>
            </a:xfrm>
            <a:prstGeom prst="ellipse">
              <a:avLst/>
            </a:prstGeom>
            <a:solidFill>
              <a:srgbClr val="00866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92500" lnSpcReduction="20000"/>
            </a:bodyPr>
            <a:lstStyle/>
            <a:p>
              <a:pPr algn="ctr"/>
              <a:r>
                <a:rPr b="1" lang="en-US">
                  <a:latin charset="0" panose="020b0806030902050204" pitchFamily="34" typeface="Impact"/>
                </a:rPr>
                <a:t>01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4F002A6-E48B-44DE-A17E-46038949AE3D}"/>
                </a:ext>
              </a:extLst>
            </p:cNvPr>
            <p:cNvGrpSpPr/>
            <p:nvPr/>
          </p:nvGrpSpPr>
          <p:grpSpPr>
            <a:xfrm>
              <a:off x="7138649" y="1716157"/>
              <a:ext cx="2971213" cy="835442"/>
              <a:chOff x="711200" y="1622374"/>
              <a:chExt cx="2971213" cy="835442"/>
            </a:xfrm>
          </p:grpSpPr>
          <p:sp>
            <p:nvSpPr>
              <p:cNvPr id="27" name="MH_Text_1">
                <a:extLst>
                  <a:ext uri="{FF2B5EF4-FFF2-40B4-BE49-F238E27FC236}">
                    <a16:creationId xmlns:a16="http://schemas.microsoft.com/office/drawing/2014/main" id="{E94FE2DE-27A7-4610-856A-933719B51398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rtlCol="0" wrap="square">
                <a:noAutofit/>
              </a:bodyPr>
              <a:lstStyle/>
              <a:p>
                <a:pPr algn="r"/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点击此处更换文本58pic.com</a:t>
                </a:r>
              </a:p>
            </p:txBody>
          </p:sp>
          <p:sp>
            <p:nvSpPr>
              <p:cNvPr id="28" name="MH_SubTitle_1">
                <a:extLst>
                  <a:ext uri="{FF2B5EF4-FFF2-40B4-BE49-F238E27FC236}">
                    <a16:creationId xmlns:a16="http://schemas.microsoft.com/office/drawing/2014/main" id="{3F6DA508-2A00-402A-A0EE-4C2B6B6A7C1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anchor="ctr" anchorCtr="0" rtlCol="0" wrap="square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altLang="en-US" b="1" lang="zh-CN">
                    <a:solidFill>
                      <a:srgbClr val="0086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中国千图网素材平台</a:t>
                </a: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AAA8096-AC98-41C9-89F9-F9D48B289E40}"/>
              </a:ext>
            </a:extLst>
          </p:cNvPr>
          <p:cNvGrpSpPr/>
          <p:nvPr/>
        </p:nvGrpSpPr>
        <p:grpSpPr>
          <a:xfrm>
            <a:off x="7138649" y="3229652"/>
            <a:ext cx="3913636" cy="875998"/>
            <a:chOff x="7138649" y="3229652"/>
            <a:chExt cx="3913636" cy="875998"/>
          </a:xfrm>
        </p:grpSpPr>
        <p:sp>
          <p:nvSpPr>
            <p:cNvPr id="30" name="is1ide-Freeform: Shape 96">
              <a:extLst>
                <a:ext uri="{FF2B5EF4-FFF2-40B4-BE49-F238E27FC236}">
                  <a16:creationId xmlns:a16="http://schemas.microsoft.com/office/drawing/2014/main" id="{D4DBF7B7-8102-4312-B8DA-0D03E2F8E162}"/>
                </a:ext>
              </a:extLst>
            </p:cNvPr>
            <p:cNvSpPr/>
            <p:nvPr/>
          </p:nvSpPr>
          <p:spPr>
            <a:xfrm flipH="1">
              <a:off x="10335243" y="3229652"/>
              <a:ext cx="717042" cy="717039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charset="0" panose="020b0806030902050204" pitchFamily="34" typeface="Impact"/>
              </a:endParaRPr>
            </a:p>
          </p:txBody>
        </p:sp>
        <p:sp>
          <p:nvSpPr>
            <p:cNvPr id="31" name="is1ide-Oval 97">
              <a:extLst>
                <a:ext uri="{FF2B5EF4-FFF2-40B4-BE49-F238E27FC236}">
                  <a16:creationId xmlns:a16="http://schemas.microsoft.com/office/drawing/2014/main" id="{A80F83D6-2555-46B7-A791-8AB2D5128EA4}"/>
                </a:ext>
              </a:extLst>
            </p:cNvPr>
            <p:cNvSpPr/>
            <p:nvPr/>
          </p:nvSpPr>
          <p:spPr>
            <a:xfrm flipH="1">
              <a:off x="10471328" y="3365736"/>
              <a:ext cx="444873" cy="444871"/>
            </a:xfrm>
            <a:prstGeom prst="ellipse">
              <a:avLst/>
            </a:prstGeom>
            <a:solidFill>
              <a:srgbClr val="349A9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92500" lnSpcReduction="20000"/>
            </a:bodyPr>
            <a:lstStyle/>
            <a:p>
              <a:pPr algn="ctr"/>
              <a:r>
                <a:rPr b="1" lang="en-US">
                  <a:latin charset="0" panose="020b0806030902050204" pitchFamily="34" typeface="Impact"/>
                </a:rPr>
                <a:t>02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5F5EFD-6330-44B8-957D-FA03AB7BCD75}"/>
                </a:ext>
              </a:extLst>
            </p:cNvPr>
            <p:cNvGrpSpPr/>
            <p:nvPr/>
          </p:nvGrpSpPr>
          <p:grpSpPr>
            <a:xfrm>
              <a:off x="7138649" y="3270208"/>
              <a:ext cx="2971213" cy="835442"/>
              <a:chOff x="711200" y="1622374"/>
              <a:chExt cx="2971213" cy="835442"/>
            </a:xfrm>
          </p:grpSpPr>
          <p:sp>
            <p:nvSpPr>
              <p:cNvPr id="33" name="MH_Text_1">
                <a:extLst>
                  <a:ext uri="{FF2B5EF4-FFF2-40B4-BE49-F238E27FC236}">
                    <a16:creationId xmlns:a16="http://schemas.microsoft.com/office/drawing/2014/main" id="{E14E6FE2-56EE-4144-BB9B-704D54109107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rtlCol="0" wrap="square">
                <a:noAutofit/>
              </a:bodyPr>
              <a:lstStyle/>
              <a:p>
                <a:pPr algn="r"/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点击此处更换文本58pic.com</a:t>
                </a:r>
              </a:p>
            </p:txBody>
          </p:sp>
          <p:sp>
            <p:nvSpPr>
              <p:cNvPr id="34" name="MH_SubTitle_1">
                <a:extLst>
                  <a:ext uri="{FF2B5EF4-FFF2-40B4-BE49-F238E27FC236}">
                    <a16:creationId xmlns:a16="http://schemas.microsoft.com/office/drawing/2014/main" id="{E363FBBA-3E67-4A18-861C-10C66B5D19F7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anchor="ctr" anchorCtr="0" rtlCol="0" wrap="square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altLang="en-US" b="1" lang="zh-CN">
                    <a:solidFill>
                      <a:srgbClr val="349A9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中国千图网素材平台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9F7A73B-A141-440A-9DF9-D6984E170BEC}"/>
              </a:ext>
            </a:extLst>
          </p:cNvPr>
          <p:cNvGrpSpPr/>
          <p:nvPr/>
        </p:nvGrpSpPr>
        <p:grpSpPr>
          <a:xfrm>
            <a:off x="7138649" y="4714991"/>
            <a:ext cx="3913636" cy="944710"/>
            <a:chOff x="7138649" y="4714991"/>
            <a:chExt cx="3913636" cy="944710"/>
          </a:xfrm>
        </p:grpSpPr>
        <p:sp>
          <p:nvSpPr>
            <p:cNvPr id="36" name="is1ide-Freeform: Shape 99">
              <a:extLst>
                <a:ext uri="{FF2B5EF4-FFF2-40B4-BE49-F238E27FC236}">
                  <a16:creationId xmlns:a16="http://schemas.microsoft.com/office/drawing/2014/main" id="{91FB4B81-C3CE-440B-8631-49EE46D3508D}"/>
                </a:ext>
              </a:extLst>
            </p:cNvPr>
            <p:cNvSpPr/>
            <p:nvPr/>
          </p:nvSpPr>
          <p:spPr>
            <a:xfrm flipH="1">
              <a:off x="10335243" y="4714991"/>
              <a:ext cx="717042" cy="717039"/>
            </a:xfrm>
            <a:custGeom>
              <a:gdLst>
                <a:gd fmla="*/ 1124074 w 1583637" name="connsiteX0"/>
                <a:gd fmla="*/ 252493 h 1583637" name="connsiteY0"/>
                <a:gd fmla="*/ 1247256 w 1583637" name="connsiteX1"/>
                <a:gd fmla="*/ 149126 h 1583637" name="connsiteY1"/>
                <a:gd fmla="*/ 1345663 w 1583637" name="connsiteX2"/>
                <a:gd fmla="*/ 231701 h 1583637" name="connsiteY2"/>
                <a:gd fmla="*/ 1265256 w 1583637" name="connsiteX3"/>
                <a:gd fmla="*/ 370961 h 1583637" name="connsiteY3"/>
                <a:gd fmla="*/ 1393012 w 1583637" name="connsiteX4"/>
                <a:gd fmla="*/ 592241 h 1583637" name="connsiteY4"/>
                <a:gd fmla="*/ 1553818 w 1583637" name="connsiteX5"/>
                <a:gd fmla="*/ 592237 h 1583637" name="connsiteY5"/>
                <a:gd fmla="*/ 1576125 w 1583637" name="connsiteX6"/>
                <a:gd fmla="*/ 718748 h 1583637" name="connsiteY6"/>
                <a:gd fmla="*/ 1425015 w 1583637" name="connsiteX7"/>
                <a:gd fmla="*/ 773743 h 1583637" name="connsiteY7"/>
                <a:gd fmla="*/ 1380646 w 1583637" name="connsiteX8"/>
                <a:gd fmla="*/ 1025372 h 1583637" name="connsiteY8"/>
                <a:gd fmla="*/ 1503833 w 1583637" name="connsiteX9"/>
                <a:gd fmla="*/ 1128733 h 1583637" name="connsiteY9"/>
                <a:gd fmla="*/ 1439602 w 1583637" name="connsiteX10"/>
                <a:gd fmla="*/ 1239984 h 1583637" name="connsiteY10"/>
                <a:gd fmla="*/ 1288495 w 1583637" name="connsiteX11"/>
                <a:gd fmla="*/ 1184982 h 1583637" name="connsiteY11"/>
                <a:gd fmla="*/ 1092761 w 1583637" name="connsiteX12"/>
                <a:gd fmla="*/ 1349222 h 1583637" name="connsiteY12"/>
                <a:gd fmla="*/ 1120689 w 1583637" name="connsiteX13"/>
                <a:gd fmla="*/ 1507584 h 1583637" name="connsiteY13"/>
                <a:gd fmla="*/ 999974 w 1583637" name="connsiteX14"/>
                <a:gd fmla="*/ 1551521 h 1583637" name="connsiteY14"/>
                <a:gd fmla="*/ 919574 w 1583637" name="connsiteX15"/>
                <a:gd fmla="*/ 1412257 h 1583637" name="connsiteY15"/>
                <a:gd fmla="*/ 664062 w 1583637" name="connsiteX16"/>
                <a:gd fmla="*/ 1412257 h 1583637" name="connsiteY16"/>
                <a:gd fmla="*/ 583663 w 1583637" name="connsiteX17"/>
                <a:gd fmla="*/ 1551521 h 1583637" name="connsiteY17"/>
                <a:gd fmla="*/ 462948 w 1583637" name="connsiteX18"/>
                <a:gd fmla="*/ 1507584 h 1583637" name="connsiteY18"/>
                <a:gd fmla="*/ 490876 w 1583637" name="connsiteX19"/>
                <a:gd fmla="*/ 1349222 h 1583637" name="connsiteY19"/>
                <a:gd fmla="*/ 295142 w 1583637" name="connsiteX20"/>
                <a:gd fmla="*/ 1184981 h 1583637" name="connsiteY20"/>
                <a:gd fmla="*/ 144035 w 1583637" name="connsiteX21"/>
                <a:gd fmla="*/ 1239984 h 1583637" name="connsiteY21"/>
                <a:gd fmla="*/ 79804 w 1583637" name="connsiteX22"/>
                <a:gd fmla="*/ 1128733 h 1583637" name="connsiteY22"/>
                <a:gd fmla="*/ 202991 w 1583637" name="connsiteX23"/>
                <a:gd fmla="*/ 1025372 h 1583637" name="connsiteY23"/>
                <a:gd fmla="*/ 158622 w 1583637" name="connsiteX24"/>
                <a:gd fmla="*/ 773743 h 1583637" name="connsiteY24"/>
                <a:gd fmla="*/ 7512 w 1583637" name="connsiteX25"/>
                <a:gd fmla="*/ 718748 h 1583637" name="connsiteY25"/>
                <a:gd fmla="*/ 29819 w 1583637" name="connsiteX26"/>
                <a:gd fmla="*/ 592237 h 1583637" name="connsiteY26"/>
                <a:gd fmla="*/ 190625 w 1583637" name="connsiteX27"/>
                <a:gd fmla="*/ 592241 h 1583637" name="connsiteY27"/>
                <a:gd fmla="*/ 318381 w 1583637" name="connsiteX28"/>
                <a:gd fmla="*/ 370961 h 1583637" name="connsiteY28"/>
                <a:gd fmla="*/ 237974 w 1583637" name="connsiteX29"/>
                <a:gd fmla="*/ 231701 h 1583637" name="connsiteY29"/>
                <a:gd fmla="*/ 336381 w 1583637" name="connsiteX30"/>
                <a:gd fmla="*/ 149126 h 1583637" name="connsiteY30"/>
                <a:gd fmla="*/ 459563 w 1583637" name="connsiteX31"/>
                <a:gd fmla="*/ 252493 h 1583637" name="connsiteY31"/>
                <a:gd fmla="*/ 699666 w 1583637" name="connsiteX32"/>
                <a:gd fmla="*/ 165103 h 1583637" name="connsiteY32"/>
                <a:gd fmla="*/ 727586 w 1583637" name="connsiteX33"/>
                <a:gd fmla="*/ 6739 h 1583637" name="connsiteY33"/>
                <a:gd fmla="*/ 856051 w 1583637" name="connsiteX34"/>
                <a:gd fmla="*/ 6739 h 1583637" name="connsiteY34"/>
                <a:gd fmla="*/ 883970 w 1583637" name="connsiteX35"/>
                <a:gd fmla="*/ 165102 h 1583637" name="connsiteY35"/>
                <a:gd fmla="*/ 1124073 w 1583637" name="connsiteX36"/>
                <a:gd fmla="*/ 252493 h 1583637" name="connsiteY36"/>
                <a:gd fmla="*/ 1124074 w 1583637" name="connsiteX37"/>
                <a:gd fmla="*/ 252493 h 158363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583637" w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>
                <a:latin charset="0" panose="020b0806030902050204" pitchFamily="34" typeface="Impact"/>
              </a:endParaRPr>
            </a:p>
          </p:txBody>
        </p:sp>
        <p:sp>
          <p:nvSpPr>
            <p:cNvPr id="37" name="is1ide-Oval 100">
              <a:extLst>
                <a:ext uri="{FF2B5EF4-FFF2-40B4-BE49-F238E27FC236}">
                  <a16:creationId xmlns:a16="http://schemas.microsoft.com/office/drawing/2014/main" id="{2F29B3EB-6E51-41C6-BFA7-9D80FB2C6D23}"/>
                </a:ext>
              </a:extLst>
            </p:cNvPr>
            <p:cNvSpPr/>
            <p:nvPr/>
          </p:nvSpPr>
          <p:spPr>
            <a:xfrm flipH="1">
              <a:off x="10471328" y="4851075"/>
              <a:ext cx="444873" cy="444871"/>
            </a:xfrm>
            <a:prstGeom prst="ellipse">
              <a:avLst/>
            </a:prstGeom>
            <a:solidFill>
              <a:srgbClr val="00866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fontScale="92500" lnSpcReduction="20000"/>
            </a:bodyPr>
            <a:lstStyle/>
            <a:p>
              <a:pPr algn="ctr"/>
              <a:r>
                <a:rPr b="1" lang="en-US">
                  <a:latin charset="0" panose="020b0806030902050204" pitchFamily="34" typeface="Impact"/>
                </a:rPr>
                <a:t>03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92E2BCB-FA43-4BA7-8395-97F3387E02FB}"/>
                </a:ext>
              </a:extLst>
            </p:cNvPr>
            <p:cNvGrpSpPr/>
            <p:nvPr/>
          </p:nvGrpSpPr>
          <p:grpSpPr>
            <a:xfrm>
              <a:off x="7138649" y="4824259"/>
              <a:ext cx="2971213" cy="835442"/>
              <a:chOff x="711200" y="1622374"/>
              <a:chExt cx="2971213" cy="835442"/>
            </a:xfrm>
          </p:grpSpPr>
          <p:sp>
            <p:nvSpPr>
              <p:cNvPr id="39" name="MH_Text_1">
                <a:extLst>
                  <a:ext uri="{FF2B5EF4-FFF2-40B4-BE49-F238E27FC236}">
                    <a16:creationId xmlns:a16="http://schemas.microsoft.com/office/drawing/2014/main" id="{B0011ADC-13EC-4F64-BD8C-28DE3ACE3648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1200" y="2010221"/>
                <a:ext cx="2971213" cy="447595"/>
              </a:xfrm>
              <a:prstGeom prst="rect">
                <a:avLst/>
              </a:prstGeom>
              <a:noFill/>
            </p:spPr>
            <p:txBody>
              <a:bodyPr rtlCol="0" wrap="square">
                <a:noAutofit/>
              </a:bodyPr>
              <a:lstStyle/>
              <a:p>
                <a:pPr algn="r"/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点击此处更换文本58pic.com</a:t>
                </a:r>
              </a:p>
            </p:txBody>
          </p:sp>
          <p:sp>
            <p:nvSpPr>
              <p:cNvPr id="40" name="MH_SubTitle_1">
                <a:extLst>
                  <a:ext uri="{FF2B5EF4-FFF2-40B4-BE49-F238E27FC236}">
                    <a16:creationId xmlns:a16="http://schemas.microsoft.com/office/drawing/2014/main" id="{E1890354-CD56-4394-B1EA-7E840F283E20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019888" y="1622374"/>
                <a:ext cx="2662525" cy="398488"/>
              </a:xfrm>
              <a:prstGeom prst="rect">
                <a:avLst/>
              </a:prstGeom>
              <a:noFill/>
            </p:spPr>
            <p:txBody>
              <a:bodyPr anchor="ctr" anchorCtr="0" rtlCol="0" wrap="square">
                <a:noAutofit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altLang="en-US" b="1" lang="zh-CN">
                    <a:solidFill>
                      <a:srgbClr val="0086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中国千图网素材平台</a:t>
                </a:r>
              </a:p>
            </p:txBody>
          </p:sp>
        </p:grpSp>
      </p:grpSp>
    </p:spTree>
    <p:extLst>
      <p:ext uri="{BB962C8B-B14F-4D97-AF65-F5344CB8AC3E}">
        <p14:creationId val="3216546425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C7BCE53-0778-4EEF-9639-2B5CFC8A97B3}"/>
              </a:ext>
            </a:extLst>
          </p:cNvPr>
          <p:cNvGrpSpPr/>
          <p:nvPr/>
        </p:nvGrpSpPr>
        <p:grpSpPr>
          <a:xfrm>
            <a:off x="3824664" y="1170747"/>
            <a:ext cx="4904627" cy="4877837"/>
            <a:chOff x="3824664" y="1170747"/>
            <a:chExt cx="4904627" cy="4877837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067D19A0-280F-4F07-A06B-B8244E8F05F1}"/>
                </a:ext>
              </a:extLst>
            </p:cNvPr>
            <p:cNvSpPr/>
            <p:nvPr/>
          </p:nvSpPr>
          <p:spPr>
            <a:xfrm>
              <a:off x="3824664" y="2953272"/>
              <a:ext cx="1208072" cy="1208072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8F170853-220D-4422-9897-BEFDCABBB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880" y="3364954"/>
              <a:ext cx="622762" cy="384707"/>
            </a:xfrm>
            <a:custGeom>
              <a:gdLst>
                <a:gd fmla="*/ 543428 w 576238" name="connsiteX0"/>
                <a:gd fmla="*/ 274208 h 355968" name="connsiteY0"/>
                <a:gd fmla="*/ 543428 w 576238" name="connsiteX1"/>
                <a:gd fmla="*/ 338693 h 355968" name="connsiteY1"/>
                <a:gd fmla="*/ 541442 w 576238" name="connsiteX2"/>
                <a:gd fmla="*/ 343653 h 355968" name="connsiteY2"/>
                <a:gd fmla="*/ 535484 w 576238" name="connsiteX3"/>
                <a:gd fmla="*/ 345637 h 355968" name="connsiteY3"/>
                <a:gd fmla="*/ 517608 w 576238" name="connsiteX4"/>
                <a:gd fmla="*/ 354566 h 355968" name="connsiteY4"/>
                <a:gd fmla="*/ 512643 w 576238" name="connsiteX5"/>
                <a:gd fmla="*/ 355558 h 355968" name="connsiteY5"/>
                <a:gd fmla="*/ 509663 w 576238" name="connsiteX6"/>
                <a:gd fmla="*/ 350598 h 355968" name="connsiteY6"/>
                <a:gd fmla="*/ 514629 w 576238" name="connsiteX7"/>
                <a:gd fmla="*/ 277184 h 355968" name="connsiteY7"/>
                <a:gd fmla="*/ 543428 w 576238" name="connsiteX8"/>
                <a:gd fmla="*/ 274208 h 355968" name="connsiteY8"/>
                <a:gd fmla="*/ 288119 w 576238" name="connsiteX9"/>
                <a:gd fmla="*/ 251378 h 355968" name="connsiteY9"/>
                <a:gd fmla="*/ 126176 w 576238" name="connsiteX10"/>
                <a:gd fmla="*/ 274185 h 355968" name="connsiteY10"/>
                <a:gd fmla="*/ 288119 w 576238" name="connsiteX11"/>
                <a:gd fmla="*/ 296001 h 355968" name="connsiteY11"/>
                <a:gd fmla="*/ 450062 w 576238" name="connsiteX12"/>
                <a:gd fmla="*/ 274185 h 355968" name="connsiteY12"/>
                <a:gd fmla="*/ 288119 w 576238" name="connsiteX13"/>
                <a:gd fmla="*/ 251378 h 355968" name="connsiteY13"/>
                <a:gd fmla="*/ 288119 w 576238" name="connsiteX14"/>
                <a:gd fmla="*/ 126432 h 355968" name="connsiteY14"/>
                <a:gd fmla="*/ 111273 w 576238" name="connsiteX15"/>
                <a:gd fmla="*/ 178989 h 355968" name="connsiteY15"/>
                <a:gd fmla="*/ 111273 w 576238" name="connsiteX16"/>
                <a:gd fmla="*/ 190888 h 355968" name="connsiteY16"/>
                <a:gd fmla="*/ 288119 w 576238" name="connsiteX17"/>
                <a:gd fmla="*/ 144282 h 355968" name="connsiteY17"/>
                <a:gd fmla="*/ 464964 w 576238" name="connsiteX18"/>
                <a:gd fmla="*/ 190888 h 355968" name="connsiteY18"/>
                <a:gd fmla="*/ 464964 w 576238" name="connsiteX19"/>
                <a:gd fmla="*/ 178989 h 355968" name="connsiteY19"/>
                <a:gd fmla="*/ 288119 w 576238" name="connsiteX20"/>
                <a:gd fmla="*/ 126432 h 355968" name="connsiteY20"/>
                <a:gd fmla="*/ 288119 w 576238" name="connsiteX21"/>
                <a:gd fmla="*/ 0 h 355968" name="connsiteY21"/>
                <a:gd fmla="*/ 306002 w 576238" name="connsiteX22"/>
                <a:gd fmla="*/ 4462 h 355968" name="connsiteY22"/>
                <a:gd fmla="*/ 569284 w 576238" name="connsiteX23"/>
                <a:gd fmla="*/ 144282 h 355968" name="connsiteY23"/>
                <a:gd fmla="*/ 576238 w 576238" name="connsiteX24"/>
                <a:gd fmla="*/ 155190 h 355968" name="connsiteY24"/>
                <a:gd fmla="*/ 569284 w 576238" name="connsiteX25"/>
                <a:gd fmla="*/ 166098 h 355968" name="connsiteY25"/>
                <a:gd fmla="*/ 533517 w 576238" name="connsiteX26"/>
                <a:gd fmla="*/ 185930 h 355968" name="connsiteY26"/>
                <a:gd fmla="*/ 533517 w 576238" name="connsiteX27"/>
                <a:gd fmla="*/ 243445 h 355968" name="connsiteY27"/>
                <a:gd fmla="*/ 543452 w 576238" name="connsiteX28"/>
                <a:gd fmla="*/ 258319 h 355968" name="connsiteY28"/>
                <a:gd fmla="*/ 527556 w 576238" name="connsiteX29"/>
                <a:gd fmla="*/ 274185 h 355968" name="connsiteY29"/>
                <a:gd fmla="*/ 511660 w 576238" name="connsiteX30"/>
                <a:gd fmla="*/ 258319 h 355968" name="connsiteY30"/>
                <a:gd fmla="*/ 521595 w 576238" name="connsiteX31"/>
                <a:gd fmla="*/ 243445 h 355968" name="connsiteY31"/>
                <a:gd fmla="*/ 521595 w 576238" name="connsiteX32"/>
                <a:gd fmla="*/ 192872 h 355968" name="connsiteY32"/>
                <a:gd fmla="*/ 470925 w 576238" name="connsiteX33"/>
                <a:gd fmla="*/ 223612 h 355968" name="connsiteY33"/>
                <a:gd fmla="*/ 470925 w 576238" name="connsiteX34"/>
                <a:gd fmla="*/ 274185 h 355968" name="connsiteY34"/>
                <a:gd fmla="*/ 288119 w 576238" name="connsiteX35"/>
                <a:gd fmla="*/ 309884 h 355968" name="connsiteY35"/>
                <a:gd fmla="*/ 106306 w 576238" name="connsiteX36"/>
                <a:gd fmla="*/ 274185 h 355968" name="connsiteY36"/>
                <a:gd fmla="*/ 105312 w 576238" name="connsiteX37"/>
                <a:gd fmla="*/ 223612 h 355968" name="connsiteY37"/>
                <a:gd fmla="*/ 5961 w 576238" name="connsiteX38"/>
                <a:gd fmla="*/ 166098 h 355968" name="connsiteY38"/>
                <a:gd fmla="*/ 0 w 576238" name="connsiteX39"/>
                <a:gd fmla="*/ 155190 h 355968" name="connsiteY39"/>
                <a:gd fmla="*/ 6954 w 576238" name="connsiteX40"/>
                <a:gd fmla="*/ 144282 h 355968" name="connsiteY40"/>
                <a:gd fmla="*/ 270236 w 576238" name="connsiteX41"/>
                <a:gd fmla="*/ 4462 h 355968" name="connsiteY41"/>
                <a:gd fmla="*/ 288119 w 576238" name="connsiteX42"/>
                <a:gd fmla="*/ 0 h 355968" name="connsiteY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b="b" l="l" r="r" t="t"/>
              <a:pathLst>
                <a:path h="355968" w="576238">
                  <a:moveTo>
                    <a:pt x="543428" y="274208"/>
                  </a:moveTo>
                  <a:lnTo>
                    <a:pt x="543428" y="338693"/>
                  </a:lnTo>
                  <a:cubicBezTo>
                    <a:pt x="543428" y="340677"/>
                    <a:pt x="542435" y="341669"/>
                    <a:pt x="541442" y="343653"/>
                  </a:cubicBezTo>
                  <a:cubicBezTo>
                    <a:pt x="539456" y="344645"/>
                    <a:pt x="537470" y="345637"/>
                    <a:pt x="535484" y="345637"/>
                  </a:cubicBezTo>
                  <a:cubicBezTo>
                    <a:pt x="531511" y="345637"/>
                    <a:pt x="524560" y="347621"/>
                    <a:pt x="517608" y="354566"/>
                  </a:cubicBezTo>
                  <a:cubicBezTo>
                    <a:pt x="516615" y="355558"/>
                    <a:pt x="513636" y="356550"/>
                    <a:pt x="512643" y="355558"/>
                  </a:cubicBezTo>
                  <a:cubicBezTo>
                    <a:pt x="510656" y="354566"/>
                    <a:pt x="509663" y="352582"/>
                    <a:pt x="509663" y="350598"/>
                  </a:cubicBezTo>
                  <a:lnTo>
                    <a:pt x="514629" y="277184"/>
                  </a:lnTo>
                  <a:cubicBezTo>
                    <a:pt x="514629" y="277184"/>
                    <a:pt x="530518" y="288097"/>
                    <a:pt x="543428" y="274208"/>
                  </a:cubicBezTo>
                  <a:close/>
                  <a:moveTo>
                    <a:pt x="288119" y="251378"/>
                  </a:moveTo>
                  <a:cubicBezTo>
                    <a:pt x="198703" y="251378"/>
                    <a:pt x="126176" y="261294"/>
                    <a:pt x="126176" y="274185"/>
                  </a:cubicBezTo>
                  <a:cubicBezTo>
                    <a:pt x="126176" y="286085"/>
                    <a:pt x="198703" y="296001"/>
                    <a:pt x="288119" y="296001"/>
                  </a:cubicBezTo>
                  <a:cubicBezTo>
                    <a:pt x="377535" y="296001"/>
                    <a:pt x="450062" y="286085"/>
                    <a:pt x="450062" y="274185"/>
                  </a:cubicBezTo>
                  <a:cubicBezTo>
                    <a:pt x="450062" y="261294"/>
                    <a:pt x="377535" y="251378"/>
                    <a:pt x="288119" y="251378"/>
                  </a:cubicBezTo>
                  <a:close/>
                  <a:moveTo>
                    <a:pt x="288119" y="126432"/>
                  </a:moveTo>
                  <a:cubicBezTo>
                    <a:pt x="146046" y="126432"/>
                    <a:pt x="111273" y="178989"/>
                    <a:pt x="111273" y="178989"/>
                  </a:cubicBezTo>
                  <a:lnTo>
                    <a:pt x="111273" y="190888"/>
                  </a:lnTo>
                  <a:cubicBezTo>
                    <a:pt x="123195" y="177997"/>
                    <a:pt x="165917" y="144282"/>
                    <a:pt x="288119" y="144282"/>
                  </a:cubicBezTo>
                  <a:cubicBezTo>
                    <a:pt x="410321" y="144282"/>
                    <a:pt x="453042" y="177997"/>
                    <a:pt x="464964" y="190888"/>
                  </a:cubicBezTo>
                  <a:lnTo>
                    <a:pt x="464964" y="178989"/>
                  </a:lnTo>
                  <a:cubicBezTo>
                    <a:pt x="464964" y="178989"/>
                    <a:pt x="430191" y="126432"/>
                    <a:pt x="288119" y="126432"/>
                  </a:cubicBezTo>
                  <a:close/>
                  <a:moveTo>
                    <a:pt x="288119" y="0"/>
                  </a:moveTo>
                  <a:cubicBezTo>
                    <a:pt x="294328" y="0"/>
                    <a:pt x="300538" y="1487"/>
                    <a:pt x="306002" y="4462"/>
                  </a:cubicBezTo>
                  <a:lnTo>
                    <a:pt x="569284" y="144282"/>
                  </a:lnTo>
                  <a:cubicBezTo>
                    <a:pt x="573258" y="146265"/>
                    <a:pt x="576238" y="150231"/>
                    <a:pt x="576238" y="155190"/>
                  </a:cubicBezTo>
                  <a:cubicBezTo>
                    <a:pt x="576238" y="160148"/>
                    <a:pt x="573258" y="164114"/>
                    <a:pt x="569284" y="166098"/>
                  </a:cubicBezTo>
                  <a:lnTo>
                    <a:pt x="533517" y="185930"/>
                  </a:lnTo>
                  <a:lnTo>
                    <a:pt x="533517" y="243445"/>
                  </a:lnTo>
                  <a:cubicBezTo>
                    <a:pt x="539478" y="245428"/>
                    <a:pt x="543452" y="251378"/>
                    <a:pt x="543452" y="258319"/>
                  </a:cubicBezTo>
                  <a:cubicBezTo>
                    <a:pt x="543452" y="266252"/>
                    <a:pt x="536498" y="274185"/>
                    <a:pt x="527556" y="274185"/>
                  </a:cubicBezTo>
                  <a:cubicBezTo>
                    <a:pt x="519608" y="274185"/>
                    <a:pt x="511660" y="266252"/>
                    <a:pt x="511660" y="258319"/>
                  </a:cubicBezTo>
                  <a:cubicBezTo>
                    <a:pt x="511660" y="251378"/>
                    <a:pt x="515634" y="245428"/>
                    <a:pt x="521595" y="243445"/>
                  </a:cubicBezTo>
                  <a:lnTo>
                    <a:pt x="521595" y="192872"/>
                  </a:lnTo>
                  <a:lnTo>
                    <a:pt x="470925" y="223612"/>
                  </a:lnTo>
                  <a:cubicBezTo>
                    <a:pt x="470925" y="223612"/>
                    <a:pt x="470925" y="272202"/>
                    <a:pt x="470925" y="274185"/>
                  </a:cubicBezTo>
                  <a:cubicBezTo>
                    <a:pt x="470925" y="294018"/>
                    <a:pt x="388464" y="309884"/>
                    <a:pt x="288119" y="309884"/>
                  </a:cubicBezTo>
                  <a:cubicBezTo>
                    <a:pt x="187774" y="309884"/>
                    <a:pt x="106306" y="294018"/>
                    <a:pt x="106306" y="274185"/>
                  </a:cubicBezTo>
                  <a:cubicBezTo>
                    <a:pt x="106306" y="272202"/>
                    <a:pt x="105312" y="223612"/>
                    <a:pt x="105312" y="223612"/>
                  </a:cubicBezTo>
                  <a:lnTo>
                    <a:pt x="5961" y="166098"/>
                  </a:lnTo>
                  <a:cubicBezTo>
                    <a:pt x="1987" y="164114"/>
                    <a:pt x="0" y="160148"/>
                    <a:pt x="0" y="155190"/>
                  </a:cubicBezTo>
                  <a:cubicBezTo>
                    <a:pt x="0" y="151223"/>
                    <a:pt x="2980" y="146265"/>
                    <a:pt x="6954" y="144282"/>
                  </a:cubicBezTo>
                  <a:lnTo>
                    <a:pt x="270236" y="4462"/>
                  </a:lnTo>
                  <a:cubicBezTo>
                    <a:pt x="275700" y="1487"/>
                    <a:pt x="281909" y="0"/>
                    <a:pt x="2881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8846" compatLnSpc="1" lIns="117692" numCol="1" rIns="117692" tIns="5884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1CFBE95D-F97C-4C36-985F-36BBC3D034A7}"/>
                </a:ext>
              </a:extLst>
            </p:cNvPr>
            <p:cNvSpPr/>
            <p:nvPr/>
          </p:nvSpPr>
          <p:spPr>
            <a:xfrm>
              <a:off x="5675098" y="1170747"/>
              <a:ext cx="1208072" cy="1208072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48A16A3C-53BC-4DAD-914D-44A03348C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4892" y="1558961"/>
              <a:ext cx="384354" cy="412311"/>
            </a:xfrm>
            <a:custGeom>
              <a:gdLst>
                <a:gd fmla="*/ 62944 w 566570" name="connsiteX0"/>
                <a:gd fmla="*/ 251495 h 607780" name="connsiteY0"/>
                <a:gd fmla="*/ 167945 w 566570" name="connsiteX1"/>
                <a:gd fmla="*/ 251495 h 607780" name="connsiteY1"/>
                <a:gd fmla="*/ 167945 w 566570" name="connsiteX2"/>
                <a:gd fmla="*/ 607780 h 607780" name="connsiteY2"/>
                <a:gd fmla="*/ 94429 w 566570" name="connsiteX3"/>
                <a:gd fmla="*/ 607780 h 607780" name="connsiteY3"/>
                <a:gd fmla="*/ 62944 w 566570" name="connsiteX4"/>
                <a:gd fmla="*/ 576348 h 607780" name="connsiteY4"/>
                <a:gd fmla="*/ 398836 w 566570" name="connsiteX5"/>
                <a:gd fmla="*/ 251425 h 607780" name="connsiteY5"/>
                <a:gd fmla="*/ 503626 w 566570" name="connsiteX6"/>
                <a:gd fmla="*/ 251425 h 607780" name="connsiteY6"/>
                <a:gd fmla="*/ 503626 w 566570" name="connsiteX7"/>
                <a:gd fmla="*/ 576278 h 607780" name="connsiteY7"/>
                <a:gd fmla="*/ 472158 w 566570" name="connsiteX8"/>
                <a:gd fmla="*/ 607710 h 607780" name="connsiteY8"/>
                <a:gd fmla="*/ 398836 w 566570" name="connsiteX9"/>
                <a:gd fmla="*/ 607710 h 607780" name="connsiteY9"/>
                <a:gd fmla="*/ 230890 w 566570" name="connsiteX10"/>
                <a:gd fmla="*/ 251425 h 607780" name="connsiteY10"/>
                <a:gd fmla="*/ 335821 w 566570" name="connsiteX11"/>
                <a:gd fmla="*/ 251425 h 607780" name="connsiteY11"/>
                <a:gd fmla="*/ 335821 w 566570" name="connsiteX12"/>
                <a:gd fmla="*/ 607710 h 607780" name="connsiteY12"/>
                <a:gd fmla="*/ 230890 w 566570" name="connsiteX13"/>
                <a:gd fmla="*/ 607710 h 607780" name="connsiteY13"/>
                <a:gd fmla="*/ 188857 w 566570" name="connsiteX14"/>
                <a:gd fmla="*/ 62874 h 607780" name="connsiteY14"/>
                <a:gd fmla="*/ 188857 w 566570" name="connsiteX15"/>
                <a:gd fmla="*/ 125747 h 607780" name="connsiteY15"/>
                <a:gd fmla="*/ 220333 w 566570" name="connsiteX16"/>
                <a:gd fmla="*/ 125747 h 607780" name="connsiteY16"/>
                <a:gd fmla="*/ 346237 w 566570" name="connsiteX17"/>
                <a:gd fmla="*/ 125747 h 607780" name="connsiteY17"/>
                <a:gd fmla="*/ 377713 w 566570" name="connsiteX18"/>
                <a:gd fmla="*/ 125747 h 607780" name="connsiteY18"/>
                <a:gd fmla="*/ 377713 w 566570" name="connsiteX19"/>
                <a:gd fmla="*/ 62874 h 607780" name="connsiteY19"/>
                <a:gd fmla="*/ 157381 w 566570" name="connsiteX20"/>
                <a:gd fmla="*/ 0 h 607780" name="connsiteY20"/>
                <a:gd fmla="*/ 409189 w 566570" name="connsiteX21"/>
                <a:gd fmla="*/ 0 h 607780" name="connsiteY21"/>
                <a:gd fmla="*/ 440666 w 566570" name="connsiteX22"/>
                <a:gd fmla="*/ 31437 h 607780" name="connsiteY22"/>
                <a:gd fmla="*/ 440666 w 566570" name="connsiteX23"/>
                <a:gd fmla="*/ 125747 h 607780" name="connsiteY23"/>
                <a:gd fmla="*/ 472142 w 566570" name="connsiteX24"/>
                <a:gd fmla="*/ 125747 h 607780" name="connsiteY24"/>
                <a:gd fmla="*/ 535094 w 566570" name="connsiteX25"/>
                <a:gd fmla="*/ 125747 h 607780" name="connsiteY25"/>
                <a:gd fmla="*/ 566570 w 566570" name="connsiteX26"/>
                <a:gd fmla="*/ 157184 h 607780" name="connsiteY26"/>
                <a:gd fmla="*/ 535094 w 566570" name="connsiteX27"/>
                <a:gd fmla="*/ 188621 h 607780" name="connsiteY27"/>
                <a:gd fmla="*/ 520615 w 566570" name="connsiteX28"/>
                <a:gd fmla="*/ 188621 h 607780" name="connsiteY28"/>
                <a:gd fmla="*/ 503618 w 566570" name="connsiteX29"/>
                <a:gd fmla="*/ 188621 h 607780" name="connsiteY29"/>
                <a:gd fmla="*/ 377713 w 566570" name="connsiteX30"/>
                <a:gd fmla="*/ 188621 h 607780" name="connsiteY30"/>
                <a:gd fmla="*/ 314761 w 566570" name="connsiteX31"/>
                <a:gd fmla="*/ 188621 h 607780" name="connsiteY31"/>
                <a:gd fmla="*/ 251809 w 566570" name="connsiteX32"/>
                <a:gd fmla="*/ 188621 h 607780" name="connsiteY32"/>
                <a:gd fmla="*/ 188857 w 566570" name="connsiteX33"/>
                <a:gd fmla="*/ 188621 h 607780" name="connsiteY33"/>
                <a:gd fmla="*/ 62952 w 566570" name="connsiteX34"/>
                <a:gd fmla="*/ 188621 h 607780" name="connsiteY34"/>
                <a:gd fmla="*/ 31476 w 566570" name="connsiteX35"/>
                <a:gd fmla="*/ 188621 h 607780" name="connsiteY35"/>
                <a:gd fmla="*/ 0 w 566570" name="connsiteX36"/>
                <a:gd fmla="*/ 157184 h 607780" name="connsiteY36"/>
                <a:gd fmla="*/ 31476 w 566570" name="connsiteX37"/>
                <a:gd fmla="*/ 125747 h 607780" name="connsiteY37"/>
                <a:gd fmla="*/ 94428 w 566570" name="connsiteX38"/>
                <a:gd fmla="*/ 125747 h 607780" name="connsiteY38"/>
                <a:gd fmla="*/ 125904 w 566570" name="connsiteX39"/>
                <a:gd fmla="*/ 125747 h 607780" name="connsiteY39"/>
                <a:gd fmla="*/ 125904 w 566570" name="connsiteX40"/>
                <a:gd fmla="*/ 31437 h 607780" name="connsiteY40"/>
                <a:gd fmla="*/ 157381 w 566570" name="connsiteX41"/>
                <a:gd fmla="*/ 0 h 607780" name="connsiteY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b="b" l="l" r="r" t="t"/>
              <a:pathLst>
                <a:path h="607780" w="566570">
                  <a:moveTo>
                    <a:pt x="62944" y="251495"/>
                  </a:moveTo>
                  <a:lnTo>
                    <a:pt x="167945" y="251495"/>
                  </a:lnTo>
                  <a:lnTo>
                    <a:pt x="167945" y="607780"/>
                  </a:lnTo>
                  <a:lnTo>
                    <a:pt x="94429" y="607780"/>
                  </a:lnTo>
                  <a:cubicBezTo>
                    <a:pt x="77112" y="607780"/>
                    <a:pt x="62944" y="593636"/>
                    <a:pt x="62944" y="576348"/>
                  </a:cubicBezTo>
                  <a:close/>
                  <a:moveTo>
                    <a:pt x="398836" y="251425"/>
                  </a:moveTo>
                  <a:lnTo>
                    <a:pt x="503626" y="251425"/>
                  </a:lnTo>
                  <a:lnTo>
                    <a:pt x="503626" y="576278"/>
                  </a:lnTo>
                  <a:cubicBezTo>
                    <a:pt x="503626" y="593566"/>
                    <a:pt x="489623" y="607710"/>
                    <a:pt x="472158" y="607710"/>
                  </a:cubicBezTo>
                  <a:lnTo>
                    <a:pt x="398836" y="607710"/>
                  </a:lnTo>
                  <a:close/>
                  <a:moveTo>
                    <a:pt x="230890" y="251425"/>
                  </a:moveTo>
                  <a:lnTo>
                    <a:pt x="335821" y="251425"/>
                  </a:lnTo>
                  <a:lnTo>
                    <a:pt x="335821" y="607710"/>
                  </a:lnTo>
                  <a:lnTo>
                    <a:pt x="230890" y="607710"/>
                  </a:lnTo>
                  <a:close/>
                  <a:moveTo>
                    <a:pt x="188857" y="62874"/>
                  </a:moveTo>
                  <a:lnTo>
                    <a:pt x="188857" y="125747"/>
                  </a:lnTo>
                  <a:lnTo>
                    <a:pt x="220333" y="125747"/>
                  </a:lnTo>
                  <a:lnTo>
                    <a:pt x="346237" y="125747"/>
                  </a:lnTo>
                  <a:lnTo>
                    <a:pt x="377713" y="125747"/>
                  </a:lnTo>
                  <a:lnTo>
                    <a:pt x="377713" y="62874"/>
                  </a:lnTo>
                  <a:close/>
                  <a:moveTo>
                    <a:pt x="157381" y="0"/>
                  </a:moveTo>
                  <a:lnTo>
                    <a:pt x="409189" y="0"/>
                  </a:lnTo>
                  <a:cubicBezTo>
                    <a:pt x="426659" y="0"/>
                    <a:pt x="440666" y="14147"/>
                    <a:pt x="440666" y="31437"/>
                  </a:cubicBezTo>
                  <a:lnTo>
                    <a:pt x="440666" y="125747"/>
                  </a:lnTo>
                  <a:lnTo>
                    <a:pt x="472142" y="125747"/>
                  </a:lnTo>
                  <a:lnTo>
                    <a:pt x="535094" y="125747"/>
                  </a:lnTo>
                  <a:cubicBezTo>
                    <a:pt x="552563" y="125747"/>
                    <a:pt x="566570" y="139894"/>
                    <a:pt x="566570" y="157184"/>
                  </a:cubicBezTo>
                  <a:cubicBezTo>
                    <a:pt x="566570" y="174474"/>
                    <a:pt x="552563" y="188621"/>
                    <a:pt x="535094" y="188621"/>
                  </a:cubicBezTo>
                  <a:lnTo>
                    <a:pt x="520615" y="188621"/>
                  </a:lnTo>
                  <a:lnTo>
                    <a:pt x="503618" y="188621"/>
                  </a:lnTo>
                  <a:lnTo>
                    <a:pt x="377713" y="188621"/>
                  </a:lnTo>
                  <a:lnTo>
                    <a:pt x="314761" y="188621"/>
                  </a:lnTo>
                  <a:lnTo>
                    <a:pt x="251809" y="188621"/>
                  </a:lnTo>
                  <a:lnTo>
                    <a:pt x="188857" y="188621"/>
                  </a:lnTo>
                  <a:lnTo>
                    <a:pt x="62952" y="188621"/>
                  </a:lnTo>
                  <a:lnTo>
                    <a:pt x="31476" y="188621"/>
                  </a:lnTo>
                  <a:cubicBezTo>
                    <a:pt x="14164" y="188621"/>
                    <a:pt x="0" y="174474"/>
                    <a:pt x="0" y="157184"/>
                  </a:cubicBezTo>
                  <a:cubicBezTo>
                    <a:pt x="0" y="139894"/>
                    <a:pt x="14164" y="125747"/>
                    <a:pt x="31476" y="125747"/>
                  </a:cubicBezTo>
                  <a:lnTo>
                    <a:pt x="94428" y="125747"/>
                  </a:lnTo>
                  <a:lnTo>
                    <a:pt x="125904" y="125747"/>
                  </a:lnTo>
                  <a:lnTo>
                    <a:pt x="125904" y="31437"/>
                  </a:lnTo>
                  <a:cubicBezTo>
                    <a:pt x="125904" y="14147"/>
                    <a:pt x="140069" y="0"/>
                    <a:pt x="15738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8846" compatLnSpc="1" lIns="117692" numCol="1" rIns="117692" tIns="5884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BE9E74A5-F6DD-4598-892A-07F3035D6E94}"/>
                </a:ext>
              </a:extLst>
            </p:cNvPr>
            <p:cNvSpPr/>
            <p:nvPr/>
          </p:nvSpPr>
          <p:spPr>
            <a:xfrm>
              <a:off x="5675098" y="4840512"/>
              <a:ext cx="1208072" cy="1208072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D7B194A-19AE-464A-BBC9-F6822837B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582" y="5153870"/>
              <a:ext cx="496689" cy="475232"/>
            </a:xfrm>
            <a:custGeom>
              <a:gdLst>
                <a:gd fmla="*/ 506351 w 607639" name="connsiteX0"/>
                <a:gd fmla="*/ 303381 h 581389" name="connsiteY0"/>
                <a:gd fmla="*/ 497450 w 607639" name="connsiteX1"/>
                <a:gd fmla="*/ 307292 h 581389" name="connsiteY1"/>
                <a:gd fmla="*/ 487215 w 607639" name="connsiteX2"/>
                <a:gd fmla="*/ 353863 h 581389" name="connsiteY2"/>
                <a:gd fmla="*/ 525487 w 607639" name="connsiteX3"/>
                <a:gd fmla="*/ 353863 h 581389" name="connsiteY3"/>
                <a:gd fmla="*/ 515341 w 607639" name="connsiteX4"/>
                <a:gd fmla="*/ 307914 h 581389" name="connsiteY4"/>
                <a:gd fmla="*/ 506351 w 607639" name="connsiteX5"/>
                <a:gd fmla="*/ 303381 h 581389" name="connsiteY5"/>
                <a:gd fmla="*/ 334070 w 607639" name="connsiteX6"/>
                <a:gd fmla="*/ 76311 h 581389" name="connsiteY6"/>
                <a:gd fmla="*/ 347032 w 607639" name="connsiteX7"/>
                <a:gd fmla="*/ 83232 h 581389" name="connsiteY7"/>
                <a:gd fmla="*/ 517922 w 607639" name="connsiteX8"/>
                <a:gd fmla="*/ 253876 h 581389" name="connsiteY8"/>
                <a:gd fmla="*/ 564917 w 607639" name="connsiteX9"/>
                <a:gd fmla="*/ 297693 h 581389" name="connsiteY9"/>
                <a:gd fmla="*/ 577288 w 607639" name="connsiteX10"/>
                <a:gd fmla="*/ 353863 h 581389" name="connsiteY10"/>
                <a:gd fmla="*/ 582273 w 607639" name="connsiteX11"/>
                <a:gd fmla="*/ 353863 h 581389" name="connsiteY11"/>
                <a:gd fmla="*/ 607639 w 607639" name="connsiteX12"/>
                <a:gd fmla="*/ 379193 h 581389" name="connsiteY12"/>
                <a:gd fmla="*/ 607639 w 607639" name="connsiteX13"/>
                <a:gd fmla="*/ 429765 h 581389" name="connsiteY13"/>
                <a:gd fmla="*/ 573728 w 607639" name="connsiteX14"/>
                <a:gd fmla="*/ 485313 h 581389" name="connsiteY14"/>
                <a:gd fmla="*/ 559576 w 607639" name="connsiteX15"/>
                <a:gd fmla="*/ 497400 h 581389" name="connsiteY15"/>
                <a:gd fmla="*/ 531273 w 607639" name="connsiteX16"/>
                <a:gd fmla="*/ 560325 h 581389" name="connsiteY16"/>
                <a:gd fmla="*/ 506351 w 607639" name="connsiteX17"/>
                <a:gd fmla="*/ 581389 h 581389" name="connsiteY17"/>
                <a:gd fmla="*/ 76278 w 607639" name="connsiteX18"/>
                <a:gd fmla="*/ 581389 h 581389" name="connsiteY18"/>
                <a:gd fmla="*/ 0 w 607639" name="connsiteX19"/>
                <a:gd fmla="*/ 505221 h 581389" name="connsiteY19"/>
                <a:gd fmla="*/ 0 w 607639" name="connsiteX20"/>
                <a:gd fmla="*/ 379193 h 581389" name="connsiteY20"/>
                <a:gd fmla="*/ 25277 w 607639" name="connsiteX21"/>
                <a:gd fmla="*/ 353863 h 581389" name="connsiteY21"/>
                <a:gd fmla="*/ 25277 w 607639" name="connsiteX22"/>
                <a:gd fmla="*/ 227480 h 581389" name="connsiteY22"/>
                <a:gd fmla="*/ 177209 w 607639" name="connsiteX23"/>
                <a:gd fmla="*/ 227480 h 581389" name="connsiteY23"/>
                <a:gd fmla="*/ 177209 w 607639" name="connsiteX24"/>
                <a:gd fmla="*/ 353863 h 581389" name="connsiteY24"/>
                <a:gd fmla="*/ 253131 w 607639" name="connsiteX25"/>
                <a:gd fmla="*/ 353863 h 581389" name="connsiteY25"/>
                <a:gd fmla="*/ 253131 w 607639" name="connsiteX26"/>
                <a:gd fmla="*/ 303381 h 581389" name="connsiteY26"/>
                <a:gd fmla="*/ 278497 w 607639" name="connsiteX27"/>
                <a:gd fmla="*/ 278051 h 581389" name="connsiteY27"/>
                <a:gd fmla="*/ 379785 w 607639" name="connsiteX28"/>
                <a:gd fmla="*/ 278051 h 581389" name="connsiteY28"/>
                <a:gd fmla="*/ 405063 w 607639" name="connsiteX29"/>
                <a:gd fmla="*/ 303381 h 581389" name="connsiteY29"/>
                <a:gd fmla="*/ 405063 w 607639" name="connsiteX30"/>
                <a:gd fmla="*/ 353863 h 581389" name="connsiteY30"/>
                <a:gd fmla="*/ 435325 w 607639" name="connsiteX31"/>
                <a:gd fmla="*/ 353863 h 581389" name="connsiteY31"/>
                <a:gd fmla="*/ 447875 w 607639" name="connsiteX32"/>
                <a:gd fmla="*/ 297071 h 581389" name="connsiteY32"/>
                <a:gd fmla="*/ 462738 w 607639" name="connsiteX33"/>
                <a:gd fmla="*/ 270230 h 581389" name="connsiteY33"/>
                <a:gd fmla="*/ 354419 w 607639" name="connsiteX34"/>
                <a:gd fmla="*/ 162155 h 581389" name="connsiteY34"/>
                <a:gd fmla="*/ 354419 w 607639" name="connsiteX35"/>
                <a:gd fmla="*/ 202239 h 581389" name="connsiteY35"/>
                <a:gd fmla="*/ 329141 w 607639" name="connsiteX36"/>
                <a:gd fmla="*/ 227480 h 581389" name="connsiteY36"/>
                <a:gd fmla="*/ 303775 w 607639" name="connsiteX37"/>
                <a:gd fmla="*/ 202239 h 581389" name="connsiteY37"/>
                <a:gd fmla="*/ 303775 w 607639" name="connsiteX38"/>
                <a:gd fmla="*/ 101096 h 581389" name="connsiteY38"/>
                <a:gd fmla="*/ 319440 w 607639" name="connsiteX39"/>
                <a:gd fmla="*/ 77722 h 581389" name="connsiteY39"/>
                <a:gd fmla="*/ 334070 w 607639" name="connsiteX40"/>
                <a:gd fmla="*/ 76311 h 581389" name="connsiteY40"/>
                <a:gd fmla="*/ 101270 w 607639" name="connsiteX41"/>
                <a:gd fmla="*/ 0 h 581389" name="connsiteY41"/>
                <a:gd fmla="*/ 126547 w 607639" name="connsiteX42"/>
                <a:gd fmla="*/ 25323 h 581389" name="connsiteY42"/>
                <a:gd fmla="*/ 126547 w 607639" name="connsiteX43"/>
                <a:gd fmla="*/ 75881 h 581389" name="connsiteY43"/>
                <a:gd fmla="*/ 151912 w 607639" name="connsiteX44"/>
                <a:gd fmla="*/ 75881 h 581389" name="connsiteY44"/>
                <a:gd fmla="*/ 177189 w 607639" name="connsiteX45"/>
                <a:gd fmla="*/ 101116 h 581389" name="connsiteY45"/>
                <a:gd fmla="*/ 177189 w 607639" name="connsiteX46"/>
                <a:gd fmla="*/ 176908 h 581389" name="connsiteY46"/>
                <a:gd fmla="*/ 25262 w 607639" name="connsiteX47"/>
                <a:gd fmla="*/ 176908 h 581389" name="connsiteY47"/>
                <a:gd fmla="*/ 25262 w 607639" name="connsiteX48"/>
                <a:gd fmla="*/ 101116 h 581389" name="connsiteY48"/>
                <a:gd fmla="*/ 50628 w 607639" name="connsiteX49"/>
                <a:gd fmla="*/ 75881 h 581389" name="connsiteY49"/>
                <a:gd fmla="*/ 75904 w 607639" name="connsiteX50"/>
                <a:gd fmla="*/ 75881 h 581389" name="connsiteY50"/>
                <a:gd fmla="*/ 75904 w 607639" name="connsiteX51"/>
                <a:gd fmla="*/ 25323 h 581389" name="connsiteY51"/>
                <a:gd fmla="*/ 101270 w 607639" name="connsiteX52"/>
                <a:gd fmla="*/ 0 h 581389" name="connsiteY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b="b" l="l" r="r" t="t"/>
              <a:pathLst>
                <a:path h="581389" w="607639">
                  <a:moveTo>
                    <a:pt x="506351" y="303381"/>
                  </a:moveTo>
                  <a:cubicBezTo>
                    <a:pt x="500655" y="303381"/>
                    <a:pt x="497717" y="306314"/>
                    <a:pt x="497450" y="307292"/>
                  </a:cubicBezTo>
                  <a:lnTo>
                    <a:pt x="487215" y="353863"/>
                  </a:lnTo>
                  <a:lnTo>
                    <a:pt x="525487" y="353863"/>
                  </a:lnTo>
                  <a:lnTo>
                    <a:pt x="515341" y="307914"/>
                  </a:lnTo>
                  <a:cubicBezTo>
                    <a:pt x="514985" y="306314"/>
                    <a:pt x="511958" y="303381"/>
                    <a:pt x="506351" y="303381"/>
                  </a:cubicBezTo>
                  <a:close/>
                  <a:moveTo>
                    <a:pt x="334070" y="76311"/>
                  </a:moveTo>
                  <a:cubicBezTo>
                    <a:pt x="338888" y="77277"/>
                    <a:pt x="343427" y="79633"/>
                    <a:pt x="347032" y="83232"/>
                  </a:cubicBezTo>
                  <a:lnTo>
                    <a:pt x="517922" y="253876"/>
                  </a:lnTo>
                  <a:cubicBezTo>
                    <a:pt x="541597" y="258231"/>
                    <a:pt x="560555" y="275207"/>
                    <a:pt x="564917" y="297693"/>
                  </a:cubicBezTo>
                  <a:lnTo>
                    <a:pt x="577288" y="353863"/>
                  </a:lnTo>
                  <a:lnTo>
                    <a:pt x="582273" y="353863"/>
                  </a:lnTo>
                  <a:cubicBezTo>
                    <a:pt x="596335" y="353863"/>
                    <a:pt x="607639" y="365240"/>
                    <a:pt x="607639" y="379193"/>
                  </a:cubicBezTo>
                  <a:lnTo>
                    <a:pt x="607639" y="429765"/>
                  </a:lnTo>
                  <a:cubicBezTo>
                    <a:pt x="607639" y="461227"/>
                    <a:pt x="582095" y="479358"/>
                    <a:pt x="573728" y="485313"/>
                  </a:cubicBezTo>
                  <a:cubicBezTo>
                    <a:pt x="570969" y="487357"/>
                    <a:pt x="561890" y="495178"/>
                    <a:pt x="559576" y="497400"/>
                  </a:cubicBezTo>
                  <a:cubicBezTo>
                    <a:pt x="545068" y="511798"/>
                    <a:pt x="536079" y="531796"/>
                    <a:pt x="531273" y="560325"/>
                  </a:cubicBezTo>
                  <a:cubicBezTo>
                    <a:pt x="529314" y="572501"/>
                    <a:pt x="518723" y="581389"/>
                    <a:pt x="506351" y="581389"/>
                  </a:cubicBezTo>
                  <a:lnTo>
                    <a:pt x="76278" y="581389"/>
                  </a:lnTo>
                  <a:cubicBezTo>
                    <a:pt x="34267" y="581389"/>
                    <a:pt x="0" y="547260"/>
                    <a:pt x="0" y="505221"/>
                  </a:cubicBezTo>
                  <a:lnTo>
                    <a:pt x="0" y="379193"/>
                  </a:lnTo>
                  <a:cubicBezTo>
                    <a:pt x="0" y="365240"/>
                    <a:pt x="11304" y="353863"/>
                    <a:pt x="25277" y="353863"/>
                  </a:cubicBezTo>
                  <a:lnTo>
                    <a:pt x="25277" y="227480"/>
                  </a:lnTo>
                  <a:lnTo>
                    <a:pt x="177209" y="227480"/>
                  </a:lnTo>
                  <a:lnTo>
                    <a:pt x="177209" y="353863"/>
                  </a:lnTo>
                  <a:lnTo>
                    <a:pt x="253131" y="353863"/>
                  </a:lnTo>
                  <a:lnTo>
                    <a:pt x="253131" y="303381"/>
                  </a:lnTo>
                  <a:cubicBezTo>
                    <a:pt x="253131" y="289427"/>
                    <a:pt x="264524" y="278051"/>
                    <a:pt x="278497" y="278051"/>
                  </a:cubicBezTo>
                  <a:lnTo>
                    <a:pt x="379785" y="278051"/>
                  </a:lnTo>
                  <a:cubicBezTo>
                    <a:pt x="393759" y="278051"/>
                    <a:pt x="405063" y="289427"/>
                    <a:pt x="405063" y="303381"/>
                  </a:cubicBezTo>
                  <a:lnTo>
                    <a:pt x="405063" y="353863"/>
                  </a:lnTo>
                  <a:lnTo>
                    <a:pt x="435325" y="353863"/>
                  </a:lnTo>
                  <a:lnTo>
                    <a:pt x="447875" y="297071"/>
                  </a:lnTo>
                  <a:cubicBezTo>
                    <a:pt x="449922" y="286761"/>
                    <a:pt x="455262" y="277607"/>
                    <a:pt x="462738" y="270230"/>
                  </a:cubicBezTo>
                  <a:lnTo>
                    <a:pt x="354419" y="162155"/>
                  </a:lnTo>
                  <a:lnTo>
                    <a:pt x="354419" y="202239"/>
                  </a:lnTo>
                  <a:cubicBezTo>
                    <a:pt x="354419" y="216192"/>
                    <a:pt x="343115" y="227480"/>
                    <a:pt x="329141" y="227480"/>
                  </a:cubicBezTo>
                  <a:cubicBezTo>
                    <a:pt x="315079" y="227480"/>
                    <a:pt x="303775" y="216192"/>
                    <a:pt x="303775" y="202239"/>
                  </a:cubicBezTo>
                  <a:lnTo>
                    <a:pt x="303775" y="101096"/>
                  </a:lnTo>
                  <a:cubicBezTo>
                    <a:pt x="303775" y="90876"/>
                    <a:pt x="309916" y="81632"/>
                    <a:pt x="319440" y="77722"/>
                  </a:cubicBezTo>
                  <a:cubicBezTo>
                    <a:pt x="324158" y="75766"/>
                    <a:pt x="329253" y="75344"/>
                    <a:pt x="334070" y="76311"/>
                  </a:cubicBezTo>
                  <a:close/>
                  <a:moveTo>
                    <a:pt x="101270" y="0"/>
                  </a:moveTo>
                  <a:cubicBezTo>
                    <a:pt x="115243" y="0"/>
                    <a:pt x="126547" y="11373"/>
                    <a:pt x="126547" y="25323"/>
                  </a:cubicBezTo>
                  <a:lnTo>
                    <a:pt x="126547" y="75881"/>
                  </a:lnTo>
                  <a:lnTo>
                    <a:pt x="151912" y="75881"/>
                  </a:lnTo>
                  <a:cubicBezTo>
                    <a:pt x="165886" y="75881"/>
                    <a:pt x="177189" y="87166"/>
                    <a:pt x="177189" y="101116"/>
                  </a:cubicBezTo>
                  <a:lnTo>
                    <a:pt x="177189" y="176908"/>
                  </a:lnTo>
                  <a:lnTo>
                    <a:pt x="25262" y="176908"/>
                  </a:lnTo>
                  <a:lnTo>
                    <a:pt x="25262" y="101116"/>
                  </a:lnTo>
                  <a:cubicBezTo>
                    <a:pt x="25262" y="87166"/>
                    <a:pt x="36654" y="75881"/>
                    <a:pt x="50628" y="75881"/>
                  </a:cubicBezTo>
                  <a:lnTo>
                    <a:pt x="75904" y="75881"/>
                  </a:lnTo>
                  <a:lnTo>
                    <a:pt x="75904" y="25323"/>
                  </a:lnTo>
                  <a:cubicBezTo>
                    <a:pt x="75904" y="11373"/>
                    <a:pt x="87208" y="0"/>
                    <a:pt x="10127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8846" compatLnSpc="1" lIns="117692" numCol="1" rIns="117692" tIns="5884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D8EF6B6-848B-46DA-82BD-5C45EB588F7B}"/>
                </a:ext>
              </a:extLst>
            </p:cNvPr>
            <p:cNvSpPr/>
            <p:nvPr/>
          </p:nvSpPr>
          <p:spPr>
            <a:xfrm>
              <a:off x="5408694" y="2748223"/>
              <a:ext cx="1740876" cy="1740876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6" name="Freeform 148">
              <a:extLst>
                <a:ext uri="{FF2B5EF4-FFF2-40B4-BE49-F238E27FC236}">
                  <a16:creationId xmlns:a16="http://schemas.microsoft.com/office/drawing/2014/main" id="{C2AD7449-FDAB-4BC8-BDC7-E1CD6F0A6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781" y="3124953"/>
              <a:ext cx="628701" cy="606084"/>
            </a:xfrm>
            <a:custGeom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b="b" l="0" r="r" t="0"/>
              <a:pathLst>
                <a:path h="62" w="64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anchor="t" anchorCtr="0" bIns="58846" compatLnSpc="1" lIns="117692" numCol="1" rIns="117692" tIns="58846" vert="horz" wrap="square">
              <a:prstTxWarp prst="textNoShape">
                <a:avLst/>
              </a:prstTxWarp>
            </a:bodyPr>
            <a:lstStyle/>
            <a:p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73084167-E514-4C0D-B81E-D9AD0431C003}"/>
                </a:ext>
              </a:extLst>
            </p:cNvPr>
            <p:cNvSpPr/>
            <p:nvPr/>
          </p:nvSpPr>
          <p:spPr>
            <a:xfrm>
              <a:off x="7521219" y="2964698"/>
              <a:ext cx="1208072" cy="1208072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9FEC6A7E-F43F-4ED0-A2F7-C75FBCD1442E}"/>
                </a:ext>
              </a:extLst>
            </p:cNvPr>
            <p:cNvSpPr/>
            <p:nvPr/>
          </p:nvSpPr>
          <p:spPr bwMode="auto">
            <a:xfrm>
              <a:off x="7935223" y="3344832"/>
              <a:ext cx="415396" cy="424949"/>
            </a:xfrm>
            <a:custGeom>
              <a:gdLst>
                <a:gd fmla="*/ 203033 w 591428" name="connsiteX0"/>
                <a:gd fmla="*/ 524380 h 605028" name="connsiteY0"/>
                <a:gd fmla="*/ 182886 w 591428" name="connsiteX1"/>
                <a:gd fmla="*/ 544496 h 605028" name="connsiteY1"/>
                <a:gd fmla="*/ 203033 w 591428" name="connsiteX2"/>
                <a:gd fmla="*/ 564704 h 605028" name="connsiteY2"/>
                <a:gd fmla="*/ 388258 w 591428" name="connsiteX3"/>
                <a:gd fmla="*/ 564704 h 605028" name="connsiteY3"/>
                <a:gd fmla="*/ 408405 w 591428" name="connsiteX4"/>
                <a:gd fmla="*/ 544496 h 605028" name="connsiteY4"/>
                <a:gd fmla="*/ 388258 w 591428" name="connsiteX5"/>
                <a:gd fmla="*/ 524380 h 605028" name="connsiteY5"/>
                <a:gd fmla="*/ 162646 w 591428" name="connsiteX6"/>
                <a:gd fmla="*/ 423524 h 605028" name="connsiteY6"/>
                <a:gd fmla="*/ 142499 w 591428" name="connsiteX7"/>
                <a:gd fmla="*/ 443639 h 605028" name="connsiteY7"/>
                <a:gd fmla="*/ 162646 w 591428" name="connsiteX8"/>
                <a:gd fmla="*/ 463848 h 605028" name="connsiteY8"/>
                <a:gd fmla="*/ 428645 w 591428" name="connsiteX9"/>
                <a:gd fmla="*/ 463848 h 605028" name="connsiteY9"/>
                <a:gd fmla="*/ 448793 w 591428" name="connsiteX10"/>
                <a:gd fmla="*/ 443639 h 605028" name="connsiteY10"/>
                <a:gd fmla="*/ 428645 w 591428" name="connsiteX11"/>
                <a:gd fmla="*/ 423524 h 605028" name="connsiteY11"/>
                <a:gd fmla="*/ 97631 w 591428" name="connsiteX12"/>
                <a:gd fmla="*/ 81001 h 605028" name="connsiteY12"/>
                <a:gd fmla="*/ 125322 w 591428" name="connsiteX13"/>
                <a:gd fmla="*/ 95833 h 605028" name="connsiteY13"/>
                <a:gd fmla="*/ 268488 w 591428" name="connsiteX14"/>
                <a:gd fmla="*/ 270570 h 605028" name="connsiteY14"/>
                <a:gd fmla="*/ 278330 w 591428" name="connsiteX15"/>
                <a:gd fmla="*/ 270570 h 605028" name="connsiteY15"/>
                <a:gd fmla="*/ 335151 w 591428" name="connsiteX16"/>
                <a:gd fmla="*/ 322667 h 605028" name="connsiteY16"/>
                <a:gd fmla="*/ 122258 w 591428" name="connsiteX17"/>
                <a:gd fmla="*/ 322667 h 605028" name="connsiteY17"/>
                <a:gd fmla="*/ 102018 w 591428" name="connsiteX18"/>
                <a:gd fmla="*/ 342876 h 605028" name="connsiteY18"/>
                <a:gd fmla="*/ 122258 w 591428" name="connsiteX19"/>
                <a:gd fmla="*/ 362991 h 605028" name="connsiteY19"/>
                <a:gd fmla="*/ 469033 w 591428" name="connsiteX20"/>
                <a:gd fmla="*/ 362991 h 605028" name="connsiteY20"/>
                <a:gd fmla="*/ 487880 w 591428" name="connsiteX21"/>
                <a:gd fmla="*/ 349457 h 605028" name="connsiteY21"/>
                <a:gd fmla="*/ 591216 w 591428" name="connsiteX22"/>
                <a:gd fmla="*/ 293282 h 605028" name="connsiteY22"/>
                <a:gd fmla="*/ 590380 w 591428" name="connsiteX23"/>
                <a:gd fmla="*/ 298009 h 605028" name="connsiteY23"/>
                <a:gd fmla="*/ 502178 w 591428" name="connsiteX24"/>
                <a:gd fmla="*/ 589918 h 605028" name="connsiteY24"/>
                <a:gd fmla="*/ 481752 w 591428" name="connsiteX25"/>
                <a:gd fmla="*/ 605028 h 605028" name="connsiteY25"/>
                <a:gd fmla="*/ 109446 w 591428" name="connsiteX26"/>
                <a:gd fmla="*/ 605028 h 605028" name="connsiteY26"/>
                <a:gd fmla="*/ 89020 w 591428" name="connsiteX27"/>
                <a:gd fmla="*/ 589918 h 605028" name="connsiteY27"/>
                <a:gd fmla="*/ 911 w 591428" name="connsiteX28"/>
                <a:gd fmla="*/ 298009 h 605028" name="connsiteY28"/>
                <a:gd fmla="*/ 4253 w 591428" name="connsiteX29"/>
                <a:gd fmla="*/ 279191 h 605028" name="connsiteY29"/>
                <a:gd fmla="*/ 21336 w 591428" name="connsiteX30"/>
                <a:gd fmla="*/ 270570 h 605028" name="connsiteY30"/>
                <a:gd fmla="*/ 162460 w 591428" name="connsiteX31"/>
                <a:gd fmla="*/ 270570 h 605028" name="connsiteY31"/>
                <a:gd fmla="*/ 61817 w 591428" name="connsiteX32"/>
                <a:gd fmla="*/ 147744 h 605028" name="connsiteY32"/>
                <a:gd fmla="*/ 52718 w 591428" name="connsiteX33"/>
                <a:gd fmla="*/ 117710 h 605028" name="connsiteY33"/>
                <a:gd fmla="*/ 67573 w 591428" name="connsiteX34"/>
                <a:gd fmla="*/ 90086 h 605028" name="connsiteY34"/>
                <a:gd fmla="*/ 97631 w 591428" name="connsiteX35"/>
                <a:gd fmla="*/ 81001 h 605028" name="connsiteY35"/>
                <a:gd fmla="*/ 444441 w 591428" name="connsiteX36"/>
                <a:gd fmla="*/ 62010 h 605028" name="connsiteY36"/>
                <a:gd fmla="*/ 414170 w 591428" name="connsiteX37"/>
                <a:gd fmla="*/ 92320 h 605028" name="connsiteY37"/>
                <a:gd fmla="*/ 414170 w 591428" name="connsiteX38"/>
                <a:gd fmla="*/ 116513 h 605028" name="connsiteY38"/>
                <a:gd fmla="*/ 389843 w 591428" name="connsiteX39"/>
                <a:gd fmla="*/ 116513 h 605028" name="connsiteY39"/>
                <a:gd fmla="*/ 359572 w 591428" name="connsiteX40"/>
                <a:gd fmla="*/ 146823 h 605028" name="connsiteY40"/>
                <a:gd fmla="*/ 389843 w 591428" name="connsiteX41"/>
                <a:gd fmla="*/ 177040 h 605028" name="connsiteY41"/>
                <a:gd fmla="*/ 414170 w 591428" name="connsiteX42"/>
                <a:gd fmla="*/ 177040 h 605028" name="connsiteY42"/>
                <a:gd fmla="*/ 414170 w 591428" name="connsiteX43"/>
                <a:gd fmla="*/ 201232 h 605028" name="connsiteY43"/>
                <a:gd fmla="*/ 444441 w 591428" name="connsiteX44"/>
                <a:gd fmla="*/ 231542 h 605028" name="connsiteY44"/>
                <a:gd fmla="*/ 474711 w 591428" name="connsiteX45"/>
                <a:gd fmla="*/ 201232 h 605028" name="connsiteY45"/>
                <a:gd fmla="*/ 474711 w 591428" name="connsiteX46"/>
                <a:gd fmla="*/ 177040 h 605028" name="connsiteY46"/>
                <a:gd fmla="*/ 499039 w 591428" name="connsiteX47"/>
                <a:gd fmla="*/ 177040 h 605028" name="connsiteY47"/>
                <a:gd fmla="*/ 529309 w 591428" name="connsiteX48"/>
                <a:gd fmla="*/ 146823 h 605028" name="connsiteY48"/>
                <a:gd fmla="*/ 499039 w 591428" name="connsiteX49"/>
                <a:gd fmla="*/ 116513 h 605028" name="connsiteY49"/>
                <a:gd fmla="*/ 474711 w 591428" name="connsiteX50"/>
                <a:gd fmla="*/ 116513 h 605028" name="connsiteY50"/>
                <a:gd fmla="*/ 474711 w 591428" name="connsiteX51"/>
                <a:gd fmla="*/ 92320 h 605028" name="connsiteY51"/>
                <a:gd fmla="*/ 444441 w 591428" name="connsiteX52"/>
                <a:gd fmla="*/ 62010 h 605028" name="connsiteY52"/>
                <a:gd fmla="*/ 444441 w 591428" name="connsiteX53"/>
                <a:gd fmla="*/ 0 h 605028" name="connsiteY53"/>
                <a:gd fmla="*/ 591428 w 591428" name="connsiteX54"/>
                <a:gd fmla="*/ 146823 h 605028" name="connsiteY54"/>
                <a:gd fmla="*/ 444441 w 591428" name="connsiteX55"/>
                <a:gd fmla="*/ 293552 h 605028" name="connsiteY55"/>
                <a:gd fmla="*/ 297453 w 591428" name="connsiteX56"/>
                <a:gd fmla="*/ 146823 h 605028" name="connsiteY56"/>
                <a:gd fmla="*/ 444441 w 591428" name="connsiteX57"/>
                <a:gd fmla="*/ 0 h 605028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028" w="591428">
                  <a:moveTo>
                    <a:pt x="203033" y="524380"/>
                  </a:moveTo>
                  <a:cubicBezTo>
                    <a:pt x="191892" y="524380"/>
                    <a:pt x="182886" y="533372"/>
                    <a:pt x="182886" y="544496"/>
                  </a:cubicBezTo>
                  <a:cubicBezTo>
                    <a:pt x="182886" y="555620"/>
                    <a:pt x="191892" y="564704"/>
                    <a:pt x="203033" y="564704"/>
                  </a:cubicBezTo>
                  <a:lnTo>
                    <a:pt x="388258" y="564704"/>
                  </a:lnTo>
                  <a:cubicBezTo>
                    <a:pt x="399399" y="564704"/>
                    <a:pt x="408405" y="555620"/>
                    <a:pt x="408405" y="544496"/>
                  </a:cubicBezTo>
                  <a:cubicBezTo>
                    <a:pt x="408405" y="533372"/>
                    <a:pt x="399399" y="524380"/>
                    <a:pt x="388258" y="524380"/>
                  </a:cubicBezTo>
                  <a:close/>
                  <a:moveTo>
                    <a:pt x="162646" y="423524"/>
                  </a:moveTo>
                  <a:cubicBezTo>
                    <a:pt x="151504" y="423524"/>
                    <a:pt x="142499" y="432515"/>
                    <a:pt x="142499" y="443639"/>
                  </a:cubicBezTo>
                  <a:cubicBezTo>
                    <a:pt x="142499" y="454856"/>
                    <a:pt x="151504" y="463848"/>
                    <a:pt x="162646" y="463848"/>
                  </a:cubicBezTo>
                  <a:lnTo>
                    <a:pt x="428645" y="463848"/>
                  </a:lnTo>
                  <a:cubicBezTo>
                    <a:pt x="439787" y="463848"/>
                    <a:pt x="448793" y="454856"/>
                    <a:pt x="448793" y="443639"/>
                  </a:cubicBezTo>
                  <a:cubicBezTo>
                    <a:pt x="448793" y="432515"/>
                    <a:pt x="439787" y="423524"/>
                    <a:pt x="428645" y="423524"/>
                  </a:cubicBezTo>
                  <a:close/>
                  <a:moveTo>
                    <a:pt x="97631" y="81001"/>
                  </a:moveTo>
                  <a:cubicBezTo>
                    <a:pt x="108076" y="82044"/>
                    <a:pt x="118127" y="87073"/>
                    <a:pt x="125322" y="95833"/>
                  </a:cubicBezTo>
                  <a:lnTo>
                    <a:pt x="268488" y="270570"/>
                  </a:lnTo>
                  <a:lnTo>
                    <a:pt x="278330" y="270570"/>
                  </a:lnTo>
                  <a:cubicBezTo>
                    <a:pt x="293835" y="291242"/>
                    <a:pt x="313054" y="308948"/>
                    <a:pt x="335151" y="322667"/>
                  </a:cubicBezTo>
                  <a:lnTo>
                    <a:pt x="122258" y="322667"/>
                  </a:lnTo>
                  <a:cubicBezTo>
                    <a:pt x="111117" y="322667"/>
                    <a:pt x="102018" y="331659"/>
                    <a:pt x="102018" y="342876"/>
                  </a:cubicBezTo>
                  <a:cubicBezTo>
                    <a:pt x="102018" y="353999"/>
                    <a:pt x="111117" y="362991"/>
                    <a:pt x="122258" y="362991"/>
                  </a:cubicBezTo>
                  <a:lnTo>
                    <a:pt x="469033" y="362991"/>
                  </a:lnTo>
                  <a:cubicBezTo>
                    <a:pt x="477853" y="362991"/>
                    <a:pt x="485188" y="357244"/>
                    <a:pt x="487880" y="349457"/>
                  </a:cubicBezTo>
                  <a:cubicBezTo>
                    <a:pt x="527710" y="340929"/>
                    <a:pt x="563363" y="320999"/>
                    <a:pt x="591216" y="293282"/>
                  </a:cubicBezTo>
                  <a:cubicBezTo>
                    <a:pt x="591123" y="294858"/>
                    <a:pt x="590845" y="296433"/>
                    <a:pt x="590380" y="298009"/>
                  </a:cubicBezTo>
                  <a:lnTo>
                    <a:pt x="502178" y="589918"/>
                  </a:lnTo>
                  <a:cubicBezTo>
                    <a:pt x="499486" y="598910"/>
                    <a:pt x="491223" y="605028"/>
                    <a:pt x="481752" y="605028"/>
                  </a:cubicBezTo>
                  <a:lnTo>
                    <a:pt x="109446" y="605028"/>
                  </a:lnTo>
                  <a:cubicBezTo>
                    <a:pt x="100069" y="605028"/>
                    <a:pt x="91805" y="598910"/>
                    <a:pt x="89020" y="589918"/>
                  </a:cubicBezTo>
                  <a:lnTo>
                    <a:pt x="911" y="298009"/>
                  </a:lnTo>
                  <a:cubicBezTo>
                    <a:pt x="-1039" y="291520"/>
                    <a:pt x="168" y="284568"/>
                    <a:pt x="4253" y="279191"/>
                  </a:cubicBezTo>
                  <a:cubicBezTo>
                    <a:pt x="8245" y="273722"/>
                    <a:pt x="14559" y="270570"/>
                    <a:pt x="21336" y="270570"/>
                  </a:cubicBezTo>
                  <a:lnTo>
                    <a:pt x="162460" y="270570"/>
                  </a:lnTo>
                  <a:lnTo>
                    <a:pt x="61817" y="147744"/>
                  </a:lnTo>
                  <a:cubicBezTo>
                    <a:pt x="54853" y="139309"/>
                    <a:pt x="51604" y="128556"/>
                    <a:pt x="52718" y="117710"/>
                  </a:cubicBezTo>
                  <a:cubicBezTo>
                    <a:pt x="53832" y="106864"/>
                    <a:pt x="59124" y="96945"/>
                    <a:pt x="67573" y="90086"/>
                  </a:cubicBezTo>
                  <a:cubicBezTo>
                    <a:pt x="76347" y="82902"/>
                    <a:pt x="87186" y="79958"/>
                    <a:pt x="97631" y="81001"/>
                  </a:cubicBezTo>
                  <a:close/>
                  <a:moveTo>
                    <a:pt x="444441" y="62010"/>
                  </a:moveTo>
                  <a:cubicBezTo>
                    <a:pt x="427727" y="62010"/>
                    <a:pt x="414170" y="75543"/>
                    <a:pt x="414170" y="92320"/>
                  </a:cubicBezTo>
                  <a:lnTo>
                    <a:pt x="414170" y="116513"/>
                  </a:lnTo>
                  <a:lnTo>
                    <a:pt x="389843" y="116513"/>
                  </a:lnTo>
                  <a:cubicBezTo>
                    <a:pt x="373129" y="116513"/>
                    <a:pt x="359572" y="130046"/>
                    <a:pt x="359572" y="146823"/>
                  </a:cubicBezTo>
                  <a:cubicBezTo>
                    <a:pt x="359572" y="163507"/>
                    <a:pt x="373129" y="177040"/>
                    <a:pt x="389843" y="177040"/>
                  </a:cubicBezTo>
                  <a:lnTo>
                    <a:pt x="414170" y="177040"/>
                  </a:lnTo>
                  <a:lnTo>
                    <a:pt x="414170" y="201232"/>
                  </a:lnTo>
                  <a:cubicBezTo>
                    <a:pt x="414170" y="218009"/>
                    <a:pt x="427727" y="231542"/>
                    <a:pt x="444441" y="231542"/>
                  </a:cubicBezTo>
                  <a:cubicBezTo>
                    <a:pt x="461154" y="231542"/>
                    <a:pt x="474711" y="218009"/>
                    <a:pt x="474711" y="201232"/>
                  </a:cubicBezTo>
                  <a:lnTo>
                    <a:pt x="474711" y="177040"/>
                  </a:lnTo>
                  <a:lnTo>
                    <a:pt x="499039" y="177040"/>
                  </a:lnTo>
                  <a:cubicBezTo>
                    <a:pt x="515752" y="177040"/>
                    <a:pt x="529309" y="163507"/>
                    <a:pt x="529309" y="146823"/>
                  </a:cubicBezTo>
                  <a:cubicBezTo>
                    <a:pt x="529309" y="130046"/>
                    <a:pt x="515752" y="116513"/>
                    <a:pt x="499039" y="116513"/>
                  </a:cubicBezTo>
                  <a:lnTo>
                    <a:pt x="474711" y="116513"/>
                  </a:lnTo>
                  <a:lnTo>
                    <a:pt x="474711" y="92320"/>
                  </a:lnTo>
                  <a:cubicBezTo>
                    <a:pt x="474711" y="75543"/>
                    <a:pt x="461154" y="62010"/>
                    <a:pt x="444441" y="62010"/>
                  </a:cubicBezTo>
                  <a:close/>
                  <a:moveTo>
                    <a:pt x="444441" y="0"/>
                  </a:moveTo>
                  <a:cubicBezTo>
                    <a:pt x="525688" y="0"/>
                    <a:pt x="591428" y="65718"/>
                    <a:pt x="591428" y="146823"/>
                  </a:cubicBezTo>
                  <a:cubicBezTo>
                    <a:pt x="591428" y="227834"/>
                    <a:pt x="525688" y="293552"/>
                    <a:pt x="444441" y="293552"/>
                  </a:cubicBezTo>
                  <a:cubicBezTo>
                    <a:pt x="363194" y="293552"/>
                    <a:pt x="297453" y="227834"/>
                    <a:pt x="297453" y="146823"/>
                  </a:cubicBezTo>
                  <a:cubicBezTo>
                    <a:pt x="297453" y="65718"/>
                    <a:pt x="363194" y="0"/>
                    <a:pt x="44444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8846" compatLnSpc="1" lIns="117692" numCol="1" rIns="117692" tIns="58846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19" name="Left-Right Arrow 24">
              <a:extLst>
                <a:ext uri="{FF2B5EF4-FFF2-40B4-BE49-F238E27FC236}">
                  <a16:creationId xmlns:a16="http://schemas.microsoft.com/office/drawing/2014/main" id="{02849683-FE80-4254-95D0-829C8811EE3C}"/>
                </a:ext>
              </a:extLst>
            </p:cNvPr>
            <p:cNvSpPr/>
            <p:nvPr/>
          </p:nvSpPr>
          <p:spPr>
            <a:xfrm rot="5400000">
              <a:off x="6099336" y="2411740"/>
              <a:ext cx="359593" cy="313372"/>
            </a:xfrm>
            <a:prstGeom prst="leftRightArrow">
              <a:avLst>
                <a:gd fmla="val 48356" name="adj1"/>
                <a:gd fmla="val 29258" name="adj2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20" name="Left-Right Arrow 25">
              <a:extLst>
                <a:ext uri="{FF2B5EF4-FFF2-40B4-BE49-F238E27FC236}">
                  <a16:creationId xmlns:a16="http://schemas.microsoft.com/office/drawing/2014/main" id="{39544301-4712-47C5-B3C1-98E19ADD5DBB}"/>
                </a:ext>
              </a:extLst>
            </p:cNvPr>
            <p:cNvSpPr/>
            <p:nvPr/>
          </p:nvSpPr>
          <p:spPr>
            <a:xfrm rot="5400000">
              <a:off x="6099336" y="4504028"/>
              <a:ext cx="359593" cy="313372"/>
            </a:xfrm>
            <a:prstGeom prst="leftRightArrow">
              <a:avLst>
                <a:gd fmla="val 48356" name="adj1"/>
                <a:gd fmla="val 29258" name="adj2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21" name="Left-Right Arrow 26">
              <a:extLst>
                <a:ext uri="{FF2B5EF4-FFF2-40B4-BE49-F238E27FC236}">
                  <a16:creationId xmlns:a16="http://schemas.microsoft.com/office/drawing/2014/main" id="{D5929069-9116-464C-A9B4-B0FA4E090DDA}"/>
                </a:ext>
              </a:extLst>
            </p:cNvPr>
            <p:cNvSpPr/>
            <p:nvPr/>
          </p:nvSpPr>
          <p:spPr>
            <a:xfrm rot="10800000">
              <a:off x="7152211" y="3404192"/>
              <a:ext cx="359593" cy="313372"/>
            </a:xfrm>
            <a:prstGeom prst="leftRightArrow">
              <a:avLst>
                <a:gd fmla="val 48356" name="adj1"/>
                <a:gd fmla="val 29258" name="adj2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22" name="Left-Right Arrow 27">
              <a:extLst>
                <a:ext uri="{FF2B5EF4-FFF2-40B4-BE49-F238E27FC236}">
                  <a16:creationId xmlns:a16="http://schemas.microsoft.com/office/drawing/2014/main" id="{0D32E5B9-D903-48D6-8809-E907ABE67920}"/>
                </a:ext>
              </a:extLst>
            </p:cNvPr>
            <p:cNvSpPr/>
            <p:nvPr/>
          </p:nvSpPr>
          <p:spPr>
            <a:xfrm rot="10800000">
              <a:off x="5049101" y="3404192"/>
              <a:ext cx="359593" cy="313372"/>
            </a:xfrm>
            <a:prstGeom prst="leftRightArrow">
              <a:avLst>
                <a:gd fmla="val 48356" name="adj1"/>
                <a:gd fmla="val 29258" name="adj2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23" name="Left-Right Arrow 28">
              <a:extLst>
                <a:ext uri="{FF2B5EF4-FFF2-40B4-BE49-F238E27FC236}">
                  <a16:creationId xmlns:a16="http://schemas.microsoft.com/office/drawing/2014/main" id="{6C39BB2A-4FDD-403B-BEF0-CEBEE4B68C58}"/>
                </a:ext>
              </a:extLst>
            </p:cNvPr>
            <p:cNvSpPr/>
            <p:nvPr/>
          </p:nvSpPr>
          <p:spPr>
            <a:xfrm rot="8022106">
              <a:off x="4747490" y="2416387"/>
              <a:ext cx="1006566" cy="313372"/>
            </a:xfrm>
            <a:prstGeom prst="leftRightArrow">
              <a:avLst>
                <a:gd fmla="val 48356" name="adj1"/>
                <a:gd fmla="val 78663" name="adj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24" name="Left-Right Arrow 29">
              <a:extLst>
                <a:ext uri="{FF2B5EF4-FFF2-40B4-BE49-F238E27FC236}">
                  <a16:creationId xmlns:a16="http://schemas.microsoft.com/office/drawing/2014/main" id="{A9A91956-6B7B-4C6A-81A4-666433364037}"/>
                </a:ext>
              </a:extLst>
            </p:cNvPr>
            <p:cNvSpPr/>
            <p:nvPr/>
          </p:nvSpPr>
          <p:spPr>
            <a:xfrm flipH="1" rot="13577894">
              <a:off x="6725070" y="2416389"/>
              <a:ext cx="1006566" cy="313372"/>
            </a:xfrm>
            <a:prstGeom prst="leftRightArrow">
              <a:avLst>
                <a:gd fmla="val 48356" name="adj1"/>
                <a:gd fmla="val 78663" name="adj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25" name="Left-Right Arrow 30">
              <a:extLst>
                <a:ext uri="{FF2B5EF4-FFF2-40B4-BE49-F238E27FC236}">
                  <a16:creationId xmlns:a16="http://schemas.microsoft.com/office/drawing/2014/main" id="{4B097374-6AFA-4B3A-86FA-9B55AC2467D9}"/>
                </a:ext>
              </a:extLst>
            </p:cNvPr>
            <p:cNvSpPr/>
            <p:nvPr/>
          </p:nvSpPr>
          <p:spPr>
            <a:xfrm flipV="1" rot="13577894">
              <a:off x="4747490" y="4394263"/>
              <a:ext cx="1006566" cy="313372"/>
            </a:xfrm>
            <a:prstGeom prst="leftRightArrow">
              <a:avLst>
                <a:gd fmla="val 48356" name="adj1"/>
                <a:gd fmla="val 78663" name="adj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  <p:sp>
          <p:nvSpPr>
            <p:cNvPr id="26" name="Left-Right Arrow 31">
              <a:extLst>
                <a:ext uri="{FF2B5EF4-FFF2-40B4-BE49-F238E27FC236}">
                  <a16:creationId xmlns:a16="http://schemas.microsoft.com/office/drawing/2014/main" id="{8FC0BEF1-083C-4674-8F9A-59DE42470D3B}"/>
                </a:ext>
              </a:extLst>
            </p:cNvPr>
            <p:cNvSpPr/>
            <p:nvPr/>
          </p:nvSpPr>
          <p:spPr>
            <a:xfrm flipH="1" flipV="1" rot="8022106">
              <a:off x="6725070" y="4394265"/>
              <a:ext cx="1006566" cy="313372"/>
            </a:xfrm>
            <a:prstGeom prst="leftRightArrow">
              <a:avLst>
                <a:gd fmla="val 48356" name="adj1"/>
                <a:gd fmla="val 78663" name="adj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648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B3404C0-3EAA-49FD-A631-0C14D05DF179}"/>
              </a:ext>
            </a:extLst>
          </p:cNvPr>
          <p:cNvGrpSpPr/>
          <p:nvPr/>
        </p:nvGrpSpPr>
        <p:grpSpPr>
          <a:xfrm>
            <a:off x="1383762" y="1599442"/>
            <a:ext cx="2930130" cy="954802"/>
            <a:chOff x="316090" y="4191297"/>
            <a:chExt cx="2930130" cy="954802"/>
          </a:xfrm>
        </p:grpSpPr>
        <p:sp>
          <p:nvSpPr>
            <p:cNvPr id="28" name="MH_Text_1">
              <a:extLst>
                <a:ext uri="{FF2B5EF4-FFF2-40B4-BE49-F238E27FC236}">
                  <a16:creationId xmlns:a16="http://schemas.microsoft.com/office/drawing/2014/main" id="{24F72123-5995-493E-BCAB-0597DC099F5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id="{B84B6BA4-54B2-4A31-B9D8-3F4C687F70C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1B27567-D011-429D-BF94-73BFA43ADEB0}"/>
              </a:ext>
            </a:extLst>
          </p:cNvPr>
          <p:cNvGrpSpPr/>
          <p:nvPr/>
        </p:nvGrpSpPr>
        <p:grpSpPr>
          <a:xfrm>
            <a:off x="1383762" y="4623910"/>
            <a:ext cx="2930130" cy="954802"/>
            <a:chOff x="1383762" y="4623910"/>
            <a:chExt cx="2930130" cy="954802"/>
          </a:xfrm>
        </p:grpSpPr>
        <p:sp>
          <p:nvSpPr>
            <p:cNvPr id="31" name="MH_Text_1">
              <a:extLst>
                <a:ext uri="{FF2B5EF4-FFF2-40B4-BE49-F238E27FC236}">
                  <a16:creationId xmlns:a16="http://schemas.microsoft.com/office/drawing/2014/main" id="{74D31545-89F0-41B4-849C-2929559DC10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83762" y="5166710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id="{22B3B91E-C1F5-4D1C-A940-B9247DBA87A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651367" y="4623910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CDDEF64-B808-4298-9907-C749DB05EEBA}"/>
              </a:ext>
            </a:extLst>
          </p:cNvPr>
          <p:cNvGrpSpPr/>
          <p:nvPr/>
        </p:nvGrpSpPr>
        <p:grpSpPr>
          <a:xfrm>
            <a:off x="8350619" y="1599442"/>
            <a:ext cx="2930130" cy="954802"/>
            <a:chOff x="8350619" y="1599442"/>
            <a:chExt cx="2930130" cy="954802"/>
          </a:xfrm>
        </p:grpSpPr>
        <p:sp>
          <p:nvSpPr>
            <p:cNvPr id="34" name="MH_Text_1">
              <a:extLst>
                <a:ext uri="{FF2B5EF4-FFF2-40B4-BE49-F238E27FC236}">
                  <a16:creationId xmlns:a16="http://schemas.microsoft.com/office/drawing/2014/main" id="{D3C69074-4067-48B1-86CE-FAE9AE6957C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5" name="MH_SubTitle_1">
              <a:extLst>
                <a:ext uri="{FF2B5EF4-FFF2-40B4-BE49-F238E27FC236}">
                  <a16:creationId xmlns:a16="http://schemas.microsoft.com/office/drawing/2014/main" id="{35CB411D-7BD2-490E-9567-E22EF865ED8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E1DA9E0-1A8C-4D50-B0AA-CD0A0C278F15}"/>
              </a:ext>
            </a:extLst>
          </p:cNvPr>
          <p:cNvGrpSpPr/>
          <p:nvPr/>
        </p:nvGrpSpPr>
        <p:grpSpPr>
          <a:xfrm>
            <a:off x="8350619" y="4623910"/>
            <a:ext cx="2930130" cy="954802"/>
            <a:chOff x="8350619" y="4623910"/>
            <a:chExt cx="2930130" cy="954802"/>
          </a:xfrm>
        </p:grpSpPr>
        <p:sp>
          <p:nvSpPr>
            <p:cNvPr id="37" name="MH_Text_1">
              <a:extLst>
                <a:ext uri="{FF2B5EF4-FFF2-40B4-BE49-F238E27FC236}">
                  <a16:creationId xmlns:a16="http://schemas.microsoft.com/office/drawing/2014/main" id="{1D398A36-6111-42A7-A1E5-4D5389CFB06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350619" y="5166710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8" name="MH_SubTitle_1">
              <a:extLst>
                <a:ext uri="{FF2B5EF4-FFF2-40B4-BE49-F238E27FC236}">
                  <a16:creationId xmlns:a16="http://schemas.microsoft.com/office/drawing/2014/main" id="{A104B756-AE7A-401E-ADAE-59B10629E717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8350619" y="4623910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</p:spTree>
    <p:extLst>
      <p:ext uri="{BB962C8B-B14F-4D97-AF65-F5344CB8AC3E}">
        <p14:creationId val="22009616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E5AA58F5-2E9E-42D0-BABA-9989890D51AD}"/>
              </a:ext>
            </a:extLst>
          </p:cNvPr>
          <p:cNvSpPr/>
          <p:nvPr/>
        </p:nvSpPr>
        <p:spPr>
          <a:xfrm>
            <a:off x="7098393" y="1804306"/>
            <a:ext cx="6553200" cy="6553200"/>
          </a:xfrm>
          <a:prstGeom prst="ellipse">
            <a:avLst/>
          </a:prstGeom>
          <a:solidFill>
            <a:srgbClr val="34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CE9FD57-3498-4478-98A2-126E312AF7FC}"/>
              </a:ext>
            </a:extLst>
          </p:cNvPr>
          <p:cNvGrpSpPr/>
          <p:nvPr/>
        </p:nvGrpSpPr>
        <p:grpSpPr>
          <a:xfrm>
            <a:off x="839198" y="3202849"/>
            <a:ext cx="4453660" cy="45719"/>
            <a:chOff x="5029200" y="2769580"/>
            <a:chExt cx="4453660" cy="4571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901D136-16B7-4BAD-AEF2-2CE16CC251CE}"/>
                </a:ext>
              </a:extLst>
            </p:cNvPr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28B2CD3-A300-4719-AD77-7C6A21144227}"/>
                </a:ext>
              </a:extLst>
            </p:cNvPr>
            <p:cNvCxnSpPr/>
            <p:nvPr/>
          </p:nvCxnSpPr>
          <p:spPr>
            <a:xfrm>
              <a:off x="5711825" y="2792439"/>
              <a:ext cx="3771035" cy="0"/>
            </a:xfrm>
            <a:prstGeom prst="line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E49D3445-F6AE-4232-B677-9B370F512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15" y="3451165"/>
            <a:ext cx="5223274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千图网(www.58pic.com) 是专注免费设计素材下载的网站!提供矢量图素材,矢量背景图片,矢量图库,还有psd素材,PS素材,设计模板,设计素材,PPT素材,以及网页素材。</a:t>
            </a:r>
          </a:p>
        </p:txBody>
      </p:sp>
      <p:sp>
        <p:nvSpPr>
          <p:cNvPr id="18" name="MH_SubTitle_1">
            <a:extLst>
              <a:ext uri="{FF2B5EF4-FFF2-40B4-BE49-F238E27FC236}">
                <a16:creationId xmlns:a16="http://schemas.microsoft.com/office/drawing/2014/main" id="{F7873AB2-80B5-4489-AB1E-1376CDF57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4815" y="2492389"/>
            <a:ext cx="3717457" cy="398488"/>
          </a:xfrm>
          <a:prstGeom prst="rect">
            <a:avLst/>
          </a:prstGeom>
        </p:spPr>
        <p:txBody>
          <a:bodyPr anchor="ctr" anchorCtr="0" rtlCol="0" wrap="square">
            <a:noAutofit/>
          </a:bodyPr>
          <a:lstStyle/>
          <a:p>
            <a:pPr>
              <a:lnSpc>
                <a:spcPct val="170000"/>
              </a:lnSpc>
            </a:pPr>
            <a:r>
              <a:rPr altLang="en-US" b="1" lang="zh-CN" sz="2400">
                <a:solidFill>
                  <a:srgbClr val="349A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中国千图网素材平台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532308F-0D58-4CBE-A0A7-B7E97673E4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200" l="1639" r="40480" t="3142"/>
          <a:stretch>
            <a:fillRect/>
          </a:stretch>
        </p:blipFill>
        <p:spPr>
          <a:xfrm>
            <a:off x="7464522" y="2173073"/>
            <a:ext cx="5824297" cy="5824297"/>
          </a:xfrm>
          <a:custGeom>
            <a:gdLst>
              <a:gd fmla="*/ 2283778 w 4567556" name="connsiteX0"/>
              <a:gd fmla="*/ 0 h 4567556" name="connsiteY0"/>
              <a:gd fmla="*/ 4567556 w 4567556" name="connsiteX1"/>
              <a:gd fmla="*/ 2283778 h 4567556" name="connsiteY1"/>
              <a:gd fmla="*/ 2283778 w 4567556" name="connsiteX2"/>
              <a:gd fmla="*/ 4567556 h 4567556" name="connsiteY2"/>
              <a:gd fmla="*/ 0 w 4567556" name="connsiteX3"/>
              <a:gd fmla="*/ 2283778 h 4567556" name="connsiteY3"/>
              <a:gd fmla="*/ 2283778 w 4567556" name="connsiteX4"/>
              <a:gd fmla="*/ 0 h 456755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567556" w="4567556">
                <a:moveTo>
                  <a:pt x="2283778" y="0"/>
                </a:moveTo>
                <a:cubicBezTo>
                  <a:pt x="3545074" y="0"/>
                  <a:pt x="4567556" y="1022482"/>
                  <a:pt x="4567556" y="2283778"/>
                </a:cubicBezTo>
                <a:cubicBezTo>
                  <a:pt x="4567556" y="3545074"/>
                  <a:pt x="3545074" y="4567556"/>
                  <a:pt x="2283778" y="4567556"/>
                </a:cubicBezTo>
                <a:cubicBezTo>
                  <a:pt x="1022482" y="4567556"/>
                  <a:pt x="0" y="3545074"/>
                  <a:pt x="0" y="2283778"/>
                </a:cubicBezTo>
                <a:cubicBezTo>
                  <a:pt x="0" y="1022482"/>
                  <a:pt x="1022482" y="0"/>
                  <a:pt x="22837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86044719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DF453F9-A44D-4869-ABD6-A13B0E8203FD}"/>
              </a:ext>
            </a:extLst>
          </p:cNvPr>
          <p:cNvGrpSpPr/>
          <p:nvPr/>
        </p:nvGrpSpPr>
        <p:grpSpPr>
          <a:xfrm>
            <a:off x="1937338" y="1586467"/>
            <a:ext cx="2685461" cy="4366680"/>
            <a:chOff x="1784939" y="1689100"/>
            <a:chExt cx="2421212" cy="3936999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FFFA47E7-5168-418D-8ED9-E78044CE4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4939" y="1689100"/>
              <a:ext cx="2421212" cy="2862661"/>
            </a:xfrm>
            <a:custGeom>
              <a:gdLst>
                <a:gd fmla="*/ 774 w 1058" name="T0"/>
                <a:gd fmla="*/ 1252 h 1252" name="T1"/>
                <a:gd fmla="*/ 283 w 1058" name="T2"/>
                <a:gd fmla="*/ 1252 h 1252" name="T3"/>
                <a:gd fmla="*/ 248 w 1058" name="T4"/>
                <a:gd fmla="*/ 1218 h 1252" name="T5"/>
                <a:gd fmla="*/ 142 w 1058" name="T6"/>
                <a:gd fmla="*/ 887 h 1252" name="T7"/>
                <a:gd fmla="*/ 110 w 1058" name="T8"/>
                <a:gd fmla="*/ 831 h 1252" name="T9"/>
                <a:gd fmla="*/ 0 w 1058" name="T10"/>
                <a:gd fmla="*/ 529 h 1252" name="T11"/>
                <a:gd fmla="*/ 529 w 1058" name="T12"/>
                <a:gd fmla="*/ 0 h 1252" name="T13"/>
                <a:gd fmla="*/ 1058 w 1058" name="T14"/>
                <a:gd fmla="*/ 529 h 1252" name="T15"/>
                <a:gd fmla="*/ 947 w 1058" name="T16"/>
                <a:gd fmla="*/ 831 h 1252" name="T17"/>
                <a:gd fmla="*/ 916 w 1058" name="T18"/>
                <a:gd fmla="*/ 887 h 1252" name="T19"/>
                <a:gd fmla="*/ 810 w 1058" name="T20"/>
                <a:gd fmla="*/ 1218 h 1252" name="T21"/>
                <a:gd fmla="*/ 774 w 1058" name="T22"/>
                <a:gd fmla="*/ 1252 h 1252" name="T23"/>
                <a:gd fmla="*/ 315 w 1058" name="T24"/>
                <a:gd fmla="*/ 1180 h 1252" name="T25"/>
                <a:gd fmla="*/ 742 w 1058" name="T26"/>
                <a:gd fmla="*/ 1180 h 1252" name="T27"/>
                <a:gd fmla="*/ 851 w 1058" name="T28"/>
                <a:gd fmla="*/ 857 h 1252" name="T29"/>
                <a:gd fmla="*/ 885 w 1058" name="T30"/>
                <a:gd fmla="*/ 794 h 1252" name="T31"/>
                <a:gd fmla="*/ 986 w 1058" name="T32"/>
                <a:gd fmla="*/ 529 h 1252" name="T33"/>
                <a:gd fmla="*/ 529 w 1058" name="T34"/>
                <a:gd fmla="*/ 72 h 1252" name="T35"/>
                <a:gd fmla="*/ 72 w 1058" name="T36"/>
                <a:gd fmla="*/ 529 h 1252" name="T37"/>
                <a:gd fmla="*/ 172 w 1058" name="T38"/>
                <a:gd fmla="*/ 794 h 1252" name="T39"/>
                <a:gd fmla="*/ 207 w 1058" name="T40"/>
                <a:gd fmla="*/ 857 h 1252" name="T41"/>
                <a:gd fmla="*/ 315 w 1058" name="T42"/>
                <a:gd fmla="*/ 1180 h 125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52" w="1058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txBody>
            <a:bodyPr anchor="t" anchorCtr="0" bIns="34283" compatLnSpc="1" lIns="68564" numCol="1" rIns="68564" tIns="34283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B94E017A-46ED-4E52-BE20-84EB69F53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821" y="4633465"/>
              <a:ext cx="1237450" cy="992634"/>
            </a:xfrm>
            <a:custGeom>
              <a:gdLst>
                <a:gd fmla="*/ 495 w 541" name="T0"/>
                <a:gd fmla="*/ 223 h 434" name="T1"/>
                <a:gd fmla="*/ 540 w 541" name="T2"/>
                <a:gd fmla="*/ 168 h 434" name="T3"/>
                <a:gd fmla="*/ 494 w 541" name="T4"/>
                <a:gd fmla="*/ 112 h 434" name="T5"/>
                <a:gd fmla="*/ 540 w 541" name="T6"/>
                <a:gd fmla="*/ 57 h 434" name="T7"/>
                <a:gd fmla="*/ 483 w 541" name="T8"/>
                <a:gd fmla="*/ 0 h 434" name="T9"/>
                <a:gd fmla="*/ 56 w 541" name="T10"/>
                <a:gd fmla="*/ 0 h 434" name="T11"/>
                <a:gd fmla="*/ 0 w 541" name="T12"/>
                <a:gd fmla="*/ 56 h 434" name="T13"/>
                <a:gd fmla="*/ 46 w 541" name="T14"/>
                <a:gd fmla="*/ 112 h 434" name="T15"/>
                <a:gd fmla="*/ 0 w 541" name="T16"/>
                <a:gd fmla="*/ 167 h 434" name="T17"/>
                <a:gd fmla="*/ 46 w 541" name="T18"/>
                <a:gd fmla="*/ 223 h 434" name="T19"/>
                <a:gd fmla="*/ 1 w 541" name="T20"/>
                <a:gd fmla="*/ 278 h 434" name="T21"/>
                <a:gd fmla="*/ 57 w 541" name="T22"/>
                <a:gd fmla="*/ 334 h 434" name="T23"/>
                <a:gd fmla="*/ 157 w 541" name="T24"/>
                <a:gd fmla="*/ 334 h 434" name="T25"/>
                <a:gd fmla="*/ 161 w 541" name="T26"/>
                <a:gd fmla="*/ 351 h 434" name="T27"/>
                <a:gd fmla="*/ 272 w 541" name="T28"/>
                <a:gd fmla="*/ 433 h 434" name="T29"/>
                <a:gd fmla="*/ 383 w 541" name="T30"/>
                <a:gd fmla="*/ 335 h 434" name="T31"/>
                <a:gd fmla="*/ 484 w 541" name="T32"/>
                <a:gd fmla="*/ 335 h 434" name="T33"/>
                <a:gd fmla="*/ 541 w 541" name="T34"/>
                <a:gd fmla="*/ 278 h 434" name="T35"/>
                <a:gd fmla="*/ 495 w 541" name="T36"/>
                <a:gd fmla="*/ 223 h 434" name="T37"/>
                <a:gd fmla="*/ 423 w 541" name="T38"/>
                <a:gd fmla="*/ 241 h 434" name="T39"/>
                <a:gd fmla="*/ 118 w 541" name="T40"/>
                <a:gd fmla="*/ 241 h 434" name="T41"/>
                <a:gd fmla="*/ 104 w 541" name="T42"/>
                <a:gd fmla="*/ 227 h 434" name="T43"/>
                <a:gd fmla="*/ 118 w 541" name="T44"/>
                <a:gd fmla="*/ 213 h 434" name="T45"/>
                <a:gd fmla="*/ 423 w 541" name="T46"/>
                <a:gd fmla="*/ 213 h 434" name="T47"/>
                <a:gd fmla="*/ 437 w 541" name="T48"/>
                <a:gd fmla="*/ 227 h 434" name="T49"/>
                <a:gd fmla="*/ 423 w 541" name="T50"/>
                <a:gd fmla="*/ 241 h 434" name="T51"/>
                <a:gd fmla="*/ 423 w 541" name="T52"/>
                <a:gd fmla="*/ 116 h 434" name="T53"/>
                <a:gd fmla="*/ 118 w 541" name="T54"/>
                <a:gd fmla="*/ 116 h 434" name="T55"/>
                <a:gd fmla="*/ 104 w 541" name="T56"/>
                <a:gd fmla="*/ 102 h 434" name="T57"/>
                <a:gd fmla="*/ 118 w 541" name="T58"/>
                <a:gd fmla="*/ 88 h 434" name="T59"/>
                <a:gd fmla="*/ 423 w 541" name="T60"/>
                <a:gd fmla="*/ 88 h 434" name="T61"/>
                <a:gd fmla="*/ 437 w 541" name="T62"/>
                <a:gd fmla="*/ 102 h 434" name="T63"/>
                <a:gd fmla="*/ 423 w 541" name="T64"/>
                <a:gd fmla="*/ 116 h 43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32" w="541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34283" compatLnSpc="1" lIns="68564" numCol="1" rIns="68564" tIns="34283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6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3C7D3C8A-F574-4CC5-8BAE-82A72D9E70E2}"/>
                </a:ext>
              </a:extLst>
            </p:cNvPr>
            <p:cNvGrpSpPr/>
            <p:nvPr/>
          </p:nvGrpSpPr>
          <p:grpSpPr>
            <a:xfrm>
              <a:off x="1994695" y="1878819"/>
              <a:ext cx="2001700" cy="1791714"/>
              <a:chOff x="8169276" y="952501"/>
              <a:chExt cx="3781424" cy="3384550"/>
            </a:xfrm>
            <a:solidFill>
              <a:srgbClr val="002060"/>
            </a:solidFill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E6336FDB-E8B0-41DA-89A7-AA3956B128CD}"/>
                  </a:ext>
                </a:extLst>
              </p:cNvPr>
              <p:cNvSpPr/>
              <p:nvPr/>
            </p:nvSpPr>
            <p:spPr bwMode="auto">
              <a:xfrm>
                <a:off x="9297988" y="1533526"/>
                <a:ext cx="1392237" cy="1004888"/>
              </a:xfrm>
              <a:custGeom>
                <a:gdLst>
                  <a:gd fmla="*/ 142 w 370" name="T0"/>
                  <a:gd fmla="*/ 228 h 267" name="T1"/>
                  <a:gd fmla="*/ 241 w 370" name="T2"/>
                  <a:gd fmla="*/ 248 h 267" name="T3"/>
                  <a:gd fmla="*/ 303 w 370" name="T4"/>
                  <a:gd fmla="*/ 226 h 267" name="T5"/>
                  <a:gd fmla="*/ 368 w 370" name="T6"/>
                  <a:gd fmla="*/ 107 h 267" name="T7"/>
                  <a:gd fmla="*/ 278 w 370" name="T8"/>
                  <a:gd fmla="*/ 11 h 267" name="T9"/>
                  <a:gd fmla="*/ 179 w 370" name="T10"/>
                  <a:gd fmla="*/ 58 h 267" name="T11"/>
                  <a:gd fmla="*/ 168 w 370" name="T12"/>
                  <a:gd fmla="*/ 65 h 267" name="T13"/>
                  <a:gd fmla="*/ 155 w 370" name="T14"/>
                  <a:gd fmla="*/ 60 h 267" name="T15"/>
                  <a:gd fmla="*/ 67 w 370" name="T16"/>
                  <a:gd fmla="*/ 47 h 267" name="T17"/>
                  <a:gd fmla="*/ 0 w 370" name="T18"/>
                  <a:gd fmla="*/ 116 h 267" name="T19"/>
                  <a:gd fmla="*/ 9 w 370" name="T20"/>
                  <a:gd fmla="*/ 121 h 267" name="T21"/>
                  <a:gd fmla="*/ 84 w 370" name="T22"/>
                  <a:gd fmla="*/ 267 h 267" name="T23"/>
                  <a:gd fmla="*/ 142 w 370" name="T24"/>
                  <a:gd fmla="*/ 228 h 26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67" w="370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6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1E7693B1-FCC0-4A25-961B-649422DE0D2E}"/>
                  </a:ext>
                </a:extLst>
              </p:cNvPr>
              <p:cNvSpPr/>
              <p:nvPr/>
            </p:nvSpPr>
            <p:spPr bwMode="auto">
              <a:xfrm>
                <a:off x="8169276" y="952501"/>
                <a:ext cx="3781424" cy="3384550"/>
              </a:xfrm>
              <a:custGeom>
                <a:gdLst>
                  <a:gd fmla="*/ 932 w 1005" name="T0"/>
                  <a:gd fmla="*/ 313 h 899" name="T1"/>
                  <a:gd fmla="*/ 693 w 1005" name="T2"/>
                  <a:gd fmla="*/ 126 h 899" name="T3"/>
                  <a:gd fmla="*/ 192 w 1005" name="T4"/>
                  <a:gd fmla="*/ 181 h 899" name="T5"/>
                  <a:gd fmla="*/ 261 w 1005" name="T6"/>
                  <a:gd fmla="*/ 549 h 899" name="T7"/>
                  <a:gd fmla="*/ 292 w 1005" name="T8"/>
                  <a:gd fmla="*/ 298 h 899" name="T9"/>
                  <a:gd fmla="*/ 155 w 1005" name="T10"/>
                  <a:gd fmla="*/ 377 h 899" name="T11"/>
                  <a:gd fmla="*/ 244 w 1005" name="T12"/>
                  <a:gd fmla="*/ 409 h 899" name="T13"/>
                  <a:gd fmla="*/ 255 w 1005" name="T14"/>
                  <a:gd fmla="*/ 435 h 899" name="T15"/>
                  <a:gd fmla="*/ 128 w 1005" name="T16"/>
                  <a:gd fmla="*/ 388 h 899" name="T17"/>
                  <a:gd fmla="*/ 274 w 1005" name="T18"/>
                  <a:gd fmla="*/ 257 h 899" name="T19"/>
                  <a:gd fmla="*/ 464 w 1005" name="T20"/>
                  <a:gd fmla="*/ 184 h 899" name="T21"/>
                  <a:gd fmla="*/ 673 w 1005" name="T22"/>
                  <a:gd fmla="*/ 190 h 899" name="T23"/>
                  <a:gd fmla="*/ 851 w 1005" name="T24"/>
                  <a:gd fmla="*/ 291 h 899" name="T25"/>
                  <a:gd fmla="*/ 914 w 1005" name="T26"/>
                  <a:gd fmla="*/ 518 h 899" name="T27"/>
                  <a:gd fmla="*/ 747 w 1005" name="T28"/>
                  <a:gd fmla="*/ 572 h 899" name="T29"/>
                  <a:gd fmla="*/ 474 w 1005" name="T30"/>
                  <a:gd fmla="*/ 615 h 899" name="T31"/>
                  <a:gd fmla="*/ 421 w 1005" name="T32"/>
                  <a:gd fmla="*/ 572 h 899" name="T33"/>
                  <a:gd fmla="*/ 446 w 1005" name="T34"/>
                  <a:gd fmla="*/ 560 h 899" name="T35"/>
                  <a:gd fmla="*/ 553 w 1005" name="T36"/>
                  <a:gd fmla="*/ 547 h 899" name="T37"/>
                  <a:gd fmla="*/ 854 w 1005" name="T38"/>
                  <a:gd fmla="*/ 560 h 899" name="T39"/>
                  <a:gd fmla="*/ 857 w 1005" name="T40"/>
                  <a:gd fmla="*/ 427 h 899" name="T41"/>
                  <a:gd fmla="*/ 831 w 1005" name="T42"/>
                  <a:gd fmla="*/ 311 h 899" name="T43"/>
                  <a:gd fmla="*/ 632 w 1005" name="T44"/>
                  <a:gd fmla="*/ 378 h 899" name="T45"/>
                  <a:gd fmla="*/ 742 w 1005" name="T46"/>
                  <a:gd fmla="*/ 461 h 899" name="T47"/>
                  <a:gd fmla="*/ 549 w 1005" name="T48"/>
                  <a:gd fmla="*/ 430 h 899" name="T49"/>
                  <a:gd fmla="*/ 447 w 1005" name="T50"/>
                  <a:gd fmla="*/ 410 h 899" name="T51"/>
                  <a:gd fmla="*/ 381 w 1005" name="T52"/>
                  <a:gd fmla="*/ 488 h 899" name="T53"/>
                  <a:gd fmla="*/ 300 w 1005" name="T54"/>
                  <a:gd fmla="*/ 535 h 899" name="T55"/>
                  <a:gd fmla="*/ 298 w 1005" name="T56"/>
                  <a:gd fmla="*/ 538 h 899" name="T57"/>
                  <a:gd fmla="*/ 274 w 1005" name="T58"/>
                  <a:gd fmla="*/ 618 h 899" name="T59"/>
                  <a:gd fmla="*/ 288 w 1005" name="T60"/>
                  <a:gd fmla="*/ 665 h 899" name="T61"/>
                  <a:gd fmla="*/ 352 w 1005" name="T62"/>
                  <a:gd fmla="*/ 724 h 899" name="T63"/>
                  <a:gd fmla="*/ 571 w 1005" name="T64"/>
                  <a:gd fmla="*/ 769 h 899" name="T65"/>
                  <a:gd fmla="*/ 570 w 1005" name="T66"/>
                  <a:gd fmla="*/ 769 h 899" name="T67"/>
                  <a:gd fmla="*/ 681 w 1005" name="T68"/>
                  <a:gd fmla="*/ 675 h 899" name="T69"/>
                  <a:gd fmla="*/ 650 w 1005" name="T70"/>
                  <a:gd fmla="*/ 634 h 899" name="T71"/>
                  <a:gd fmla="*/ 708 w 1005" name="T72"/>
                  <a:gd fmla="*/ 665 h 899" name="T73"/>
                  <a:gd fmla="*/ 691 w 1005" name="T74"/>
                  <a:gd fmla="*/ 750 h 899" name="T75"/>
                  <a:gd fmla="*/ 491 w 1005" name="T76"/>
                  <a:gd fmla="*/ 785 h 899" name="T77"/>
                  <a:gd fmla="*/ 787 w 1005" name="T78"/>
                  <a:gd fmla="*/ 830 h 899" name="T79"/>
                  <a:gd fmla="*/ 1001 w 1005" name="T80"/>
                  <a:gd fmla="*/ 474 h 899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899" w="1004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6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5084070-DA09-405D-8741-1AB63E742D74}"/>
              </a:ext>
            </a:extLst>
          </p:cNvPr>
          <p:cNvGrpSpPr/>
          <p:nvPr/>
        </p:nvGrpSpPr>
        <p:grpSpPr>
          <a:xfrm>
            <a:off x="6599783" y="1783443"/>
            <a:ext cx="3838989" cy="896746"/>
            <a:chOff x="6599783" y="1536700"/>
            <a:chExt cx="3838989" cy="89674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82E427D-CB96-48E5-8A31-6D5D2A44843C}"/>
                </a:ext>
              </a:extLst>
            </p:cNvPr>
            <p:cNvGrpSpPr/>
            <p:nvPr/>
          </p:nvGrpSpPr>
          <p:grpSpPr>
            <a:xfrm>
              <a:off x="7508642" y="1536700"/>
              <a:ext cx="2930130" cy="896746"/>
              <a:chOff x="616917" y="4412624"/>
              <a:chExt cx="2930130" cy="896746"/>
            </a:xfrm>
          </p:grpSpPr>
          <p:sp>
            <p:nvSpPr>
              <p:cNvPr id="18" name="MH_Text_1">
                <a:extLst>
                  <a:ext uri="{FF2B5EF4-FFF2-40B4-BE49-F238E27FC236}">
                    <a16:creationId xmlns:a16="http://schemas.microsoft.com/office/drawing/2014/main" id="{5EB35021-7D71-43A5-8902-CCA4D481A951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rtlCol="0" wrap="square">
                <a:noAutofit/>
              </a:bodyPr>
              <a:lstStyle/>
              <a:p>
                <a:r>
                  <a:rPr altLang="en-US" 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点击此处更换文本58pic.com</a:t>
                </a:r>
              </a:p>
            </p:txBody>
          </p:sp>
          <p:sp>
            <p:nvSpPr>
              <p:cNvPr id="19" name="MH_SubTitle_1">
                <a:extLst>
                  <a:ext uri="{FF2B5EF4-FFF2-40B4-BE49-F238E27FC236}">
                    <a16:creationId xmlns:a16="http://schemas.microsoft.com/office/drawing/2014/main" id="{6C9F8A00-B20C-436C-A41F-5580569634E0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anchor="ctr" anchorCtr="0" rtlCol="0" wrap="square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altLang="en-US" b="1" lang="zh-CN">
                    <a:solidFill>
                      <a:srgbClr val="349A9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中国千图网素材平台</a:t>
                </a:r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E39D6B2-CD1E-4BAD-A6FA-2CECA6C40B85}"/>
                </a:ext>
              </a:extLst>
            </p:cNvPr>
            <p:cNvSpPr/>
            <p:nvPr/>
          </p:nvSpPr>
          <p:spPr>
            <a:xfrm>
              <a:off x="6599783" y="1585180"/>
              <a:ext cx="642265" cy="642265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17" name="badge_126195">
              <a:extLst>
                <a:ext uri="{FF2B5EF4-FFF2-40B4-BE49-F238E27FC236}">
                  <a16:creationId xmlns:a16="http://schemas.microsoft.com/office/drawing/2014/main" id="{1DEF4520-CD48-4A6E-B1E0-6760FFBEE6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3619" y="1727052"/>
              <a:ext cx="340840" cy="350560"/>
            </a:xfrm>
            <a:custGeom>
              <a:gdLst>
                <a:gd fmla="*/ 6023 w 6383" name="T0"/>
                <a:gd fmla="*/ 2985 h 6575" name="T1"/>
                <a:gd fmla="*/ 5921 w 6383" name="T2"/>
                <a:gd fmla="*/ 1957 h 6575" name="T3"/>
                <a:gd fmla="*/ 5304 w 6383" name="T4"/>
                <a:gd fmla="*/ 1379 h 6575" name="T5"/>
                <a:gd fmla="*/ 4619 w 6383" name="T6"/>
                <a:gd fmla="*/ 608 h 6575" name="T7"/>
                <a:gd fmla="*/ 3777 w 6383" name="T8"/>
                <a:gd fmla="*/ 501 h 6575" name="T9"/>
                <a:gd fmla="*/ 2768 w 6383" name="T10"/>
                <a:gd fmla="*/ 280 h 6575" name="T11"/>
                <a:gd fmla="*/ 2028 w 6383" name="T12"/>
                <a:gd fmla="*/ 688 h 6575" name="T13"/>
                <a:gd fmla="*/ 1083 w 6383" name="T14"/>
                <a:gd fmla="*/ 1103 h 6575" name="T15"/>
                <a:gd fmla="*/ 723 w 6383" name="T16"/>
                <a:gd fmla="*/ 1868 h 6575" name="T17"/>
                <a:gd fmla="*/ 201 w 6383" name="T18"/>
                <a:gd fmla="*/ 2759 h 6575" name="T19"/>
                <a:gd fmla="*/ 360 w 6383" name="T20"/>
                <a:gd fmla="*/ 3591 h 6575" name="T21"/>
                <a:gd fmla="*/ 461 w 6383" name="T22"/>
                <a:gd fmla="*/ 4619 h 6575" name="T23"/>
                <a:gd fmla="*/ 1079 w 6383" name="T24"/>
                <a:gd fmla="*/ 5197 h 6575" name="T25"/>
                <a:gd fmla="*/ 1764 w 6383" name="T26"/>
                <a:gd fmla="*/ 5968 h 6575" name="T27"/>
                <a:gd fmla="*/ 2604 w 6383" name="T28"/>
                <a:gd fmla="*/ 6073 h 6575" name="T29"/>
                <a:gd fmla="*/ 3613 w 6383" name="T30"/>
                <a:gd fmla="*/ 6295 h 6575" name="T31"/>
                <a:gd fmla="*/ 4353 w 6383" name="T32"/>
                <a:gd fmla="*/ 5888 h 6575" name="T33"/>
                <a:gd fmla="*/ 5299 w 6383" name="T34"/>
                <a:gd fmla="*/ 5473 h 6575" name="T35"/>
                <a:gd fmla="*/ 5659 w 6383" name="T36"/>
                <a:gd fmla="*/ 4708 h 6575" name="T37"/>
                <a:gd fmla="*/ 6180 w 6383" name="T38"/>
                <a:gd fmla="*/ 3817 h 6575" name="T39"/>
                <a:gd fmla="*/ 3877 w 6383" name="T40"/>
                <a:gd fmla="*/ 4231 h 6575" name="T41"/>
                <a:gd fmla="*/ 3381 w 6383" name="T42"/>
                <a:gd fmla="*/ 4613 h 6575" name="T43"/>
                <a:gd fmla="*/ 3287 w 6383" name="T44"/>
                <a:gd fmla="*/ 4924 h 6575" name="T45"/>
                <a:gd fmla="*/ 2960 w 6383" name="T46"/>
                <a:gd fmla="*/ 4820 h 6575" name="T47"/>
                <a:gd fmla="*/ 2844 w 6383" name="T48"/>
                <a:gd fmla="*/ 4529 h 6575" name="T49"/>
                <a:gd fmla="*/ 2356 w 6383" name="T50"/>
                <a:gd fmla="*/ 4233 h 6575" name="T51"/>
                <a:gd fmla="*/ 2560 w 6383" name="T52"/>
                <a:gd fmla="*/ 3940 h 6575" name="T53"/>
                <a:gd fmla="*/ 3307 w 6383" name="T54"/>
                <a:gd fmla="*/ 4036 h 6575" name="T55"/>
                <a:gd fmla="*/ 3193 w 6383" name="T56"/>
                <a:gd fmla="*/ 3535 h 6575" name="T57"/>
                <a:gd fmla="*/ 2365 w 6383" name="T58"/>
                <a:gd fmla="*/ 2705 h 6575" name="T59"/>
                <a:gd fmla="*/ 2991 w 6383" name="T60"/>
                <a:gd fmla="*/ 1897 h 6575" name="T61"/>
                <a:gd fmla="*/ 3105 w 6383" name="T62"/>
                <a:gd fmla="*/ 1651 h 6575" name="T63"/>
                <a:gd fmla="*/ 3401 w 6383" name="T64"/>
                <a:gd fmla="*/ 1856 h 6575" name="T65"/>
                <a:gd fmla="*/ 3865 w 6383" name="T66"/>
                <a:gd fmla="*/ 2119 h 6575" name="T67"/>
                <a:gd fmla="*/ 3847 w 6383" name="T68"/>
                <a:gd fmla="*/ 2508 h 6575" name="T69"/>
                <a:gd fmla="*/ 3208 w 6383" name="T70"/>
                <a:gd fmla="*/ 2464 h 6575" name="T71"/>
                <a:gd fmla="*/ 3025 w 6383" name="T72"/>
                <a:gd fmla="*/ 2832 h 6575" name="T73"/>
                <a:gd fmla="*/ 3647 w 6383" name="T74"/>
                <a:gd fmla="*/ 3137 h 657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75" w="6383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49CE9C8-EA38-44CC-8514-208094183133}"/>
              </a:ext>
            </a:extLst>
          </p:cNvPr>
          <p:cNvGrpSpPr/>
          <p:nvPr/>
        </p:nvGrpSpPr>
        <p:grpSpPr>
          <a:xfrm>
            <a:off x="6599783" y="2873061"/>
            <a:ext cx="3838989" cy="896746"/>
            <a:chOff x="6599783" y="2626318"/>
            <a:chExt cx="3838989" cy="89674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A9FD03D-F83D-4BE0-AFCD-B7E84AA1E8DC}"/>
                </a:ext>
              </a:extLst>
            </p:cNvPr>
            <p:cNvGrpSpPr/>
            <p:nvPr/>
          </p:nvGrpSpPr>
          <p:grpSpPr>
            <a:xfrm>
              <a:off x="7508642" y="2626318"/>
              <a:ext cx="2930130" cy="896746"/>
              <a:chOff x="616917" y="4412624"/>
              <a:chExt cx="2930130" cy="896746"/>
            </a:xfrm>
          </p:grpSpPr>
          <p:sp>
            <p:nvSpPr>
              <p:cNvPr id="24" name="MH_Text_1">
                <a:extLst>
                  <a:ext uri="{FF2B5EF4-FFF2-40B4-BE49-F238E27FC236}">
                    <a16:creationId xmlns:a16="http://schemas.microsoft.com/office/drawing/2014/main" id="{97A54F2F-9DCE-4738-A0BA-B56E9DB766BF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rtlCol="0" wrap="square">
                <a:noAutofit/>
              </a:bodyPr>
              <a:lstStyle/>
              <a:p>
                <a:r>
                  <a:rPr altLang="en-US" 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点击此处更换文本58pic.com</a:t>
                </a:r>
              </a:p>
            </p:txBody>
          </p:sp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434E17D-8893-4CED-A67B-64FB44216552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anchor="ctr" anchorCtr="0" rtlCol="0" wrap="square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altLang="en-US" b="1" lang="zh-CN">
                    <a:solidFill>
                      <a:srgbClr val="0086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中国千图网素材平台</a:t>
                </a:r>
              </a:p>
            </p:txBody>
          </p: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762E29F-341A-4606-B7A5-DCE23D9E97E3}"/>
                </a:ext>
              </a:extLst>
            </p:cNvPr>
            <p:cNvSpPr/>
            <p:nvPr/>
          </p:nvSpPr>
          <p:spPr>
            <a:xfrm>
              <a:off x="6599783" y="2691196"/>
              <a:ext cx="642265" cy="642265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23" name="badge_126195">
              <a:extLst>
                <a:ext uri="{FF2B5EF4-FFF2-40B4-BE49-F238E27FC236}">
                  <a16:creationId xmlns:a16="http://schemas.microsoft.com/office/drawing/2014/main" id="{49892428-99FD-4B1D-913B-41235E4B65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8759" y="2840641"/>
              <a:ext cx="350560" cy="335415"/>
            </a:xfrm>
            <a:custGeom>
              <a:gdLst>
                <a:gd fmla="*/ 506351 w 607639" name="connsiteX0"/>
                <a:gd fmla="*/ 303381 h 581389" name="connsiteY0"/>
                <a:gd fmla="*/ 497450 w 607639" name="connsiteX1"/>
                <a:gd fmla="*/ 307292 h 581389" name="connsiteY1"/>
                <a:gd fmla="*/ 487215 w 607639" name="connsiteX2"/>
                <a:gd fmla="*/ 353863 h 581389" name="connsiteY2"/>
                <a:gd fmla="*/ 525487 w 607639" name="connsiteX3"/>
                <a:gd fmla="*/ 353863 h 581389" name="connsiteY3"/>
                <a:gd fmla="*/ 515341 w 607639" name="connsiteX4"/>
                <a:gd fmla="*/ 307914 h 581389" name="connsiteY4"/>
                <a:gd fmla="*/ 506351 w 607639" name="connsiteX5"/>
                <a:gd fmla="*/ 303381 h 581389" name="connsiteY5"/>
                <a:gd fmla="*/ 334070 w 607639" name="connsiteX6"/>
                <a:gd fmla="*/ 76311 h 581389" name="connsiteY6"/>
                <a:gd fmla="*/ 347032 w 607639" name="connsiteX7"/>
                <a:gd fmla="*/ 83232 h 581389" name="connsiteY7"/>
                <a:gd fmla="*/ 517922 w 607639" name="connsiteX8"/>
                <a:gd fmla="*/ 253876 h 581389" name="connsiteY8"/>
                <a:gd fmla="*/ 564917 w 607639" name="connsiteX9"/>
                <a:gd fmla="*/ 297693 h 581389" name="connsiteY9"/>
                <a:gd fmla="*/ 577288 w 607639" name="connsiteX10"/>
                <a:gd fmla="*/ 353863 h 581389" name="connsiteY10"/>
                <a:gd fmla="*/ 582273 w 607639" name="connsiteX11"/>
                <a:gd fmla="*/ 353863 h 581389" name="connsiteY11"/>
                <a:gd fmla="*/ 607639 w 607639" name="connsiteX12"/>
                <a:gd fmla="*/ 379193 h 581389" name="connsiteY12"/>
                <a:gd fmla="*/ 607639 w 607639" name="connsiteX13"/>
                <a:gd fmla="*/ 429765 h 581389" name="connsiteY13"/>
                <a:gd fmla="*/ 573728 w 607639" name="connsiteX14"/>
                <a:gd fmla="*/ 485313 h 581389" name="connsiteY14"/>
                <a:gd fmla="*/ 559576 w 607639" name="connsiteX15"/>
                <a:gd fmla="*/ 497400 h 581389" name="connsiteY15"/>
                <a:gd fmla="*/ 531273 w 607639" name="connsiteX16"/>
                <a:gd fmla="*/ 560325 h 581389" name="connsiteY16"/>
                <a:gd fmla="*/ 506351 w 607639" name="connsiteX17"/>
                <a:gd fmla="*/ 581389 h 581389" name="connsiteY17"/>
                <a:gd fmla="*/ 76278 w 607639" name="connsiteX18"/>
                <a:gd fmla="*/ 581389 h 581389" name="connsiteY18"/>
                <a:gd fmla="*/ 0 w 607639" name="connsiteX19"/>
                <a:gd fmla="*/ 505221 h 581389" name="connsiteY19"/>
                <a:gd fmla="*/ 0 w 607639" name="connsiteX20"/>
                <a:gd fmla="*/ 379193 h 581389" name="connsiteY20"/>
                <a:gd fmla="*/ 25277 w 607639" name="connsiteX21"/>
                <a:gd fmla="*/ 353863 h 581389" name="connsiteY21"/>
                <a:gd fmla="*/ 25277 w 607639" name="connsiteX22"/>
                <a:gd fmla="*/ 227480 h 581389" name="connsiteY22"/>
                <a:gd fmla="*/ 177209 w 607639" name="connsiteX23"/>
                <a:gd fmla="*/ 227480 h 581389" name="connsiteY23"/>
                <a:gd fmla="*/ 177209 w 607639" name="connsiteX24"/>
                <a:gd fmla="*/ 353863 h 581389" name="connsiteY24"/>
                <a:gd fmla="*/ 253131 w 607639" name="connsiteX25"/>
                <a:gd fmla="*/ 353863 h 581389" name="connsiteY25"/>
                <a:gd fmla="*/ 253131 w 607639" name="connsiteX26"/>
                <a:gd fmla="*/ 303381 h 581389" name="connsiteY26"/>
                <a:gd fmla="*/ 278497 w 607639" name="connsiteX27"/>
                <a:gd fmla="*/ 278051 h 581389" name="connsiteY27"/>
                <a:gd fmla="*/ 379785 w 607639" name="connsiteX28"/>
                <a:gd fmla="*/ 278051 h 581389" name="connsiteY28"/>
                <a:gd fmla="*/ 405063 w 607639" name="connsiteX29"/>
                <a:gd fmla="*/ 303381 h 581389" name="connsiteY29"/>
                <a:gd fmla="*/ 405063 w 607639" name="connsiteX30"/>
                <a:gd fmla="*/ 353863 h 581389" name="connsiteY30"/>
                <a:gd fmla="*/ 435325 w 607639" name="connsiteX31"/>
                <a:gd fmla="*/ 353863 h 581389" name="connsiteY31"/>
                <a:gd fmla="*/ 447875 w 607639" name="connsiteX32"/>
                <a:gd fmla="*/ 297071 h 581389" name="connsiteY32"/>
                <a:gd fmla="*/ 462738 w 607639" name="connsiteX33"/>
                <a:gd fmla="*/ 270230 h 581389" name="connsiteY33"/>
                <a:gd fmla="*/ 354419 w 607639" name="connsiteX34"/>
                <a:gd fmla="*/ 162155 h 581389" name="connsiteY34"/>
                <a:gd fmla="*/ 354419 w 607639" name="connsiteX35"/>
                <a:gd fmla="*/ 202239 h 581389" name="connsiteY35"/>
                <a:gd fmla="*/ 329141 w 607639" name="connsiteX36"/>
                <a:gd fmla="*/ 227480 h 581389" name="connsiteY36"/>
                <a:gd fmla="*/ 303775 w 607639" name="connsiteX37"/>
                <a:gd fmla="*/ 202239 h 581389" name="connsiteY37"/>
                <a:gd fmla="*/ 303775 w 607639" name="connsiteX38"/>
                <a:gd fmla="*/ 101096 h 581389" name="connsiteY38"/>
                <a:gd fmla="*/ 319440 w 607639" name="connsiteX39"/>
                <a:gd fmla="*/ 77722 h 581389" name="connsiteY39"/>
                <a:gd fmla="*/ 334070 w 607639" name="connsiteX40"/>
                <a:gd fmla="*/ 76311 h 581389" name="connsiteY40"/>
                <a:gd fmla="*/ 101270 w 607639" name="connsiteX41"/>
                <a:gd fmla="*/ 0 h 581389" name="connsiteY41"/>
                <a:gd fmla="*/ 126547 w 607639" name="connsiteX42"/>
                <a:gd fmla="*/ 25323 h 581389" name="connsiteY42"/>
                <a:gd fmla="*/ 126547 w 607639" name="connsiteX43"/>
                <a:gd fmla="*/ 75881 h 581389" name="connsiteY43"/>
                <a:gd fmla="*/ 151912 w 607639" name="connsiteX44"/>
                <a:gd fmla="*/ 75881 h 581389" name="connsiteY44"/>
                <a:gd fmla="*/ 177189 w 607639" name="connsiteX45"/>
                <a:gd fmla="*/ 101116 h 581389" name="connsiteY45"/>
                <a:gd fmla="*/ 177189 w 607639" name="connsiteX46"/>
                <a:gd fmla="*/ 176908 h 581389" name="connsiteY46"/>
                <a:gd fmla="*/ 25262 w 607639" name="connsiteX47"/>
                <a:gd fmla="*/ 176908 h 581389" name="connsiteY47"/>
                <a:gd fmla="*/ 25262 w 607639" name="connsiteX48"/>
                <a:gd fmla="*/ 101116 h 581389" name="connsiteY48"/>
                <a:gd fmla="*/ 50628 w 607639" name="connsiteX49"/>
                <a:gd fmla="*/ 75881 h 581389" name="connsiteY49"/>
                <a:gd fmla="*/ 75904 w 607639" name="connsiteX50"/>
                <a:gd fmla="*/ 75881 h 581389" name="connsiteY50"/>
                <a:gd fmla="*/ 75904 w 607639" name="connsiteX51"/>
                <a:gd fmla="*/ 25323 h 581389" name="connsiteY51"/>
                <a:gd fmla="*/ 101270 w 607639" name="connsiteX52"/>
                <a:gd fmla="*/ 0 h 581389" name="connsiteY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b="b" l="l" r="r" t="t"/>
              <a:pathLst>
                <a:path h="581389" w="607639">
                  <a:moveTo>
                    <a:pt x="506351" y="303381"/>
                  </a:moveTo>
                  <a:cubicBezTo>
                    <a:pt x="500655" y="303381"/>
                    <a:pt x="497717" y="306314"/>
                    <a:pt x="497450" y="307292"/>
                  </a:cubicBezTo>
                  <a:lnTo>
                    <a:pt x="487215" y="353863"/>
                  </a:lnTo>
                  <a:lnTo>
                    <a:pt x="525487" y="353863"/>
                  </a:lnTo>
                  <a:lnTo>
                    <a:pt x="515341" y="307914"/>
                  </a:lnTo>
                  <a:cubicBezTo>
                    <a:pt x="514985" y="306314"/>
                    <a:pt x="511958" y="303381"/>
                    <a:pt x="506351" y="303381"/>
                  </a:cubicBezTo>
                  <a:close/>
                  <a:moveTo>
                    <a:pt x="334070" y="76311"/>
                  </a:moveTo>
                  <a:cubicBezTo>
                    <a:pt x="338888" y="77277"/>
                    <a:pt x="343427" y="79633"/>
                    <a:pt x="347032" y="83232"/>
                  </a:cubicBezTo>
                  <a:lnTo>
                    <a:pt x="517922" y="253876"/>
                  </a:lnTo>
                  <a:cubicBezTo>
                    <a:pt x="541597" y="258231"/>
                    <a:pt x="560555" y="275207"/>
                    <a:pt x="564917" y="297693"/>
                  </a:cubicBezTo>
                  <a:lnTo>
                    <a:pt x="577288" y="353863"/>
                  </a:lnTo>
                  <a:lnTo>
                    <a:pt x="582273" y="353863"/>
                  </a:lnTo>
                  <a:cubicBezTo>
                    <a:pt x="596335" y="353863"/>
                    <a:pt x="607639" y="365240"/>
                    <a:pt x="607639" y="379193"/>
                  </a:cubicBezTo>
                  <a:lnTo>
                    <a:pt x="607639" y="429765"/>
                  </a:lnTo>
                  <a:cubicBezTo>
                    <a:pt x="607639" y="461227"/>
                    <a:pt x="582095" y="479358"/>
                    <a:pt x="573728" y="485313"/>
                  </a:cubicBezTo>
                  <a:cubicBezTo>
                    <a:pt x="570969" y="487357"/>
                    <a:pt x="561890" y="495178"/>
                    <a:pt x="559576" y="497400"/>
                  </a:cubicBezTo>
                  <a:cubicBezTo>
                    <a:pt x="545068" y="511798"/>
                    <a:pt x="536079" y="531796"/>
                    <a:pt x="531273" y="560325"/>
                  </a:cubicBezTo>
                  <a:cubicBezTo>
                    <a:pt x="529314" y="572501"/>
                    <a:pt x="518723" y="581389"/>
                    <a:pt x="506351" y="581389"/>
                  </a:cubicBezTo>
                  <a:lnTo>
                    <a:pt x="76278" y="581389"/>
                  </a:lnTo>
                  <a:cubicBezTo>
                    <a:pt x="34267" y="581389"/>
                    <a:pt x="0" y="547260"/>
                    <a:pt x="0" y="505221"/>
                  </a:cubicBezTo>
                  <a:lnTo>
                    <a:pt x="0" y="379193"/>
                  </a:lnTo>
                  <a:cubicBezTo>
                    <a:pt x="0" y="365240"/>
                    <a:pt x="11304" y="353863"/>
                    <a:pt x="25277" y="353863"/>
                  </a:cubicBezTo>
                  <a:lnTo>
                    <a:pt x="25277" y="227480"/>
                  </a:lnTo>
                  <a:lnTo>
                    <a:pt x="177209" y="227480"/>
                  </a:lnTo>
                  <a:lnTo>
                    <a:pt x="177209" y="353863"/>
                  </a:lnTo>
                  <a:lnTo>
                    <a:pt x="253131" y="353863"/>
                  </a:lnTo>
                  <a:lnTo>
                    <a:pt x="253131" y="303381"/>
                  </a:lnTo>
                  <a:cubicBezTo>
                    <a:pt x="253131" y="289427"/>
                    <a:pt x="264524" y="278051"/>
                    <a:pt x="278497" y="278051"/>
                  </a:cubicBezTo>
                  <a:lnTo>
                    <a:pt x="379785" y="278051"/>
                  </a:lnTo>
                  <a:cubicBezTo>
                    <a:pt x="393759" y="278051"/>
                    <a:pt x="405063" y="289427"/>
                    <a:pt x="405063" y="303381"/>
                  </a:cubicBezTo>
                  <a:lnTo>
                    <a:pt x="405063" y="353863"/>
                  </a:lnTo>
                  <a:lnTo>
                    <a:pt x="435325" y="353863"/>
                  </a:lnTo>
                  <a:lnTo>
                    <a:pt x="447875" y="297071"/>
                  </a:lnTo>
                  <a:cubicBezTo>
                    <a:pt x="449922" y="286761"/>
                    <a:pt x="455262" y="277607"/>
                    <a:pt x="462738" y="270230"/>
                  </a:cubicBezTo>
                  <a:lnTo>
                    <a:pt x="354419" y="162155"/>
                  </a:lnTo>
                  <a:lnTo>
                    <a:pt x="354419" y="202239"/>
                  </a:lnTo>
                  <a:cubicBezTo>
                    <a:pt x="354419" y="216192"/>
                    <a:pt x="343115" y="227480"/>
                    <a:pt x="329141" y="227480"/>
                  </a:cubicBezTo>
                  <a:cubicBezTo>
                    <a:pt x="315079" y="227480"/>
                    <a:pt x="303775" y="216192"/>
                    <a:pt x="303775" y="202239"/>
                  </a:cubicBezTo>
                  <a:lnTo>
                    <a:pt x="303775" y="101096"/>
                  </a:lnTo>
                  <a:cubicBezTo>
                    <a:pt x="303775" y="90876"/>
                    <a:pt x="309916" y="81632"/>
                    <a:pt x="319440" y="77722"/>
                  </a:cubicBezTo>
                  <a:cubicBezTo>
                    <a:pt x="324158" y="75766"/>
                    <a:pt x="329253" y="75344"/>
                    <a:pt x="334070" y="76311"/>
                  </a:cubicBezTo>
                  <a:close/>
                  <a:moveTo>
                    <a:pt x="101270" y="0"/>
                  </a:moveTo>
                  <a:cubicBezTo>
                    <a:pt x="115243" y="0"/>
                    <a:pt x="126547" y="11373"/>
                    <a:pt x="126547" y="25323"/>
                  </a:cubicBezTo>
                  <a:lnTo>
                    <a:pt x="126547" y="75881"/>
                  </a:lnTo>
                  <a:lnTo>
                    <a:pt x="151912" y="75881"/>
                  </a:lnTo>
                  <a:cubicBezTo>
                    <a:pt x="165886" y="75881"/>
                    <a:pt x="177189" y="87166"/>
                    <a:pt x="177189" y="101116"/>
                  </a:cubicBezTo>
                  <a:lnTo>
                    <a:pt x="177189" y="176908"/>
                  </a:lnTo>
                  <a:lnTo>
                    <a:pt x="25262" y="176908"/>
                  </a:lnTo>
                  <a:lnTo>
                    <a:pt x="25262" y="101116"/>
                  </a:lnTo>
                  <a:cubicBezTo>
                    <a:pt x="25262" y="87166"/>
                    <a:pt x="36654" y="75881"/>
                    <a:pt x="50628" y="75881"/>
                  </a:cubicBezTo>
                  <a:lnTo>
                    <a:pt x="75904" y="75881"/>
                  </a:lnTo>
                  <a:lnTo>
                    <a:pt x="75904" y="25323"/>
                  </a:lnTo>
                  <a:cubicBezTo>
                    <a:pt x="75904" y="11373"/>
                    <a:pt x="87208" y="0"/>
                    <a:pt x="1012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 sz="200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7504D16-015A-4D6E-816B-5A77035C5971}"/>
              </a:ext>
            </a:extLst>
          </p:cNvPr>
          <p:cNvGrpSpPr/>
          <p:nvPr/>
        </p:nvGrpSpPr>
        <p:grpSpPr>
          <a:xfrm>
            <a:off x="6599783" y="3962679"/>
            <a:ext cx="3838989" cy="896746"/>
            <a:chOff x="6599783" y="3715936"/>
            <a:chExt cx="3838989" cy="89674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83343C5-FBAC-402D-8A70-8C8C9669CC49}"/>
                </a:ext>
              </a:extLst>
            </p:cNvPr>
            <p:cNvGrpSpPr/>
            <p:nvPr/>
          </p:nvGrpSpPr>
          <p:grpSpPr>
            <a:xfrm>
              <a:off x="7508642" y="3715936"/>
              <a:ext cx="2930130" cy="896746"/>
              <a:chOff x="616917" y="4412624"/>
              <a:chExt cx="2930130" cy="896746"/>
            </a:xfrm>
          </p:grpSpPr>
          <p:sp>
            <p:nvSpPr>
              <p:cNvPr id="30" name="MH_Text_1">
                <a:extLst>
                  <a:ext uri="{FF2B5EF4-FFF2-40B4-BE49-F238E27FC236}">
                    <a16:creationId xmlns:a16="http://schemas.microsoft.com/office/drawing/2014/main" id="{4B22AF19-C1B5-4DBB-A193-F09C26B7A358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rtlCol="0" wrap="square">
                <a:noAutofit/>
              </a:bodyPr>
              <a:lstStyle/>
              <a:p>
                <a:r>
                  <a:rPr altLang="en-US" 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点击此处更换文本58pic.com</a:t>
                </a:r>
              </a:p>
            </p:txBody>
          </p:sp>
          <p:sp>
            <p:nvSpPr>
              <p:cNvPr id="31" name="MH_SubTitle_1">
                <a:extLst>
                  <a:ext uri="{FF2B5EF4-FFF2-40B4-BE49-F238E27FC236}">
                    <a16:creationId xmlns:a16="http://schemas.microsoft.com/office/drawing/2014/main" id="{A48E29E1-4C79-471D-82AB-FB73B137EE89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anchor="ctr" anchorCtr="0" rtlCol="0" wrap="square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altLang="en-US" b="1" lang="zh-CN">
                    <a:solidFill>
                      <a:srgbClr val="349A9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中国千图网素材平台</a:t>
                </a:r>
              </a:p>
            </p:txBody>
          </p:sp>
        </p:grp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0694C31-D4D6-46B5-AC81-4188E03B14D0}"/>
                </a:ext>
              </a:extLst>
            </p:cNvPr>
            <p:cNvSpPr/>
            <p:nvPr/>
          </p:nvSpPr>
          <p:spPr>
            <a:xfrm>
              <a:off x="6599783" y="3740932"/>
              <a:ext cx="642265" cy="642265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29" name="badge_126195">
              <a:extLst>
                <a:ext uri="{FF2B5EF4-FFF2-40B4-BE49-F238E27FC236}">
                  <a16:creationId xmlns:a16="http://schemas.microsoft.com/office/drawing/2014/main" id="{16EF22B1-6178-4BFE-A898-3BA5722B2F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7521" y="3893424"/>
              <a:ext cx="293035" cy="350560"/>
            </a:xfrm>
            <a:custGeom>
              <a:gdLst>
                <a:gd fmla="*/ 295234 w 508283" name="connsiteX0"/>
                <a:gd fmla="*/ 327353 h 608062" name="connsiteY0"/>
                <a:gd fmla="*/ 317262 w 508283" name="connsiteX1"/>
                <a:gd fmla="*/ 357393 h 608062" name="connsiteY1"/>
                <a:gd fmla="*/ 295234 w 508283" name="connsiteX2"/>
                <a:gd fmla="*/ 387969 h 608062" name="connsiteY2"/>
                <a:gd fmla="*/ 277181 w 508283" name="connsiteX3"/>
                <a:gd fmla="*/ 373164 h 608062" name="connsiteY3"/>
                <a:gd fmla="*/ 277181 w 508283" name="connsiteX4"/>
                <a:gd fmla="*/ 342802 h 608062" name="connsiteY4"/>
                <a:gd fmla="*/ 295234 w 508283" name="connsiteX5"/>
                <a:gd fmla="*/ 327353 h 608062" name="connsiteY5"/>
                <a:gd fmla="*/ 130681 w 508283" name="connsiteX6"/>
                <a:gd fmla="*/ 297010 h 608062" name="connsiteY6"/>
                <a:gd fmla="*/ 143671 w 508283" name="connsiteX7"/>
                <a:gd fmla="*/ 342031 h 608062" name="connsiteY7"/>
                <a:gd fmla="*/ 118550 w 508283" name="connsiteX8"/>
                <a:gd fmla="*/ 342031 h 608062" name="connsiteY8"/>
                <a:gd fmla="*/ 102603 w 508283" name="connsiteX9"/>
                <a:gd fmla="*/ 242387 h 608062" name="connsiteY9"/>
                <a:gd fmla="*/ 46354 w 508283" name="connsiteX10"/>
                <a:gd fmla="*/ 426030 h 608062" name="connsiteY10"/>
                <a:gd fmla="*/ 97656 w 508283" name="connsiteX11"/>
                <a:gd fmla="*/ 426030 h 608062" name="connsiteY11"/>
                <a:gd fmla="*/ 110132 w 508283" name="connsiteX12"/>
                <a:gd fmla="*/ 381462 h 608062" name="connsiteY12"/>
                <a:gd fmla="*/ 152399 w 508283" name="connsiteX13"/>
                <a:gd fmla="*/ 381462 h 608062" name="connsiteY13"/>
                <a:gd fmla="*/ 165735 w 508283" name="connsiteX14"/>
                <a:gd fmla="*/ 426030 h 608062" name="connsiteY14"/>
                <a:gd fmla="*/ 218650 w 508283" name="connsiteX15"/>
                <a:gd fmla="*/ 426030 h 608062" name="connsiteY15"/>
                <a:gd fmla="*/ 161541 w 508283" name="connsiteX16"/>
                <a:gd fmla="*/ 242387 h 608062" name="connsiteY16"/>
                <a:gd fmla="*/ 227254 w 508283" name="connsiteX17"/>
                <a:gd fmla="*/ 233044 h 608062" name="connsiteY17"/>
                <a:gd fmla="*/ 227147 w 508283" name="connsiteX18"/>
                <a:gd fmla="*/ 426030 h 608062" name="connsiteY18"/>
                <a:gd fmla="*/ 269091 w 508283" name="connsiteX19"/>
                <a:gd fmla="*/ 426030 h 608062" name="connsiteY19"/>
                <a:gd fmla="*/ 269952 w 508283" name="connsiteX20"/>
                <a:gd fmla="*/ 415935 h 608062" name="connsiteY20"/>
                <a:gd fmla="*/ 304475 w 508283" name="connsiteX21"/>
                <a:gd fmla="*/ 428930 h 608062" name="connsiteY21"/>
                <a:gd fmla="*/ 347926 w 508283" name="connsiteX22"/>
                <a:gd fmla="*/ 410351 h 608062" name="connsiteY22"/>
                <a:gd fmla="*/ 367285 w 508283" name="connsiteX23"/>
                <a:gd fmla="*/ 355902 h 608062" name="connsiteY23"/>
                <a:gd fmla="*/ 348356 w 508283" name="connsiteX24"/>
                <a:gd fmla="*/ 302850 h 608062" name="connsiteY24"/>
                <a:gd fmla="*/ 310175 w 508283" name="connsiteX25"/>
                <a:gd fmla="*/ 287170 h 608062" name="connsiteY25"/>
                <a:gd fmla="*/ 276512 w 508283" name="connsiteX26"/>
                <a:gd fmla="*/ 297910 h 608062" name="connsiteY26"/>
                <a:gd fmla="*/ 276512 w 508283" name="connsiteX27"/>
                <a:gd fmla="*/ 233044 h 608062" name="connsiteY27"/>
                <a:gd fmla="*/ 75823 w 508283" name="connsiteX28"/>
                <a:gd fmla="*/ 42957 h 608062" name="connsiteY28"/>
                <a:gd fmla="*/ 52377 w 508283" name="connsiteX29"/>
                <a:gd fmla="*/ 77753 h 608062" name="connsiteY29"/>
                <a:gd fmla="*/ 428051 w 508283" name="connsiteX30"/>
                <a:gd fmla="*/ 77753 h 608062" name="connsiteY30"/>
                <a:gd fmla="*/ 428051 w 508283" name="connsiteX31"/>
                <a:gd fmla="*/ 554580 h 608062" name="connsiteY31"/>
                <a:gd fmla="*/ 465263 w 508283" name="connsiteX32"/>
                <a:gd fmla="*/ 526228 h 608062" name="connsiteY32"/>
                <a:gd fmla="*/ 465263 w 508283" name="connsiteX33"/>
                <a:gd fmla="*/ 42957 h 608062" name="connsiteY33"/>
                <a:gd fmla="*/ 53023 w 508283" name="connsiteX34"/>
                <a:gd fmla="*/ 0 h 608062" name="connsiteY34"/>
                <a:gd fmla="*/ 508283 w 508283" name="connsiteX35"/>
                <a:gd fmla="*/ 0 h 608062" name="connsiteY35"/>
                <a:gd fmla="*/ 508283 w 508283" name="connsiteX36"/>
                <a:gd fmla="*/ 547385 h 608062" name="connsiteY36"/>
                <a:gd fmla="*/ 429449 w 508283" name="connsiteX37"/>
                <a:gd fmla="*/ 607632 h 608062" name="connsiteY37"/>
                <a:gd fmla="*/ 428051 w 508283" name="connsiteX38"/>
                <a:gd fmla="*/ 607525 h 608062" name="connsiteY38"/>
                <a:gd fmla="*/ 428051 w 508283" name="connsiteX39"/>
                <a:gd fmla="*/ 608062 h 608062" name="connsiteY39"/>
                <a:gd fmla="*/ 108 w 508283" name="connsiteX40"/>
                <a:gd fmla="*/ 608062 h 608062" name="connsiteY40"/>
                <a:gd fmla="*/ 108 w 508283" name="connsiteX41"/>
                <a:gd fmla="*/ 567789 h 608062" name="connsiteY41"/>
                <a:gd fmla="*/ 0 w 508283" name="connsiteX42"/>
                <a:gd fmla="*/ 567789 h 608062" name="connsiteY42"/>
                <a:gd fmla="*/ 108 w 508283" name="connsiteX43"/>
                <a:gd fmla="*/ 77753 h 608062" name="connsiteY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b="b" l="l" r="r" t="t"/>
              <a:pathLst>
                <a:path h="608062" w="508283">
                  <a:moveTo>
                    <a:pt x="295234" y="327353"/>
                  </a:moveTo>
                  <a:cubicBezTo>
                    <a:pt x="315650" y="327353"/>
                    <a:pt x="317262" y="350312"/>
                    <a:pt x="317262" y="357393"/>
                  </a:cubicBezTo>
                  <a:cubicBezTo>
                    <a:pt x="317262" y="376811"/>
                    <a:pt x="309203" y="387969"/>
                    <a:pt x="295234" y="387969"/>
                  </a:cubicBezTo>
                  <a:cubicBezTo>
                    <a:pt x="286530" y="387969"/>
                    <a:pt x="279330" y="381961"/>
                    <a:pt x="277181" y="373164"/>
                  </a:cubicBezTo>
                  <a:lnTo>
                    <a:pt x="277181" y="342802"/>
                  </a:lnTo>
                  <a:cubicBezTo>
                    <a:pt x="279223" y="333897"/>
                    <a:pt x="286745" y="327353"/>
                    <a:pt x="295234" y="327353"/>
                  </a:cubicBezTo>
                  <a:close/>
                  <a:moveTo>
                    <a:pt x="130681" y="297010"/>
                  </a:moveTo>
                  <a:lnTo>
                    <a:pt x="143671" y="342031"/>
                  </a:lnTo>
                  <a:lnTo>
                    <a:pt x="118550" y="342031"/>
                  </a:lnTo>
                  <a:close/>
                  <a:moveTo>
                    <a:pt x="102603" y="242387"/>
                  </a:moveTo>
                  <a:lnTo>
                    <a:pt x="46354" y="426030"/>
                  </a:lnTo>
                  <a:lnTo>
                    <a:pt x="97656" y="426030"/>
                  </a:lnTo>
                  <a:lnTo>
                    <a:pt x="110132" y="381462"/>
                  </a:lnTo>
                  <a:lnTo>
                    <a:pt x="152399" y="381462"/>
                  </a:lnTo>
                  <a:lnTo>
                    <a:pt x="165735" y="426030"/>
                  </a:lnTo>
                  <a:lnTo>
                    <a:pt x="218650" y="426030"/>
                  </a:lnTo>
                  <a:lnTo>
                    <a:pt x="161541" y="242387"/>
                  </a:lnTo>
                  <a:close/>
                  <a:moveTo>
                    <a:pt x="227254" y="233044"/>
                  </a:moveTo>
                  <a:lnTo>
                    <a:pt x="227147" y="426030"/>
                  </a:lnTo>
                  <a:lnTo>
                    <a:pt x="269091" y="426030"/>
                  </a:lnTo>
                  <a:lnTo>
                    <a:pt x="269952" y="415935"/>
                  </a:lnTo>
                  <a:cubicBezTo>
                    <a:pt x="278771" y="424419"/>
                    <a:pt x="290494" y="428930"/>
                    <a:pt x="304475" y="428930"/>
                  </a:cubicBezTo>
                  <a:cubicBezTo>
                    <a:pt x="321038" y="428930"/>
                    <a:pt x="336418" y="422271"/>
                    <a:pt x="347926" y="410351"/>
                  </a:cubicBezTo>
                  <a:cubicBezTo>
                    <a:pt x="360617" y="397034"/>
                    <a:pt x="367285" y="378240"/>
                    <a:pt x="367285" y="355902"/>
                  </a:cubicBezTo>
                  <a:cubicBezTo>
                    <a:pt x="367500" y="334101"/>
                    <a:pt x="360724" y="315307"/>
                    <a:pt x="348356" y="302850"/>
                  </a:cubicBezTo>
                  <a:cubicBezTo>
                    <a:pt x="338139" y="292540"/>
                    <a:pt x="324910" y="287170"/>
                    <a:pt x="310175" y="287170"/>
                  </a:cubicBezTo>
                  <a:cubicBezTo>
                    <a:pt x="296839" y="287170"/>
                    <a:pt x="285224" y="290929"/>
                    <a:pt x="276512" y="297910"/>
                  </a:cubicBezTo>
                  <a:lnTo>
                    <a:pt x="276512" y="233044"/>
                  </a:lnTo>
                  <a:close/>
                  <a:moveTo>
                    <a:pt x="75823" y="42957"/>
                  </a:moveTo>
                  <a:lnTo>
                    <a:pt x="52377" y="77753"/>
                  </a:lnTo>
                  <a:lnTo>
                    <a:pt x="428051" y="77753"/>
                  </a:lnTo>
                  <a:lnTo>
                    <a:pt x="428051" y="554580"/>
                  </a:lnTo>
                  <a:lnTo>
                    <a:pt x="465263" y="526228"/>
                  </a:lnTo>
                  <a:lnTo>
                    <a:pt x="465263" y="42957"/>
                  </a:lnTo>
                  <a:close/>
                  <a:moveTo>
                    <a:pt x="53023" y="0"/>
                  </a:moveTo>
                  <a:lnTo>
                    <a:pt x="508283" y="0"/>
                  </a:lnTo>
                  <a:lnTo>
                    <a:pt x="508283" y="547385"/>
                  </a:lnTo>
                  <a:lnTo>
                    <a:pt x="429449" y="607632"/>
                  </a:lnTo>
                  <a:lnTo>
                    <a:pt x="428051" y="607525"/>
                  </a:lnTo>
                  <a:lnTo>
                    <a:pt x="428051" y="608062"/>
                  </a:lnTo>
                  <a:lnTo>
                    <a:pt x="108" y="608062"/>
                  </a:lnTo>
                  <a:lnTo>
                    <a:pt x="108" y="567789"/>
                  </a:lnTo>
                  <a:lnTo>
                    <a:pt x="0" y="567789"/>
                  </a:lnTo>
                  <a:lnTo>
                    <a:pt x="108" y="77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 sz="200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559603-219D-471A-88B1-2E9A16F68315}"/>
              </a:ext>
            </a:extLst>
          </p:cNvPr>
          <p:cNvGrpSpPr/>
          <p:nvPr/>
        </p:nvGrpSpPr>
        <p:grpSpPr>
          <a:xfrm>
            <a:off x="6599783" y="5052296"/>
            <a:ext cx="3838989" cy="896746"/>
            <a:chOff x="6599783" y="4805553"/>
            <a:chExt cx="3838989" cy="89674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90A074F-AF6A-40EE-B5DB-BEDA164034F1}"/>
                </a:ext>
              </a:extLst>
            </p:cNvPr>
            <p:cNvGrpSpPr/>
            <p:nvPr/>
          </p:nvGrpSpPr>
          <p:grpSpPr>
            <a:xfrm>
              <a:off x="7508642" y="4805553"/>
              <a:ext cx="2930130" cy="896746"/>
              <a:chOff x="616917" y="4412624"/>
              <a:chExt cx="2930130" cy="896746"/>
            </a:xfrm>
          </p:grpSpPr>
          <p:sp>
            <p:nvSpPr>
              <p:cNvPr id="36" name="MH_Text_1">
                <a:extLst>
                  <a:ext uri="{FF2B5EF4-FFF2-40B4-BE49-F238E27FC236}">
                    <a16:creationId xmlns:a16="http://schemas.microsoft.com/office/drawing/2014/main" id="{D95CC3C3-6A90-475B-86BE-6B633049A7EE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16917" y="4897368"/>
                <a:ext cx="2930130" cy="412002"/>
              </a:xfrm>
              <a:prstGeom prst="rect">
                <a:avLst/>
              </a:prstGeom>
              <a:noFill/>
            </p:spPr>
            <p:txBody>
              <a:bodyPr rtlCol="0" wrap="square">
                <a:noAutofit/>
              </a:bodyPr>
              <a:lstStyle/>
              <a:p>
                <a:r>
                  <a:rPr altLang="en-US" 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点击此处更换文本58pic.com</a:t>
                </a:r>
              </a:p>
            </p:txBody>
          </p:sp>
          <p:sp>
            <p:nvSpPr>
              <p:cNvPr id="37" name="MH_SubTitle_1">
                <a:extLst>
                  <a:ext uri="{FF2B5EF4-FFF2-40B4-BE49-F238E27FC236}">
                    <a16:creationId xmlns:a16="http://schemas.microsoft.com/office/drawing/2014/main" id="{6AC2D09F-D629-4F0B-9E4B-2155B576CA6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16917" y="4412624"/>
                <a:ext cx="2662525" cy="398488"/>
              </a:xfrm>
              <a:prstGeom prst="rect">
                <a:avLst/>
              </a:prstGeom>
              <a:noFill/>
            </p:spPr>
            <p:txBody>
              <a:bodyPr anchor="ctr" anchorCtr="0" rtlCol="0" wrap="square"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altLang="en-US" b="1" lang="zh-CN">
                    <a:solidFill>
                      <a:srgbClr val="00866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中国千图网素材平台</a:t>
                </a:r>
              </a:p>
            </p:txBody>
          </p:sp>
        </p:grp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91B47B5-6126-4956-8B5B-861C2CB8E1DE}"/>
                </a:ext>
              </a:extLst>
            </p:cNvPr>
            <p:cNvSpPr/>
            <p:nvPr/>
          </p:nvSpPr>
          <p:spPr>
            <a:xfrm>
              <a:off x="6599783" y="4846948"/>
              <a:ext cx="642265" cy="642265"/>
            </a:xfrm>
            <a:prstGeom prst="ellipse">
              <a:avLst/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/>
            </a:p>
          </p:txBody>
        </p:sp>
        <p:sp>
          <p:nvSpPr>
            <p:cNvPr id="35" name="badge_126195">
              <a:extLst>
                <a:ext uri="{FF2B5EF4-FFF2-40B4-BE49-F238E27FC236}">
                  <a16:creationId xmlns:a16="http://schemas.microsoft.com/office/drawing/2014/main" id="{AD9B413E-8977-4AE5-BC14-D577780D4A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8759" y="5061726"/>
              <a:ext cx="350560" cy="225987"/>
            </a:xfrm>
            <a:custGeom>
              <a:gdLst>
                <a:gd fmla="*/ 89048 w 605663" name="connsiteX0"/>
                <a:gd fmla="*/ 283958 h 390439" name="connsiteY0"/>
                <a:gd fmla="*/ 81503 w 605663" name="connsiteX1"/>
                <a:gd fmla="*/ 291493 h 390439" name="connsiteY1"/>
                <a:gd fmla="*/ 81503 w 605663" name="connsiteX2"/>
                <a:gd fmla="*/ 314494 h 390439" name="connsiteY2"/>
                <a:gd fmla="*/ 89048 w 605663" name="connsiteX3"/>
                <a:gd fmla="*/ 322128 h 390439" name="connsiteY3"/>
                <a:gd fmla="*/ 205792 w 605663" name="connsiteX4"/>
                <a:gd fmla="*/ 322128 h 390439" name="connsiteY4"/>
                <a:gd fmla="*/ 213337 w 605663" name="connsiteX5"/>
                <a:gd fmla="*/ 314494 h 390439" name="connsiteY5"/>
                <a:gd fmla="*/ 213337 w 605663" name="connsiteX6"/>
                <a:gd fmla="*/ 291493 h 390439" name="connsiteY6"/>
                <a:gd fmla="*/ 205792 w 605663" name="connsiteX7"/>
                <a:gd fmla="*/ 283958 h 390439" name="connsiteY7"/>
                <a:gd fmla="*/ 468766 w 605663" name="connsiteX8"/>
                <a:gd fmla="*/ 226850 h 390439" name="connsiteY8"/>
                <a:gd fmla="*/ 434517 w 605663" name="connsiteX9"/>
                <a:gd fmla="*/ 261055 h 390439" name="connsiteY9"/>
                <a:gd fmla="*/ 434517 w 605663" name="connsiteX10"/>
                <a:gd fmla="*/ 293773 h 390439" name="connsiteY10"/>
                <a:gd fmla="*/ 468766 w 605663" name="connsiteX11"/>
                <a:gd fmla="*/ 327978 h 390439" name="connsiteY11"/>
                <a:gd fmla="*/ 501526 w 605663" name="connsiteX12"/>
                <a:gd fmla="*/ 327978 h 390439" name="connsiteY12"/>
                <a:gd fmla="*/ 535775 w 605663" name="connsiteX13"/>
                <a:gd fmla="*/ 293773 h 390439" name="connsiteY13"/>
                <a:gd fmla="*/ 535775 w 605663" name="connsiteX14"/>
                <a:gd fmla="*/ 261055 h 390439" name="connsiteY14"/>
                <a:gd fmla="*/ 501526 w 605663" name="connsiteX15"/>
                <a:gd fmla="*/ 226850 h 390439" name="connsiteY15"/>
                <a:gd fmla="*/ 0 w 605663" name="connsiteX16"/>
                <a:gd fmla="*/ 164488 h 390439" name="connsiteY16"/>
                <a:gd fmla="*/ 605663 w 605663" name="connsiteX17"/>
                <a:gd fmla="*/ 164488 h 390439" name="connsiteY17"/>
                <a:gd fmla="*/ 605663 w 605663" name="connsiteX18"/>
                <a:gd fmla="*/ 334422 h 390439" name="connsiteY18"/>
                <a:gd fmla="*/ 549574 w 605663" name="connsiteX19"/>
                <a:gd fmla="*/ 390439 h 390439" name="connsiteY19"/>
                <a:gd fmla="*/ 56089 w 605663" name="connsiteX20"/>
                <a:gd fmla="*/ 390439 h 390439" name="connsiteY20"/>
                <a:gd fmla="*/ 0 w 605663" name="connsiteX21"/>
                <a:gd fmla="*/ 334422 h 390439" name="connsiteY21"/>
                <a:gd fmla="*/ 56089 w 605663" name="connsiteX22"/>
                <a:gd fmla="*/ 0 h 390439" name="connsiteY22"/>
                <a:gd fmla="*/ 549574 w 605663" name="connsiteX23"/>
                <a:gd fmla="*/ 0 h 390439" name="connsiteY23"/>
                <a:gd fmla="*/ 605663 w 605663" name="connsiteX24"/>
                <a:gd fmla="*/ 56005 h 390439" name="connsiteY24"/>
                <a:gd fmla="*/ 605663 w 605663" name="connsiteX25"/>
                <a:gd fmla="*/ 105072 h 390439" name="connsiteY25"/>
                <a:gd fmla="*/ 0 w 605663" name="connsiteX26"/>
                <a:gd fmla="*/ 105072 h 390439" name="connsiteY26"/>
                <a:gd fmla="*/ 0 w 605663" name="connsiteX27"/>
                <a:gd fmla="*/ 56005 h 390439" name="connsiteY27"/>
                <a:gd fmla="*/ 56089 w 605663" name="connsiteX28"/>
                <a:gd fmla="*/ 0 h 390439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390439" w="605663">
                  <a:moveTo>
                    <a:pt x="89048" y="283958"/>
                  </a:moveTo>
                  <a:cubicBezTo>
                    <a:pt x="84878" y="283958"/>
                    <a:pt x="81503" y="287328"/>
                    <a:pt x="81503" y="291493"/>
                  </a:cubicBezTo>
                  <a:lnTo>
                    <a:pt x="81503" y="314494"/>
                  </a:lnTo>
                  <a:cubicBezTo>
                    <a:pt x="81503" y="318658"/>
                    <a:pt x="84878" y="322128"/>
                    <a:pt x="89048" y="322128"/>
                  </a:cubicBezTo>
                  <a:lnTo>
                    <a:pt x="205792" y="322128"/>
                  </a:lnTo>
                  <a:cubicBezTo>
                    <a:pt x="209962" y="322128"/>
                    <a:pt x="213337" y="318658"/>
                    <a:pt x="213337" y="314494"/>
                  </a:cubicBezTo>
                  <a:lnTo>
                    <a:pt x="213337" y="291493"/>
                  </a:lnTo>
                  <a:cubicBezTo>
                    <a:pt x="213337" y="287328"/>
                    <a:pt x="209962" y="283958"/>
                    <a:pt x="205792" y="283958"/>
                  </a:cubicBezTo>
                  <a:close/>
                  <a:moveTo>
                    <a:pt x="468766" y="226850"/>
                  </a:moveTo>
                  <a:cubicBezTo>
                    <a:pt x="449805" y="226850"/>
                    <a:pt x="434517" y="242218"/>
                    <a:pt x="434517" y="261055"/>
                  </a:cubicBezTo>
                  <a:lnTo>
                    <a:pt x="434517" y="293773"/>
                  </a:lnTo>
                  <a:cubicBezTo>
                    <a:pt x="434517" y="312709"/>
                    <a:pt x="449805" y="327978"/>
                    <a:pt x="468766" y="327978"/>
                  </a:cubicBezTo>
                  <a:lnTo>
                    <a:pt x="501526" y="327978"/>
                  </a:lnTo>
                  <a:cubicBezTo>
                    <a:pt x="520388" y="327978"/>
                    <a:pt x="535775" y="312709"/>
                    <a:pt x="535775" y="293773"/>
                  </a:cubicBezTo>
                  <a:lnTo>
                    <a:pt x="535775" y="261055"/>
                  </a:lnTo>
                  <a:cubicBezTo>
                    <a:pt x="535775" y="242218"/>
                    <a:pt x="520388" y="226850"/>
                    <a:pt x="501526" y="226850"/>
                  </a:cubicBezTo>
                  <a:close/>
                  <a:moveTo>
                    <a:pt x="0" y="164488"/>
                  </a:moveTo>
                  <a:lnTo>
                    <a:pt x="605663" y="164488"/>
                  </a:lnTo>
                  <a:lnTo>
                    <a:pt x="605663" y="334422"/>
                  </a:lnTo>
                  <a:cubicBezTo>
                    <a:pt x="605663" y="365355"/>
                    <a:pt x="580547" y="390439"/>
                    <a:pt x="549574" y="390439"/>
                  </a:cubicBezTo>
                  <a:lnTo>
                    <a:pt x="56089" y="390439"/>
                  </a:lnTo>
                  <a:cubicBezTo>
                    <a:pt x="25116" y="390439"/>
                    <a:pt x="0" y="365355"/>
                    <a:pt x="0" y="334422"/>
                  </a:cubicBezTo>
                  <a:close/>
                  <a:moveTo>
                    <a:pt x="56089" y="0"/>
                  </a:moveTo>
                  <a:lnTo>
                    <a:pt x="549574" y="0"/>
                  </a:lnTo>
                  <a:cubicBezTo>
                    <a:pt x="580547" y="0"/>
                    <a:pt x="605663" y="25079"/>
                    <a:pt x="605663" y="56005"/>
                  </a:cubicBezTo>
                  <a:lnTo>
                    <a:pt x="605663" y="105072"/>
                  </a:lnTo>
                  <a:lnTo>
                    <a:pt x="0" y="105072"/>
                  </a:lnTo>
                  <a:lnTo>
                    <a:pt x="0" y="56005"/>
                  </a:lnTo>
                  <a:cubicBezTo>
                    <a:pt x="0" y="25079"/>
                    <a:pt x="25116" y="0"/>
                    <a:pt x="560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 sz="2000"/>
            </a:p>
          </p:txBody>
        </p:sp>
      </p:grpSp>
    </p:spTree>
    <p:extLst>
      <p:ext uri="{BB962C8B-B14F-4D97-AF65-F5344CB8AC3E}">
        <p14:creationId val="359017655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4CDBED7-3840-44BE-9008-92B0E2640F2F}"/>
              </a:ext>
            </a:extLst>
          </p:cNvPr>
          <p:cNvGrpSpPr/>
          <p:nvPr/>
        </p:nvGrpSpPr>
        <p:grpSpPr>
          <a:xfrm>
            <a:off x="-319314" y="638632"/>
            <a:ext cx="12917714" cy="769441"/>
            <a:chOff x="-319314" y="638632"/>
            <a:chExt cx="12917714" cy="769441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8A165154-1E5E-4C2C-AD2D-3930FB1A0EEA}"/>
                </a:ext>
              </a:extLst>
            </p:cNvPr>
            <p:cNvSpPr/>
            <p:nvPr/>
          </p:nvSpPr>
          <p:spPr>
            <a:xfrm>
              <a:off x="-319314" y="724061"/>
              <a:ext cx="3120571" cy="537028"/>
            </a:xfrm>
            <a:prstGeom prst="roundRect">
              <a:avLst>
                <a:gd fmla="val 50000" name="adj"/>
              </a:avLst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D7F6239-69E0-4892-9BFE-E932C12128F8}"/>
                </a:ext>
              </a:extLst>
            </p:cNvPr>
            <p:cNvSpPr txBox="1"/>
            <p:nvPr/>
          </p:nvSpPr>
          <p:spPr>
            <a:xfrm>
              <a:off x="3018971" y="638632"/>
              <a:ext cx="13004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4400">
                  <a:solidFill>
                    <a:srgbClr val="00826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84899D2-80D5-4137-86A3-E3F363395886}"/>
                </a:ext>
              </a:extLst>
            </p:cNvPr>
            <p:cNvSpPr/>
            <p:nvPr/>
          </p:nvSpPr>
          <p:spPr>
            <a:xfrm>
              <a:off x="4607410" y="724061"/>
              <a:ext cx="7990990" cy="537028"/>
            </a:xfrm>
            <a:custGeom>
              <a:gdLst>
                <a:gd fmla="*/ 44419 w 7990990" name="connsiteX0"/>
                <a:gd fmla="*/ 0 h 537028" name="connsiteY0"/>
                <a:gd fmla="*/ 7722476 w 7990990" name="connsiteX1"/>
                <a:gd fmla="*/ 0 h 537028" name="connsiteY1"/>
                <a:gd fmla="*/ 7990990 w 7990990" name="connsiteX2"/>
                <a:gd fmla="*/ 268514 h 537028" name="connsiteY2"/>
                <a:gd fmla="*/ 7722476 w 7990990" name="connsiteX3"/>
                <a:gd fmla="*/ 537028 h 537028" name="connsiteY3"/>
                <a:gd fmla="*/ 44419 w 7990990" name="connsiteX4"/>
                <a:gd fmla="*/ 537028 h 537028" name="connsiteY4"/>
                <a:gd fmla="*/ 0 w 7990990" name="connsiteX5"/>
                <a:gd fmla="*/ 532550 h 537028" name="connsiteY5"/>
                <a:gd fmla="*/ 23761 w 7990990" name="connsiteX6"/>
                <a:gd fmla="*/ 512946 h 537028" name="connsiteY6"/>
                <a:gd fmla="*/ 126425 w 7990990" name="connsiteX7"/>
                <a:gd fmla="*/ 265091 h 537028" name="connsiteY7"/>
                <a:gd fmla="*/ 23761 w 7990990" name="connsiteX8"/>
                <a:gd fmla="*/ 17236 h 537028" name="connsiteY8"/>
                <a:gd fmla="*/ 7394 w 7990990" name="connsiteX9"/>
                <a:gd fmla="*/ 3733 h 53702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37028" w="7990990">
                  <a:moveTo>
                    <a:pt x="44419" y="0"/>
                  </a:moveTo>
                  <a:lnTo>
                    <a:pt x="7722476" y="0"/>
                  </a:lnTo>
                  <a:cubicBezTo>
                    <a:pt x="7870772" y="0"/>
                    <a:pt x="7990990" y="120218"/>
                    <a:pt x="7990990" y="268514"/>
                  </a:cubicBezTo>
                  <a:cubicBezTo>
                    <a:pt x="7990990" y="416810"/>
                    <a:pt x="7870772" y="537028"/>
                    <a:pt x="7722476" y="537028"/>
                  </a:cubicBezTo>
                  <a:lnTo>
                    <a:pt x="44419" y="537028"/>
                  </a:lnTo>
                  <a:lnTo>
                    <a:pt x="0" y="532550"/>
                  </a:lnTo>
                  <a:lnTo>
                    <a:pt x="23761" y="512946"/>
                  </a:lnTo>
                  <a:cubicBezTo>
                    <a:pt x="87192" y="449515"/>
                    <a:pt x="126425" y="361885"/>
                    <a:pt x="126425" y="265091"/>
                  </a:cubicBezTo>
                  <a:cubicBezTo>
                    <a:pt x="126425" y="168298"/>
                    <a:pt x="87192" y="80668"/>
                    <a:pt x="23761" y="17236"/>
                  </a:cubicBezTo>
                  <a:lnTo>
                    <a:pt x="7394" y="3733"/>
                  </a:lnTo>
                  <a:close/>
                </a:path>
              </a:pathLst>
            </a:cu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0A7567-46E4-4AC4-BAD7-6D250AD3A288}"/>
              </a:ext>
            </a:extLst>
          </p:cNvPr>
          <p:cNvGrpSpPr/>
          <p:nvPr/>
        </p:nvGrpSpPr>
        <p:grpSpPr>
          <a:xfrm>
            <a:off x="2443842" y="1827138"/>
            <a:ext cx="4351374" cy="622300"/>
            <a:chOff x="2443842" y="1827138"/>
            <a:chExt cx="4351374" cy="62230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F21BBAF-6103-4816-A4E4-F5421B558BF9}"/>
                </a:ext>
              </a:extLst>
            </p:cNvPr>
            <p:cNvSpPr txBox="1"/>
            <p:nvPr/>
          </p:nvSpPr>
          <p:spPr>
            <a:xfrm>
              <a:off x="3378896" y="1926218"/>
              <a:ext cx="3383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00826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本年度工作发展报告</a:t>
              </a: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D454B87F-E770-4CB4-8332-E66DB8540B81}"/>
                </a:ext>
              </a:extLst>
            </p:cNvPr>
            <p:cNvSpPr/>
            <p:nvPr/>
          </p:nvSpPr>
          <p:spPr>
            <a:xfrm>
              <a:off x="2443842" y="182713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8E46EFE-311C-4561-9D35-DFE0D3ED66E2}"/>
                </a:ext>
              </a:extLst>
            </p:cNvPr>
            <p:cNvSpPr txBox="1"/>
            <p:nvPr/>
          </p:nvSpPr>
          <p:spPr>
            <a:xfrm>
              <a:off x="2492989" y="1900489"/>
              <a:ext cx="50831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1152BFA-8A93-4CC3-813E-F2EC364D7CD2}"/>
              </a:ext>
            </a:extLst>
          </p:cNvPr>
          <p:cNvGrpSpPr/>
          <p:nvPr/>
        </p:nvGrpSpPr>
        <p:grpSpPr>
          <a:xfrm>
            <a:off x="3574142" y="3070478"/>
            <a:ext cx="4237907" cy="622300"/>
            <a:chOff x="3574142" y="3070478"/>
            <a:chExt cx="4237907" cy="62230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4BE789E-182E-467C-BC7C-4C990A9DF912}"/>
                </a:ext>
              </a:extLst>
            </p:cNvPr>
            <p:cNvSpPr txBox="1"/>
            <p:nvPr/>
          </p:nvSpPr>
          <p:spPr>
            <a:xfrm>
              <a:off x="4395729" y="3120018"/>
              <a:ext cx="3383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00826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本年度财务发展状况</a:t>
              </a: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F8F6F80A-FEE4-4927-A44E-744FBBDAEEB6}"/>
                </a:ext>
              </a:extLst>
            </p:cNvPr>
            <p:cNvSpPr/>
            <p:nvPr/>
          </p:nvSpPr>
          <p:spPr>
            <a:xfrm>
              <a:off x="3574142" y="307047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A40CB69-3FEE-4DBB-82AE-22923FE44566}"/>
                </a:ext>
              </a:extLst>
            </p:cNvPr>
            <p:cNvSpPr txBox="1"/>
            <p:nvPr/>
          </p:nvSpPr>
          <p:spPr>
            <a:xfrm>
              <a:off x="3628651" y="3120018"/>
              <a:ext cx="5511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02989F9-AFA7-4D65-9744-426F473E46DA}"/>
              </a:ext>
            </a:extLst>
          </p:cNvPr>
          <p:cNvGrpSpPr/>
          <p:nvPr/>
        </p:nvGrpSpPr>
        <p:grpSpPr>
          <a:xfrm>
            <a:off x="4581102" y="4264278"/>
            <a:ext cx="4247780" cy="622300"/>
            <a:chOff x="4581102" y="4264278"/>
            <a:chExt cx="4247780" cy="62230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0AC37F9-532E-4C9D-A2CE-AC1680342918}"/>
                </a:ext>
              </a:extLst>
            </p:cNvPr>
            <p:cNvSpPr txBox="1"/>
            <p:nvPr/>
          </p:nvSpPr>
          <p:spPr>
            <a:xfrm>
              <a:off x="5412562" y="4313818"/>
              <a:ext cx="3383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00826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本年度销售总结报告</a:t>
              </a: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7D16E20-20A4-4822-A2C4-4C21F7B2C02F}"/>
                </a:ext>
              </a:extLst>
            </p:cNvPr>
            <p:cNvSpPr/>
            <p:nvPr/>
          </p:nvSpPr>
          <p:spPr>
            <a:xfrm>
              <a:off x="4581102" y="4264278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99702AF-CBA4-4BB3-8932-C296D2F7370A}"/>
                </a:ext>
              </a:extLst>
            </p:cNvPr>
            <p:cNvSpPr txBox="1"/>
            <p:nvPr/>
          </p:nvSpPr>
          <p:spPr>
            <a:xfrm>
              <a:off x="4613970" y="4313818"/>
              <a:ext cx="5622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B6A867-8BFA-4204-BD74-86C36BB1AF11}"/>
              </a:ext>
            </a:extLst>
          </p:cNvPr>
          <p:cNvGrpSpPr/>
          <p:nvPr/>
        </p:nvGrpSpPr>
        <p:grpSpPr>
          <a:xfrm>
            <a:off x="5660602" y="5502127"/>
            <a:ext cx="3826039" cy="622300"/>
            <a:chOff x="5660602" y="5502127"/>
            <a:chExt cx="3826039" cy="62230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A41C49F-1A44-4C9D-8156-21C4F02F044D}"/>
                </a:ext>
              </a:extLst>
            </p:cNvPr>
            <p:cNvSpPr txBox="1"/>
            <p:nvPr/>
          </p:nvSpPr>
          <p:spPr>
            <a:xfrm>
              <a:off x="6429394" y="5551667"/>
              <a:ext cx="30276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rgbClr val="00826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明年工作计划安排</a:t>
              </a: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FF78784D-EF94-4DE6-8BDE-AC5F7C874813}"/>
                </a:ext>
              </a:extLst>
            </p:cNvPr>
            <p:cNvSpPr/>
            <p:nvPr/>
          </p:nvSpPr>
          <p:spPr>
            <a:xfrm>
              <a:off x="5660602" y="5502127"/>
              <a:ext cx="622300" cy="622300"/>
            </a:xfrm>
            <a:prstGeom prst="ellipse">
              <a:avLst/>
            </a:prstGeom>
            <a:solidFill>
              <a:srgbClr val="00826C"/>
            </a:solidFill>
            <a:ln>
              <a:solidFill>
                <a:srgbClr val="0082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10A4417-DAF6-4CE7-9863-06AB7A6BEE45}"/>
                </a:ext>
              </a:extLst>
            </p:cNvPr>
            <p:cNvSpPr txBox="1"/>
            <p:nvPr/>
          </p:nvSpPr>
          <p:spPr>
            <a:xfrm>
              <a:off x="5710008" y="5551667"/>
              <a:ext cx="5511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04</a:t>
              </a:r>
            </a:p>
          </p:txBody>
        </p:sp>
      </p:grpSp>
    </p:spTree>
    <p:extLst>
      <p:ext uri="{BB962C8B-B14F-4D97-AF65-F5344CB8AC3E}">
        <p14:creationId val="27155044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363B084-8CC5-4BBF-98C5-30EED3E1A2AE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729" l="30833" r="2619" t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gdLst>
                <a:gd fmla="*/ 0 w 8113486" name="connsiteX0"/>
                <a:gd fmla="*/ 0 h 6858000" name="connsiteY0"/>
                <a:gd fmla="*/ 8113486 w 8113486" name="connsiteX1"/>
                <a:gd fmla="*/ 0 h 6858000" name="connsiteY1"/>
                <a:gd fmla="*/ 8113486 w 8113486" name="connsiteX2"/>
                <a:gd fmla="*/ 6858000 h 68580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858000" w="8113486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6278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明年银行工作计划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400">
                <a:solidFill>
                  <a:srgbClr val="00826C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NEXT YEAR'S BANKING PLAN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40341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04/PART FOUR</a:t>
            </a:r>
          </a:p>
        </p:txBody>
      </p:sp>
    </p:spTree>
    <p:extLst>
      <p:ext uri="{BB962C8B-B14F-4D97-AF65-F5344CB8AC3E}">
        <p14:creationId val="269341314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NEXT YEAR'S BANKING PLAN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387D5FE-3F6A-4E87-9C7E-D9A97C05DCC9}"/>
              </a:ext>
            </a:extLst>
          </p:cNvPr>
          <p:cNvGrpSpPr/>
          <p:nvPr/>
        </p:nvGrpSpPr>
        <p:grpSpPr>
          <a:xfrm>
            <a:off x="728156" y="1798430"/>
            <a:ext cx="2105999" cy="2229025"/>
            <a:chOff x="1282100" y="1566202"/>
            <a:chExt cx="2105999" cy="2229025"/>
          </a:xfrm>
        </p:grpSpPr>
        <p:graphicFrame>
          <p:nvGraphicFramePr>
            <p:cNvPr id="9" name="Chart 4">
              <a:extLst>
                <a:ext uri="{FF2B5EF4-FFF2-40B4-BE49-F238E27FC236}">
                  <a16:creationId xmlns:a16="http://schemas.microsoft.com/office/drawing/2014/main" id="{86D96503-CA0C-4E04-92C9-F854BB4A876E}"/>
                </a:ext>
              </a:extLst>
            </p:cNvPr>
            <p:cNvGraphicFramePr/>
            <p:nvPr>
              <p:extLst>
                <p:ext uri="{D42A27DB-BD31-4B8C-83A1-F6EECF244321}">
                  <p14:modId val="1332891199"/>
                </p:ext>
              </p:extLst>
            </p:nvPr>
          </p:nvGraphicFramePr>
          <p:xfrm>
            <a:off x="1282100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431AC345-32D3-401A-92EA-2423D94EC0D1}"/>
                </a:ext>
              </a:extLst>
            </p:cNvPr>
            <p:cNvSpPr txBox="1"/>
            <p:nvPr/>
          </p:nvSpPr>
          <p:spPr>
            <a:xfrm>
              <a:off x="1820174" y="2384540"/>
              <a:ext cx="1029850" cy="6400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lang="en-US" sz="3600">
                  <a:solidFill>
                    <a:srgbClr val="00866E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AD4B9AA-3699-47DD-9B67-B6760879AC30}"/>
              </a:ext>
            </a:extLst>
          </p:cNvPr>
          <p:cNvGrpSpPr/>
          <p:nvPr/>
        </p:nvGrpSpPr>
        <p:grpSpPr>
          <a:xfrm>
            <a:off x="3579594" y="1798430"/>
            <a:ext cx="2105999" cy="2229025"/>
            <a:chOff x="3898685" y="1566202"/>
            <a:chExt cx="2105999" cy="2229025"/>
          </a:xfrm>
        </p:grpSpPr>
        <p:graphicFrame>
          <p:nvGraphicFramePr>
            <p:cNvPr id="12" name="Chart 7">
              <a:extLst>
                <a:ext uri="{FF2B5EF4-FFF2-40B4-BE49-F238E27FC236}">
                  <a16:creationId xmlns:a16="http://schemas.microsoft.com/office/drawing/2014/main" id="{5BE9FF48-50AE-4D97-9B52-7A5B3660CFCC}"/>
                </a:ext>
              </a:extLst>
            </p:cNvPr>
            <p:cNvGraphicFramePr/>
            <p:nvPr>
              <p:extLst>
                <p:ext uri="{D42A27DB-BD31-4B8C-83A1-F6EECF244321}">
                  <p14:modId val="4066108534"/>
                </p:ext>
              </p:extLst>
            </p:nvPr>
          </p:nvGraphicFramePr>
          <p:xfrm>
            <a:off x="3898685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51891E4-2A1F-4960-9A8A-DAD036B23A5A}"/>
                </a:ext>
              </a:extLst>
            </p:cNvPr>
            <p:cNvSpPr txBox="1"/>
            <p:nvPr/>
          </p:nvSpPr>
          <p:spPr>
            <a:xfrm>
              <a:off x="4539815" y="2110220"/>
              <a:ext cx="823742" cy="118872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lang="en-US" sz="3600">
                  <a:solidFill>
                    <a:srgbClr val="349A9F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4785F3E-9B72-41B8-9B4D-4D94877072FE}"/>
              </a:ext>
            </a:extLst>
          </p:cNvPr>
          <p:cNvGrpSpPr/>
          <p:nvPr/>
        </p:nvGrpSpPr>
        <p:grpSpPr>
          <a:xfrm>
            <a:off x="6431032" y="1798430"/>
            <a:ext cx="2105999" cy="2229025"/>
            <a:chOff x="6490463" y="1566202"/>
            <a:chExt cx="2105999" cy="2229025"/>
          </a:xfrm>
        </p:grpSpPr>
        <p:graphicFrame>
          <p:nvGraphicFramePr>
            <p:cNvPr id="15" name="Chart 10">
              <a:extLst>
                <a:ext uri="{FF2B5EF4-FFF2-40B4-BE49-F238E27FC236}">
                  <a16:creationId xmlns:a16="http://schemas.microsoft.com/office/drawing/2014/main" id="{F432F481-A491-4012-BEBF-FF7FE734D462}"/>
                </a:ext>
              </a:extLst>
            </p:cNvPr>
            <p:cNvGraphicFramePr/>
            <p:nvPr>
              <p:extLst>
                <p:ext uri="{D42A27DB-BD31-4B8C-83A1-F6EECF244321}">
                  <p14:modId val="1087373278"/>
                </p:ext>
              </p:extLst>
            </p:nvPr>
          </p:nvGraphicFramePr>
          <p:xfrm>
            <a:off x="6490463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539D8CC3-B587-4274-84DB-29ED39429B83}"/>
                </a:ext>
              </a:extLst>
            </p:cNvPr>
            <p:cNvSpPr txBox="1"/>
            <p:nvPr/>
          </p:nvSpPr>
          <p:spPr>
            <a:xfrm>
              <a:off x="6986723" y="2384540"/>
              <a:ext cx="1113482" cy="6400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lang="en-US" sz="3600">
                  <a:solidFill>
                    <a:srgbClr val="00866E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584555D-EED6-4615-B973-A7EE2E134D31}"/>
              </a:ext>
            </a:extLst>
          </p:cNvPr>
          <p:cNvGrpSpPr/>
          <p:nvPr/>
        </p:nvGrpSpPr>
        <p:grpSpPr>
          <a:xfrm>
            <a:off x="9422750" y="1798430"/>
            <a:ext cx="2105999" cy="2229025"/>
            <a:chOff x="9113087" y="1566202"/>
            <a:chExt cx="2105999" cy="2229025"/>
          </a:xfrm>
        </p:grpSpPr>
        <p:graphicFrame>
          <p:nvGraphicFramePr>
            <p:cNvPr id="18" name="Chart 13">
              <a:extLst>
                <a:ext uri="{FF2B5EF4-FFF2-40B4-BE49-F238E27FC236}">
                  <a16:creationId xmlns:a16="http://schemas.microsoft.com/office/drawing/2014/main" id="{AC1ABACD-5596-41A2-B780-7CDD06E88A19}"/>
                </a:ext>
              </a:extLst>
            </p:cNvPr>
            <p:cNvGraphicFramePr/>
            <p:nvPr>
              <p:extLst>
                <p:ext uri="{D42A27DB-BD31-4B8C-83A1-F6EECF244321}">
                  <p14:modId val="1523455391"/>
                </p:ext>
              </p:extLst>
            </p:nvPr>
          </p:nvGraphicFramePr>
          <p:xfrm>
            <a:off x="9113087" y="1566202"/>
            <a:ext cx="2105999" cy="2229025"/>
          </p:xfrm>
          <a:graphic>
            <a:graphicData uri="http://schemas.openxmlformats.org/drawingml/2006/chart">
              <c:chart xmlns:c="http://schemas.openxmlformats.org/drawingml/2006/chart" r:id="rId7"/>
            </a:graphicData>
          </a:graphic>
        </p:graphicFrame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AC4EAB16-A84D-47D5-8C5D-9CC99A48C249}"/>
                </a:ext>
              </a:extLst>
            </p:cNvPr>
            <p:cNvSpPr txBox="1"/>
            <p:nvPr/>
          </p:nvSpPr>
          <p:spPr>
            <a:xfrm>
              <a:off x="9754215" y="2110220"/>
              <a:ext cx="823742" cy="118872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lang="en-US" sz="3600">
                  <a:solidFill>
                    <a:srgbClr val="349A9F"/>
                  </a:solidFill>
                  <a:cs typeface="+mn-ea"/>
                  <a:sym typeface="+mn-lt"/>
                </a:rPr>
                <a:t>40%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5F1FBA8-3AF5-4DAF-98C4-357CEFC64500}"/>
              </a:ext>
            </a:extLst>
          </p:cNvPr>
          <p:cNvGrpSpPr/>
          <p:nvPr/>
        </p:nvGrpSpPr>
        <p:grpSpPr>
          <a:xfrm>
            <a:off x="316090" y="4191297"/>
            <a:ext cx="2930130" cy="954802"/>
            <a:chOff x="373168" y="4263869"/>
            <a:chExt cx="2930130" cy="954802"/>
          </a:xfrm>
        </p:grpSpPr>
        <p:sp>
          <p:nvSpPr>
            <p:cNvPr id="21" name="MH_Text_1">
              <a:extLst>
                <a:ext uri="{FF2B5EF4-FFF2-40B4-BE49-F238E27FC236}">
                  <a16:creationId xmlns:a16="http://schemas.microsoft.com/office/drawing/2014/main" id="{EB37FDCE-3689-464E-A1BD-DB634499D04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C6E51EB6-CC05-4B65-9B87-5E924D0FA16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161187-DCB7-4AE8-B696-D0EB3240CA2D}"/>
              </a:ext>
            </a:extLst>
          </p:cNvPr>
          <p:cNvGrpSpPr/>
          <p:nvPr/>
        </p:nvGrpSpPr>
        <p:grpSpPr>
          <a:xfrm>
            <a:off x="3167528" y="4191297"/>
            <a:ext cx="2930130" cy="954802"/>
            <a:chOff x="373168" y="4263869"/>
            <a:chExt cx="2930130" cy="954802"/>
          </a:xfrm>
        </p:grpSpPr>
        <p:sp>
          <p:nvSpPr>
            <p:cNvPr id="24" name="MH_Text_1">
              <a:extLst>
                <a:ext uri="{FF2B5EF4-FFF2-40B4-BE49-F238E27FC236}">
                  <a16:creationId xmlns:a16="http://schemas.microsoft.com/office/drawing/2014/main" id="{2E91BBFE-1526-45FC-B8FB-7C681ECAC515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25" name="MH_SubTitle_1">
              <a:extLst>
                <a:ext uri="{FF2B5EF4-FFF2-40B4-BE49-F238E27FC236}">
                  <a16:creationId xmlns:a16="http://schemas.microsoft.com/office/drawing/2014/main" id="{6B739F64-9A0C-42E9-803D-11824C81653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927112A-49C1-4725-9DD0-F82DA46193DF}"/>
              </a:ext>
            </a:extLst>
          </p:cNvPr>
          <p:cNvGrpSpPr/>
          <p:nvPr/>
        </p:nvGrpSpPr>
        <p:grpSpPr>
          <a:xfrm>
            <a:off x="6136318" y="4191297"/>
            <a:ext cx="2930130" cy="954802"/>
            <a:chOff x="373168" y="4263869"/>
            <a:chExt cx="2930130" cy="954802"/>
          </a:xfrm>
        </p:grpSpPr>
        <p:sp>
          <p:nvSpPr>
            <p:cNvPr id="27" name="MH_Text_1">
              <a:extLst>
                <a:ext uri="{FF2B5EF4-FFF2-40B4-BE49-F238E27FC236}">
                  <a16:creationId xmlns:a16="http://schemas.microsoft.com/office/drawing/2014/main" id="{00B37738-1AF8-442E-AB6B-25121EC7B82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28" name="MH_SubTitle_1">
              <a:extLst>
                <a:ext uri="{FF2B5EF4-FFF2-40B4-BE49-F238E27FC236}">
                  <a16:creationId xmlns:a16="http://schemas.microsoft.com/office/drawing/2014/main" id="{32EFE7E1-81C9-4454-B722-01A815860C6F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DC98909-7E58-443F-B3C8-B006D5DDB8B7}"/>
              </a:ext>
            </a:extLst>
          </p:cNvPr>
          <p:cNvGrpSpPr/>
          <p:nvPr/>
        </p:nvGrpSpPr>
        <p:grpSpPr>
          <a:xfrm>
            <a:off x="8987756" y="4191297"/>
            <a:ext cx="2930130" cy="954802"/>
            <a:chOff x="373168" y="4263869"/>
            <a:chExt cx="2930130" cy="954802"/>
          </a:xfrm>
        </p:grpSpPr>
        <p:sp>
          <p:nvSpPr>
            <p:cNvPr id="30" name="MH_Text_1">
              <a:extLst>
                <a:ext uri="{FF2B5EF4-FFF2-40B4-BE49-F238E27FC236}">
                  <a16:creationId xmlns:a16="http://schemas.microsoft.com/office/drawing/2014/main" id="{3E30C3F8-167A-4677-94C6-D5ABA5123A7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31" name="MH_SubTitle_1">
              <a:extLst>
                <a:ext uri="{FF2B5EF4-FFF2-40B4-BE49-F238E27FC236}">
                  <a16:creationId xmlns:a16="http://schemas.microsoft.com/office/drawing/2014/main" id="{EB7BCCCC-11C1-4402-A157-9CB151915737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</p:spTree>
    <p:extLst>
      <p:ext uri="{BB962C8B-B14F-4D97-AF65-F5344CB8AC3E}">
        <p14:creationId val="100168457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NEXT YEAR'S BANKING PLAN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AC8DC6E-6305-47D5-A03A-A83302B4E727}"/>
              </a:ext>
            </a:extLst>
          </p:cNvPr>
          <p:cNvGrpSpPr/>
          <p:nvPr/>
        </p:nvGrpSpPr>
        <p:grpSpPr>
          <a:xfrm>
            <a:off x="889550" y="1913524"/>
            <a:ext cx="579326" cy="579326"/>
            <a:chOff x="828266" y="2176574"/>
            <a:chExt cx="579326" cy="57932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03D8F13-7E65-4DF7-8AE6-F252A27E5119}"/>
                </a:ext>
              </a:extLst>
            </p:cNvPr>
            <p:cNvSpPr/>
            <p:nvPr/>
          </p:nvSpPr>
          <p:spPr>
            <a:xfrm>
              <a:off x="863403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F41889F-8AD3-4D3E-BFD7-73402D46C2B4}"/>
                </a:ext>
              </a:extLst>
            </p:cNvPr>
            <p:cNvSpPr/>
            <p:nvPr/>
          </p:nvSpPr>
          <p:spPr>
            <a:xfrm>
              <a:off x="828266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482DEE06-F098-492E-BB1C-2540D511A85C}"/>
                </a:ext>
              </a:extLst>
            </p:cNvPr>
            <p:cNvSpPr/>
            <p:nvPr/>
          </p:nvSpPr>
          <p:spPr>
            <a:xfrm>
              <a:off x="1021972" y="2345028"/>
              <a:ext cx="191914" cy="242418"/>
            </a:xfrm>
            <a:custGeom>
              <a:gdLst>
                <a:gd fmla="*/ 1837010 w 4772887" name="connsiteX0"/>
                <a:gd fmla="*/ 5450128 h 6032500" name="connsiteY0"/>
                <a:gd fmla="*/ 2935877 w 4772887" name="connsiteX1"/>
                <a:gd fmla="*/ 5450128 h 6032500" name="connsiteY1"/>
                <a:gd fmla="*/ 2938893 w 4772887" name="connsiteX2"/>
                <a:gd fmla="*/ 5480050 h 6032500" name="connsiteY2"/>
                <a:gd fmla="*/ 2386443 w 4772887" name="connsiteX3"/>
                <a:gd fmla="*/ 6032500 h 6032500" name="connsiteY3"/>
                <a:gd fmla="*/ 1833993 w 4772887" name="connsiteX4"/>
                <a:gd fmla="*/ 5480050 h 6032500" name="connsiteY4"/>
                <a:gd fmla="*/ 2386443 w 4772887" name="connsiteX5"/>
                <a:gd fmla="*/ 0 h 6032500" name="connsiteY5"/>
                <a:gd fmla="*/ 2938893 w 4772887" name="connsiteX6"/>
                <a:gd fmla="*/ 552450 h 6032500" name="connsiteY6"/>
                <a:gd fmla="*/ 2938893 w 4772887" name="connsiteX7"/>
                <a:gd fmla="*/ 667402 h 6032500" name="connsiteY7"/>
                <a:gd fmla="*/ 3023664 w 4772887" name="connsiteX8"/>
                <a:gd fmla="*/ 689199 h 6032500" name="connsiteY8"/>
                <a:gd fmla="*/ 4069193 w 4772887" name="connsiteX9"/>
                <a:gd fmla="*/ 2110322 h 6032500" name="connsiteY9"/>
                <a:gd fmla="*/ 4069193 w 4772887" name="connsiteX10"/>
                <a:gd fmla="*/ 3439578 h 6032500" name="connsiteY10"/>
                <a:gd fmla="*/ 4002295 w 4772887" name="connsiteX11"/>
                <a:gd fmla="*/ 3882070 h 6032500" name="connsiteY11"/>
                <a:gd fmla="*/ 3986838 w 4772887" name="connsiteX12"/>
                <a:gd fmla="*/ 3924300 h 6032500" name="connsiteY12"/>
                <a:gd fmla="*/ 4207737 w 4772887" name="connsiteX13"/>
                <a:gd fmla="*/ 3924300 h 6032500" name="connsiteY13"/>
                <a:gd fmla="*/ 4772887 w 4772887" name="connsiteX14"/>
                <a:gd fmla="*/ 4489450 h 6032500" name="connsiteY14"/>
                <a:gd fmla="*/ 4772887 w 4772887" name="connsiteX15"/>
                <a:gd fmla="*/ 4914895 h 6032500" name="connsiteY15"/>
                <a:gd fmla="*/ 4633182 w 4772887" name="connsiteX16"/>
                <a:gd fmla="*/ 5054600 h 6032500" name="connsiteY16"/>
                <a:gd fmla="*/ 139705 w 4772887" name="connsiteX17"/>
                <a:gd fmla="*/ 5054600 h 6032500" name="connsiteY17"/>
                <a:gd fmla="*/ 0 w 4772887" name="connsiteX18"/>
                <a:gd fmla="*/ 4914895 h 6032500" name="connsiteY18"/>
                <a:gd fmla="*/ 0 w 4772887" name="connsiteX19"/>
                <a:gd fmla="*/ 4489450 h 6032500" name="connsiteY19"/>
                <a:gd fmla="*/ 565150 w 4772887" name="connsiteX20"/>
                <a:gd fmla="*/ 3924300 h 6032500" name="connsiteY20"/>
                <a:gd fmla="*/ 786048 w 4772887" name="connsiteX21"/>
                <a:gd fmla="*/ 3924300 h 6032500" name="connsiteY21"/>
                <a:gd fmla="*/ 770591 w 4772887" name="connsiteX22"/>
                <a:gd fmla="*/ 3882070 h 6032500" name="connsiteY22"/>
                <a:gd fmla="*/ 703693 w 4772887" name="connsiteX23"/>
                <a:gd fmla="*/ 3439578 h 6032500" name="connsiteY23"/>
                <a:gd fmla="*/ 703693 w 4772887" name="connsiteX24"/>
                <a:gd fmla="*/ 2110322 h 6032500" name="connsiteY24"/>
                <a:gd fmla="*/ 1749223 w 4772887" name="connsiteX25"/>
                <a:gd fmla="*/ 689199 h 6032500" name="connsiteY25"/>
                <a:gd fmla="*/ 1833993 w 4772887" name="connsiteX26"/>
                <a:gd fmla="*/ 667402 h 6032500" name="connsiteY26"/>
                <a:gd fmla="*/ 1833993 w 4772887" name="connsiteX27"/>
                <a:gd fmla="*/ 552450 h 6032500" name="connsiteY27"/>
                <a:gd fmla="*/ 2386443 w 4772887" name="connsiteX28"/>
                <a:gd fmla="*/ 0 h 6032500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6032500" w="4772887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37C2986-5F4C-4EDB-B394-265022836CC2}"/>
              </a:ext>
            </a:extLst>
          </p:cNvPr>
          <p:cNvGrpSpPr/>
          <p:nvPr/>
        </p:nvGrpSpPr>
        <p:grpSpPr>
          <a:xfrm>
            <a:off x="3620933" y="1913524"/>
            <a:ext cx="579326" cy="579326"/>
            <a:chOff x="3436460" y="2176574"/>
            <a:chExt cx="579326" cy="57932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E18252C-8909-442D-B579-12715D66F4D7}"/>
                </a:ext>
              </a:extLst>
            </p:cNvPr>
            <p:cNvSpPr/>
            <p:nvPr/>
          </p:nvSpPr>
          <p:spPr>
            <a:xfrm>
              <a:off x="3471597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5A515B0-A0A4-484F-8FB6-A6CF92DBF85B}"/>
                </a:ext>
              </a:extLst>
            </p:cNvPr>
            <p:cNvSpPr/>
            <p:nvPr/>
          </p:nvSpPr>
          <p:spPr>
            <a:xfrm>
              <a:off x="3436460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KSO_Shape">
              <a:extLst>
                <a:ext uri="{FF2B5EF4-FFF2-40B4-BE49-F238E27FC236}">
                  <a16:creationId xmlns:a16="http://schemas.microsoft.com/office/drawing/2014/main" id="{CE87243D-C778-4EEC-BCC0-60FF089BA3A2}"/>
                </a:ext>
              </a:extLst>
            </p:cNvPr>
            <p:cNvSpPr/>
            <p:nvPr/>
          </p:nvSpPr>
          <p:spPr bwMode="auto">
            <a:xfrm>
              <a:off x="3596698" y="2371964"/>
              <a:ext cx="267679" cy="215482"/>
            </a:xfrm>
            <a:custGeom>
              <a:gdLst>
                <a:gd fmla="*/ 913166 w 4940" name="T0"/>
                <a:gd fmla="*/ 216832 h 3973" name="T1"/>
                <a:gd fmla="*/ 832184 w 4940" name="T2"/>
                <a:gd fmla="*/ 139667 h 3973" name="T3"/>
                <a:gd fmla="*/ 750431 w 4940" name="T4"/>
                <a:gd fmla="*/ 81408 h 3973" name="T5"/>
                <a:gd fmla="*/ 668293 w 4940" name="T6"/>
                <a:gd fmla="*/ 40897 h 3973" name="T7"/>
                <a:gd fmla="*/ 586925 w 4940" name="T8"/>
                <a:gd fmla="*/ 14661 h 3973" name="T9"/>
                <a:gd fmla="*/ 506715 w 4940" name="T10"/>
                <a:gd fmla="*/ 2315 h 3973" name="T11"/>
                <a:gd fmla="*/ 429203 w 4940" name="T12"/>
                <a:gd fmla="*/ 772 h 3973" name="T13"/>
                <a:gd fmla="*/ 354777 w 4940" name="T14"/>
                <a:gd fmla="*/ 8102 h 3973" name="T15"/>
                <a:gd fmla="*/ 285364 w 4940" name="T16"/>
                <a:gd fmla="*/ 22763 h 3973" name="T17"/>
                <a:gd fmla="*/ 220965 w 4940" name="T18"/>
                <a:gd fmla="*/ 42826 h 3973" name="T19"/>
                <a:gd fmla="*/ 136898 w 4940" name="T20"/>
                <a:gd fmla="*/ 77164 h 3973" name="T21"/>
                <a:gd fmla="*/ 52060 w 4940" name="T22"/>
                <a:gd fmla="*/ 123077 h 3973" name="T23"/>
                <a:gd fmla="*/ 0 w 4940" name="T24"/>
                <a:gd fmla="*/ 158573 h 3973" name="T25"/>
                <a:gd fmla="*/ 23523 w 4940" name="T26"/>
                <a:gd fmla="*/ 1411336 h 3973" name="T27"/>
                <a:gd fmla="*/ 90237 w 4940" name="T28"/>
                <a:gd fmla="*/ 1371211 h 3973" name="T29"/>
                <a:gd fmla="*/ 191271 w 4940" name="T30"/>
                <a:gd fmla="*/ 1323755 h 3973" name="T31"/>
                <a:gd fmla="*/ 252200 w 4940" name="T32"/>
                <a:gd fmla="*/ 1302149 h 3973" name="T33"/>
                <a:gd fmla="*/ 319300 w 4940" name="T34"/>
                <a:gd fmla="*/ 1284787 h 3973" name="T35"/>
                <a:gd fmla="*/ 391798 w 4940" name="T36"/>
                <a:gd fmla="*/ 1273212 h 3973" name="T37"/>
                <a:gd fmla="*/ 467381 w 4940" name="T38"/>
                <a:gd fmla="*/ 1270511 h 3973" name="T39"/>
                <a:gd fmla="*/ 546434 w 4940" name="T40"/>
                <a:gd fmla="*/ 1277070 h 3973" name="T41"/>
                <a:gd fmla="*/ 627802 w 4940" name="T42"/>
                <a:gd fmla="*/ 1295975 h 3973" name="T43"/>
                <a:gd fmla="*/ 709555 w 4940" name="T44"/>
                <a:gd fmla="*/ 1329156 h 3973" name="T45"/>
                <a:gd fmla="*/ 791693 w 4940" name="T46"/>
                <a:gd fmla="*/ 1378155 h 3973" name="T47"/>
                <a:gd fmla="*/ 873061 w 4940" name="T48"/>
                <a:gd fmla="*/ 1445288 h 3973" name="T49"/>
                <a:gd fmla="*/ 952500 w 4940" name="T50"/>
                <a:gd fmla="*/ 1532870 h 3973" name="T51"/>
                <a:gd fmla="*/ 1011887 w 4940" name="T52"/>
                <a:gd fmla="*/ 1465351 h 3973" name="T53"/>
                <a:gd fmla="*/ 1092868 w 4940" name="T54"/>
                <a:gd fmla="*/ 1393588 h 3973" name="T55"/>
                <a:gd fmla="*/ 1175007 w 4940" name="T56"/>
                <a:gd fmla="*/ 1339959 h 3973" name="T57"/>
                <a:gd fmla="*/ 1256760 w 4940" name="T58"/>
                <a:gd fmla="*/ 1302920 h 3973" name="T59"/>
                <a:gd fmla="*/ 1338128 w 4940" name="T60"/>
                <a:gd fmla="*/ 1280928 h 3973" name="T61"/>
                <a:gd fmla="*/ 1417952 w 4940" name="T62"/>
                <a:gd fmla="*/ 1270897 h 3973" name="T63"/>
                <a:gd fmla="*/ 1494692 w 4940" name="T64"/>
                <a:gd fmla="*/ 1271669 h 3973" name="T65"/>
                <a:gd fmla="*/ 1567962 w 4940" name="T66"/>
                <a:gd fmla="*/ 1281314 h 3973" name="T67"/>
                <a:gd fmla="*/ 1635832 w 4940" name="T68"/>
                <a:gd fmla="*/ 1297519 h 3973" name="T69"/>
                <a:gd fmla="*/ 1698689 w 4940" name="T70"/>
                <a:gd fmla="*/ 1318353 h 3973" name="T71"/>
                <a:gd fmla="*/ 1792397 w 4940" name="T72"/>
                <a:gd fmla="*/ 1359250 h 3973" name="T73"/>
                <a:gd fmla="*/ 1868365 w 4940" name="T74"/>
                <a:gd fmla="*/ 1402848 h 3973" name="T75"/>
                <a:gd fmla="*/ 1905000 w 4940" name="T76"/>
                <a:gd fmla="*/ 158573 h 3973" name="T77"/>
                <a:gd fmla="*/ 1868365 w 4940" name="T78"/>
                <a:gd fmla="*/ 133109 h 3973" name="T79"/>
                <a:gd fmla="*/ 1792397 w 4940" name="T80"/>
                <a:gd fmla="*/ 89511 h 3973" name="T81"/>
                <a:gd fmla="*/ 1698689 w 4940" name="T82"/>
                <a:gd fmla="*/ 47842 h 3973" name="T83"/>
                <a:gd fmla="*/ 1635832 w 4940" name="T84"/>
                <a:gd fmla="*/ 27393 h 3973" name="T85"/>
                <a:gd fmla="*/ 1567962 w 4940" name="T86"/>
                <a:gd fmla="*/ 11575 h 3973" name="T87"/>
                <a:gd fmla="*/ 1494692 w 4940" name="T88"/>
                <a:gd fmla="*/ 1929 h 3973" name="T89"/>
                <a:gd fmla="*/ 1417952 w 4940" name="T90"/>
                <a:gd fmla="*/ 1157 h 3973" name="T91"/>
                <a:gd fmla="*/ 1338128 w 4940" name="T92"/>
                <a:gd fmla="*/ 10417 h 3973" name="T93"/>
                <a:gd fmla="*/ 1256760 w 4940" name="T94"/>
                <a:gd fmla="*/ 33181 h 3973" name="T95"/>
                <a:gd fmla="*/ 1175007 w 4940" name="T96"/>
                <a:gd fmla="*/ 70220 h 3973" name="T97"/>
                <a:gd fmla="*/ 1092868 w 4940" name="T98"/>
                <a:gd fmla="*/ 123463 h 3973" name="T99"/>
                <a:gd fmla="*/ 1011887 w 4940" name="T100"/>
                <a:gd fmla="*/ 195612 h 3973" name="T101"/>
                <a:gd fmla="*/ 952500 w 4940" name="T102"/>
                <a:gd fmla="*/ 262745 h 3973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972" w="4940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13C3F7-0218-4BF6-B224-97045F71A3AB}"/>
              </a:ext>
            </a:extLst>
          </p:cNvPr>
          <p:cNvGrpSpPr/>
          <p:nvPr/>
        </p:nvGrpSpPr>
        <p:grpSpPr>
          <a:xfrm>
            <a:off x="2255242" y="1913524"/>
            <a:ext cx="579326" cy="579326"/>
            <a:chOff x="2132363" y="2176574"/>
            <a:chExt cx="579326" cy="57932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731FDF4-73AF-4822-A7A1-59B9968ABD0E}"/>
                </a:ext>
              </a:extLst>
            </p:cNvPr>
            <p:cNvSpPr/>
            <p:nvPr/>
          </p:nvSpPr>
          <p:spPr>
            <a:xfrm>
              <a:off x="2167501" y="2211711"/>
              <a:ext cx="509051" cy="509051"/>
            </a:xfrm>
            <a:prstGeom prst="ellipse">
              <a:avLst/>
            </a:prstGeom>
            <a:solidFill>
              <a:srgbClr val="349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E48416E-8E3A-4449-A33A-48C7D99719DA}"/>
                </a:ext>
              </a:extLst>
            </p:cNvPr>
            <p:cNvSpPr/>
            <p:nvPr/>
          </p:nvSpPr>
          <p:spPr>
            <a:xfrm>
              <a:off x="2132363" y="2176574"/>
              <a:ext cx="579326" cy="579326"/>
            </a:xfrm>
            <a:prstGeom prst="ellipse">
              <a:avLst/>
            </a:prstGeom>
            <a:noFill/>
            <a:ln w="63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1CE50A14-6225-4AC0-B1A4-0285268C6A34}"/>
                </a:ext>
              </a:extLst>
            </p:cNvPr>
            <p:cNvSpPr/>
            <p:nvPr/>
          </p:nvSpPr>
          <p:spPr bwMode="auto">
            <a:xfrm>
              <a:off x="2246897" y="2365482"/>
              <a:ext cx="350259" cy="206069"/>
            </a:xfrm>
            <a:custGeom>
              <a:gdLst>
                <a:gd fmla="*/ 1905000 w 6649" name="T0"/>
                <a:gd fmla="*/ 302090 h 3908" name="T1"/>
                <a:gd fmla="*/ 952357 w 6649" name="T2"/>
                <a:gd fmla="*/ 0 h 3908" name="T3"/>
                <a:gd fmla="*/ 0 w 6649" name="T4"/>
                <a:gd fmla="*/ 302090 h 3908" name="T5"/>
                <a:gd fmla="*/ 488785 w 6649" name="T6"/>
                <a:gd fmla="*/ 456861 h 3908" name="T7"/>
                <a:gd fmla="*/ 400540 w 6649" name="T8"/>
                <a:gd fmla="*/ 923753 h 3908" name="T9"/>
                <a:gd fmla="*/ 952357 w 6649" name="T10"/>
                <a:gd fmla="*/ 1120083 h 3908" name="T11"/>
                <a:gd fmla="*/ 1504460 w 6649" name="T12"/>
                <a:gd fmla="*/ 923753 h 3908" name="T13"/>
                <a:gd fmla="*/ 1416215 w 6649" name="T14"/>
                <a:gd fmla="*/ 456861 h 3908" name="T15"/>
                <a:gd fmla="*/ 1905000 w 6649" name="T16"/>
                <a:gd fmla="*/ 302090 h 390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908" w="664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CCF8998-A1A4-49FD-B2F8-0DB2172A530B}"/>
              </a:ext>
            </a:extLst>
          </p:cNvPr>
          <p:cNvGrpSpPr/>
          <p:nvPr/>
        </p:nvGrpSpPr>
        <p:grpSpPr>
          <a:xfrm>
            <a:off x="839198" y="3511140"/>
            <a:ext cx="4453660" cy="45719"/>
            <a:chOff x="5029200" y="2769580"/>
            <a:chExt cx="4453660" cy="4571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8640671-FCD4-4265-950E-DFE9F68C9C60}"/>
                </a:ext>
              </a:extLst>
            </p:cNvPr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8E2EA5F-D754-4A38-8FC7-0F350AB4551F}"/>
                </a:ext>
              </a:extLst>
            </p:cNvPr>
            <p:cNvCxnSpPr/>
            <p:nvPr/>
          </p:nvCxnSpPr>
          <p:spPr>
            <a:xfrm>
              <a:off x="5711825" y="2792439"/>
              <a:ext cx="3771035" cy="0"/>
            </a:xfrm>
            <a:prstGeom prst="line">
              <a:avLst/>
            </a:prstGeom>
            <a:solidFill>
              <a:srgbClr val="349A9F"/>
            </a:solidFill>
            <a:ln>
              <a:solidFill>
                <a:srgbClr val="349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1">
            <a:extLst>
              <a:ext uri="{FF2B5EF4-FFF2-40B4-BE49-F238E27FC236}">
                <a16:creationId xmlns:a16="http://schemas.microsoft.com/office/drawing/2014/main" id="{9AEEF536-312A-40AD-9E0B-D9AA4D1F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415" y="3759457"/>
            <a:ext cx="5223274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千图网(www.58pic.com) 是专注免费设计素材下载的网站!提供矢量图素材,矢量背景图片,矢量图库,还有psd素材,PS素材,设计模板,设计素材,PPT素材,以及网页素材。</a:t>
            </a:r>
          </a:p>
        </p:txBody>
      </p:sp>
      <p:sp>
        <p:nvSpPr>
          <p:cNvPr id="35" name="MH_SubTitle_1">
            <a:extLst>
              <a:ext uri="{FF2B5EF4-FFF2-40B4-BE49-F238E27FC236}">
                <a16:creationId xmlns:a16="http://schemas.microsoft.com/office/drawing/2014/main" id="{A8C63C3A-4D34-4AE4-81F2-D654CBDF75F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4815" y="2800680"/>
            <a:ext cx="3717457" cy="398488"/>
          </a:xfrm>
          <a:prstGeom prst="rect">
            <a:avLst/>
          </a:prstGeom>
        </p:spPr>
        <p:txBody>
          <a:bodyPr anchor="ctr" anchorCtr="0" rtlCol="0" wrap="square">
            <a:noAutofit/>
          </a:bodyPr>
          <a:lstStyle/>
          <a:p>
            <a:pPr>
              <a:lnSpc>
                <a:spcPct val="170000"/>
              </a:lnSpc>
            </a:pPr>
            <a:r>
              <a:rPr altLang="en-US" b="1" lang="zh-CN" sz="2400">
                <a:solidFill>
                  <a:srgbClr val="349A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中国千图网素材平台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CDD7DA0-035F-4263-B3CD-80D4C73EDBA5}"/>
              </a:ext>
            </a:extLst>
          </p:cNvPr>
          <p:cNvGrpSpPr/>
          <p:nvPr/>
        </p:nvGrpSpPr>
        <p:grpSpPr>
          <a:xfrm>
            <a:off x="6019800" y="2362200"/>
            <a:ext cx="7962900" cy="2578100"/>
            <a:chOff x="6019800" y="2362200"/>
            <a:chExt cx="7962900" cy="2578100"/>
          </a:xfrm>
        </p:grpSpPr>
        <p:sp>
          <p:nvSpPr>
            <p:cNvPr id="26" name="圆角矩形 6">
              <a:extLst>
                <a:ext uri="{FF2B5EF4-FFF2-40B4-BE49-F238E27FC236}">
                  <a16:creationId xmlns:a16="http://schemas.microsoft.com/office/drawing/2014/main" id="{8BA538DC-A77B-4707-AF74-E4AF597B7AB5}"/>
                </a:ext>
              </a:extLst>
            </p:cNvPr>
            <p:cNvSpPr/>
            <p:nvPr/>
          </p:nvSpPr>
          <p:spPr>
            <a:xfrm>
              <a:off x="6019800" y="2362200"/>
              <a:ext cx="7962900" cy="2578100"/>
            </a:xfrm>
            <a:prstGeom prst="roundRect">
              <a:avLst>
                <a:gd fmla="val 50000" name="adj"/>
              </a:avLst>
            </a:pr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5FB986-E34C-46BF-8018-B23CECFC8EA2}"/>
                </a:ext>
              </a:extLst>
            </p:cNvPr>
            <p:cNvSpPr/>
            <p:nvPr/>
          </p:nvSpPr>
          <p:spPr>
            <a:xfrm>
              <a:off x="8919166" y="2878137"/>
              <a:ext cx="3272832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C905653-7092-45FE-88CD-F93720052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3200" l="1639" r="40480" t="3142"/>
            <a:stretch>
              <a:fillRect/>
            </a:stretch>
          </p:blipFill>
          <p:spPr>
            <a:xfrm>
              <a:off x="6281813" y="2539103"/>
              <a:ext cx="2224293" cy="2224293"/>
            </a:xfrm>
            <a:custGeom>
              <a:gdLst>
                <a:gd fmla="*/ 2283778 w 4567556" name="connsiteX0"/>
                <a:gd fmla="*/ 0 h 4567556" name="connsiteY0"/>
                <a:gd fmla="*/ 4567556 w 4567556" name="connsiteX1"/>
                <a:gd fmla="*/ 2283778 h 4567556" name="connsiteY1"/>
                <a:gd fmla="*/ 2283778 w 4567556" name="connsiteX2"/>
                <a:gd fmla="*/ 4567556 h 4567556" name="connsiteY2"/>
                <a:gd fmla="*/ 0 w 4567556" name="connsiteX3"/>
                <a:gd fmla="*/ 2283778 h 4567556" name="connsiteY3"/>
                <a:gd fmla="*/ 2283778 w 4567556" name="connsiteX4"/>
                <a:gd fmla="*/ 0 h 456755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67556" w="4567556">
                  <a:moveTo>
                    <a:pt x="2283778" y="0"/>
                  </a:moveTo>
                  <a:cubicBezTo>
                    <a:pt x="3545074" y="0"/>
                    <a:pt x="4567556" y="1022482"/>
                    <a:pt x="4567556" y="2283778"/>
                  </a:cubicBezTo>
                  <a:cubicBezTo>
                    <a:pt x="4567556" y="3545074"/>
                    <a:pt x="3545074" y="4567556"/>
                    <a:pt x="2283778" y="4567556"/>
                  </a:cubicBezTo>
                  <a:cubicBezTo>
                    <a:pt x="1022482" y="4567556"/>
                    <a:pt x="0" y="3545074"/>
                    <a:pt x="0" y="2283778"/>
                  </a:cubicBezTo>
                  <a:cubicBezTo>
                    <a:pt x="0" y="1022482"/>
                    <a:pt x="1022482" y="0"/>
                    <a:pt x="2283778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val="419087545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D2528C-AA94-4C7B-8CE3-8AC12B2B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32988"/>
            <a:ext cx="8201025" cy="3830705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NEXT YEAR'S BANKING PLAN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A87509C-A58A-4DA9-A419-9B6A5E69D65F}"/>
              </a:ext>
            </a:extLst>
          </p:cNvPr>
          <p:cNvSpPr/>
          <p:nvPr/>
        </p:nvSpPr>
        <p:spPr>
          <a:xfrm>
            <a:off x="8201025" y="1932988"/>
            <a:ext cx="3990975" cy="3830705"/>
          </a:xfrm>
          <a:prstGeom prst="rect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7C584C95-0DD3-40D9-8932-53A7714D046A}"/>
              </a:ext>
            </a:extLst>
          </p:cNvPr>
          <p:cNvSpPr/>
          <p:nvPr/>
        </p:nvSpPr>
        <p:spPr>
          <a:xfrm rot="16200000">
            <a:off x="7986340" y="2415642"/>
            <a:ext cx="230588" cy="198783"/>
          </a:xfrm>
          <a:prstGeom prst="triangle">
            <a:avLst/>
          </a:prstGeom>
          <a:solidFill>
            <a:srgbClr val="008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D4B832E-B953-4E36-9FCC-5009FCD89C6E}"/>
              </a:ext>
            </a:extLst>
          </p:cNvPr>
          <p:cNvGrpSpPr/>
          <p:nvPr/>
        </p:nvGrpSpPr>
        <p:grpSpPr>
          <a:xfrm>
            <a:off x="8495725" y="2376077"/>
            <a:ext cx="3538162" cy="532713"/>
            <a:chOff x="8495725" y="2376077"/>
            <a:chExt cx="3538162" cy="53271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A7CA3AC-9C3F-431A-AC64-334BC2A87DBB}"/>
                </a:ext>
              </a:extLst>
            </p:cNvPr>
            <p:cNvGrpSpPr/>
            <p:nvPr/>
          </p:nvGrpSpPr>
          <p:grpSpPr>
            <a:xfrm>
              <a:off x="8495725" y="2399739"/>
              <a:ext cx="509051" cy="509051"/>
              <a:chOff x="6825080" y="283310"/>
              <a:chExt cx="509051" cy="509051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21A6B365-67CC-4C4A-916F-D1DAB46EBD61}"/>
                  </a:ext>
                </a:extLst>
              </p:cNvPr>
              <p:cNvSpPr/>
              <p:nvPr/>
            </p:nvSpPr>
            <p:spPr>
              <a:xfrm>
                <a:off x="6825080" y="283310"/>
                <a:ext cx="509051" cy="5090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KSO_Shape">
                <a:extLst>
                  <a:ext uri="{FF2B5EF4-FFF2-40B4-BE49-F238E27FC236}">
                    <a16:creationId xmlns:a16="http://schemas.microsoft.com/office/drawing/2014/main" id="{F504C76C-D9F2-48E5-84B5-93AD8412BD84}"/>
                  </a:ext>
                </a:extLst>
              </p:cNvPr>
              <p:cNvSpPr/>
              <p:nvPr/>
            </p:nvSpPr>
            <p:spPr bwMode="auto">
              <a:xfrm>
                <a:off x="6904476" y="437081"/>
                <a:ext cx="350259" cy="206069"/>
              </a:xfrm>
              <a:custGeom>
                <a:gdLst>
                  <a:gd fmla="*/ 1905000 w 6649" name="T0"/>
                  <a:gd fmla="*/ 302090 h 3908" name="T1"/>
                  <a:gd fmla="*/ 952357 w 6649" name="T2"/>
                  <a:gd fmla="*/ 0 h 3908" name="T3"/>
                  <a:gd fmla="*/ 0 w 6649" name="T4"/>
                  <a:gd fmla="*/ 302090 h 3908" name="T5"/>
                  <a:gd fmla="*/ 488785 w 6649" name="T6"/>
                  <a:gd fmla="*/ 456861 h 3908" name="T7"/>
                  <a:gd fmla="*/ 400540 w 6649" name="T8"/>
                  <a:gd fmla="*/ 923753 h 3908" name="T9"/>
                  <a:gd fmla="*/ 952357 w 6649" name="T10"/>
                  <a:gd fmla="*/ 1120083 h 3908" name="T11"/>
                  <a:gd fmla="*/ 1504460 w 6649" name="T12"/>
                  <a:gd fmla="*/ 923753 h 3908" name="T13"/>
                  <a:gd fmla="*/ 1416215 w 6649" name="T14"/>
                  <a:gd fmla="*/ 456861 h 3908" name="T15"/>
                  <a:gd fmla="*/ 1905000 w 6649" name="T16"/>
                  <a:gd fmla="*/ 302090 h 390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3908" w="6648">
                    <a:moveTo>
                      <a:pt x="6649" y="1054"/>
                    </a:moveTo>
                    <a:lnTo>
                      <a:pt x="3324" y="0"/>
                    </a:lnTo>
                    <a:lnTo>
                      <a:pt x="0" y="1054"/>
                    </a:lnTo>
                    <a:lnTo>
                      <a:pt x="1706" y="1594"/>
                    </a:lnTo>
                    <a:lnTo>
                      <a:pt x="1398" y="3223"/>
                    </a:lnTo>
                    <a:lnTo>
                      <a:pt x="3324" y="3908"/>
                    </a:lnTo>
                    <a:lnTo>
                      <a:pt x="5251" y="3223"/>
                    </a:lnTo>
                    <a:lnTo>
                      <a:pt x="4943" y="1594"/>
                    </a:lnTo>
                    <a:lnTo>
                      <a:pt x="6649" y="1054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932E170-83F8-4966-9311-156FA965016E}"/>
                </a:ext>
              </a:extLst>
            </p:cNvPr>
            <p:cNvSpPr txBox="1"/>
            <p:nvPr/>
          </p:nvSpPr>
          <p:spPr>
            <a:xfrm>
              <a:off x="9084173" y="2376077"/>
              <a:ext cx="29497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53C380B-669C-4873-AC92-592C4A5F8B9D}"/>
              </a:ext>
            </a:extLst>
          </p:cNvPr>
          <p:cNvGrpSpPr/>
          <p:nvPr/>
        </p:nvGrpSpPr>
        <p:grpSpPr>
          <a:xfrm>
            <a:off x="8495725" y="4730303"/>
            <a:ext cx="3538162" cy="623858"/>
            <a:chOff x="8495725" y="4730303"/>
            <a:chExt cx="3538162" cy="62385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97A6272-303B-4879-992C-BF8E38A4AEC9}"/>
                </a:ext>
              </a:extLst>
            </p:cNvPr>
            <p:cNvSpPr/>
            <p:nvPr/>
          </p:nvSpPr>
          <p:spPr>
            <a:xfrm>
              <a:off x="8495725" y="4845110"/>
              <a:ext cx="509051" cy="509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82D629B-F53E-4E2A-9B2C-20F0847C0BB9}"/>
                </a:ext>
              </a:extLst>
            </p:cNvPr>
            <p:cNvSpPr txBox="1"/>
            <p:nvPr/>
          </p:nvSpPr>
          <p:spPr>
            <a:xfrm>
              <a:off x="9084173" y="4730304"/>
              <a:ext cx="29497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FCFBF6FA-06AC-4969-967C-7ACEBB5D8744}"/>
                </a:ext>
              </a:extLst>
            </p:cNvPr>
            <p:cNvSpPr/>
            <p:nvPr/>
          </p:nvSpPr>
          <p:spPr>
            <a:xfrm>
              <a:off x="8655295" y="4968354"/>
              <a:ext cx="207862" cy="262562"/>
            </a:xfrm>
            <a:custGeom>
              <a:gdLst>
                <a:gd fmla="*/ 1837010 w 4772887" name="connsiteX0"/>
                <a:gd fmla="*/ 5450128 h 6032500" name="connsiteY0"/>
                <a:gd fmla="*/ 2935877 w 4772887" name="connsiteX1"/>
                <a:gd fmla="*/ 5450128 h 6032500" name="connsiteY1"/>
                <a:gd fmla="*/ 2938893 w 4772887" name="connsiteX2"/>
                <a:gd fmla="*/ 5480050 h 6032500" name="connsiteY2"/>
                <a:gd fmla="*/ 2386443 w 4772887" name="connsiteX3"/>
                <a:gd fmla="*/ 6032500 h 6032500" name="connsiteY3"/>
                <a:gd fmla="*/ 1833993 w 4772887" name="connsiteX4"/>
                <a:gd fmla="*/ 5480050 h 6032500" name="connsiteY4"/>
                <a:gd fmla="*/ 2386443 w 4772887" name="connsiteX5"/>
                <a:gd fmla="*/ 0 h 6032500" name="connsiteY5"/>
                <a:gd fmla="*/ 2938893 w 4772887" name="connsiteX6"/>
                <a:gd fmla="*/ 552450 h 6032500" name="connsiteY6"/>
                <a:gd fmla="*/ 2938893 w 4772887" name="connsiteX7"/>
                <a:gd fmla="*/ 667402 h 6032500" name="connsiteY7"/>
                <a:gd fmla="*/ 3023664 w 4772887" name="connsiteX8"/>
                <a:gd fmla="*/ 689199 h 6032500" name="connsiteY8"/>
                <a:gd fmla="*/ 4069193 w 4772887" name="connsiteX9"/>
                <a:gd fmla="*/ 2110322 h 6032500" name="connsiteY9"/>
                <a:gd fmla="*/ 4069193 w 4772887" name="connsiteX10"/>
                <a:gd fmla="*/ 3439578 h 6032500" name="connsiteY10"/>
                <a:gd fmla="*/ 4002295 w 4772887" name="connsiteX11"/>
                <a:gd fmla="*/ 3882070 h 6032500" name="connsiteY11"/>
                <a:gd fmla="*/ 3986838 w 4772887" name="connsiteX12"/>
                <a:gd fmla="*/ 3924300 h 6032500" name="connsiteY12"/>
                <a:gd fmla="*/ 4207737 w 4772887" name="connsiteX13"/>
                <a:gd fmla="*/ 3924300 h 6032500" name="connsiteY13"/>
                <a:gd fmla="*/ 4772887 w 4772887" name="connsiteX14"/>
                <a:gd fmla="*/ 4489450 h 6032500" name="connsiteY14"/>
                <a:gd fmla="*/ 4772887 w 4772887" name="connsiteX15"/>
                <a:gd fmla="*/ 4914895 h 6032500" name="connsiteY15"/>
                <a:gd fmla="*/ 4633182 w 4772887" name="connsiteX16"/>
                <a:gd fmla="*/ 5054600 h 6032500" name="connsiteY16"/>
                <a:gd fmla="*/ 139705 w 4772887" name="connsiteX17"/>
                <a:gd fmla="*/ 5054600 h 6032500" name="connsiteY17"/>
                <a:gd fmla="*/ 0 w 4772887" name="connsiteX18"/>
                <a:gd fmla="*/ 4914895 h 6032500" name="connsiteY18"/>
                <a:gd fmla="*/ 0 w 4772887" name="connsiteX19"/>
                <a:gd fmla="*/ 4489450 h 6032500" name="connsiteY19"/>
                <a:gd fmla="*/ 565150 w 4772887" name="connsiteX20"/>
                <a:gd fmla="*/ 3924300 h 6032500" name="connsiteY20"/>
                <a:gd fmla="*/ 786048 w 4772887" name="connsiteX21"/>
                <a:gd fmla="*/ 3924300 h 6032500" name="connsiteY21"/>
                <a:gd fmla="*/ 770591 w 4772887" name="connsiteX22"/>
                <a:gd fmla="*/ 3882070 h 6032500" name="connsiteY22"/>
                <a:gd fmla="*/ 703693 w 4772887" name="connsiteX23"/>
                <a:gd fmla="*/ 3439578 h 6032500" name="connsiteY23"/>
                <a:gd fmla="*/ 703693 w 4772887" name="connsiteX24"/>
                <a:gd fmla="*/ 2110322 h 6032500" name="connsiteY24"/>
                <a:gd fmla="*/ 1749223 w 4772887" name="connsiteX25"/>
                <a:gd fmla="*/ 689199 h 6032500" name="connsiteY25"/>
                <a:gd fmla="*/ 1833993 w 4772887" name="connsiteX26"/>
                <a:gd fmla="*/ 667402 h 6032500" name="connsiteY26"/>
                <a:gd fmla="*/ 1833993 w 4772887" name="connsiteX27"/>
                <a:gd fmla="*/ 552450 h 6032500" name="connsiteY27"/>
                <a:gd fmla="*/ 2386443 w 4772887" name="connsiteX28"/>
                <a:gd fmla="*/ 0 h 6032500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6032500" w="4772887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8148B0A-FB37-4CAB-8C9A-845251DBAD07}"/>
              </a:ext>
            </a:extLst>
          </p:cNvPr>
          <p:cNvGrpSpPr/>
          <p:nvPr/>
        </p:nvGrpSpPr>
        <p:grpSpPr>
          <a:xfrm>
            <a:off x="8495725" y="3490347"/>
            <a:ext cx="3538162" cy="623858"/>
            <a:chOff x="8495725" y="3490347"/>
            <a:chExt cx="3538162" cy="623858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DD42D4F-A4C1-46A0-A7E4-71C3E3EF57E2}"/>
                </a:ext>
              </a:extLst>
            </p:cNvPr>
            <p:cNvSpPr/>
            <p:nvPr/>
          </p:nvSpPr>
          <p:spPr>
            <a:xfrm>
              <a:off x="8495725" y="3605154"/>
              <a:ext cx="509051" cy="509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E3D669E-1AD2-4280-A682-6AC773956F28}"/>
                </a:ext>
              </a:extLst>
            </p:cNvPr>
            <p:cNvSpPr txBox="1"/>
            <p:nvPr/>
          </p:nvSpPr>
          <p:spPr>
            <a:xfrm>
              <a:off x="9084173" y="3490347"/>
              <a:ext cx="29497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  <a:p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3" name="KSO_Shape">
              <a:extLst>
                <a:ext uri="{FF2B5EF4-FFF2-40B4-BE49-F238E27FC236}">
                  <a16:creationId xmlns:a16="http://schemas.microsoft.com/office/drawing/2014/main" id="{FA6F3CA4-2BB5-4D45-A35E-1E4A24E8FCA8}"/>
                </a:ext>
              </a:extLst>
            </p:cNvPr>
            <p:cNvSpPr/>
            <p:nvPr/>
          </p:nvSpPr>
          <p:spPr bwMode="auto">
            <a:xfrm>
              <a:off x="8605288" y="3731646"/>
              <a:ext cx="289923" cy="233388"/>
            </a:xfrm>
            <a:custGeom>
              <a:gdLst>
                <a:gd fmla="*/ 913166 w 4940" name="T0"/>
                <a:gd fmla="*/ 216832 h 3973" name="T1"/>
                <a:gd fmla="*/ 832184 w 4940" name="T2"/>
                <a:gd fmla="*/ 139667 h 3973" name="T3"/>
                <a:gd fmla="*/ 750431 w 4940" name="T4"/>
                <a:gd fmla="*/ 81408 h 3973" name="T5"/>
                <a:gd fmla="*/ 668293 w 4940" name="T6"/>
                <a:gd fmla="*/ 40897 h 3973" name="T7"/>
                <a:gd fmla="*/ 586925 w 4940" name="T8"/>
                <a:gd fmla="*/ 14661 h 3973" name="T9"/>
                <a:gd fmla="*/ 506715 w 4940" name="T10"/>
                <a:gd fmla="*/ 2315 h 3973" name="T11"/>
                <a:gd fmla="*/ 429203 w 4940" name="T12"/>
                <a:gd fmla="*/ 772 h 3973" name="T13"/>
                <a:gd fmla="*/ 354777 w 4940" name="T14"/>
                <a:gd fmla="*/ 8102 h 3973" name="T15"/>
                <a:gd fmla="*/ 285364 w 4940" name="T16"/>
                <a:gd fmla="*/ 22763 h 3973" name="T17"/>
                <a:gd fmla="*/ 220965 w 4940" name="T18"/>
                <a:gd fmla="*/ 42826 h 3973" name="T19"/>
                <a:gd fmla="*/ 136898 w 4940" name="T20"/>
                <a:gd fmla="*/ 77164 h 3973" name="T21"/>
                <a:gd fmla="*/ 52060 w 4940" name="T22"/>
                <a:gd fmla="*/ 123077 h 3973" name="T23"/>
                <a:gd fmla="*/ 0 w 4940" name="T24"/>
                <a:gd fmla="*/ 158573 h 3973" name="T25"/>
                <a:gd fmla="*/ 23523 w 4940" name="T26"/>
                <a:gd fmla="*/ 1411336 h 3973" name="T27"/>
                <a:gd fmla="*/ 90237 w 4940" name="T28"/>
                <a:gd fmla="*/ 1371211 h 3973" name="T29"/>
                <a:gd fmla="*/ 191271 w 4940" name="T30"/>
                <a:gd fmla="*/ 1323755 h 3973" name="T31"/>
                <a:gd fmla="*/ 252200 w 4940" name="T32"/>
                <a:gd fmla="*/ 1302149 h 3973" name="T33"/>
                <a:gd fmla="*/ 319300 w 4940" name="T34"/>
                <a:gd fmla="*/ 1284787 h 3973" name="T35"/>
                <a:gd fmla="*/ 391798 w 4940" name="T36"/>
                <a:gd fmla="*/ 1273212 h 3973" name="T37"/>
                <a:gd fmla="*/ 467381 w 4940" name="T38"/>
                <a:gd fmla="*/ 1270511 h 3973" name="T39"/>
                <a:gd fmla="*/ 546434 w 4940" name="T40"/>
                <a:gd fmla="*/ 1277070 h 3973" name="T41"/>
                <a:gd fmla="*/ 627802 w 4940" name="T42"/>
                <a:gd fmla="*/ 1295975 h 3973" name="T43"/>
                <a:gd fmla="*/ 709555 w 4940" name="T44"/>
                <a:gd fmla="*/ 1329156 h 3973" name="T45"/>
                <a:gd fmla="*/ 791693 w 4940" name="T46"/>
                <a:gd fmla="*/ 1378155 h 3973" name="T47"/>
                <a:gd fmla="*/ 873061 w 4940" name="T48"/>
                <a:gd fmla="*/ 1445288 h 3973" name="T49"/>
                <a:gd fmla="*/ 952500 w 4940" name="T50"/>
                <a:gd fmla="*/ 1532870 h 3973" name="T51"/>
                <a:gd fmla="*/ 1011887 w 4940" name="T52"/>
                <a:gd fmla="*/ 1465351 h 3973" name="T53"/>
                <a:gd fmla="*/ 1092868 w 4940" name="T54"/>
                <a:gd fmla="*/ 1393588 h 3973" name="T55"/>
                <a:gd fmla="*/ 1175007 w 4940" name="T56"/>
                <a:gd fmla="*/ 1339959 h 3973" name="T57"/>
                <a:gd fmla="*/ 1256760 w 4940" name="T58"/>
                <a:gd fmla="*/ 1302920 h 3973" name="T59"/>
                <a:gd fmla="*/ 1338128 w 4940" name="T60"/>
                <a:gd fmla="*/ 1280928 h 3973" name="T61"/>
                <a:gd fmla="*/ 1417952 w 4940" name="T62"/>
                <a:gd fmla="*/ 1270897 h 3973" name="T63"/>
                <a:gd fmla="*/ 1494692 w 4940" name="T64"/>
                <a:gd fmla="*/ 1271669 h 3973" name="T65"/>
                <a:gd fmla="*/ 1567962 w 4940" name="T66"/>
                <a:gd fmla="*/ 1281314 h 3973" name="T67"/>
                <a:gd fmla="*/ 1635832 w 4940" name="T68"/>
                <a:gd fmla="*/ 1297519 h 3973" name="T69"/>
                <a:gd fmla="*/ 1698689 w 4940" name="T70"/>
                <a:gd fmla="*/ 1318353 h 3973" name="T71"/>
                <a:gd fmla="*/ 1792397 w 4940" name="T72"/>
                <a:gd fmla="*/ 1359250 h 3973" name="T73"/>
                <a:gd fmla="*/ 1868365 w 4940" name="T74"/>
                <a:gd fmla="*/ 1402848 h 3973" name="T75"/>
                <a:gd fmla="*/ 1905000 w 4940" name="T76"/>
                <a:gd fmla="*/ 158573 h 3973" name="T77"/>
                <a:gd fmla="*/ 1868365 w 4940" name="T78"/>
                <a:gd fmla="*/ 133109 h 3973" name="T79"/>
                <a:gd fmla="*/ 1792397 w 4940" name="T80"/>
                <a:gd fmla="*/ 89511 h 3973" name="T81"/>
                <a:gd fmla="*/ 1698689 w 4940" name="T82"/>
                <a:gd fmla="*/ 47842 h 3973" name="T83"/>
                <a:gd fmla="*/ 1635832 w 4940" name="T84"/>
                <a:gd fmla="*/ 27393 h 3973" name="T85"/>
                <a:gd fmla="*/ 1567962 w 4940" name="T86"/>
                <a:gd fmla="*/ 11575 h 3973" name="T87"/>
                <a:gd fmla="*/ 1494692 w 4940" name="T88"/>
                <a:gd fmla="*/ 1929 h 3973" name="T89"/>
                <a:gd fmla="*/ 1417952 w 4940" name="T90"/>
                <a:gd fmla="*/ 1157 h 3973" name="T91"/>
                <a:gd fmla="*/ 1338128 w 4940" name="T92"/>
                <a:gd fmla="*/ 10417 h 3973" name="T93"/>
                <a:gd fmla="*/ 1256760 w 4940" name="T94"/>
                <a:gd fmla="*/ 33181 h 3973" name="T95"/>
                <a:gd fmla="*/ 1175007 w 4940" name="T96"/>
                <a:gd fmla="*/ 70220 h 3973" name="T97"/>
                <a:gd fmla="*/ 1092868 w 4940" name="T98"/>
                <a:gd fmla="*/ 123463 h 3973" name="T99"/>
                <a:gd fmla="*/ 1011887 w 4940" name="T100"/>
                <a:gd fmla="*/ 195612 h 3973" name="T101"/>
                <a:gd fmla="*/ 952500 w 4940" name="T102"/>
                <a:gd fmla="*/ 262745 h 3973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972" w="4940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val="304456407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明年银行工作计划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NEXT YEAR'S BANKING PLAN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18160E-D4B8-48EF-AB01-14A935862A63}"/>
              </a:ext>
            </a:extLst>
          </p:cNvPr>
          <p:cNvGrpSpPr/>
          <p:nvPr/>
        </p:nvGrpSpPr>
        <p:grpSpPr>
          <a:xfrm>
            <a:off x="825500" y="2201466"/>
            <a:ext cx="1779085" cy="1779085"/>
            <a:chOff x="825500" y="2201466"/>
            <a:chExt cx="1779085" cy="177908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814B99A-D5B1-48F3-83FC-BEAEA6F6F3D7}"/>
                </a:ext>
              </a:extLst>
            </p:cNvPr>
            <p:cNvGrpSpPr/>
            <p:nvPr/>
          </p:nvGrpSpPr>
          <p:grpSpPr>
            <a:xfrm>
              <a:off x="825500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3710DCAA-D6F5-4605-9B93-F81C2C2B8976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44F9F190-404B-46F2-B7F1-38D7BD5425DA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0086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73505BEC-5C3A-4001-9E90-1CC8BB268EA8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0086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2" name="任意多边形 20">
                <a:extLst>
                  <a:ext uri="{FF2B5EF4-FFF2-40B4-BE49-F238E27FC236}">
                    <a16:creationId xmlns:a16="http://schemas.microsoft.com/office/drawing/2014/main" id="{BD95D44B-AF53-43E2-BFED-850EB170DD59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gdLst>
                  <a:gd fmla="*/ 0 w 1523359" name="connsiteX0"/>
                  <a:gd fmla="*/ 0 h 755650" name="connsiteY0"/>
                  <a:gd fmla="*/ 1523359 w 1523359" name="connsiteX1"/>
                  <a:gd fmla="*/ 0 h 755650" name="connsiteY1"/>
                  <a:gd fmla="*/ 1519745 w 1523359" name="connsiteX2"/>
                  <a:gd fmla="*/ 71560 h 755650" name="connsiteY2"/>
                  <a:gd fmla="*/ 761679 w 1523359" name="connsiteX3"/>
                  <a:gd fmla="*/ 755650 h 755650" name="connsiteY3"/>
                  <a:gd fmla="*/ 3613 w 1523359" name="connsiteX4"/>
                  <a:gd fmla="*/ 71560 h 755650" name="connsiteY4"/>
                  <a:gd fmla="*/ 0 w 1523359" name="connsiteX5"/>
                  <a:gd fmla="*/ 0 h 75565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55650" w="1523359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5BD8C3-04EE-4354-8977-F0A36B398E39}"/>
                  </a:ext>
                </a:extLst>
              </p:cNvPr>
              <p:cNvSpPr txBox="1"/>
              <p:nvPr/>
            </p:nvSpPr>
            <p:spPr>
              <a:xfrm>
                <a:off x="1623161" y="2487439"/>
                <a:ext cx="859384" cy="11887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3600">
                    <a:solidFill>
                      <a:srgbClr val="00866E"/>
                    </a:solidFill>
                    <a:latin charset="0" panose="020b0806030902050204" pitchFamily="34" typeface="Impact"/>
                  </a:rPr>
                  <a:t>53%</a:t>
                </a:r>
              </a:p>
            </p:txBody>
          </p:sp>
        </p:grp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EFDB6F0B-E51D-4187-B360-A65A49172FA8}"/>
                </a:ext>
              </a:extLst>
            </p:cNvPr>
            <p:cNvSpPr/>
            <p:nvPr/>
          </p:nvSpPr>
          <p:spPr>
            <a:xfrm>
              <a:off x="1571111" y="3269456"/>
              <a:ext cx="287860" cy="363612"/>
            </a:xfrm>
            <a:custGeom>
              <a:gdLst>
                <a:gd fmla="*/ 1837010 w 4772887" name="connsiteX0"/>
                <a:gd fmla="*/ 5450128 h 6032500" name="connsiteY0"/>
                <a:gd fmla="*/ 2935877 w 4772887" name="connsiteX1"/>
                <a:gd fmla="*/ 5450128 h 6032500" name="connsiteY1"/>
                <a:gd fmla="*/ 2938893 w 4772887" name="connsiteX2"/>
                <a:gd fmla="*/ 5480050 h 6032500" name="connsiteY2"/>
                <a:gd fmla="*/ 2386443 w 4772887" name="connsiteX3"/>
                <a:gd fmla="*/ 6032500 h 6032500" name="connsiteY3"/>
                <a:gd fmla="*/ 1833993 w 4772887" name="connsiteX4"/>
                <a:gd fmla="*/ 5480050 h 6032500" name="connsiteY4"/>
                <a:gd fmla="*/ 2386443 w 4772887" name="connsiteX5"/>
                <a:gd fmla="*/ 0 h 6032500" name="connsiteY5"/>
                <a:gd fmla="*/ 2938893 w 4772887" name="connsiteX6"/>
                <a:gd fmla="*/ 552450 h 6032500" name="connsiteY6"/>
                <a:gd fmla="*/ 2938893 w 4772887" name="connsiteX7"/>
                <a:gd fmla="*/ 667402 h 6032500" name="connsiteY7"/>
                <a:gd fmla="*/ 3023664 w 4772887" name="connsiteX8"/>
                <a:gd fmla="*/ 689199 h 6032500" name="connsiteY8"/>
                <a:gd fmla="*/ 4069193 w 4772887" name="connsiteX9"/>
                <a:gd fmla="*/ 2110322 h 6032500" name="connsiteY9"/>
                <a:gd fmla="*/ 4069193 w 4772887" name="connsiteX10"/>
                <a:gd fmla="*/ 3439578 h 6032500" name="connsiteY10"/>
                <a:gd fmla="*/ 4002295 w 4772887" name="connsiteX11"/>
                <a:gd fmla="*/ 3882070 h 6032500" name="connsiteY11"/>
                <a:gd fmla="*/ 3986838 w 4772887" name="connsiteX12"/>
                <a:gd fmla="*/ 3924300 h 6032500" name="connsiteY12"/>
                <a:gd fmla="*/ 4207737 w 4772887" name="connsiteX13"/>
                <a:gd fmla="*/ 3924300 h 6032500" name="connsiteY13"/>
                <a:gd fmla="*/ 4772887 w 4772887" name="connsiteX14"/>
                <a:gd fmla="*/ 4489450 h 6032500" name="connsiteY14"/>
                <a:gd fmla="*/ 4772887 w 4772887" name="connsiteX15"/>
                <a:gd fmla="*/ 4914895 h 6032500" name="connsiteY15"/>
                <a:gd fmla="*/ 4633182 w 4772887" name="connsiteX16"/>
                <a:gd fmla="*/ 5054600 h 6032500" name="connsiteY16"/>
                <a:gd fmla="*/ 139705 w 4772887" name="connsiteX17"/>
                <a:gd fmla="*/ 5054600 h 6032500" name="connsiteY17"/>
                <a:gd fmla="*/ 0 w 4772887" name="connsiteX18"/>
                <a:gd fmla="*/ 4914895 h 6032500" name="connsiteY18"/>
                <a:gd fmla="*/ 0 w 4772887" name="connsiteX19"/>
                <a:gd fmla="*/ 4489450 h 6032500" name="connsiteY19"/>
                <a:gd fmla="*/ 565150 w 4772887" name="connsiteX20"/>
                <a:gd fmla="*/ 3924300 h 6032500" name="connsiteY20"/>
                <a:gd fmla="*/ 786048 w 4772887" name="connsiteX21"/>
                <a:gd fmla="*/ 3924300 h 6032500" name="connsiteY21"/>
                <a:gd fmla="*/ 770591 w 4772887" name="connsiteX22"/>
                <a:gd fmla="*/ 3882070 h 6032500" name="connsiteY22"/>
                <a:gd fmla="*/ 703693 w 4772887" name="connsiteX23"/>
                <a:gd fmla="*/ 3439578 h 6032500" name="connsiteY23"/>
                <a:gd fmla="*/ 703693 w 4772887" name="connsiteX24"/>
                <a:gd fmla="*/ 2110322 h 6032500" name="connsiteY24"/>
                <a:gd fmla="*/ 1749223 w 4772887" name="connsiteX25"/>
                <a:gd fmla="*/ 689199 h 6032500" name="connsiteY25"/>
                <a:gd fmla="*/ 1833993 w 4772887" name="connsiteX26"/>
                <a:gd fmla="*/ 667402 h 6032500" name="connsiteY26"/>
                <a:gd fmla="*/ 1833993 w 4772887" name="connsiteX27"/>
                <a:gd fmla="*/ 552450 h 6032500" name="connsiteY27"/>
                <a:gd fmla="*/ 2386443 w 4772887" name="connsiteX28"/>
                <a:gd fmla="*/ 0 h 6032500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6032500" w="4772887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FA35F3-E858-41FD-82AF-509732EF8D77}"/>
              </a:ext>
            </a:extLst>
          </p:cNvPr>
          <p:cNvGrpSpPr/>
          <p:nvPr/>
        </p:nvGrpSpPr>
        <p:grpSpPr>
          <a:xfrm>
            <a:off x="6301441" y="2201466"/>
            <a:ext cx="1779085" cy="1779085"/>
            <a:chOff x="6301441" y="2201466"/>
            <a:chExt cx="1779085" cy="177908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508FC86F-FD2A-45B3-BDF6-052320654B9C}"/>
                </a:ext>
              </a:extLst>
            </p:cNvPr>
            <p:cNvGrpSpPr/>
            <p:nvPr/>
          </p:nvGrpSpPr>
          <p:grpSpPr>
            <a:xfrm>
              <a:off x="6301441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7D67934-E97A-42E0-BB48-9D56670E4337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5E7E8BAF-638D-4735-A0C2-528A7C1CA964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0086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D10AFB27-57BD-40EA-9ED2-BFD476641EB5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0086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0" name="任意多边形 38">
                <a:extLst>
                  <a:ext uri="{FF2B5EF4-FFF2-40B4-BE49-F238E27FC236}">
                    <a16:creationId xmlns:a16="http://schemas.microsoft.com/office/drawing/2014/main" id="{48ECCD87-464A-46A4-B4FF-68063BC614C4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gdLst>
                  <a:gd fmla="*/ 0 w 1523359" name="connsiteX0"/>
                  <a:gd fmla="*/ 0 h 755650" name="connsiteY0"/>
                  <a:gd fmla="*/ 1523359 w 1523359" name="connsiteX1"/>
                  <a:gd fmla="*/ 0 h 755650" name="connsiteY1"/>
                  <a:gd fmla="*/ 1519745 w 1523359" name="connsiteX2"/>
                  <a:gd fmla="*/ 71560 h 755650" name="connsiteY2"/>
                  <a:gd fmla="*/ 761679 w 1523359" name="connsiteX3"/>
                  <a:gd fmla="*/ 755650 h 755650" name="connsiteY3"/>
                  <a:gd fmla="*/ 3613 w 1523359" name="connsiteX4"/>
                  <a:gd fmla="*/ 71560 h 755650" name="connsiteY4"/>
                  <a:gd fmla="*/ 0 w 1523359" name="connsiteX5"/>
                  <a:gd fmla="*/ 0 h 75565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55650" w="1523359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E54AEF7-BE2F-4193-A014-A586F5A6867D}"/>
                  </a:ext>
                </a:extLst>
              </p:cNvPr>
              <p:cNvSpPr txBox="1"/>
              <p:nvPr/>
            </p:nvSpPr>
            <p:spPr>
              <a:xfrm>
                <a:off x="1623160" y="2487439"/>
                <a:ext cx="859384" cy="11887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3600">
                    <a:solidFill>
                      <a:srgbClr val="00866E"/>
                    </a:solidFill>
                    <a:latin charset="0" panose="020b0806030902050204" pitchFamily="34" typeface="Impact"/>
                  </a:rPr>
                  <a:t>95%</a:t>
                </a:r>
              </a:p>
            </p:txBody>
          </p:sp>
        </p:grpSp>
        <p:sp>
          <p:nvSpPr>
            <p:cNvPr id="18" name="KSO_Shape">
              <a:extLst>
                <a:ext uri="{FF2B5EF4-FFF2-40B4-BE49-F238E27FC236}">
                  <a16:creationId xmlns:a16="http://schemas.microsoft.com/office/drawing/2014/main" id="{88915995-4F79-4AFC-8F43-409505CB97F8}"/>
                </a:ext>
              </a:extLst>
            </p:cNvPr>
            <p:cNvSpPr/>
            <p:nvPr/>
          </p:nvSpPr>
          <p:spPr bwMode="auto">
            <a:xfrm>
              <a:off x="7049112" y="3255156"/>
              <a:ext cx="401503" cy="323210"/>
            </a:xfrm>
            <a:custGeom>
              <a:gdLst>
                <a:gd fmla="*/ 913166 w 4940" name="T0"/>
                <a:gd fmla="*/ 216832 h 3973" name="T1"/>
                <a:gd fmla="*/ 832184 w 4940" name="T2"/>
                <a:gd fmla="*/ 139667 h 3973" name="T3"/>
                <a:gd fmla="*/ 750431 w 4940" name="T4"/>
                <a:gd fmla="*/ 81408 h 3973" name="T5"/>
                <a:gd fmla="*/ 668293 w 4940" name="T6"/>
                <a:gd fmla="*/ 40897 h 3973" name="T7"/>
                <a:gd fmla="*/ 586925 w 4940" name="T8"/>
                <a:gd fmla="*/ 14661 h 3973" name="T9"/>
                <a:gd fmla="*/ 506715 w 4940" name="T10"/>
                <a:gd fmla="*/ 2315 h 3973" name="T11"/>
                <a:gd fmla="*/ 429203 w 4940" name="T12"/>
                <a:gd fmla="*/ 772 h 3973" name="T13"/>
                <a:gd fmla="*/ 354777 w 4940" name="T14"/>
                <a:gd fmla="*/ 8102 h 3973" name="T15"/>
                <a:gd fmla="*/ 285364 w 4940" name="T16"/>
                <a:gd fmla="*/ 22763 h 3973" name="T17"/>
                <a:gd fmla="*/ 220965 w 4940" name="T18"/>
                <a:gd fmla="*/ 42826 h 3973" name="T19"/>
                <a:gd fmla="*/ 136898 w 4940" name="T20"/>
                <a:gd fmla="*/ 77164 h 3973" name="T21"/>
                <a:gd fmla="*/ 52060 w 4940" name="T22"/>
                <a:gd fmla="*/ 123077 h 3973" name="T23"/>
                <a:gd fmla="*/ 0 w 4940" name="T24"/>
                <a:gd fmla="*/ 158573 h 3973" name="T25"/>
                <a:gd fmla="*/ 23523 w 4940" name="T26"/>
                <a:gd fmla="*/ 1411336 h 3973" name="T27"/>
                <a:gd fmla="*/ 90237 w 4940" name="T28"/>
                <a:gd fmla="*/ 1371211 h 3973" name="T29"/>
                <a:gd fmla="*/ 191271 w 4940" name="T30"/>
                <a:gd fmla="*/ 1323755 h 3973" name="T31"/>
                <a:gd fmla="*/ 252200 w 4940" name="T32"/>
                <a:gd fmla="*/ 1302149 h 3973" name="T33"/>
                <a:gd fmla="*/ 319300 w 4940" name="T34"/>
                <a:gd fmla="*/ 1284787 h 3973" name="T35"/>
                <a:gd fmla="*/ 391798 w 4940" name="T36"/>
                <a:gd fmla="*/ 1273212 h 3973" name="T37"/>
                <a:gd fmla="*/ 467381 w 4940" name="T38"/>
                <a:gd fmla="*/ 1270511 h 3973" name="T39"/>
                <a:gd fmla="*/ 546434 w 4940" name="T40"/>
                <a:gd fmla="*/ 1277070 h 3973" name="T41"/>
                <a:gd fmla="*/ 627802 w 4940" name="T42"/>
                <a:gd fmla="*/ 1295975 h 3973" name="T43"/>
                <a:gd fmla="*/ 709555 w 4940" name="T44"/>
                <a:gd fmla="*/ 1329156 h 3973" name="T45"/>
                <a:gd fmla="*/ 791693 w 4940" name="T46"/>
                <a:gd fmla="*/ 1378155 h 3973" name="T47"/>
                <a:gd fmla="*/ 873061 w 4940" name="T48"/>
                <a:gd fmla="*/ 1445288 h 3973" name="T49"/>
                <a:gd fmla="*/ 952500 w 4940" name="T50"/>
                <a:gd fmla="*/ 1532870 h 3973" name="T51"/>
                <a:gd fmla="*/ 1011887 w 4940" name="T52"/>
                <a:gd fmla="*/ 1465351 h 3973" name="T53"/>
                <a:gd fmla="*/ 1092868 w 4940" name="T54"/>
                <a:gd fmla="*/ 1393588 h 3973" name="T55"/>
                <a:gd fmla="*/ 1175007 w 4940" name="T56"/>
                <a:gd fmla="*/ 1339959 h 3973" name="T57"/>
                <a:gd fmla="*/ 1256760 w 4940" name="T58"/>
                <a:gd fmla="*/ 1302920 h 3973" name="T59"/>
                <a:gd fmla="*/ 1338128 w 4940" name="T60"/>
                <a:gd fmla="*/ 1280928 h 3973" name="T61"/>
                <a:gd fmla="*/ 1417952 w 4940" name="T62"/>
                <a:gd fmla="*/ 1270897 h 3973" name="T63"/>
                <a:gd fmla="*/ 1494692 w 4940" name="T64"/>
                <a:gd fmla="*/ 1271669 h 3973" name="T65"/>
                <a:gd fmla="*/ 1567962 w 4940" name="T66"/>
                <a:gd fmla="*/ 1281314 h 3973" name="T67"/>
                <a:gd fmla="*/ 1635832 w 4940" name="T68"/>
                <a:gd fmla="*/ 1297519 h 3973" name="T69"/>
                <a:gd fmla="*/ 1698689 w 4940" name="T70"/>
                <a:gd fmla="*/ 1318353 h 3973" name="T71"/>
                <a:gd fmla="*/ 1792397 w 4940" name="T72"/>
                <a:gd fmla="*/ 1359250 h 3973" name="T73"/>
                <a:gd fmla="*/ 1868365 w 4940" name="T74"/>
                <a:gd fmla="*/ 1402848 h 3973" name="T75"/>
                <a:gd fmla="*/ 1905000 w 4940" name="T76"/>
                <a:gd fmla="*/ 158573 h 3973" name="T77"/>
                <a:gd fmla="*/ 1868365 w 4940" name="T78"/>
                <a:gd fmla="*/ 133109 h 3973" name="T79"/>
                <a:gd fmla="*/ 1792397 w 4940" name="T80"/>
                <a:gd fmla="*/ 89511 h 3973" name="T81"/>
                <a:gd fmla="*/ 1698689 w 4940" name="T82"/>
                <a:gd fmla="*/ 47842 h 3973" name="T83"/>
                <a:gd fmla="*/ 1635832 w 4940" name="T84"/>
                <a:gd fmla="*/ 27393 h 3973" name="T85"/>
                <a:gd fmla="*/ 1567962 w 4940" name="T86"/>
                <a:gd fmla="*/ 11575 h 3973" name="T87"/>
                <a:gd fmla="*/ 1494692 w 4940" name="T88"/>
                <a:gd fmla="*/ 1929 h 3973" name="T89"/>
                <a:gd fmla="*/ 1417952 w 4940" name="T90"/>
                <a:gd fmla="*/ 1157 h 3973" name="T91"/>
                <a:gd fmla="*/ 1338128 w 4940" name="T92"/>
                <a:gd fmla="*/ 10417 h 3973" name="T93"/>
                <a:gd fmla="*/ 1256760 w 4940" name="T94"/>
                <a:gd fmla="*/ 33181 h 3973" name="T95"/>
                <a:gd fmla="*/ 1175007 w 4940" name="T96"/>
                <a:gd fmla="*/ 70220 h 3973" name="T97"/>
                <a:gd fmla="*/ 1092868 w 4940" name="T98"/>
                <a:gd fmla="*/ 123463 h 3973" name="T99"/>
                <a:gd fmla="*/ 1011887 w 4940" name="T100"/>
                <a:gd fmla="*/ 195612 h 3973" name="T101"/>
                <a:gd fmla="*/ 952500 w 4940" name="T102"/>
                <a:gd fmla="*/ 262745 h 3973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972" w="4940">
                  <a:moveTo>
                    <a:pt x="2470" y="681"/>
                  </a:moveTo>
                  <a:lnTo>
                    <a:pt x="2470" y="681"/>
                  </a:lnTo>
                  <a:lnTo>
                    <a:pt x="2419" y="619"/>
                  </a:lnTo>
                  <a:lnTo>
                    <a:pt x="2368" y="562"/>
                  </a:lnTo>
                  <a:lnTo>
                    <a:pt x="2315" y="507"/>
                  </a:lnTo>
                  <a:lnTo>
                    <a:pt x="2264" y="455"/>
                  </a:lnTo>
                  <a:lnTo>
                    <a:pt x="2211" y="407"/>
                  </a:lnTo>
                  <a:lnTo>
                    <a:pt x="2158" y="362"/>
                  </a:lnTo>
                  <a:lnTo>
                    <a:pt x="2106" y="320"/>
                  </a:lnTo>
                  <a:lnTo>
                    <a:pt x="2053" y="281"/>
                  </a:lnTo>
                  <a:lnTo>
                    <a:pt x="2000" y="244"/>
                  </a:lnTo>
                  <a:lnTo>
                    <a:pt x="1946" y="211"/>
                  </a:lnTo>
                  <a:lnTo>
                    <a:pt x="1894" y="182"/>
                  </a:lnTo>
                  <a:lnTo>
                    <a:pt x="1840" y="154"/>
                  </a:lnTo>
                  <a:lnTo>
                    <a:pt x="1787" y="128"/>
                  </a:lnTo>
                  <a:lnTo>
                    <a:pt x="1733" y="106"/>
                  </a:lnTo>
                  <a:lnTo>
                    <a:pt x="1680" y="86"/>
                  </a:lnTo>
                  <a:lnTo>
                    <a:pt x="1628" y="68"/>
                  </a:lnTo>
                  <a:lnTo>
                    <a:pt x="1575" y="52"/>
                  </a:lnTo>
                  <a:lnTo>
                    <a:pt x="1522" y="38"/>
                  </a:lnTo>
                  <a:lnTo>
                    <a:pt x="1469" y="27"/>
                  </a:lnTo>
                  <a:lnTo>
                    <a:pt x="1417" y="19"/>
                  </a:lnTo>
                  <a:lnTo>
                    <a:pt x="1365" y="11"/>
                  </a:lnTo>
                  <a:lnTo>
                    <a:pt x="1314" y="6"/>
                  </a:lnTo>
                  <a:lnTo>
                    <a:pt x="1264" y="3"/>
                  </a:lnTo>
                  <a:lnTo>
                    <a:pt x="1212" y="0"/>
                  </a:lnTo>
                  <a:lnTo>
                    <a:pt x="1163" y="0"/>
                  </a:lnTo>
                  <a:lnTo>
                    <a:pt x="1113" y="2"/>
                  </a:lnTo>
                  <a:lnTo>
                    <a:pt x="1064" y="5"/>
                  </a:lnTo>
                  <a:lnTo>
                    <a:pt x="1016" y="9"/>
                  </a:lnTo>
                  <a:lnTo>
                    <a:pt x="968" y="15"/>
                  </a:lnTo>
                  <a:lnTo>
                    <a:pt x="920" y="21"/>
                  </a:lnTo>
                  <a:lnTo>
                    <a:pt x="875" y="30"/>
                  </a:lnTo>
                  <a:lnTo>
                    <a:pt x="828" y="38"/>
                  </a:lnTo>
                  <a:lnTo>
                    <a:pt x="784" y="48"/>
                  </a:lnTo>
                  <a:lnTo>
                    <a:pt x="740" y="59"/>
                  </a:lnTo>
                  <a:lnTo>
                    <a:pt x="697" y="71"/>
                  </a:lnTo>
                  <a:lnTo>
                    <a:pt x="654" y="84"/>
                  </a:lnTo>
                  <a:lnTo>
                    <a:pt x="614" y="96"/>
                  </a:lnTo>
                  <a:lnTo>
                    <a:pt x="573" y="111"/>
                  </a:lnTo>
                  <a:lnTo>
                    <a:pt x="534" y="124"/>
                  </a:lnTo>
                  <a:lnTo>
                    <a:pt x="496" y="139"/>
                  </a:lnTo>
                  <a:lnTo>
                    <a:pt x="423" y="169"/>
                  </a:lnTo>
                  <a:lnTo>
                    <a:pt x="355" y="200"/>
                  </a:lnTo>
                  <a:lnTo>
                    <a:pt x="292" y="232"/>
                  </a:lnTo>
                  <a:lnTo>
                    <a:pt x="234" y="263"/>
                  </a:lnTo>
                  <a:lnTo>
                    <a:pt x="181" y="292"/>
                  </a:lnTo>
                  <a:lnTo>
                    <a:pt x="135" y="319"/>
                  </a:lnTo>
                  <a:lnTo>
                    <a:pt x="95" y="345"/>
                  </a:lnTo>
                  <a:lnTo>
                    <a:pt x="61" y="367"/>
                  </a:lnTo>
                  <a:lnTo>
                    <a:pt x="16" y="399"/>
                  </a:lnTo>
                  <a:lnTo>
                    <a:pt x="0" y="411"/>
                  </a:lnTo>
                  <a:lnTo>
                    <a:pt x="0" y="3702"/>
                  </a:lnTo>
                  <a:lnTo>
                    <a:pt x="16" y="3690"/>
                  </a:lnTo>
                  <a:lnTo>
                    <a:pt x="61" y="3658"/>
                  </a:lnTo>
                  <a:lnTo>
                    <a:pt x="95" y="3636"/>
                  </a:lnTo>
                  <a:lnTo>
                    <a:pt x="135" y="3612"/>
                  </a:lnTo>
                  <a:lnTo>
                    <a:pt x="181" y="3583"/>
                  </a:lnTo>
                  <a:lnTo>
                    <a:pt x="234" y="3554"/>
                  </a:lnTo>
                  <a:lnTo>
                    <a:pt x="292" y="3523"/>
                  </a:lnTo>
                  <a:lnTo>
                    <a:pt x="355" y="3493"/>
                  </a:lnTo>
                  <a:lnTo>
                    <a:pt x="423" y="3461"/>
                  </a:lnTo>
                  <a:lnTo>
                    <a:pt x="496" y="3431"/>
                  </a:lnTo>
                  <a:lnTo>
                    <a:pt x="534" y="3417"/>
                  </a:lnTo>
                  <a:lnTo>
                    <a:pt x="573" y="3402"/>
                  </a:lnTo>
                  <a:lnTo>
                    <a:pt x="614" y="3388"/>
                  </a:lnTo>
                  <a:lnTo>
                    <a:pt x="654" y="3375"/>
                  </a:lnTo>
                  <a:lnTo>
                    <a:pt x="697" y="3363"/>
                  </a:lnTo>
                  <a:lnTo>
                    <a:pt x="740" y="3350"/>
                  </a:lnTo>
                  <a:lnTo>
                    <a:pt x="784" y="3339"/>
                  </a:lnTo>
                  <a:lnTo>
                    <a:pt x="828" y="3330"/>
                  </a:lnTo>
                  <a:lnTo>
                    <a:pt x="875" y="3321"/>
                  </a:lnTo>
                  <a:lnTo>
                    <a:pt x="920" y="3312"/>
                  </a:lnTo>
                  <a:lnTo>
                    <a:pt x="968" y="3306"/>
                  </a:lnTo>
                  <a:lnTo>
                    <a:pt x="1016" y="3300"/>
                  </a:lnTo>
                  <a:lnTo>
                    <a:pt x="1064" y="3296"/>
                  </a:lnTo>
                  <a:lnTo>
                    <a:pt x="1113" y="3294"/>
                  </a:lnTo>
                  <a:lnTo>
                    <a:pt x="1163" y="3292"/>
                  </a:lnTo>
                  <a:lnTo>
                    <a:pt x="1212" y="3293"/>
                  </a:lnTo>
                  <a:lnTo>
                    <a:pt x="1264" y="3294"/>
                  </a:lnTo>
                  <a:lnTo>
                    <a:pt x="1314" y="3298"/>
                  </a:lnTo>
                  <a:lnTo>
                    <a:pt x="1365" y="3303"/>
                  </a:lnTo>
                  <a:lnTo>
                    <a:pt x="1417" y="3310"/>
                  </a:lnTo>
                  <a:lnTo>
                    <a:pt x="1469" y="3320"/>
                  </a:lnTo>
                  <a:lnTo>
                    <a:pt x="1522" y="3331"/>
                  </a:lnTo>
                  <a:lnTo>
                    <a:pt x="1575" y="3344"/>
                  </a:lnTo>
                  <a:lnTo>
                    <a:pt x="1628" y="3359"/>
                  </a:lnTo>
                  <a:lnTo>
                    <a:pt x="1680" y="3377"/>
                  </a:lnTo>
                  <a:lnTo>
                    <a:pt x="1733" y="3397"/>
                  </a:lnTo>
                  <a:lnTo>
                    <a:pt x="1787" y="3420"/>
                  </a:lnTo>
                  <a:lnTo>
                    <a:pt x="1840" y="3445"/>
                  </a:lnTo>
                  <a:lnTo>
                    <a:pt x="1894" y="3473"/>
                  </a:lnTo>
                  <a:lnTo>
                    <a:pt x="1946" y="3504"/>
                  </a:lnTo>
                  <a:lnTo>
                    <a:pt x="2000" y="3537"/>
                  </a:lnTo>
                  <a:lnTo>
                    <a:pt x="2053" y="3572"/>
                  </a:lnTo>
                  <a:lnTo>
                    <a:pt x="2106" y="3612"/>
                  </a:lnTo>
                  <a:lnTo>
                    <a:pt x="2158" y="3653"/>
                  </a:lnTo>
                  <a:lnTo>
                    <a:pt x="2211" y="3699"/>
                  </a:lnTo>
                  <a:lnTo>
                    <a:pt x="2264" y="3746"/>
                  </a:lnTo>
                  <a:lnTo>
                    <a:pt x="2315" y="3798"/>
                  </a:lnTo>
                  <a:lnTo>
                    <a:pt x="2368" y="3853"/>
                  </a:lnTo>
                  <a:lnTo>
                    <a:pt x="2419" y="3911"/>
                  </a:lnTo>
                  <a:lnTo>
                    <a:pt x="2470" y="3973"/>
                  </a:lnTo>
                  <a:lnTo>
                    <a:pt x="2521" y="3911"/>
                  </a:lnTo>
                  <a:lnTo>
                    <a:pt x="2573" y="3853"/>
                  </a:lnTo>
                  <a:lnTo>
                    <a:pt x="2624" y="3798"/>
                  </a:lnTo>
                  <a:lnTo>
                    <a:pt x="2676" y="3746"/>
                  </a:lnTo>
                  <a:lnTo>
                    <a:pt x="2728" y="3699"/>
                  </a:lnTo>
                  <a:lnTo>
                    <a:pt x="2781" y="3653"/>
                  </a:lnTo>
                  <a:lnTo>
                    <a:pt x="2834" y="3612"/>
                  </a:lnTo>
                  <a:lnTo>
                    <a:pt x="2886" y="3572"/>
                  </a:lnTo>
                  <a:lnTo>
                    <a:pt x="2940" y="3537"/>
                  </a:lnTo>
                  <a:lnTo>
                    <a:pt x="2993" y="3504"/>
                  </a:lnTo>
                  <a:lnTo>
                    <a:pt x="3047" y="3473"/>
                  </a:lnTo>
                  <a:lnTo>
                    <a:pt x="3100" y="3445"/>
                  </a:lnTo>
                  <a:lnTo>
                    <a:pt x="3154" y="3420"/>
                  </a:lnTo>
                  <a:lnTo>
                    <a:pt x="3206" y="3397"/>
                  </a:lnTo>
                  <a:lnTo>
                    <a:pt x="3259" y="3377"/>
                  </a:lnTo>
                  <a:lnTo>
                    <a:pt x="3313" y="3359"/>
                  </a:lnTo>
                  <a:lnTo>
                    <a:pt x="3366" y="3344"/>
                  </a:lnTo>
                  <a:lnTo>
                    <a:pt x="3418" y="3331"/>
                  </a:lnTo>
                  <a:lnTo>
                    <a:pt x="3470" y="3320"/>
                  </a:lnTo>
                  <a:lnTo>
                    <a:pt x="3523" y="3310"/>
                  </a:lnTo>
                  <a:lnTo>
                    <a:pt x="3574" y="3303"/>
                  </a:lnTo>
                  <a:lnTo>
                    <a:pt x="3626" y="3298"/>
                  </a:lnTo>
                  <a:lnTo>
                    <a:pt x="3677" y="3294"/>
                  </a:lnTo>
                  <a:lnTo>
                    <a:pt x="3727" y="3293"/>
                  </a:lnTo>
                  <a:lnTo>
                    <a:pt x="3778" y="3292"/>
                  </a:lnTo>
                  <a:lnTo>
                    <a:pt x="3827" y="3294"/>
                  </a:lnTo>
                  <a:lnTo>
                    <a:pt x="3876" y="3296"/>
                  </a:lnTo>
                  <a:lnTo>
                    <a:pt x="3925" y="3300"/>
                  </a:lnTo>
                  <a:lnTo>
                    <a:pt x="3973" y="3306"/>
                  </a:lnTo>
                  <a:lnTo>
                    <a:pt x="4019" y="3312"/>
                  </a:lnTo>
                  <a:lnTo>
                    <a:pt x="4066" y="3321"/>
                  </a:lnTo>
                  <a:lnTo>
                    <a:pt x="4111" y="3330"/>
                  </a:lnTo>
                  <a:lnTo>
                    <a:pt x="4155" y="3339"/>
                  </a:lnTo>
                  <a:lnTo>
                    <a:pt x="4199" y="3350"/>
                  </a:lnTo>
                  <a:lnTo>
                    <a:pt x="4242" y="3363"/>
                  </a:lnTo>
                  <a:lnTo>
                    <a:pt x="4285" y="3375"/>
                  </a:lnTo>
                  <a:lnTo>
                    <a:pt x="4327" y="3388"/>
                  </a:lnTo>
                  <a:lnTo>
                    <a:pt x="4366" y="3402"/>
                  </a:lnTo>
                  <a:lnTo>
                    <a:pt x="4405" y="3417"/>
                  </a:lnTo>
                  <a:lnTo>
                    <a:pt x="4444" y="3431"/>
                  </a:lnTo>
                  <a:lnTo>
                    <a:pt x="4517" y="3461"/>
                  </a:lnTo>
                  <a:lnTo>
                    <a:pt x="4585" y="3493"/>
                  </a:lnTo>
                  <a:lnTo>
                    <a:pt x="4648" y="3523"/>
                  </a:lnTo>
                  <a:lnTo>
                    <a:pt x="4707" y="3554"/>
                  </a:lnTo>
                  <a:lnTo>
                    <a:pt x="4758" y="3583"/>
                  </a:lnTo>
                  <a:lnTo>
                    <a:pt x="4805" y="3612"/>
                  </a:lnTo>
                  <a:lnTo>
                    <a:pt x="4845" y="3636"/>
                  </a:lnTo>
                  <a:lnTo>
                    <a:pt x="4878" y="3658"/>
                  </a:lnTo>
                  <a:lnTo>
                    <a:pt x="4924" y="3690"/>
                  </a:lnTo>
                  <a:lnTo>
                    <a:pt x="4940" y="3702"/>
                  </a:lnTo>
                  <a:lnTo>
                    <a:pt x="4940" y="411"/>
                  </a:lnTo>
                  <a:lnTo>
                    <a:pt x="4924" y="399"/>
                  </a:lnTo>
                  <a:lnTo>
                    <a:pt x="4878" y="367"/>
                  </a:lnTo>
                  <a:lnTo>
                    <a:pt x="4845" y="345"/>
                  </a:lnTo>
                  <a:lnTo>
                    <a:pt x="4805" y="319"/>
                  </a:lnTo>
                  <a:lnTo>
                    <a:pt x="4758" y="292"/>
                  </a:lnTo>
                  <a:lnTo>
                    <a:pt x="4707" y="263"/>
                  </a:lnTo>
                  <a:lnTo>
                    <a:pt x="4648" y="232"/>
                  </a:lnTo>
                  <a:lnTo>
                    <a:pt x="4585" y="200"/>
                  </a:lnTo>
                  <a:lnTo>
                    <a:pt x="4517" y="169"/>
                  </a:lnTo>
                  <a:lnTo>
                    <a:pt x="4444" y="139"/>
                  </a:lnTo>
                  <a:lnTo>
                    <a:pt x="4405" y="124"/>
                  </a:lnTo>
                  <a:lnTo>
                    <a:pt x="4366" y="111"/>
                  </a:lnTo>
                  <a:lnTo>
                    <a:pt x="4327" y="96"/>
                  </a:lnTo>
                  <a:lnTo>
                    <a:pt x="4285" y="84"/>
                  </a:lnTo>
                  <a:lnTo>
                    <a:pt x="4242" y="71"/>
                  </a:lnTo>
                  <a:lnTo>
                    <a:pt x="4199" y="59"/>
                  </a:lnTo>
                  <a:lnTo>
                    <a:pt x="4155" y="48"/>
                  </a:lnTo>
                  <a:lnTo>
                    <a:pt x="4111" y="38"/>
                  </a:lnTo>
                  <a:lnTo>
                    <a:pt x="4066" y="30"/>
                  </a:lnTo>
                  <a:lnTo>
                    <a:pt x="4019" y="21"/>
                  </a:lnTo>
                  <a:lnTo>
                    <a:pt x="3973" y="15"/>
                  </a:lnTo>
                  <a:lnTo>
                    <a:pt x="3925" y="9"/>
                  </a:lnTo>
                  <a:lnTo>
                    <a:pt x="3876" y="5"/>
                  </a:lnTo>
                  <a:lnTo>
                    <a:pt x="3827" y="2"/>
                  </a:lnTo>
                  <a:lnTo>
                    <a:pt x="3778" y="0"/>
                  </a:lnTo>
                  <a:lnTo>
                    <a:pt x="3727" y="0"/>
                  </a:lnTo>
                  <a:lnTo>
                    <a:pt x="3677" y="3"/>
                  </a:lnTo>
                  <a:lnTo>
                    <a:pt x="3626" y="6"/>
                  </a:lnTo>
                  <a:lnTo>
                    <a:pt x="3574" y="11"/>
                  </a:lnTo>
                  <a:lnTo>
                    <a:pt x="3523" y="19"/>
                  </a:lnTo>
                  <a:lnTo>
                    <a:pt x="3470" y="27"/>
                  </a:lnTo>
                  <a:lnTo>
                    <a:pt x="3418" y="38"/>
                  </a:lnTo>
                  <a:lnTo>
                    <a:pt x="3366" y="52"/>
                  </a:lnTo>
                  <a:lnTo>
                    <a:pt x="3313" y="68"/>
                  </a:lnTo>
                  <a:lnTo>
                    <a:pt x="3259" y="86"/>
                  </a:lnTo>
                  <a:lnTo>
                    <a:pt x="3206" y="106"/>
                  </a:lnTo>
                  <a:lnTo>
                    <a:pt x="3154" y="128"/>
                  </a:lnTo>
                  <a:lnTo>
                    <a:pt x="3100" y="154"/>
                  </a:lnTo>
                  <a:lnTo>
                    <a:pt x="3047" y="182"/>
                  </a:lnTo>
                  <a:lnTo>
                    <a:pt x="2993" y="211"/>
                  </a:lnTo>
                  <a:lnTo>
                    <a:pt x="2940" y="244"/>
                  </a:lnTo>
                  <a:lnTo>
                    <a:pt x="2886" y="281"/>
                  </a:lnTo>
                  <a:lnTo>
                    <a:pt x="2834" y="320"/>
                  </a:lnTo>
                  <a:lnTo>
                    <a:pt x="2781" y="362"/>
                  </a:lnTo>
                  <a:lnTo>
                    <a:pt x="2728" y="407"/>
                  </a:lnTo>
                  <a:lnTo>
                    <a:pt x="2676" y="455"/>
                  </a:lnTo>
                  <a:lnTo>
                    <a:pt x="2624" y="507"/>
                  </a:lnTo>
                  <a:lnTo>
                    <a:pt x="2573" y="562"/>
                  </a:lnTo>
                  <a:lnTo>
                    <a:pt x="2521" y="619"/>
                  </a:lnTo>
                  <a:lnTo>
                    <a:pt x="2470" y="6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C1CD164-A563-4B77-BF49-2A652A3F1964}"/>
              </a:ext>
            </a:extLst>
          </p:cNvPr>
          <p:cNvGrpSpPr/>
          <p:nvPr/>
        </p:nvGrpSpPr>
        <p:grpSpPr>
          <a:xfrm>
            <a:off x="3648573" y="2201466"/>
            <a:ext cx="1779085" cy="1779085"/>
            <a:chOff x="3648573" y="2201466"/>
            <a:chExt cx="1779085" cy="1779085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393CEF8-0DB9-462F-9B67-8949AC0D9F96}"/>
                </a:ext>
              </a:extLst>
            </p:cNvPr>
            <p:cNvGrpSpPr/>
            <p:nvPr/>
          </p:nvGrpSpPr>
          <p:grpSpPr>
            <a:xfrm>
              <a:off x="3648573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336814B3-AAE3-4FC1-AE5A-21EC6618F77B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888781CE-CDDB-4F58-AB85-94BDDBB83C75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349A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96E1F6A1-0A50-4A4A-BF59-59C230B67511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349A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8" name="任意多边形 31">
                <a:extLst>
                  <a:ext uri="{FF2B5EF4-FFF2-40B4-BE49-F238E27FC236}">
                    <a16:creationId xmlns:a16="http://schemas.microsoft.com/office/drawing/2014/main" id="{B827BC41-409F-4378-B8CF-81FCCFC769F7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gdLst>
                  <a:gd fmla="*/ 0 w 1523359" name="connsiteX0"/>
                  <a:gd fmla="*/ 0 h 755650" name="connsiteY0"/>
                  <a:gd fmla="*/ 1523359 w 1523359" name="connsiteX1"/>
                  <a:gd fmla="*/ 0 h 755650" name="connsiteY1"/>
                  <a:gd fmla="*/ 1519745 w 1523359" name="connsiteX2"/>
                  <a:gd fmla="*/ 71560 h 755650" name="connsiteY2"/>
                  <a:gd fmla="*/ 761679 w 1523359" name="connsiteX3"/>
                  <a:gd fmla="*/ 755650 h 755650" name="connsiteY3"/>
                  <a:gd fmla="*/ 3613 w 1523359" name="connsiteX4"/>
                  <a:gd fmla="*/ 71560 h 755650" name="connsiteY4"/>
                  <a:gd fmla="*/ 0 w 1523359" name="connsiteX5"/>
                  <a:gd fmla="*/ 0 h 75565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55650" w="1523359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037D259-F8CE-4212-AABA-E708BC77971B}"/>
                  </a:ext>
                </a:extLst>
              </p:cNvPr>
              <p:cNvSpPr txBox="1"/>
              <p:nvPr/>
            </p:nvSpPr>
            <p:spPr>
              <a:xfrm>
                <a:off x="1623161" y="2487439"/>
                <a:ext cx="859384" cy="640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3600">
                    <a:solidFill>
                      <a:srgbClr val="349A9F"/>
                    </a:solidFill>
                    <a:latin charset="0" panose="020b0806030902050204" pitchFamily="34" typeface="Impact"/>
                  </a:rPr>
                  <a:t>17%</a:t>
                </a:r>
              </a:p>
            </p:txBody>
          </p:sp>
        </p:grpSp>
        <p:sp>
          <p:nvSpPr>
            <p:cNvPr id="26" name="KSO_Shape">
              <a:extLst>
                <a:ext uri="{FF2B5EF4-FFF2-40B4-BE49-F238E27FC236}">
                  <a16:creationId xmlns:a16="http://schemas.microsoft.com/office/drawing/2014/main" id="{0450256C-618C-451D-98D1-3523173CFB09}"/>
                </a:ext>
              </a:extLst>
            </p:cNvPr>
            <p:cNvSpPr/>
            <p:nvPr/>
          </p:nvSpPr>
          <p:spPr bwMode="auto">
            <a:xfrm>
              <a:off x="4275432" y="3269456"/>
              <a:ext cx="525368" cy="309091"/>
            </a:xfrm>
            <a:custGeom>
              <a:gdLst>
                <a:gd fmla="*/ 1905000 w 6649" name="T0"/>
                <a:gd fmla="*/ 302090 h 3908" name="T1"/>
                <a:gd fmla="*/ 952357 w 6649" name="T2"/>
                <a:gd fmla="*/ 0 h 3908" name="T3"/>
                <a:gd fmla="*/ 0 w 6649" name="T4"/>
                <a:gd fmla="*/ 302090 h 3908" name="T5"/>
                <a:gd fmla="*/ 488785 w 6649" name="T6"/>
                <a:gd fmla="*/ 456861 h 3908" name="T7"/>
                <a:gd fmla="*/ 400540 w 6649" name="T8"/>
                <a:gd fmla="*/ 923753 h 3908" name="T9"/>
                <a:gd fmla="*/ 952357 w 6649" name="T10"/>
                <a:gd fmla="*/ 1120083 h 3908" name="T11"/>
                <a:gd fmla="*/ 1504460 w 6649" name="T12"/>
                <a:gd fmla="*/ 923753 h 3908" name="T13"/>
                <a:gd fmla="*/ 1416215 w 6649" name="T14"/>
                <a:gd fmla="*/ 456861 h 3908" name="T15"/>
                <a:gd fmla="*/ 1905000 w 6649" name="T16"/>
                <a:gd fmla="*/ 302090 h 390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908" w="664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F65D926-9DE5-4FA7-8B70-3C0E1D6F01D4}"/>
              </a:ext>
            </a:extLst>
          </p:cNvPr>
          <p:cNvGrpSpPr/>
          <p:nvPr/>
        </p:nvGrpSpPr>
        <p:grpSpPr>
          <a:xfrm>
            <a:off x="9362141" y="2201466"/>
            <a:ext cx="1779085" cy="1779085"/>
            <a:chOff x="9362141" y="2201466"/>
            <a:chExt cx="1779085" cy="1779085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8956AEE-E3B3-4347-B454-F03C30B7D03C}"/>
                </a:ext>
              </a:extLst>
            </p:cNvPr>
            <p:cNvGrpSpPr/>
            <p:nvPr/>
          </p:nvGrpSpPr>
          <p:grpSpPr>
            <a:xfrm>
              <a:off x="9362141" y="2201466"/>
              <a:ext cx="1779085" cy="1779085"/>
              <a:chOff x="1079500" y="2264966"/>
              <a:chExt cx="1779085" cy="1779085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4156A406-1CD3-4954-932E-DB40C90C7FC5}"/>
                  </a:ext>
                </a:extLst>
              </p:cNvPr>
              <p:cNvGrpSpPr/>
              <p:nvPr/>
            </p:nvGrpSpPr>
            <p:grpSpPr>
              <a:xfrm>
                <a:off x="1079500" y="2264966"/>
                <a:ext cx="1779085" cy="1779085"/>
                <a:chOff x="785355" y="3394392"/>
                <a:chExt cx="1779085" cy="1779085"/>
              </a:xfrm>
            </p:grpSpPr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0F1473B2-BDC4-4F63-9FEB-DEF67486579D}"/>
                    </a:ext>
                  </a:extLst>
                </p:cNvPr>
                <p:cNvSpPr/>
                <p:nvPr/>
              </p:nvSpPr>
              <p:spPr>
                <a:xfrm>
                  <a:off x="785355" y="3394392"/>
                  <a:ext cx="1779085" cy="1779085"/>
                </a:xfrm>
                <a:prstGeom prst="ellipse">
                  <a:avLst/>
                </a:prstGeom>
                <a:noFill/>
                <a:ln>
                  <a:solidFill>
                    <a:srgbClr val="349A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D80159F9-5554-429D-98AC-8CB6570C8B62}"/>
                    </a:ext>
                  </a:extLst>
                </p:cNvPr>
                <p:cNvSpPr/>
                <p:nvPr/>
              </p:nvSpPr>
              <p:spPr>
                <a:xfrm>
                  <a:off x="2163764" y="4953000"/>
                  <a:ext cx="119950" cy="119950"/>
                </a:xfrm>
                <a:prstGeom prst="ellipse">
                  <a:avLst/>
                </a:prstGeom>
                <a:solidFill>
                  <a:srgbClr val="349A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6" name="任意多边形 45">
                <a:extLst>
                  <a:ext uri="{FF2B5EF4-FFF2-40B4-BE49-F238E27FC236}">
                    <a16:creationId xmlns:a16="http://schemas.microsoft.com/office/drawing/2014/main" id="{152F920C-06D0-4D3F-A608-79D37E84166B}"/>
                  </a:ext>
                </a:extLst>
              </p:cNvPr>
              <p:cNvSpPr/>
              <p:nvPr/>
            </p:nvSpPr>
            <p:spPr>
              <a:xfrm>
                <a:off x="1207362" y="3187874"/>
                <a:ext cx="1523359" cy="755650"/>
              </a:xfrm>
              <a:custGeom>
                <a:gdLst>
                  <a:gd fmla="*/ 0 w 1523359" name="connsiteX0"/>
                  <a:gd fmla="*/ 0 h 755650" name="connsiteY0"/>
                  <a:gd fmla="*/ 1523359 w 1523359" name="connsiteX1"/>
                  <a:gd fmla="*/ 0 h 755650" name="connsiteY1"/>
                  <a:gd fmla="*/ 1519745 w 1523359" name="connsiteX2"/>
                  <a:gd fmla="*/ 71560 h 755650" name="connsiteY2"/>
                  <a:gd fmla="*/ 761679 w 1523359" name="connsiteX3"/>
                  <a:gd fmla="*/ 755650 h 755650" name="connsiteY3"/>
                  <a:gd fmla="*/ 3613 w 1523359" name="connsiteX4"/>
                  <a:gd fmla="*/ 71560 h 755650" name="connsiteY4"/>
                  <a:gd fmla="*/ 0 w 1523359" name="connsiteX5"/>
                  <a:gd fmla="*/ 0 h 75565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55650" w="1523359">
                    <a:moveTo>
                      <a:pt x="0" y="0"/>
                    </a:moveTo>
                    <a:lnTo>
                      <a:pt x="1523359" y="0"/>
                    </a:lnTo>
                    <a:lnTo>
                      <a:pt x="1519745" y="71560"/>
                    </a:lnTo>
                    <a:cubicBezTo>
                      <a:pt x="1480723" y="455803"/>
                      <a:pt x="1156218" y="755650"/>
                      <a:pt x="761679" y="755650"/>
                    </a:cubicBezTo>
                    <a:cubicBezTo>
                      <a:pt x="367141" y="755650"/>
                      <a:pt x="42635" y="455803"/>
                      <a:pt x="3613" y="715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06D8502-F89D-4324-BC0E-F2B6AE9F7D5F}"/>
                  </a:ext>
                </a:extLst>
              </p:cNvPr>
              <p:cNvSpPr txBox="1"/>
              <p:nvPr/>
            </p:nvSpPr>
            <p:spPr>
              <a:xfrm>
                <a:off x="1623160" y="2487439"/>
                <a:ext cx="859384" cy="11887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3600">
                    <a:solidFill>
                      <a:srgbClr val="349A9F"/>
                    </a:solidFill>
                    <a:latin charset="0" panose="020b0806030902050204" pitchFamily="34" typeface="Impact"/>
                  </a:rPr>
                  <a:t>26%</a:t>
                </a:r>
              </a:p>
            </p:txBody>
          </p:sp>
        </p:grpSp>
        <p:sp>
          <p:nvSpPr>
            <p:cNvPr id="34" name="KSO_Shape">
              <a:extLst>
                <a:ext uri="{FF2B5EF4-FFF2-40B4-BE49-F238E27FC236}">
                  <a16:creationId xmlns:a16="http://schemas.microsoft.com/office/drawing/2014/main" id="{83C5D497-2BB0-483C-9C28-BF980E4EA56F}"/>
                </a:ext>
              </a:extLst>
            </p:cNvPr>
            <p:cNvSpPr/>
            <p:nvPr/>
          </p:nvSpPr>
          <p:spPr bwMode="auto">
            <a:xfrm>
              <a:off x="10097620" y="3255156"/>
              <a:ext cx="342535" cy="356188"/>
            </a:xfrm>
            <a:custGeom>
              <a:gdLst>
                <a:gd fmla="*/ 374375749 w 6050" name="T0"/>
                <a:gd fmla="*/ 250808329 h 6285" name="T1"/>
                <a:gd fmla="*/ 390796604 w 6050" name="T2"/>
                <a:gd fmla="*/ 290312907 h 6285" name="T3"/>
                <a:gd fmla="*/ 391530605 w 6050" name="T4"/>
                <a:gd fmla="*/ 309789675 h 6285" name="T5"/>
                <a:gd fmla="*/ 380889102 w 6050" name="T6"/>
                <a:gd fmla="*/ 334043644 h 6285" name="T7"/>
                <a:gd fmla="*/ 360340096 w 6050" name="T8"/>
                <a:gd fmla="*/ 354806477 h 6285" name="T9"/>
                <a:gd fmla="*/ 329058138 w 6050" name="T10"/>
                <a:gd fmla="*/ 373272702 h 6285" name="T11"/>
                <a:gd fmla="*/ 307408433 w 6050" name="T12"/>
                <a:gd fmla="*/ 389350174 h 6285" name="T13"/>
                <a:gd fmla="*/ 296858680 w 6050" name="T14"/>
                <a:gd fmla="*/ 407816399 h 6285" name="T15"/>
                <a:gd fmla="*/ 290528827 w 6050" name="T16"/>
                <a:gd fmla="*/ 453292401 h 6285" name="T17"/>
                <a:gd fmla="*/ 281722024 w 6050" name="T18"/>
                <a:gd fmla="*/ 492521458 h 6285" name="T19"/>
                <a:gd fmla="*/ 267136172 w 6050" name="T20"/>
                <a:gd fmla="*/ 522195811 h 6285" name="T21"/>
                <a:gd fmla="*/ 238881364 w 6050" name="T22"/>
                <a:gd fmla="*/ 554350757 h 6285" name="T23"/>
                <a:gd fmla="*/ 206314905 w 6050" name="T24"/>
                <a:gd fmla="*/ 572173797 h 6285" name="T25"/>
                <a:gd fmla="*/ 171088297 w 6050" name="T26"/>
                <a:gd fmla="*/ 577410501 h 6285" name="T27"/>
                <a:gd fmla="*/ 134852437 w 6050" name="T28"/>
                <a:gd fmla="*/ 571622757 h 6285" name="T29"/>
                <a:gd fmla="*/ 99625526 w 6050" name="T30"/>
                <a:gd fmla="*/ 556555828 h 6285" name="T31"/>
                <a:gd fmla="*/ 67059369 w 6050" name="T32"/>
                <a:gd fmla="*/ 533955284 h 6285" name="T33"/>
                <a:gd fmla="*/ 38988062 w 6050" name="T34"/>
                <a:gd fmla="*/ 505475458 h 6285" name="T35"/>
                <a:gd fmla="*/ 17429804 w 6050" name="T36"/>
                <a:gd fmla="*/ 472769169 h 6285" name="T37"/>
                <a:gd fmla="*/ 3852901 w 6050" name="T38"/>
                <a:gd fmla="*/ 437582592 h 6285" name="T39"/>
                <a:gd fmla="*/ 91750 w 6050" name="T40"/>
                <a:gd fmla="*/ 401660990 h 6285" name="T41"/>
                <a:gd fmla="*/ 8164552 w 6050" name="T42"/>
                <a:gd fmla="*/ 366565950 h 6285" name="T43"/>
                <a:gd fmla="*/ 29722507 w 6050" name="T44"/>
                <a:gd fmla="*/ 334227325 h 6285" name="T45"/>
                <a:gd fmla="*/ 60179016 w 6050" name="T46"/>
                <a:gd fmla="*/ 309881516 h 6285" name="T47"/>
                <a:gd fmla="*/ 90085024 w 6050" name="T48"/>
                <a:gd fmla="*/ 295733291 h 6285" name="T49"/>
                <a:gd fmla="*/ 144117688 w 6050" name="T50"/>
                <a:gd fmla="*/ 283514618 h 6285" name="T51"/>
                <a:gd fmla="*/ 169070096 w 6050" name="T52"/>
                <a:gd fmla="*/ 273592554 h 6285" name="T53"/>
                <a:gd fmla="*/ 185032200 w 6050" name="T54"/>
                <a:gd fmla="*/ 256596377 h 6285" name="T55"/>
                <a:gd fmla="*/ 199251354 w 6050" name="T56"/>
                <a:gd fmla="*/ 226095160 h 6285" name="T57"/>
                <a:gd fmla="*/ 215488406 w 6050" name="T58"/>
                <a:gd fmla="*/ 199360599 h 6285" name="T59"/>
                <a:gd fmla="*/ 238606114 w 6050" name="T60"/>
                <a:gd fmla="*/ 180343031 h 6285" name="T61"/>
                <a:gd fmla="*/ 265576419 w 6050" name="T62"/>
                <a:gd fmla="*/ 175382150 h 6285" name="T63"/>
                <a:gd fmla="*/ 295299230 w 6050" name="T64"/>
                <a:gd fmla="*/ 182915463 h 6285" name="T65"/>
                <a:gd fmla="*/ 444003517 w 6050" name="T66"/>
                <a:gd fmla="*/ 82500291 h 6285" name="T67"/>
                <a:gd fmla="*/ 96598376 w 6050" name="T68"/>
                <a:gd fmla="*/ 384848494 h 6285" name="T69"/>
                <a:gd fmla="*/ 223469458 w 6050" name="T70"/>
                <a:gd fmla="*/ 314107675 h 6285" name="T71"/>
                <a:gd fmla="*/ 199801552 w 6050" name="T72"/>
                <a:gd fmla="*/ 310800220 h 6285" name="T73"/>
                <a:gd fmla="*/ 174482447 w 6050" name="T74"/>
                <a:gd fmla="*/ 319160699 h 6285" name="T75"/>
                <a:gd fmla="*/ 156869143 w 6050" name="T76"/>
                <a:gd fmla="*/ 336983437 h 6285" name="T77"/>
                <a:gd fmla="*/ 148704590 w 6050" name="T78"/>
                <a:gd fmla="*/ 362431933 h 6285" name="T79"/>
                <a:gd fmla="*/ 152282241 w 6050" name="T80"/>
                <a:gd fmla="*/ 386042718 h 6285" name="T81"/>
                <a:gd fmla="*/ 166042644 w 6050" name="T82"/>
                <a:gd fmla="*/ 406438191 h 6285" name="T83"/>
                <a:gd fmla="*/ 189802300 w 6050" name="T84"/>
                <a:gd fmla="*/ 419851391 h 6285" name="T85"/>
                <a:gd fmla="*/ 213653706 w 6050" name="T86"/>
                <a:gd fmla="*/ 420861936 h 6285" name="T87"/>
                <a:gd fmla="*/ 238147363 w 6050" name="T88"/>
                <a:gd fmla="*/ 410021167 h 6285" name="T89"/>
                <a:gd fmla="*/ 253834217 w 6050" name="T90"/>
                <a:gd fmla="*/ 390544399 h 6285" name="T91"/>
                <a:gd fmla="*/ 259430370 w 6050" name="T92"/>
                <a:gd fmla="*/ 364544862 h 6285" name="T93"/>
                <a:gd fmla="*/ 253650716 w 6050" name="T94"/>
                <a:gd fmla="*/ 341301437 h 6285" name="T95"/>
                <a:gd fmla="*/ 240440814 w 6050" name="T96"/>
                <a:gd fmla="*/ 365096205 h 6285" name="T97"/>
                <a:gd fmla="*/ 235762162 w 6050" name="T98"/>
                <a:gd fmla="*/ 348283709 h 6285" name="T99"/>
                <a:gd fmla="*/ 224753960 w 6050" name="T100"/>
                <a:gd fmla="*/ 336156876 h 6285" name="T101"/>
                <a:gd fmla="*/ 208241355 w 6050" name="T102"/>
                <a:gd fmla="*/ 330001468 h 6285" name="T103"/>
                <a:gd fmla="*/ 192646252 w 6050" name="T104"/>
                <a:gd fmla="*/ 331563053 h 6285" name="T105"/>
                <a:gd fmla="*/ 177601346 w 6050" name="T106"/>
                <a:gd fmla="*/ 341117757 h 6285" name="T107"/>
                <a:gd fmla="*/ 169345044 w 6050" name="T108"/>
                <a:gd fmla="*/ 355082301 h 6285" name="T109"/>
                <a:gd fmla="*/ 167969094 w 6050" name="T110"/>
                <a:gd fmla="*/ 370608430 h 6285" name="T111"/>
                <a:gd fmla="*/ 174298946 w 6050" name="T112"/>
                <a:gd fmla="*/ 387053263 h 6285" name="T113"/>
                <a:gd fmla="*/ 186499900 w 6050" name="T114"/>
                <a:gd fmla="*/ 397986174 h 6285" name="T115"/>
                <a:gd fmla="*/ 203379203 w 6050" name="T116"/>
                <a:gd fmla="*/ 402579695 h 6285" name="T117"/>
                <a:gd fmla="*/ 218699359 w 6050" name="T118"/>
                <a:gd fmla="*/ 399455919 h 6285" name="T119"/>
                <a:gd fmla="*/ 231725761 w 6050" name="T120"/>
                <a:gd fmla="*/ 389717535 h 6285" name="T121"/>
                <a:gd fmla="*/ 239706813 w 6050" name="T122"/>
                <a:gd fmla="*/ 373824045 h 62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285" w="6050">
                  <a:moveTo>
                    <a:pt x="5635" y="0"/>
                  </a:moveTo>
                  <a:lnTo>
                    <a:pt x="6050" y="392"/>
                  </a:lnTo>
                  <a:lnTo>
                    <a:pt x="6020" y="603"/>
                  </a:lnTo>
                  <a:lnTo>
                    <a:pt x="5267" y="1303"/>
                  </a:lnTo>
                  <a:lnTo>
                    <a:pt x="5210" y="1249"/>
                  </a:lnTo>
                  <a:lnTo>
                    <a:pt x="3983" y="2591"/>
                  </a:lnTo>
                  <a:lnTo>
                    <a:pt x="4018" y="2637"/>
                  </a:lnTo>
                  <a:lnTo>
                    <a:pt x="4050" y="2683"/>
                  </a:lnTo>
                  <a:lnTo>
                    <a:pt x="4081" y="2730"/>
                  </a:lnTo>
                  <a:lnTo>
                    <a:pt x="4110" y="2777"/>
                  </a:lnTo>
                  <a:lnTo>
                    <a:pt x="4137" y="2824"/>
                  </a:lnTo>
                  <a:lnTo>
                    <a:pt x="4161" y="2873"/>
                  </a:lnTo>
                  <a:lnTo>
                    <a:pt x="4184" y="2920"/>
                  </a:lnTo>
                  <a:lnTo>
                    <a:pt x="4204" y="2968"/>
                  </a:lnTo>
                  <a:lnTo>
                    <a:pt x="4221" y="3016"/>
                  </a:lnTo>
                  <a:lnTo>
                    <a:pt x="4237" y="3064"/>
                  </a:lnTo>
                  <a:lnTo>
                    <a:pt x="4250" y="3112"/>
                  </a:lnTo>
                  <a:lnTo>
                    <a:pt x="4256" y="3136"/>
                  </a:lnTo>
                  <a:lnTo>
                    <a:pt x="4260" y="3160"/>
                  </a:lnTo>
                  <a:lnTo>
                    <a:pt x="4264" y="3183"/>
                  </a:lnTo>
                  <a:lnTo>
                    <a:pt x="4267" y="3207"/>
                  </a:lnTo>
                  <a:lnTo>
                    <a:pt x="4270" y="3229"/>
                  </a:lnTo>
                  <a:lnTo>
                    <a:pt x="4272" y="3253"/>
                  </a:lnTo>
                  <a:lnTo>
                    <a:pt x="4273" y="3277"/>
                  </a:lnTo>
                  <a:lnTo>
                    <a:pt x="4273" y="3299"/>
                  </a:lnTo>
                  <a:lnTo>
                    <a:pt x="4273" y="3322"/>
                  </a:lnTo>
                  <a:lnTo>
                    <a:pt x="4272" y="3344"/>
                  </a:lnTo>
                  <a:lnTo>
                    <a:pt x="4268" y="3372"/>
                  </a:lnTo>
                  <a:lnTo>
                    <a:pt x="4264" y="3399"/>
                  </a:lnTo>
                  <a:lnTo>
                    <a:pt x="4258" y="3427"/>
                  </a:lnTo>
                  <a:lnTo>
                    <a:pt x="4249" y="3453"/>
                  </a:lnTo>
                  <a:lnTo>
                    <a:pt x="4240" y="3480"/>
                  </a:lnTo>
                  <a:lnTo>
                    <a:pt x="4228" y="3507"/>
                  </a:lnTo>
                  <a:lnTo>
                    <a:pt x="4215" y="3534"/>
                  </a:lnTo>
                  <a:lnTo>
                    <a:pt x="4201" y="3560"/>
                  </a:lnTo>
                  <a:lnTo>
                    <a:pt x="4186" y="3585"/>
                  </a:lnTo>
                  <a:lnTo>
                    <a:pt x="4169" y="3611"/>
                  </a:lnTo>
                  <a:lnTo>
                    <a:pt x="4152" y="3636"/>
                  </a:lnTo>
                  <a:lnTo>
                    <a:pt x="4132" y="3660"/>
                  </a:lnTo>
                  <a:lnTo>
                    <a:pt x="4113" y="3685"/>
                  </a:lnTo>
                  <a:lnTo>
                    <a:pt x="4092" y="3709"/>
                  </a:lnTo>
                  <a:lnTo>
                    <a:pt x="4070" y="3732"/>
                  </a:lnTo>
                  <a:lnTo>
                    <a:pt x="4048" y="3755"/>
                  </a:lnTo>
                  <a:lnTo>
                    <a:pt x="4025" y="3777"/>
                  </a:lnTo>
                  <a:lnTo>
                    <a:pt x="4002" y="3800"/>
                  </a:lnTo>
                  <a:lnTo>
                    <a:pt x="3977" y="3821"/>
                  </a:lnTo>
                  <a:lnTo>
                    <a:pt x="3953" y="3841"/>
                  </a:lnTo>
                  <a:lnTo>
                    <a:pt x="3928" y="3862"/>
                  </a:lnTo>
                  <a:lnTo>
                    <a:pt x="3903" y="3881"/>
                  </a:lnTo>
                  <a:lnTo>
                    <a:pt x="3877" y="3899"/>
                  </a:lnTo>
                  <a:lnTo>
                    <a:pt x="3852" y="3918"/>
                  </a:lnTo>
                  <a:lnTo>
                    <a:pt x="3801" y="3951"/>
                  </a:lnTo>
                  <a:lnTo>
                    <a:pt x="3751" y="3981"/>
                  </a:lnTo>
                  <a:lnTo>
                    <a:pt x="3700" y="4009"/>
                  </a:lnTo>
                  <a:lnTo>
                    <a:pt x="3653" y="4031"/>
                  </a:lnTo>
                  <a:lnTo>
                    <a:pt x="3619" y="4047"/>
                  </a:lnTo>
                  <a:lnTo>
                    <a:pt x="3587" y="4063"/>
                  </a:lnTo>
                  <a:lnTo>
                    <a:pt x="3557" y="4079"/>
                  </a:lnTo>
                  <a:lnTo>
                    <a:pt x="3528" y="4097"/>
                  </a:lnTo>
                  <a:lnTo>
                    <a:pt x="3501" y="4114"/>
                  </a:lnTo>
                  <a:lnTo>
                    <a:pt x="3475" y="4131"/>
                  </a:lnTo>
                  <a:lnTo>
                    <a:pt x="3451" y="4148"/>
                  </a:lnTo>
                  <a:lnTo>
                    <a:pt x="3428" y="4165"/>
                  </a:lnTo>
                  <a:lnTo>
                    <a:pt x="3407" y="4183"/>
                  </a:lnTo>
                  <a:lnTo>
                    <a:pt x="3388" y="4202"/>
                  </a:lnTo>
                  <a:lnTo>
                    <a:pt x="3369" y="4220"/>
                  </a:lnTo>
                  <a:lnTo>
                    <a:pt x="3351" y="4238"/>
                  </a:lnTo>
                  <a:lnTo>
                    <a:pt x="3335" y="4257"/>
                  </a:lnTo>
                  <a:lnTo>
                    <a:pt x="3320" y="4277"/>
                  </a:lnTo>
                  <a:lnTo>
                    <a:pt x="3307" y="4296"/>
                  </a:lnTo>
                  <a:lnTo>
                    <a:pt x="3294" y="4315"/>
                  </a:lnTo>
                  <a:lnTo>
                    <a:pt x="3283" y="4336"/>
                  </a:lnTo>
                  <a:lnTo>
                    <a:pt x="3271" y="4356"/>
                  </a:lnTo>
                  <a:lnTo>
                    <a:pt x="3261" y="4376"/>
                  </a:lnTo>
                  <a:lnTo>
                    <a:pt x="3252" y="4398"/>
                  </a:lnTo>
                  <a:lnTo>
                    <a:pt x="3244" y="4418"/>
                  </a:lnTo>
                  <a:lnTo>
                    <a:pt x="3236" y="4439"/>
                  </a:lnTo>
                  <a:lnTo>
                    <a:pt x="3229" y="4461"/>
                  </a:lnTo>
                  <a:lnTo>
                    <a:pt x="3224" y="4483"/>
                  </a:lnTo>
                  <a:lnTo>
                    <a:pt x="3213" y="4528"/>
                  </a:lnTo>
                  <a:lnTo>
                    <a:pt x="3204" y="4575"/>
                  </a:lnTo>
                  <a:lnTo>
                    <a:pt x="3197" y="4622"/>
                  </a:lnTo>
                  <a:lnTo>
                    <a:pt x="3191" y="4670"/>
                  </a:lnTo>
                  <a:lnTo>
                    <a:pt x="3186" y="4720"/>
                  </a:lnTo>
                  <a:lnTo>
                    <a:pt x="3182" y="4772"/>
                  </a:lnTo>
                  <a:lnTo>
                    <a:pt x="3172" y="4878"/>
                  </a:lnTo>
                  <a:lnTo>
                    <a:pt x="3167" y="4934"/>
                  </a:lnTo>
                  <a:lnTo>
                    <a:pt x="3160" y="4989"/>
                  </a:lnTo>
                  <a:lnTo>
                    <a:pt x="3152" y="5048"/>
                  </a:lnTo>
                  <a:lnTo>
                    <a:pt x="3141" y="5107"/>
                  </a:lnTo>
                  <a:lnTo>
                    <a:pt x="3128" y="5168"/>
                  </a:lnTo>
                  <a:lnTo>
                    <a:pt x="3121" y="5199"/>
                  </a:lnTo>
                  <a:lnTo>
                    <a:pt x="3113" y="5230"/>
                  </a:lnTo>
                  <a:lnTo>
                    <a:pt x="3104" y="5263"/>
                  </a:lnTo>
                  <a:lnTo>
                    <a:pt x="3094" y="5295"/>
                  </a:lnTo>
                  <a:lnTo>
                    <a:pt x="3083" y="5328"/>
                  </a:lnTo>
                  <a:lnTo>
                    <a:pt x="3071" y="5361"/>
                  </a:lnTo>
                  <a:lnTo>
                    <a:pt x="3060" y="5394"/>
                  </a:lnTo>
                  <a:lnTo>
                    <a:pt x="3046" y="5428"/>
                  </a:lnTo>
                  <a:lnTo>
                    <a:pt x="3031" y="5462"/>
                  </a:lnTo>
                  <a:lnTo>
                    <a:pt x="3015" y="5496"/>
                  </a:lnTo>
                  <a:lnTo>
                    <a:pt x="2997" y="5532"/>
                  </a:lnTo>
                  <a:lnTo>
                    <a:pt x="2979" y="5567"/>
                  </a:lnTo>
                  <a:lnTo>
                    <a:pt x="2960" y="5603"/>
                  </a:lnTo>
                  <a:lnTo>
                    <a:pt x="2938" y="5639"/>
                  </a:lnTo>
                  <a:lnTo>
                    <a:pt x="2912" y="5684"/>
                  </a:lnTo>
                  <a:lnTo>
                    <a:pt x="2884" y="5727"/>
                  </a:lnTo>
                  <a:lnTo>
                    <a:pt x="2855" y="5767"/>
                  </a:lnTo>
                  <a:lnTo>
                    <a:pt x="2826" y="5806"/>
                  </a:lnTo>
                  <a:lnTo>
                    <a:pt x="2796" y="5843"/>
                  </a:lnTo>
                  <a:lnTo>
                    <a:pt x="2765" y="5880"/>
                  </a:lnTo>
                  <a:lnTo>
                    <a:pt x="2734" y="5914"/>
                  </a:lnTo>
                  <a:lnTo>
                    <a:pt x="2703" y="5946"/>
                  </a:lnTo>
                  <a:lnTo>
                    <a:pt x="2671" y="5977"/>
                  </a:lnTo>
                  <a:lnTo>
                    <a:pt x="2637" y="6006"/>
                  </a:lnTo>
                  <a:lnTo>
                    <a:pt x="2604" y="6034"/>
                  </a:lnTo>
                  <a:lnTo>
                    <a:pt x="2571" y="6060"/>
                  </a:lnTo>
                  <a:lnTo>
                    <a:pt x="2537" y="6085"/>
                  </a:lnTo>
                  <a:lnTo>
                    <a:pt x="2502" y="6108"/>
                  </a:lnTo>
                  <a:lnTo>
                    <a:pt x="2467" y="6130"/>
                  </a:lnTo>
                  <a:lnTo>
                    <a:pt x="2432" y="6150"/>
                  </a:lnTo>
                  <a:lnTo>
                    <a:pt x="2396" y="6168"/>
                  </a:lnTo>
                  <a:lnTo>
                    <a:pt x="2360" y="6185"/>
                  </a:lnTo>
                  <a:lnTo>
                    <a:pt x="2323" y="6201"/>
                  </a:lnTo>
                  <a:lnTo>
                    <a:pt x="2286" y="6215"/>
                  </a:lnTo>
                  <a:lnTo>
                    <a:pt x="2249" y="6228"/>
                  </a:lnTo>
                  <a:lnTo>
                    <a:pt x="2212" y="6240"/>
                  </a:lnTo>
                  <a:lnTo>
                    <a:pt x="2173" y="6251"/>
                  </a:lnTo>
                  <a:lnTo>
                    <a:pt x="2136" y="6259"/>
                  </a:lnTo>
                  <a:lnTo>
                    <a:pt x="2097" y="6267"/>
                  </a:lnTo>
                  <a:lnTo>
                    <a:pt x="2059" y="6273"/>
                  </a:lnTo>
                  <a:lnTo>
                    <a:pt x="2020" y="6277"/>
                  </a:lnTo>
                  <a:lnTo>
                    <a:pt x="1981" y="6282"/>
                  </a:lnTo>
                  <a:lnTo>
                    <a:pt x="1943" y="6284"/>
                  </a:lnTo>
                  <a:lnTo>
                    <a:pt x="1903" y="6285"/>
                  </a:lnTo>
                  <a:lnTo>
                    <a:pt x="1865" y="6285"/>
                  </a:lnTo>
                  <a:lnTo>
                    <a:pt x="1825" y="6284"/>
                  </a:lnTo>
                  <a:lnTo>
                    <a:pt x="1785" y="6282"/>
                  </a:lnTo>
                  <a:lnTo>
                    <a:pt x="1746" y="6277"/>
                  </a:lnTo>
                  <a:lnTo>
                    <a:pt x="1706" y="6273"/>
                  </a:lnTo>
                  <a:lnTo>
                    <a:pt x="1667" y="6268"/>
                  </a:lnTo>
                  <a:lnTo>
                    <a:pt x="1628" y="6260"/>
                  </a:lnTo>
                  <a:lnTo>
                    <a:pt x="1588" y="6253"/>
                  </a:lnTo>
                  <a:lnTo>
                    <a:pt x="1549" y="6243"/>
                  </a:lnTo>
                  <a:lnTo>
                    <a:pt x="1509" y="6234"/>
                  </a:lnTo>
                  <a:lnTo>
                    <a:pt x="1470" y="6222"/>
                  </a:lnTo>
                  <a:lnTo>
                    <a:pt x="1431" y="6210"/>
                  </a:lnTo>
                  <a:lnTo>
                    <a:pt x="1392" y="6197"/>
                  </a:lnTo>
                  <a:lnTo>
                    <a:pt x="1352" y="6183"/>
                  </a:lnTo>
                  <a:lnTo>
                    <a:pt x="1314" y="6167"/>
                  </a:lnTo>
                  <a:lnTo>
                    <a:pt x="1275" y="6152"/>
                  </a:lnTo>
                  <a:lnTo>
                    <a:pt x="1237" y="6135"/>
                  </a:lnTo>
                  <a:lnTo>
                    <a:pt x="1199" y="6117"/>
                  </a:lnTo>
                  <a:lnTo>
                    <a:pt x="1161" y="6099"/>
                  </a:lnTo>
                  <a:lnTo>
                    <a:pt x="1123" y="6078"/>
                  </a:lnTo>
                  <a:lnTo>
                    <a:pt x="1086" y="6058"/>
                  </a:lnTo>
                  <a:lnTo>
                    <a:pt x="1049" y="6037"/>
                  </a:lnTo>
                  <a:lnTo>
                    <a:pt x="1012" y="6015"/>
                  </a:lnTo>
                  <a:lnTo>
                    <a:pt x="975" y="5992"/>
                  </a:lnTo>
                  <a:lnTo>
                    <a:pt x="939" y="5969"/>
                  </a:lnTo>
                  <a:lnTo>
                    <a:pt x="903" y="5944"/>
                  </a:lnTo>
                  <a:lnTo>
                    <a:pt x="868" y="5920"/>
                  </a:lnTo>
                  <a:lnTo>
                    <a:pt x="834" y="5894"/>
                  </a:lnTo>
                  <a:lnTo>
                    <a:pt x="798" y="5867"/>
                  </a:lnTo>
                  <a:lnTo>
                    <a:pt x="765" y="5839"/>
                  </a:lnTo>
                  <a:lnTo>
                    <a:pt x="731" y="5812"/>
                  </a:lnTo>
                  <a:lnTo>
                    <a:pt x="698" y="5783"/>
                  </a:lnTo>
                  <a:lnTo>
                    <a:pt x="665" y="5754"/>
                  </a:lnTo>
                  <a:lnTo>
                    <a:pt x="633" y="5724"/>
                  </a:lnTo>
                  <a:lnTo>
                    <a:pt x="602" y="5694"/>
                  </a:lnTo>
                  <a:lnTo>
                    <a:pt x="571" y="5663"/>
                  </a:lnTo>
                  <a:lnTo>
                    <a:pt x="541" y="5632"/>
                  </a:lnTo>
                  <a:lnTo>
                    <a:pt x="511" y="5600"/>
                  </a:lnTo>
                  <a:lnTo>
                    <a:pt x="482" y="5568"/>
                  </a:lnTo>
                  <a:lnTo>
                    <a:pt x="453" y="5535"/>
                  </a:lnTo>
                  <a:lnTo>
                    <a:pt x="425" y="5502"/>
                  </a:lnTo>
                  <a:lnTo>
                    <a:pt x="399" y="5467"/>
                  </a:lnTo>
                  <a:lnTo>
                    <a:pt x="373" y="5433"/>
                  </a:lnTo>
                  <a:lnTo>
                    <a:pt x="347" y="5399"/>
                  </a:lnTo>
                  <a:lnTo>
                    <a:pt x="323" y="5363"/>
                  </a:lnTo>
                  <a:lnTo>
                    <a:pt x="298" y="5328"/>
                  </a:lnTo>
                  <a:lnTo>
                    <a:pt x="274" y="5293"/>
                  </a:lnTo>
                  <a:lnTo>
                    <a:pt x="252" y="5256"/>
                  </a:lnTo>
                  <a:lnTo>
                    <a:pt x="230" y="5220"/>
                  </a:lnTo>
                  <a:lnTo>
                    <a:pt x="210" y="5183"/>
                  </a:lnTo>
                  <a:lnTo>
                    <a:pt x="190" y="5146"/>
                  </a:lnTo>
                  <a:lnTo>
                    <a:pt x="170" y="5108"/>
                  </a:lnTo>
                  <a:lnTo>
                    <a:pt x="152" y="5071"/>
                  </a:lnTo>
                  <a:lnTo>
                    <a:pt x="135" y="5033"/>
                  </a:lnTo>
                  <a:lnTo>
                    <a:pt x="119" y="4995"/>
                  </a:lnTo>
                  <a:lnTo>
                    <a:pt x="103" y="4957"/>
                  </a:lnTo>
                  <a:lnTo>
                    <a:pt x="89" y="4919"/>
                  </a:lnTo>
                  <a:lnTo>
                    <a:pt x="75" y="4880"/>
                  </a:lnTo>
                  <a:lnTo>
                    <a:pt x="63" y="4841"/>
                  </a:lnTo>
                  <a:lnTo>
                    <a:pt x="51" y="4802"/>
                  </a:lnTo>
                  <a:lnTo>
                    <a:pt x="42" y="4763"/>
                  </a:lnTo>
                  <a:lnTo>
                    <a:pt x="32" y="4725"/>
                  </a:lnTo>
                  <a:lnTo>
                    <a:pt x="25" y="4685"/>
                  </a:lnTo>
                  <a:lnTo>
                    <a:pt x="17" y="4645"/>
                  </a:lnTo>
                  <a:lnTo>
                    <a:pt x="12" y="4607"/>
                  </a:lnTo>
                  <a:lnTo>
                    <a:pt x="6" y="4567"/>
                  </a:lnTo>
                  <a:lnTo>
                    <a:pt x="3" y="4528"/>
                  </a:lnTo>
                  <a:lnTo>
                    <a:pt x="1" y="4489"/>
                  </a:lnTo>
                  <a:lnTo>
                    <a:pt x="0" y="4450"/>
                  </a:lnTo>
                  <a:lnTo>
                    <a:pt x="0" y="4411"/>
                  </a:lnTo>
                  <a:lnTo>
                    <a:pt x="1" y="4372"/>
                  </a:lnTo>
                  <a:lnTo>
                    <a:pt x="4" y="4333"/>
                  </a:lnTo>
                  <a:lnTo>
                    <a:pt x="9" y="4294"/>
                  </a:lnTo>
                  <a:lnTo>
                    <a:pt x="14" y="4255"/>
                  </a:lnTo>
                  <a:lnTo>
                    <a:pt x="20" y="4218"/>
                  </a:lnTo>
                  <a:lnTo>
                    <a:pt x="28" y="4179"/>
                  </a:lnTo>
                  <a:lnTo>
                    <a:pt x="37" y="4140"/>
                  </a:lnTo>
                  <a:lnTo>
                    <a:pt x="48" y="4103"/>
                  </a:lnTo>
                  <a:lnTo>
                    <a:pt x="60" y="4065"/>
                  </a:lnTo>
                  <a:lnTo>
                    <a:pt x="74" y="4028"/>
                  </a:lnTo>
                  <a:lnTo>
                    <a:pt x="89" y="3990"/>
                  </a:lnTo>
                  <a:lnTo>
                    <a:pt x="106" y="3954"/>
                  </a:lnTo>
                  <a:lnTo>
                    <a:pt x="123" y="3918"/>
                  </a:lnTo>
                  <a:lnTo>
                    <a:pt x="144" y="3881"/>
                  </a:lnTo>
                  <a:lnTo>
                    <a:pt x="164" y="3846"/>
                  </a:lnTo>
                  <a:lnTo>
                    <a:pt x="186" y="3809"/>
                  </a:lnTo>
                  <a:lnTo>
                    <a:pt x="211" y="3775"/>
                  </a:lnTo>
                  <a:lnTo>
                    <a:pt x="237" y="3740"/>
                  </a:lnTo>
                  <a:lnTo>
                    <a:pt x="265" y="3705"/>
                  </a:lnTo>
                  <a:lnTo>
                    <a:pt x="294" y="3671"/>
                  </a:lnTo>
                  <a:lnTo>
                    <a:pt x="324" y="3638"/>
                  </a:lnTo>
                  <a:lnTo>
                    <a:pt x="356" y="3605"/>
                  </a:lnTo>
                  <a:lnTo>
                    <a:pt x="390" y="3572"/>
                  </a:lnTo>
                  <a:lnTo>
                    <a:pt x="427" y="3540"/>
                  </a:lnTo>
                  <a:lnTo>
                    <a:pt x="463" y="3509"/>
                  </a:lnTo>
                  <a:lnTo>
                    <a:pt x="503" y="3478"/>
                  </a:lnTo>
                  <a:lnTo>
                    <a:pt x="543" y="3448"/>
                  </a:lnTo>
                  <a:lnTo>
                    <a:pt x="586" y="3418"/>
                  </a:lnTo>
                  <a:lnTo>
                    <a:pt x="622" y="3395"/>
                  </a:lnTo>
                  <a:lnTo>
                    <a:pt x="656" y="3373"/>
                  </a:lnTo>
                  <a:lnTo>
                    <a:pt x="690" y="3353"/>
                  </a:lnTo>
                  <a:lnTo>
                    <a:pt x="724" y="3333"/>
                  </a:lnTo>
                  <a:lnTo>
                    <a:pt x="758" y="3315"/>
                  </a:lnTo>
                  <a:lnTo>
                    <a:pt x="791" y="3299"/>
                  </a:lnTo>
                  <a:lnTo>
                    <a:pt x="823" y="3283"/>
                  </a:lnTo>
                  <a:lnTo>
                    <a:pt x="855" y="3268"/>
                  </a:lnTo>
                  <a:lnTo>
                    <a:pt x="887" y="3254"/>
                  </a:lnTo>
                  <a:lnTo>
                    <a:pt x="919" y="3241"/>
                  </a:lnTo>
                  <a:lnTo>
                    <a:pt x="951" y="3229"/>
                  </a:lnTo>
                  <a:lnTo>
                    <a:pt x="982" y="3219"/>
                  </a:lnTo>
                  <a:lnTo>
                    <a:pt x="1042" y="3198"/>
                  </a:lnTo>
                  <a:lnTo>
                    <a:pt x="1101" y="3181"/>
                  </a:lnTo>
                  <a:lnTo>
                    <a:pt x="1158" y="3166"/>
                  </a:lnTo>
                  <a:lnTo>
                    <a:pt x="1215" y="3153"/>
                  </a:lnTo>
                  <a:lnTo>
                    <a:pt x="1270" y="3143"/>
                  </a:lnTo>
                  <a:lnTo>
                    <a:pt x="1323" y="3132"/>
                  </a:lnTo>
                  <a:lnTo>
                    <a:pt x="1426" y="3114"/>
                  </a:lnTo>
                  <a:lnTo>
                    <a:pt x="1476" y="3105"/>
                  </a:lnTo>
                  <a:lnTo>
                    <a:pt x="1524" y="3097"/>
                  </a:lnTo>
                  <a:lnTo>
                    <a:pt x="1571" y="3086"/>
                  </a:lnTo>
                  <a:lnTo>
                    <a:pt x="1616" y="3075"/>
                  </a:lnTo>
                  <a:lnTo>
                    <a:pt x="1660" y="3063"/>
                  </a:lnTo>
                  <a:lnTo>
                    <a:pt x="1703" y="3048"/>
                  </a:lnTo>
                  <a:lnTo>
                    <a:pt x="1724" y="3041"/>
                  </a:lnTo>
                  <a:lnTo>
                    <a:pt x="1745" y="3031"/>
                  </a:lnTo>
                  <a:lnTo>
                    <a:pt x="1765" y="3023"/>
                  </a:lnTo>
                  <a:lnTo>
                    <a:pt x="1785" y="3012"/>
                  </a:lnTo>
                  <a:lnTo>
                    <a:pt x="1805" y="3001"/>
                  </a:lnTo>
                  <a:lnTo>
                    <a:pt x="1824" y="2989"/>
                  </a:lnTo>
                  <a:lnTo>
                    <a:pt x="1843" y="2978"/>
                  </a:lnTo>
                  <a:lnTo>
                    <a:pt x="1861" y="2964"/>
                  </a:lnTo>
                  <a:lnTo>
                    <a:pt x="1881" y="2950"/>
                  </a:lnTo>
                  <a:lnTo>
                    <a:pt x="1898" y="2934"/>
                  </a:lnTo>
                  <a:lnTo>
                    <a:pt x="1916" y="2918"/>
                  </a:lnTo>
                  <a:lnTo>
                    <a:pt x="1933" y="2899"/>
                  </a:lnTo>
                  <a:lnTo>
                    <a:pt x="1950" y="2881"/>
                  </a:lnTo>
                  <a:lnTo>
                    <a:pt x="1968" y="2861"/>
                  </a:lnTo>
                  <a:lnTo>
                    <a:pt x="1985" y="2839"/>
                  </a:lnTo>
                  <a:lnTo>
                    <a:pt x="2001" y="2817"/>
                  </a:lnTo>
                  <a:lnTo>
                    <a:pt x="2017" y="2793"/>
                  </a:lnTo>
                  <a:lnTo>
                    <a:pt x="2032" y="2769"/>
                  </a:lnTo>
                  <a:lnTo>
                    <a:pt x="2048" y="2742"/>
                  </a:lnTo>
                  <a:lnTo>
                    <a:pt x="2063" y="2713"/>
                  </a:lnTo>
                  <a:lnTo>
                    <a:pt x="2078" y="2683"/>
                  </a:lnTo>
                  <a:lnTo>
                    <a:pt x="2092" y="2652"/>
                  </a:lnTo>
                  <a:lnTo>
                    <a:pt x="2107" y="2619"/>
                  </a:lnTo>
                  <a:lnTo>
                    <a:pt x="2121" y="2584"/>
                  </a:lnTo>
                  <a:lnTo>
                    <a:pt x="2145" y="2522"/>
                  </a:lnTo>
                  <a:lnTo>
                    <a:pt x="2172" y="2461"/>
                  </a:lnTo>
                  <a:lnTo>
                    <a:pt x="2187" y="2430"/>
                  </a:lnTo>
                  <a:lnTo>
                    <a:pt x="2202" y="2400"/>
                  </a:lnTo>
                  <a:lnTo>
                    <a:pt x="2218" y="2369"/>
                  </a:lnTo>
                  <a:lnTo>
                    <a:pt x="2235" y="2339"/>
                  </a:lnTo>
                  <a:lnTo>
                    <a:pt x="2253" y="2310"/>
                  </a:lnTo>
                  <a:lnTo>
                    <a:pt x="2270" y="2280"/>
                  </a:lnTo>
                  <a:lnTo>
                    <a:pt x="2289" y="2252"/>
                  </a:lnTo>
                  <a:lnTo>
                    <a:pt x="2308" y="2224"/>
                  </a:lnTo>
                  <a:lnTo>
                    <a:pt x="2329" y="2196"/>
                  </a:lnTo>
                  <a:lnTo>
                    <a:pt x="2349" y="2170"/>
                  </a:lnTo>
                  <a:lnTo>
                    <a:pt x="2371" y="2144"/>
                  </a:lnTo>
                  <a:lnTo>
                    <a:pt x="2393" y="2119"/>
                  </a:lnTo>
                  <a:lnTo>
                    <a:pt x="2417" y="2096"/>
                  </a:lnTo>
                  <a:lnTo>
                    <a:pt x="2440" y="2073"/>
                  </a:lnTo>
                  <a:lnTo>
                    <a:pt x="2465" y="2052"/>
                  </a:lnTo>
                  <a:lnTo>
                    <a:pt x="2491" y="2031"/>
                  </a:lnTo>
                  <a:lnTo>
                    <a:pt x="2516" y="2012"/>
                  </a:lnTo>
                  <a:lnTo>
                    <a:pt x="2544" y="1994"/>
                  </a:lnTo>
                  <a:lnTo>
                    <a:pt x="2572" y="1978"/>
                  </a:lnTo>
                  <a:lnTo>
                    <a:pt x="2601" y="1963"/>
                  </a:lnTo>
                  <a:lnTo>
                    <a:pt x="2630" y="1950"/>
                  </a:lnTo>
                  <a:lnTo>
                    <a:pt x="2661" y="1938"/>
                  </a:lnTo>
                  <a:lnTo>
                    <a:pt x="2692" y="1928"/>
                  </a:lnTo>
                  <a:lnTo>
                    <a:pt x="2724" y="1921"/>
                  </a:lnTo>
                  <a:lnTo>
                    <a:pt x="2758" y="1914"/>
                  </a:lnTo>
                  <a:lnTo>
                    <a:pt x="2792" y="1910"/>
                  </a:lnTo>
                  <a:lnTo>
                    <a:pt x="2827" y="1908"/>
                  </a:lnTo>
                  <a:lnTo>
                    <a:pt x="2863" y="1908"/>
                  </a:lnTo>
                  <a:lnTo>
                    <a:pt x="2895" y="1909"/>
                  </a:lnTo>
                  <a:lnTo>
                    <a:pt x="2927" y="1912"/>
                  </a:lnTo>
                  <a:lnTo>
                    <a:pt x="2958" y="1917"/>
                  </a:lnTo>
                  <a:lnTo>
                    <a:pt x="2990" y="1922"/>
                  </a:lnTo>
                  <a:lnTo>
                    <a:pt x="3023" y="1928"/>
                  </a:lnTo>
                  <a:lnTo>
                    <a:pt x="3055" y="1936"/>
                  </a:lnTo>
                  <a:lnTo>
                    <a:pt x="3087" y="1944"/>
                  </a:lnTo>
                  <a:lnTo>
                    <a:pt x="3121" y="1954"/>
                  </a:lnTo>
                  <a:lnTo>
                    <a:pt x="3154" y="1965"/>
                  </a:lnTo>
                  <a:lnTo>
                    <a:pt x="3186" y="1977"/>
                  </a:lnTo>
                  <a:lnTo>
                    <a:pt x="3219" y="1991"/>
                  </a:lnTo>
                  <a:lnTo>
                    <a:pt x="3252" y="2005"/>
                  </a:lnTo>
                  <a:lnTo>
                    <a:pt x="3286" y="2020"/>
                  </a:lnTo>
                  <a:lnTo>
                    <a:pt x="3318" y="2036"/>
                  </a:lnTo>
                  <a:lnTo>
                    <a:pt x="3351" y="2052"/>
                  </a:lnTo>
                  <a:lnTo>
                    <a:pt x="3383" y="2070"/>
                  </a:lnTo>
                  <a:lnTo>
                    <a:pt x="2672" y="2952"/>
                  </a:lnTo>
                  <a:lnTo>
                    <a:pt x="2733" y="3017"/>
                  </a:lnTo>
                  <a:lnTo>
                    <a:pt x="3564" y="2186"/>
                  </a:lnTo>
                  <a:lnTo>
                    <a:pt x="4840" y="898"/>
                  </a:lnTo>
                  <a:lnTo>
                    <a:pt x="4772" y="835"/>
                  </a:lnTo>
                  <a:lnTo>
                    <a:pt x="5440" y="39"/>
                  </a:lnTo>
                  <a:lnTo>
                    <a:pt x="5635" y="0"/>
                  </a:lnTo>
                  <a:close/>
                  <a:moveTo>
                    <a:pt x="1053" y="4189"/>
                  </a:moveTo>
                  <a:lnTo>
                    <a:pt x="865" y="4388"/>
                  </a:lnTo>
                  <a:lnTo>
                    <a:pt x="1960" y="5423"/>
                  </a:lnTo>
                  <a:lnTo>
                    <a:pt x="2150" y="5223"/>
                  </a:lnTo>
                  <a:lnTo>
                    <a:pt x="1053" y="4189"/>
                  </a:lnTo>
                  <a:close/>
                  <a:moveTo>
                    <a:pt x="2640" y="3546"/>
                  </a:moveTo>
                  <a:lnTo>
                    <a:pt x="2640" y="3546"/>
                  </a:lnTo>
                  <a:lnTo>
                    <a:pt x="2616" y="3525"/>
                  </a:lnTo>
                  <a:lnTo>
                    <a:pt x="2592" y="3506"/>
                  </a:lnTo>
                  <a:lnTo>
                    <a:pt x="2568" y="3488"/>
                  </a:lnTo>
                  <a:lnTo>
                    <a:pt x="2542" y="3472"/>
                  </a:lnTo>
                  <a:lnTo>
                    <a:pt x="2516" y="3456"/>
                  </a:lnTo>
                  <a:lnTo>
                    <a:pt x="2491" y="3443"/>
                  </a:lnTo>
                  <a:lnTo>
                    <a:pt x="2463" y="3430"/>
                  </a:lnTo>
                  <a:lnTo>
                    <a:pt x="2436" y="3419"/>
                  </a:lnTo>
                  <a:lnTo>
                    <a:pt x="2408" y="3410"/>
                  </a:lnTo>
                  <a:lnTo>
                    <a:pt x="2380" y="3401"/>
                  </a:lnTo>
                  <a:lnTo>
                    <a:pt x="2351" y="3395"/>
                  </a:lnTo>
                  <a:lnTo>
                    <a:pt x="2322" y="3389"/>
                  </a:lnTo>
                  <a:lnTo>
                    <a:pt x="2294" y="3385"/>
                  </a:lnTo>
                  <a:lnTo>
                    <a:pt x="2265" y="3383"/>
                  </a:lnTo>
                  <a:lnTo>
                    <a:pt x="2235" y="3382"/>
                  </a:lnTo>
                  <a:lnTo>
                    <a:pt x="2207" y="3382"/>
                  </a:lnTo>
                  <a:lnTo>
                    <a:pt x="2178" y="3383"/>
                  </a:lnTo>
                  <a:lnTo>
                    <a:pt x="2149" y="3386"/>
                  </a:lnTo>
                  <a:lnTo>
                    <a:pt x="2121" y="3390"/>
                  </a:lnTo>
                  <a:lnTo>
                    <a:pt x="2092" y="3396"/>
                  </a:lnTo>
                  <a:lnTo>
                    <a:pt x="2064" y="3403"/>
                  </a:lnTo>
                  <a:lnTo>
                    <a:pt x="2036" y="3412"/>
                  </a:lnTo>
                  <a:lnTo>
                    <a:pt x="2008" y="3421"/>
                  </a:lnTo>
                  <a:lnTo>
                    <a:pt x="1981" y="3432"/>
                  </a:lnTo>
                  <a:lnTo>
                    <a:pt x="1955" y="3445"/>
                  </a:lnTo>
                  <a:lnTo>
                    <a:pt x="1928" y="3459"/>
                  </a:lnTo>
                  <a:lnTo>
                    <a:pt x="1902" y="3474"/>
                  </a:lnTo>
                  <a:lnTo>
                    <a:pt x="1878" y="3491"/>
                  </a:lnTo>
                  <a:lnTo>
                    <a:pt x="1853" y="3508"/>
                  </a:lnTo>
                  <a:lnTo>
                    <a:pt x="1829" y="3527"/>
                  </a:lnTo>
                  <a:lnTo>
                    <a:pt x="1807" y="3549"/>
                  </a:lnTo>
                  <a:lnTo>
                    <a:pt x="1785" y="3570"/>
                  </a:lnTo>
                  <a:lnTo>
                    <a:pt x="1764" y="3594"/>
                  </a:lnTo>
                  <a:lnTo>
                    <a:pt x="1745" y="3617"/>
                  </a:lnTo>
                  <a:lnTo>
                    <a:pt x="1726" y="3642"/>
                  </a:lnTo>
                  <a:lnTo>
                    <a:pt x="1710" y="3668"/>
                  </a:lnTo>
                  <a:lnTo>
                    <a:pt x="1695" y="3694"/>
                  </a:lnTo>
                  <a:lnTo>
                    <a:pt x="1681" y="3720"/>
                  </a:lnTo>
                  <a:lnTo>
                    <a:pt x="1669" y="3747"/>
                  </a:lnTo>
                  <a:lnTo>
                    <a:pt x="1658" y="3774"/>
                  </a:lnTo>
                  <a:lnTo>
                    <a:pt x="1648" y="3802"/>
                  </a:lnTo>
                  <a:lnTo>
                    <a:pt x="1641" y="3831"/>
                  </a:lnTo>
                  <a:lnTo>
                    <a:pt x="1633" y="3859"/>
                  </a:lnTo>
                  <a:lnTo>
                    <a:pt x="1628" y="3888"/>
                  </a:lnTo>
                  <a:lnTo>
                    <a:pt x="1624" y="3916"/>
                  </a:lnTo>
                  <a:lnTo>
                    <a:pt x="1621" y="3945"/>
                  </a:lnTo>
                  <a:lnTo>
                    <a:pt x="1620" y="3974"/>
                  </a:lnTo>
                  <a:lnTo>
                    <a:pt x="1620" y="4003"/>
                  </a:lnTo>
                  <a:lnTo>
                    <a:pt x="1621" y="4032"/>
                  </a:lnTo>
                  <a:lnTo>
                    <a:pt x="1625" y="4061"/>
                  </a:lnTo>
                  <a:lnTo>
                    <a:pt x="1629" y="4089"/>
                  </a:lnTo>
                  <a:lnTo>
                    <a:pt x="1634" y="4118"/>
                  </a:lnTo>
                  <a:lnTo>
                    <a:pt x="1642" y="4146"/>
                  </a:lnTo>
                  <a:lnTo>
                    <a:pt x="1650" y="4175"/>
                  </a:lnTo>
                  <a:lnTo>
                    <a:pt x="1660" y="4202"/>
                  </a:lnTo>
                  <a:lnTo>
                    <a:pt x="1671" y="4229"/>
                  </a:lnTo>
                  <a:lnTo>
                    <a:pt x="1684" y="4256"/>
                  </a:lnTo>
                  <a:lnTo>
                    <a:pt x="1698" y="4282"/>
                  </a:lnTo>
                  <a:lnTo>
                    <a:pt x="1713" y="4308"/>
                  </a:lnTo>
                  <a:lnTo>
                    <a:pt x="1730" y="4332"/>
                  </a:lnTo>
                  <a:lnTo>
                    <a:pt x="1748" y="4357"/>
                  </a:lnTo>
                  <a:lnTo>
                    <a:pt x="1767" y="4381"/>
                  </a:lnTo>
                  <a:lnTo>
                    <a:pt x="1788" y="4403"/>
                  </a:lnTo>
                  <a:lnTo>
                    <a:pt x="1810" y="4424"/>
                  </a:lnTo>
                  <a:lnTo>
                    <a:pt x="1833" y="4446"/>
                  </a:lnTo>
                  <a:lnTo>
                    <a:pt x="1856" y="4465"/>
                  </a:lnTo>
                  <a:lnTo>
                    <a:pt x="1881" y="4483"/>
                  </a:lnTo>
                  <a:lnTo>
                    <a:pt x="1906" y="4499"/>
                  </a:lnTo>
                  <a:lnTo>
                    <a:pt x="1932" y="4514"/>
                  </a:lnTo>
                  <a:lnTo>
                    <a:pt x="1959" y="4528"/>
                  </a:lnTo>
                  <a:lnTo>
                    <a:pt x="1986" y="4541"/>
                  </a:lnTo>
                  <a:lnTo>
                    <a:pt x="2014" y="4552"/>
                  </a:lnTo>
                  <a:lnTo>
                    <a:pt x="2042" y="4562"/>
                  </a:lnTo>
                  <a:lnTo>
                    <a:pt x="2069" y="4570"/>
                  </a:lnTo>
                  <a:lnTo>
                    <a:pt x="2097" y="4577"/>
                  </a:lnTo>
                  <a:lnTo>
                    <a:pt x="2126" y="4582"/>
                  </a:lnTo>
                  <a:lnTo>
                    <a:pt x="2155" y="4586"/>
                  </a:lnTo>
                  <a:lnTo>
                    <a:pt x="2184" y="4588"/>
                  </a:lnTo>
                  <a:lnTo>
                    <a:pt x="2213" y="4590"/>
                  </a:lnTo>
                  <a:lnTo>
                    <a:pt x="2242" y="4590"/>
                  </a:lnTo>
                  <a:lnTo>
                    <a:pt x="2271" y="4588"/>
                  </a:lnTo>
                  <a:lnTo>
                    <a:pt x="2300" y="4585"/>
                  </a:lnTo>
                  <a:lnTo>
                    <a:pt x="2329" y="4581"/>
                  </a:lnTo>
                  <a:lnTo>
                    <a:pt x="2357" y="4576"/>
                  </a:lnTo>
                  <a:lnTo>
                    <a:pt x="2386" y="4568"/>
                  </a:lnTo>
                  <a:lnTo>
                    <a:pt x="2413" y="4560"/>
                  </a:lnTo>
                  <a:lnTo>
                    <a:pt x="2441" y="4550"/>
                  </a:lnTo>
                  <a:lnTo>
                    <a:pt x="2468" y="4539"/>
                  </a:lnTo>
                  <a:lnTo>
                    <a:pt x="2495" y="4526"/>
                  </a:lnTo>
                  <a:lnTo>
                    <a:pt x="2521" y="4512"/>
                  </a:lnTo>
                  <a:lnTo>
                    <a:pt x="2546" y="4497"/>
                  </a:lnTo>
                  <a:lnTo>
                    <a:pt x="2571" y="4480"/>
                  </a:lnTo>
                  <a:lnTo>
                    <a:pt x="2596" y="4463"/>
                  </a:lnTo>
                  <a:lnTo>
                    <a:pt x="2619" y="4444"/>
                  </a:lnTo>
                  <a:lnTo>
                    <a:pt x="2642" y="4422"/>
                  </a:lnTo>
                  <a:lnTo>
                    <a:pt x="2664" y="4401"/>
                  </a:lnTo>
                  <a:lnTo>
                    <a:pt x="2685" y="4377"/>
                  </a:lnTo>
                  <a:lnTo>
                    <a:pt x="2704" y="4354"/>
                  </a:lnTo>
                  <a:lnTo>
                    <a:pt x="2722" y="4329"/>
                  </a:lnTo>
                  <a:lnTo>
                    <a:pt x="2738" y="4303"/>
                  </a:lnTo>
                  <a:lnTo>
                    <a:pt x="2754" y="4278"/>
                  </a:lnTo>
                  <a:lnTo>
                    <a:pt x="2767" y="4251"/>
                  </a:lnTo>
                  <a:lnTo>
                    <a:pt x="2780" y="4224"/>
                  </a:lnTo>
                  <a:lnTo>
                    <a:pt x="2791" y="4197"/>
                  </a:lnTo>
                  <a:lnTo>
                    <a:pt x="2800" y="4169"/>
                  </a:lnTo>
                  <a:lnTo>
                    <a:pt x="2809" y="4140"/>
                  </a:lnTo>
                  <a:lnTo>
                    <a:pt x="2815" y="4113"/>
                  </a:lnTo>
                  <a:lnTo>
                    <a:pt x="2821" y="4084"/>
                  </a:lnTo>
                  <a:lnTo>
                    <a:pt x="2825" y="4055"/>
                  </a:lnTo>
                  <a:lnTo>
                    <a:pt x="2827" y="4026"/>
                  </a:lnTo>
                  <a:lnTo>
                    <a:pt x="2829" y="3997"/>
                  </a:lnTo>
                  <a:lnTo>
                    <a:pt x="2828" y="3968"/>
                  </a:lnTo>
                  <a:lnTo>
                    <a:pt x="2827" y="3939"/>
                  </a:lnTo>
                  <a:lnTo>
                    <a:pt x="2824" y="3910"/>
                  </a:lnTo>
                  <a:lnTo>
                    <a:pt x="2820" y="3881"/>
                  </a:lnTo>
                  <a:lnTo>
                    <a:pt x="2814" y="3853"/>
                  </a:lnTo>
                  <a:lnTo>
                    <a:pt x="2807" y="3824"/>
                  </a:lnTo>
                  <a:lnTo>
                    <a:pt x="2799" y="3796"/>
                  </a:lnTo>
                  <a:lnTo>
                    <a:pt x="2788" y="3770"/>
                  </a:lnTo>
                  <a:lnTo>
                    <a:pt x="2778" y="3742"/>
                  </a:lnTo>
                  <a:lnTo>
                    <a:pt x="2765" y="3715"/>
                  </a:lnTo>
                  <a:lnTo>
                    <a:pt x="2751" y="3689"/>
                  </a:lnTo>
                  <a:lnTo>
                    <a:pt x="2736" y="3664"/>
                  </a:lnTo>
                  <a:lnTo>
                    <a:pt x="2720" y="3639"/>
                  </a:lnTo>
                  <a:lnTo>
                    <a:pt x="2702" y="3614"/>
                  </a:lnTo>
                  <a:lnTo>
                    <a:pt x="2682" y="3591"/>
                  </a:lnTo>
                  <a:lnTo>
                    <a:pt x="2661" y="3568"/>
                  </a:lnTo>
                  <a:lnTo>
                    <a:pt x="2640" y="3546"/>
                  </a:lnTo>
                  <a:close/>
                  <a:moveTo>
                    <a:pt x="2621" y="3974"/>
                  </a:moveTo>
                  <a:lnTo>
                    <a:pt x="2621" y="3974"/>
                  </a:lnTo>
                  <a:lnTo>
                    <a:pt x="2620" y="3955"/>
                  </a:lnTo>
                  <a:lnTo>
                    <a:pt x="2618" y="3936"/>
                  </a:lnTo>
                  <a:lnTo>
                    <a:pt x="2615" y="3918"/>
                  </a:lnTo>
                  <a:lnTo>
                    <a:pt x="2612" y="3898"/>
                  </a:lnTo>
                  <a:lnTo>
                    <a:pt x="2607" y="3880"/>
                  </a:lnTo>
                  <a:lnTo>
                    <a:pt x="2601" y="3862"/>
                  </a:lnTo>
                  <a:lnTo>
                    <a:pt x="2594" y="3844"/>
                  </a:lnTo>
                  <a:lnTo>
                    <a:pt x="2588" y="3825"/>
                  </a:lnTo>
                  <a:lnTo>
                    <a:pt x="2579" y="3808"/>
                  </a:lnTo>
                  <a:lnTo>
                    <a:pt x="2570" y="3791"/>
                  </a:lnTo>
                  <a:lnTo>
                    <a:pt x="2560" y="3774"/>
                  </a:lnTo>
                  <a:lnTo>
                    <a:pt x="2549" y="3758"/>
                  </a:lnTo>
                  <a:lnTo>
                    <a:pt x="2538" y="3742"/>
                  </a:lnTo>
                  <a:lnTo>
                    <a:pt x="2525" y="3727"/>
                  </a:lnTo>
                  <a:lnTo>
                    <a:pt x="2511" y="3712"/>
                  </a:lnTo>
                  <a:lnTo>
                    <a:pt x="2497" y="3697"/>
                  </a:lnTo>
                  <a:lnTo>
                    <a:pt x="2482" y="3684"/>
                  </a:lnTo>
                  <a:lnTo>
                    <a:pt x="2466" y="3671"/>
                  </a:lnTo>
                  <a:lnTo>
                    <a:pt x="2450" y="3659"/>
                  </a:lnTo>
                  <a:lnTo>
                    <a:pt x="2433" y="3649"/>
                  </a:lnTo>
                  <a:lnTo>
                    <a:pt x="2417" y="3638"/>
                  </a:lnTo>
                  <a:lnTo>
                    <a:pt x="2398" y="3629"/>
                  </a:lnTo>
                  <a:lnTo>
                    <a:pt x="2381" y="3621"/>
                  </a:lnTo>
                  <a:lnTo>
                    <a:pt x="2363" y="3614"/>
                  </a:lnTo>
                  <a:lnTo>
                    <a:pt x="2345" y="3608"/>
                  </a:lnTo>
                  <a:lnTo>
                    <a:pt x="2327" y="3602"/>
                  </a:lnTo>
                  <a:lnTo>
                    <a:pt x="2307" y="3598"/>
                  </a:lnTo>
                  <a:lnTo>
                    <a:pt x="2289" y="3594"/>
                  </a:lnTo>
                  <a:lnTo>
                    <a:pt x="2270" y="3592"/>
                  </a:lnTo>
                  <a:lnTo>
                    <a:pt x="2252" y="3590"/>
                  </a:lnTo>
                  <a:lnTo>
                    <a:pt x="2232" y="3589"/>
                  </a:lnTo>
                  <a:lnTo>
                    <a:pt x="2213" y="3590"/>
                  </a:lnTo>
                  <a:lnTo>
                    <a:pt x="2194" y="3590"/>
                  </a:lnTo>
                  <a:lnTo>
                    <a:pt x="2175" y="3592"/>
                  </a:lnTo>
                  <a:lnTo>
                    <a:pt x="2156" y="3595"/>
                  </a:lnTo>
                  <a:lnTo>
                    <a:pt x="2138" y="3598"/>
                  </a:lnTo>
                  <a:lnTo>
                    <a:pt x="2119" y="3604"/>
                  </a:lnTo>
                  <a:lnTo>
                    <a:pt x="2100" y="3609"/>
                  </a:lnTo>
                  <a:lnTo>
                    <a:pt x="2082" y="3615"/>
                  </a:lnTo>
                  <a:lnTo>
                    <a:pt x="2065" y="3623"/>
                  </a:lnTo>
                  <a:lnTo>
                    <a:pt x="2047" y="3630"/>
                  </a:lnTo>
                  <a:lnTo>
                    <a:pt x="2030" y="3640"/>
                  </a:lnTo>
                  <a:lnTo>
                    <a:pt x="2014" y="3650"/>
                  </a:lnTo>
                  <a:lnTo>
                    <a:pt x="1997" y="3660"/>
                  </a:lnTo>
                  <a:lnTo>
                    <a:pt x="1980" y="3672"/>
                  </a:lnTo>
                  <a:lnTo>
                    <a:pt x="1965" y="3685"/>
                  </a:lnTo>
                  <a:lnTo>
                    <a:pt x="1950" y="3699"/>
                  </a:lnTo>
                  <a:lnTo>
                    <a:pt x="1936" y="3713"/>
                  </a:lnTo>
                  <a:lnTo>
                    <a:pt x="1923" y="3729"/>
                  </a:lnTo>
                  <a:lnTo>
                    <a:pt x="1910" y="3744"/>
                  </a:lnTo>
                  <a:lnTo>
                    <a:pt x="1898" y="3760"/>
                  </a:lnTo>
                  <a:lnTo>
                    <a:pt x="1887" y="3777"/>
                  </a:lnTo>
                  <a:lnTo>
                    <a:pt x="1878" y="3794"/>
                  </a:lnTo>
                  <a:lnTo>
                    <a:pt x="1868" y="3811"/>
                  </a:lnTo>
                  <a:lnTo>
                    <a:pt x="1860" y="3829"/>
                  </a:lnTo>
                  <a:lnTo>
                    <a:pt x="1853" y="3847"/>
                  </a:lnTo>
                  <a:lnTo>
                    <a:pt x="1846" y="3865"/>
                  </a:lnTo>
                  <a:lnTo>
                    <a:pt x="1841" y="3883"/>
                  </a:lnTo>
                  <a:lnTo>
                    <a:pt x="1837" y="3903"/>
                  </a:lnTo>
                  <a:lnTo>
                    <a:pt x="1834" y="3921"/>
                  </a:lnTo>
                  <a:lnTo>
                    <a:pt x="1830" y="3940"/>
                  </a:lnTo>
                  <a:lnTo>
                    <a:pt x="1829" y="3959"/>
                  </a:lnTo>
                  <a:lnTo>
                    <a:pt x="1828" y="3978"/>
                  </a:lnTo>
                  <a:lnTo>
                    <a:pt x="1828" y="3997"/>
                  </a:lnTo>
                  <a:lnTo>
                    <a:pt x="1829" y="4016"/>
                  </a:lnTo>
                  <a:lnTo>
                    <a:pt x="1831" y="4034"/>
                  </a:lnTo>
                  <a:lnTo>
                    <a:pt x="1834" y="4054"/>
                  </a:lnTo>
                  <a:lnTo>
                    <a:pt x="1838" y="4072"/>
                  </a:lnTo>
                  <a:lnTo>
                    <a:pt x="1842" y="4091"/>
                  </a:lnTo>
                  <a:lnTo>
                    <a:pt x="1848" y="4109"/>
                  </a:lnTo>
                  <a:lnTo>
                    <a:pt x="1854" y="4128"/>
                  </a:lnTo>
                  <a:lnTo>
                    <a:pt x="1861" y="4145"/>
                  </a:lnTo>
                  <a:lnTo>
                    <a:pt x="1870" y="4163"/>
                  </a:lnTo>
                  <a:lnTo>
                    <a:pt x="1879" y="4180"/>
                  </a:lnTo>
                  <a:lnTo>
                    <a:pt x="1888" y="4196"/>
                  </a:lnTo>
                  <a:lnTo>
                    <a:pt x="1900" y="4213"/>
                  </a:lnTo>
                  <a:lnTo>
                    <a:pt x="1912" y="4229"/>
                  </a:lnTo>
                  <a:lnTo>
                    <a:pt x="1925" y="4244"/>
                  </a:lnTo>
                  <a:lnTo>
                    <a:pt x="1938" y="4259"/>
                  </a:lnTo>
                  <a:lnTo>
                    <a:pt x="1953" y="4273"/>
                  </a:lnTo>
                  <a:lnTo>
                    <a:pt x="1968" y="4287"/>
                  </a:lnTo>
                  <a:lnTo>
                    <a:pt x="1984" y="4300"/>
                  </a:lnTo>
                  <a:lnTo>
                    <a:pt x="2000" y="4312"/>
                  </a:lnTo>
                  <a:lnTo>
                    <a:pt x="2016" y="4323"/>
                  </a:lnTo>
                  <a:lnTo>
                    <a:pt x="2033" y="4332"/>
                  </a:lnTo>
                  <a:lnTo>
                    <a:pt x="2050" y="4342"/>
                  </a:lnTo>
                  <a:lnTo>
                    <a:pt x="2068" y="4349"/>
                  </a:lnTo>
                  <a:lnTo>
                    <a:pt x="2085" y="4357"/>
                  </a:lnTo>
                  <a:lnTo>
                    <a:pt x="2104" y="4363"/>
                  </a:lnTo>
                  <a:lnTo>
                    <a:pt x="2123" y="4369"/>
                  </a:lnTo>
                  <a:lnTo>
                    <a:pt x="2141" y="4373"/>
                  </a:lnTo>
                  <a:lnTo>
                    <a:pt x="2160" y="4377"/>
                  </a:lnTo>
                  <a:lnTo>
                    <a:pt x="2179" y="4379"/>
                  </a:lnTo>
                  <a:lnTo>
                    <a:pt x="2198" y="4382"/>
                  </a:lnTo>
                  <a:lnTo>
                    <a:pt x="2217" y="4382"/>
                  </a:lnTo>
                  <a:lnTo>
                    <a:pt x="2235" y="4382"/>
                  </a:lnTo>
                  <a:lnTo>
                    <a:pt x="2255" y="4381"/>
                  </a:lnTo>
                  <a:lnTo>
                    <a:pt x="2274" y="4379"/>
                  </a:lnTo>
                  <a:lnTo>
                    <a:pt x="2292" y="4376"/>
                  </a:lnTo>
                  <a:lnTo>
                    <a:pt x="2312" y="4373"/>
                  </a:lnTo>
                  <a:lnTo>
                    <a:pt x="2330" y="4368"/>
                  </a:lnTo>
                  <a:lnTo>
                    <a:pt x="2348" y="4362"/>
                  </a:lnTo>
                  <a:lnTo>
                    <a:pt x="2366" y="4356"/>
                  </a:lnTo>
                  <a:lnTo>
                    <a:pt x="2384" y="4348"/>
                  </a:lnTo>
                  <a:lnTo>
                    <a:pt x="2402" y="4341"/>
                  </a:lnTo>
                  <a:lnTo>
                    <a:pt x="2419" y="4331"/>
                  </a:lnTo>
                  <a:lnTo>
                    <a:pt x="2436" y="4322"/>
                  </a:lnTo>
                  <a:lnTo>
                    <a:pt x="2452" y="4311"/>
                  </a:lnTo>
                  <a:lnTo>
                    <a:pt x="2468" y="4298"/>
                  </a:lnTo>
                  <a:lnTo>
                    <a:pt x="2483" y="4286"/>
                  </a:lnTo>
                  <a:lnTo>
                    <a:pt x="2498" y="4272"/>
                  </a:lnTo>
                  <a:lnTo>
                    <a:pt x="2513" y="4257"/>
                  </a:lnTo>
                  <a:lnTo>
                    <a:pt x="2526" y="4242"/>
                  </a:lnTo>
                  <a:lnTo>
                    <a:pt x="2539" y="4227"/>
                  </a:lnTo>
                  <a:lnTo>
                    <a:pt x="2551" y="4210"/>
                  </a:lnTo>
                  <a:lnTo>
                    <a:pt x="2561" y="4194"/>
                  </a:lnTo>
                  <a:lnTo>
                    <a:pt x="2572" y="4177"/>
                  </a:lnTo>
                  <a:lnTo>
                    <a:pt x="2581" y="4160"/>
                  </a:lnTo>
                  <a:lnTo>
                    <a:pt x="2589" y="4142"/>
                  </a:lnTo>
                  <a:lnTo>
                    <a:pt x="2597" y="4124"/>
                  </a:lnTo>
                  <a:lnTo>
                    <a:pt x="2602" y="4106"/>
                  </a:lnTo>
                  <a:lnTo>
                    <a:pt x="2607" y="4088"/>
                  </a:lnTo>
                  <a:lnTo>
                    <a:pt x="2613" y="4069"/>
                  </a:lnTo>
                  <a:lnTo>
                    <a:pt x="2616" y="4050"/>
                  </a:lnTo>
                  <a:lnTo>
                    <a:pt x="2618" y="4031"/>
                  </a:lnTo>
                  <a:lnTo>
                    <a:pt x="2620" y="4012"/>
                  </a:lnTo>
                  <a:lnTo>
                    <a:pt x="2621" y="3994"/>
                  </a:lnTo>
                  <a:lnTo>
                    <a:pt x="2621" y="3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F28A789-4D34-4C6C-81BF-FF4DE6E9805A}"/>
              </a:ext>
            </a:extLst>
          </p:cNvPr>
          <p:cNvGrpSpPr/>
          <p:nvPr/>
        </p:nvGrpSpPr>
        <p:grpSpPr>
          <a:xfrm>
            <a:off x="316090" y="4325531"/>
            <a:ext cx="2930130" cy="954802"/>
            <a:chOff x="373168" y="4263869"/>
            <a:chExt cx="2930130" cy="954802"/>
          </a:xfrm>
        </p:grpSpPr>
        <p:sp>
          <p:nvSpPr>
            <p:cNvPr id="45" name="MH_Text_1">
              <a:extLst>
                <a:ext uri="{FF2B5EF4-FFF2-40B4-BE49-F238E27FC236}">
                  <a16:creationId xmlns:a16="http://schemas.microsoft.com/office/drawing/2014/main" id="{676D5965-2D41-437F-B71D-08AB606E535D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46" name="MH_SubTitle_1">
              <a:extLst>
                <a:ext uri="{FF2B5EF4-FFF2-40B4-BE49-F238E27FC236}">
                  <a16:creationId xmlns:a16="http://schemas.microsoft.com/office/drawing/2014/main" id="{9D86B264-8AC1-44A6-95AB-C6611271758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B058EFF-8D41-43D3-A6BF-B46E84050C6B}"/>
              </a:ext>
            </a:extLst>
          </p:cNvPr>
          <p:cNvGrpSpPr/>
          <p:nvPr/>
        </p:nvGrpSpPr>
        <p:grpSpPr>
          <a:xfrm>
            <a:off x="3167528" y="4325531"/>
            <a:ext cx="2930130" cy="954802"/>
            <a:chOff x="373168" y="4263869"/>
            <a:chExt cx="2930130" cy="954802"/>
          </a:xfrm>
        </p:grpSpPr>
        <p:sp>
          <p:nvSpPr>
            <p:cNvPr id="48" name="MH_Text_1">
              <a:extLst>
                <a:ext uri="{FF2B5EF4-FFF2-40B4-BE49-F238E27FC236}">
                  <a16:creationId xmlns:a16="http://schemas.microsoft.com/office/drawing/2014/main" id="{9AAE738E-D7EF-4ED9-A734-A86DA20AA10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49" name="MH_SubTitle_1">
              <a:extLst>
                <a:ext uri="{FF2B5EF4-FFF2-40B4-BE49-F238E27FC236}">
                  <a16:creationId xmlns:a16="http://schemas.microsoft.com/office/drawing/2014/main" id="{E9DE1185-D07A-4A27-9386-C52B5598A1D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5D59225-83F0-4619-8653-CA52283FC974}"/>
              </a:ext>
            </a:extLst>
          </p:cNvPr>
          <p:cNvGrpSpPr/>
          <p:nvPr/>
        </p:nvGrpSpPr>
        <p:grpSpPr>
          <a:xfrm>
            <a:off x="6136318" y="4325531"/>
            <a:ext cx="2930130" cy="954802"/>
            <a:chOff x="373168" y="4263869"/>
            <a:chExt cx="2930130" cy="954802"/>
          </a:xfrm>
        </p:grpSpPr>
        <p:sp>
          <p:nvSpPr>
            <p:cNvPr id="51" name="MH_Text_1">
              <a:extLst>
                <a:ext uri="{FF2B5EF4-FFF2-40B4-BE49-F238E27FC236}">
                  <a16:creationId xmlns:a16="http://schemas.microsoft.com/office/drawing/2014/main" id="{71BD8E70-1CCE-4C1E-B8C7-358B2177323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52" name="MH_SubTitle_1">
              <a:extLst>
                <a:ext uri="{FF2B5EF4-FFF2-40B4-BE49-F238E27FC236}">
                  <a16:creationId xmlns:a16="http://schemas.microsoft.com/office/drawing/2014/main" id="{12CDB8E6-E177-464B-B136-D3C45F2874D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B583EF1-2754-4F28-BF15-C04258697B37}"/>
              </a:ext>
            </a:extLst>
          </p:cNvPr>
          <p:cNvGrpSpPr/>
          <p:nvPr/>
        </p:nvGrpSpPr>
        <p:grpSpPr>
          <a:xfrm>
            <a:off x="8987756" y="4325531"/>
            <a:ext cx="2930130" cy="954802"/>
            <a:chOff x="373168" y="4263869"/>
            <a:chExt cx="2930130" cy="954802"/>
          </a:xfrm>
        </p:grpSpPr>
        <p:sp>
          <p:nvSpPr>
            <p:cNvPr id="54" name="MH_Text_1">
              <a:extLst>
                <a:ext uri="{FF2B5EF4-FFF2-40B4-BE49-F238E27FC236}">
                  <a16:creationId xmlns:a16="http://schemas.microsoft.com/office/drawing/2014/main" id="{D0EB8344-F31E-4520-8231-74B2BEC2753C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55" name="MH_SubTitle_1">
              <a:extLst>
                <a:ext uri="{FF2B5EF4-FFF2-40B4-BE49-F238E27FC236}">
                  <a16:creationId xmlns:a16="http://schemas.microsoft.com/office/drawing/2014/main" id="{306032D1-97D1-47A6-AFA7-9CB8FC8A675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</p:spTree>
    <p:extLst>
      <p:ext uri="{BB962C8B-B14F-4D97-AF65-F5344CB8AC3E}">
        <p14:creationId val="22924648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47CE9C-7746-47F2-BF16-61A758F7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729" t="772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54E40CFC-4C61-47E3-A39B-08A03089D9D1}"/>
              </a:ext>
            </a:extLst>
          </p:cNvPr>
          <p:cNvSpPr/>
          <p:nvPr/>
        </p:nvSpPr>
        <p:spPr>
          <a:xfrm>
            <a:off x="-1" y="0"/>
            <a:ext cx="10508343" cy="6858000"/>
          </a:xfrm>
          <a:prstGeom prst="rtTriangle">
            <a:avLst/>
          </a:prstGeom>
          <a:solidFill>
            <a:srgbClr val="0082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76880B1C-27B2-48F7-92E9-9720B54152E5}"/>
              </a:ext>
            </a:extLst>
          </p:cNvPr>
          <p:cNvSpPr/>
          <p:nvPr/>
        </p:nvSpPr>
        <p:spPr>
          <a:xfrm rot="16200000">
            <a:off x="5359401" y="25400"/>
            <a:ext cx="3069771" cy="10595429"/>
          </a:xfrm>
          <a:prstGeom prst="rtTriangle">
            <a:avLst/>
          </a:prstGeom>
          <a:solidFill>
            <a:srgbClr val="00826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CB4F0D-2B02-4BCE-9785-8073F9D51E8E}"/>
              </a:ext>
            </a:extLst>
          </p:cNvPr>
          <p:cNvSpPr txBox="1"/>
          <p:nvPr/>
        </p:nvSpPr>
        <p:spPr>
          <a:xfrm>
            <a:off x="269370" y="3521473"/>
            <a:ext cx="521703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8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谢谢聆听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A2949B-BC2B-4C99-8FA3-4591D94AD17B}"/>
              </a:ext>
            </a:extLst>
          </p:cNvPr>
          <p:cNvGrpSpPr/>
          <p:nvPr/>
        </p:nvGrpSpPr>
        <p:grpSpPr>
          <a:xfrm>
            <a:off x="385484" y="5089114"/>
            <a:ext cx="5724644" cy="468000"/>
            <a:chOff x="6142212" y="4022479"/>
            <a:chExt cx="5724644" cy="46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E35BBFD-74E5-4C01-A0AF-95B02FA66B99}"/>
                </a:ext>
              </a:extLst>
            </p:cNvPr>
            <p:cNvSpPr/>
            <p:nvPr/>
          </p:nvSpPr>
          <p:spPr>
            <a:xfrm>
              <a:off x="6142212" y="4022479"/>
              <a:ext cx="5724644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8CC5BCD-47ED-4370-9D1D-148C60BF381D}"/>
                </a:ext>
              </a:extLst>
            </p:cNvPr>
            <p:cNvSpPr txBox="1"/>
            <p:nvPr/>
          </p:nvSpPr>
          <p:spPr>
            <a:xfrm>
              <a:off x="6501466" y="4056425"/>
              <a:ext cx="496938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rgbClr val="00826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汇报人：优页PPT            日期：2017.08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9830E1AA-4F3B-47FF-B27B-12A862B6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51958" y="324719"/>
            <a:ext cx="2492721" cy="518828"/>
          </a:xfrm>
          <a:prstGeom prst="rect">
            <a:avLst/>
          </a:prstGeom>
        </p:spPr>
      </p:pic>
    </p:spTree>
    <p:extLst>
      <p:ext uri="{BB962C8B-B14F-4D97-AF65-F5344CB8AC3E}">
        <p14:creationId val="272174389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04F8D40-6629-4BBC-B5B6-70EC1CCB4521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729" l="30833" r="2619" t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gdLst>
                <a:gd fmla="*/ 0 w 8113486" name="connsiteX0"/>
                <a:gd fmla="*/ 0 h 6858000" name="connsiteY0"/>
                <a:gd fmla="*/ 8113486 w 8113486" name="connsiteX1"/>
                <a:gd fmla="*/ 0 h 6858000" name="connsiteY1"/>
                <a:gd fmla="*/ 8113486 w 8113486" name="connsiteX2"/>
                <a:gd fmla="*/ 6858000 h 68580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858000" w="8113486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704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本年度银行工作总结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400">
                <a:solidFill>
                  <a:srgbClr val="00826C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 WORK SUMMARY OF THE YEAR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37230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01/PART ONE</a:t>
            </a:r>
          </a:p>
        </p:txBody>
      </p:sp>
    </p:spTree>
    <p:extLst>
      <p:ext uri="{BB962C8B-B14F-4D97-AF65-F5344CB8AC3E}">
        <p14:creationId val="276363612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 WORK SUMMARY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B5BCED6-A436-4C59-8A62-CCE92853A28A}"/>
              </a:ext>
            </a:extLst>
          </p:cNvPr>
          <p:cNvGrpSpPr/>
          <p:nvPr/>
        </p:nvGrpSpPr>
        <p:grpSpPr>
          <a:xfrm>
            <a:off x="4782513" y="1402596"/>
            <a:ext cx="2982581" cy="4016640"/>
            <a:chOff x="3080713" y="881896"/>
            <a:chExt cx="2982581" cy="4016640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087871CC-75B4-4AA7-8E25-CB216B3B035F}"/>
                </a:ext>
              </a:extLst>
            </p:cNvPr>
            <p:cNvSpPr/>
            <p:nvPr/>
          </p:nvSpPr>
          <p:spPr bwMode="auto">
            <a:xfrm>
              <a:off x="3654519" y="1500923"/>
              <a:ext cx="1736489" cy="1734481"/>
            </a:xfrm>
            <a:prstGeom prst="ellipse">
              <a:avLst/>
            </a:prstGeom>
            <a:solidFill>
              <a:srgbClr val="CB2E2E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02C1575B-CA68-40DA-BA94-444BEC584FF0}"/>
                </a:ext>
              </a:extLst>
            </p:cNvPr>
            <p:cNvSpPr/>
            <p:nvPr/>
          </p:nvSpPr>
          <p:spPr bwMode="auto">
            <a:xfrm>
              <a:off x="3825354" y="1670753"/>
              <a:ext cx="1394819" cy="1395825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4C6D713F-82B1-410E-85D3-C7BD798B126C}"/>
                </a:ext>
              </a:extLst>
            </p:cNvPr>
            <p:cNvSpPr/>
            <p:nvPr/>
          </p:nvSpPr>
          <p:spPr bwMode="auto">
            <a:xfrm>
              <a:off x="3994178" y="1841589"/>
              <a:ext cx="1056164" cy="1054154"/>
            </a:xfrm>
            <a:prstGeom prst="ellipse">
              <a:avLst/>
            </a:prstGeom>
            <a:solidFill>
              <a:srgbClr val="CB2E2E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01535F0F-ACC4-485B-B651-4EE28A123FF2}"/>
                </a:ext>
              </a:extLst>
            </p:cNvPr>
            <p:cNvSpPr/>
            <p:nvPr/>
          </p:nvSpPr>
          <p:spPr bwMode="auto">
            <a:xfrm>
              <a:off x="4166019" y="2011419"/>
              <a:ext cx="713488" cy="714494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013"/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CE1EBAC0-FC9F-4FCE-82AD-7602AC84F07E}"/>
                </a:ext>
              </a:extLst>
            </p:cNvPr>
            <p:cNvSpPr/>
            <p:nvPr/>
          </p:nvSpPr>
          <p:spPr bwMode="auto">
            <a:xfrm>
              <a:off x="4334844" y="2182254"/>
              <a:ext cx="374833" cy="373828"/>
            </a:xfrm>
            <a:prstGeom prst="ellipse">
              <a:avLst/>
            </a:prstGeom>
            <a:solidFill>
              <a:srgbClr val="F20517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934315E-EA45-4B3B-A26C-DEDC8CB86552}"/>
                </a:ext>
              </a:extLst>
            </p:cNvPr>
            <p:cNvGrpSpPr/>
            <p:nvPr/>
          </p:nvGrpSpPr>
          <p:grpSpPr>
            <a:xfrm>
              <a:off x="3858515" y="3005279"/>
              <a:ext cx="1327490" cy="1893257"/>
              <a:chOff x="5144687" y="4007038"/>
              <a:chExt cx="1769986" cy="2524343"/>
            </a:xfrm>
          </p:grpSpPr>
          <p:sp>
            <p:nvSpPr>
              <p:cNvPr id="27" name="Freeform: Shape 2">
                <a:extLst>
                  <a:ext uri="{FF2B5EF4-FFF2-40B4-BE49-F238E27FC236}">
                    <a16:creationId xmlns:a16="http://schemas.microsoft.com/office/drawing/2014/main" id="{5A1FF3CF-97A1-4CBF-A307-3558F480427C}"/>
                  </a:ext>
                </a:extLst>
              </p:cNvPr>
              <p:cNvSpPr/>
              <p:nvPr/>
            </p:nvSpPr>
            <p:spPr bwMode="auto">
              <a:xfrm>
                <a:off x="5144687" y="4076712"/>
                <a:ext cx="276016" cy="209022"/>
              </a:xfrm>
              <a:custGeom>
                <a:gdLst>
                  <a:gd fmla="*/ 105 w 146" name="T0"/>
                  <a:gd fmla="*/ 111 h 111" name="T1"/>
                  <a:gd fmla="*/ 25 w 146" name="T2"/>
                  <a:gd fmla="*/ 25 h 111" name="T3"/>
                  <a:gd fmla="*/ 34 w 146" name="T4"/>
                  <a:gd fmla="*/ 0 h 111" name="T5"/>
                  <a:gd fmla="*/ 143 w 146" name="T6"/>
                  <a:gd fmla="*/ 65 h 111" name="T7"/>
                  <a:gd fmla="*/ 136 w 146" name="T8"/>
                  <a:gd fmla="*/ 91 h 111" name="T9"/>
                  <a:gd fmla="*/ 144 w 146" name="T10"/>
                  <a:gd fmla="*/ 106 h 111" name="T11"/>
                  <a:gd fmla="*/ 105 w 146" name="T12"/>
                  <a:gd fmla="*/ 111 h 1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0" w="146">
                    <a:moveTo>
                      <a:pt x="105" y="111"/>
                    </a:moveTo>
                    <a:cubicBezTo>
                      <a:pt x="105" y="111"/>
                      <a:pt x="92" y="55"/>
                      <a:pt x="25" y="25"/>
                    </a:cubicBezTo>
                    <a:cubicBezTo>
                      <a:pt x="25" y="25"/>
                      <a:pt x="0" y="9"/>
                      <a:pt x="34" y="0"/>
                    </a:cubicBezTo>
                    <a:cubicBezTo>
                      <a:pt x="34" y="0"/>
                      <a:pt x="140" y="49"/>
                      <a:pt x="143" y="65"/>
                    </a:cubicBezTo>
                    <a:cubicBezTo>
                      <a:pt x="146" y="81"/>
                      <a:pt x="136" y="91"/>
                      <a:pt x="136" y="91"/>
                    </a:cubicBezTo>
                    <a:cubicBezTo>
                      <a:pt x="144" y="106"/>
                      <a:pt x="144" y="106"/>
                      <a:pt x="144" y="106"/>
                    </a:cubicBezTo>
                    <a:lnTo>
                      <a:pt x="105" y="111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8" name="Freeform: Shape 3">
                <a:extLst>
                  <a:ext uri="{FF2B5EF4-FFF2-40B4-BE49-F238E27FC236}">
                    <a16:creationId xmlns:a16="http://schemas.microsoft.com/office/drawing/2014/main" id="{8B5B9218-905D-49B8-96F1-28618B4BA170}"/>
                  </a:ext>
                </a:extLst>
              </p:cNvPr>
              <p:cNvSpPr/>
              <p:nvPr/>
            </p:nvSpPr>
            <p:spPr bwMode="auto">
              <a:xfrm>
                <a:off x="6639997" y="4076712"/>
                <a:ext cx="274676" cy="209022"/>
              </a:xfrm>
              <a:custGeom>
                <a:gdLst>
                  <a:gd fmla="*/ 41 w 146" name="T0"/>
                  <a:gd fmla="*/ 111 h 111" name="T1"/>
                  <a:gd fmla="*/ 121 w 146" name="T2"/>
                  <a:gd fmla="*/ 25 h 111" name="T3"/>
                  <a:gd fmla="*/ 112 w 146" name="T4"/>
                  <a:gd fmla="*/ 0 h 111" name="T5"/>
                  <a:gd fmla="*/ 3 w 146" name="T6"/>
                  <a:gd fmla="*/ 65 h 111" name="T7"/>
                  <a:gd fmla="*/ 10 w 146" name="T8"/>
                  <a:gd fmla="*/ 91 h 111" name="T9"/>
                  <a:gd fmla="*/ 2 w 146" name="T10"/>
                  <a:gd fmla="*/ 106 h 111" name="T11"/>
                  <a:gd fmla="*/ 41 w 146" name="T12"/>
                  <a:gd fmla="*/ 111 h 1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0" w="146">
                    <a:moveTo>
                      <a:pt x="41" y="111"/>
                    </a:moveTo>
                    <a:cubicBezTo>
                      <a:pt x="41" y="111"/>
                      <a:pt x="53" y="55"/>
                      <a:pt x="121" y="25"/>
                    </a:cubicBezTo>
                    <a:cubicBezTo>
                      <a:pt x="121" y="25"/>
                      <a:pt x="146" y="9"/>
                      <a:pt x="112" y="0"/>
                    </a:cubicBezTo>
                    <a:cubicBezTo>
                      <a:pt x="112" y="0"/>
                      <a:pt x="6" y="49"/>
                      <a:pt x="3" y="65"/>
                    </a:cubicBezTo>
                    <a:cubicBezTo>
                      <a:pt x="0" y="81"/>
                      <a:pt x="10" y="91"/>
                      <a:pt x="10" y="91"/>
                    </a:cubicBezTo>
                    <a:cubicBezTo>
                      <a:pt x="2" y="106"/>
                      <a:pt x="2" y="106"/>
                      <a:pt x="2" y="106"/>
                    </a:cubicBezTo>
                    <a:lnTo>
                      <a:pt x="41" y="111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9" name="Freeform: Shape 9">
                <a:extLst>
                  <a:ext uri="{FF2B5EF4-FFF2-40B4-BE49-F238E27FC236}">
                    <a16:creationId xmlns:a16="http://schemas.microsoft.com/office/drawing/2014/main" id="{BA2ED609-F4B6-4528-9AA5-F5B40B24B9F5}"/>
                  </a:ext>
                </a:extLst>
              </p:cNvPr>
              <p:cNvSpPr/>
              <p:nvPr/>
            </p:nvSpPr>
            <p:spPr bwMode="auto">
              <a:xfrm>
                <a:off x="5578809" y="4007038"/>
                <a:ext cx="915141" cy="1004914"/>
              </a:xfrm>
              <a:custGeom>
                <a:gdLst>
                  <a:gd fmla="*/ 169 w 486" name="T0"/>
                  <a:gd fmla="*/ 517 h 533" name="T1"/>
                  <a:gd fmla="*/ 48 w 486" name="T2"/>
                  <a:gd fmla="*/ 234 h 533" name="T3"/>
                  <a:gd fmla="*/ 81 w 486" name="T4"/>
                  <a:gd fmla="*/ 34 h 533" name="T5"/>
                  <a:gd fmla="*/ 96 w 486" name="T6"/>
                  <a:gd fmla="*/ 85 h 533" name="T7"/>
                  <a:gd fmla="*/ 169 w 486" name="T8"/>
                  <a:gd fmla="*/ 18 h 533" name="T9"/>
                  <a:gd fmla="*/ 180 w 486" name="T10"/>
                  <a:gd fmla="*/ 86 h 533" name="T11"/>
                  <a:gd fmla="*/ 346 w 486" name="T12"/>
                  <a:gd fmla="*/ 0 h 533" name="T13"/>
                  <a:gd fmla="*/ 329 w 486" name="T14"/>
                  <a:gd fmla="*/ 97 h 533" name="T15"/>
                  <a:gd fmla="*/ 429 w 486" name="T16"/>
                  <a:gd fmla="*/ 48 h 533" name="T17"/>
                  <a:gd fmla="*/ 407 w 486" name="T18"/>
                  <a:gd fmla="*/ 124 h 533" name="T19"/>
                  <a:gd fmla="*/ 469 w 486" name="T20"/>
                  <a:gd fmla="*/ 86 h 533" name="T21"/>
                  <a:gd fmla="*/ 428 w 486" name="T22"/>
                  <a:gd fmla="*/ 251 h 533" name="T23"/>
                  <a:gd fmla="*/ 302 w 486" name="T24"/>
                  <a:gd fmla="*/ 521 h 533" name="T25"/>
                  <a:gd fmla="*/ 278 w 486" name="T26"/>
                  <a:gd fmla="*/ 508 h 533" name="T27"/>
                  <a:gd fmla="*/ 267 w 486" name="T28"/>
                  <a:gd fmla="*/ 523 h 533" name="T29"/>
                  <a:gd fmla="*/ 244 w 486" name="T30"/>
                  <a:gd fmla="*/ 508 h 533" name="T31"/>
                  <a:gd fmla="*/ 221 w 486" name="T32"/>
                  <a:gd fmla="*/ 523 h 533" name="T33"/>
                  <a:gd fmla="*/ 198 w 486" name="T34"/>
                  <a:gd fmla="*/ 503 h 533" name="T35"/>
                  <a:gd fmla="*/ 190 w 486" name="T36"/>
                  <a:gd fmla="*/ 533 h 533" name="T37"/>
                  <a:gd fmla="*/ 177 w 486" name="T38"/>
                  <a:gd fmla="*/ 506 h 533" name="T39"/>
                  <a:gd fmla="*/ 169 w 486" name="T40"/>
                  <a:gd fmla="*/ 517 h 53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33" w="486">
                    <a:moveTo>
                      <a:pt x="169" y="517"/>
                    </a:moveTo>
                    <a:cubicBezTo>
                      <a:pt x="172" y="501"/>
                      <a:pt x="96" y="309"/>
                      <a:pt x="48" y="234"/>
                    </a:cubicBezTo>
                    <a:cubicBezTo>
                      <a:pt x="0" y="158"/>
                      <a:pt x="32" y="84"/>
                      <a:pt x="81" y="34"/>
                    </a:cubicBezTo>
                    <a:cubicBezTo>
                      <a:pt x="81" y="34"/>
                      <a:pt x="85" y="72"/>
                      <a:pt x="96" y="85"/>
                    </a:cubicBezTo>
                    <a:cubicBezTo>
                      <a:pt x="96" y="85"/>
                      <a:pt x="155" y="65"/>
                      <a:pt x="169" y="18"/>
                    </a:cubicBezTo>
                    <a:cubicBezTo>
                      <a:pt x="169" y="18"/>
                      <a:pt x="188" y="66"/>
                      <a:pt x="180" y="86"/>
                    </a:cubicBezTo>
                    <a:cubicBezTo>
                      <a:pt x="180" y="86"/>
                      <a:pt x="300" y="60"/>
                      <a:pt x="346" y="0"/>
                    </a:cubicBezTo>
                    <a:cubicBezTo>
                      <a:pt x="346" y="0"/>
                      <a:pt x="354" y="79"/>
                      <a:pt x="329" y="97"/>
                    </a:cubicBezTo>
                    <a:cubicBezTo>
                      <a:pt x="329" y="97"/>
                      <a:pt x="403" y="98"/>
                      <a:pt x="429" y="48"/>
                    </a:cubicBezTo>
                    <a:cubicBezTo>
                      <a:pt x="429" y="48"/>
                      <a:pt x="424" y="113"/>
                      <a:pt x="407" y="124"/>
                    </a:cubicBezTo>
                    <a:cubicBezTo>
                      <a:pt x="407" y="124"/>
                      <a:pt x="450" y="121"/>
                      <a:pt x="469" y="86"/>
                    </a:cubicBezTo>
                    <a:cubicBezTo>
                      <a:pt x="469" y="86"/>
                      <a:pt x="486" y="202"/>
                      <a:pt x="428" y="251"/>
                    </a:cubicBezTo>
                    <a:cubicBezTo>
                      <a:pt x="373" y="298"/>
                      <a:pt x="295" y="465"/>
                      <a:pt x="302" y="521"/>
                    </a:cubicBezTo>
                    <a:cubicBezTo>
                      <a:pt x="278" y="508"/>
                      <a:pt x="278" y="508"/>
                      <a:pt x="278" y="508"/>
                    </a:cubicBezTo>
                    <a:cubicBezTo>
                      <a:pt x="267" y="523"/>
                      <a:pt x="267" y="523"/>
                      <a:pt x="267" y="523"/>
                    </a:cubicBezTo>
                    <a:cubicBezTo>
                      <a:pt x="244" y="508"/>
                      <a:pt x="244" y="508"/>
                      <a:pt x="244" y="508"/>
                    </a:cubicBezTo>
                    <a:cubicBezTo>
                      <a:pt x="221" y="523"/>
                      <a:pt x="221" y="523"/>
                      <a:pt x="221" y="523"/>
                    </a:cubicBezTo>
                    <a:cubicBezTo>
                      <a:pt x="198" y="503"/>
                      <a:pt x="198" y="503"/>
                      <a:pt x="198" y="503"/>
                    </a:cubicBezTo>
                    <a:cubicBezTo>
                      <a:pt x="190" y="533"/>
                      <a:pt x="190" y="533"/>
                      <a:pt x="190" y="533"/>
                    </a:cubicBezTo>
                    <a:cubicBezTo>
                      <a:pt x="177" y="506"/>
                      <a:pt x="177" y="506"/>
                      <a:pt x="177" y="506"/>
                    </a:cubicBezTo>
                    <a:lnTo>
                      <a:pt x="169" y="51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0" name="Freeform: Shape 10">
                <a:extLst>
                  <a:ext uri="{FF2B5EF4-FFF2-40B4-BE49-F238E27FC236}">
                    <a16:creationId xmlns:a16="http://schemas.microsoft.com/office/drawing/2014/main" id="{AAD2771B-5221-400D-AAD8-0B0F35104970}"/>
                  </a:ext>
                </a:extLst>
              </p:cNvPr>
              <p:cNvSpPr/>
              <p:nvPr/>
            </p:nvSpPr>
            <p:spPr bwMode="auto">
              <a:xfrm>
                <a:off x="5690020" y="5620259"/>
                <a:ext cx="680661" cy="858866"/>
              </a:xfrm>
              <a:custGeom>
                <a:gdLst>
                  <a:gd fmla="*/ 180 w 361" name="T0"/>
                  <a:gd fmla="*/ 42 h 456" name="T1"/>
                  <a:gd fmla="*/ 0 w 361" name="T2"/>
                  <a:gd fmla="*/ 0 h 456" name="T3"/>
                  <a:gd fmla="*/ 0 w 361" name="T4"/>
                  <a:gd fmla="*/ 456 h 456" name="T5"/>
                  <a:gd fmla="*/ 52 w 361" name="T6"/>
                  <a:gd fmla="*/ 456 h 456" name="T7"/>
                  <a:gd fmla="*/ 68 w 361" name="T8"/>
                  <a:gd fmla="*/ 191 h 456" name="T9"/>
                  <a:gd fmla="*/ 180 w 361" name="T10"/>
                  <a:gd fmla="*/ 205 h 456" name="T11"/>
                  <a:gd fmla="*/ 293 w 361" name="T12"/>
                  <a:gd fmla="*/ 191 h 456" name="T13"/>
                  <a:gd fmla="*/ 309 w 361" name="T14"/>
                  <a:gd fmla="*/ 456 h 456" name="T15"/>
                  <a:gd fmla="*/ 361 w 361" name="T16"/>
                  <a:gd fmla="*/ 456 h 456" name="T17"/>
                  <a:gd fmla="*/ 361 w 361" name="T18"/>
                  <a:gd fmla="*/ 0 h 456" name="T19"/>
                  <a:gd fmla="*/ 180 w 361" name="T20"/>
                  <a:gd fmla="*/ 42 h 45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56" w="361">
                    <a:moveTo>
                      <a:pt x="180" y="4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52" y="456"/>
                      <a:pt x="52" y="456"/>
                      <a:pt x="52" y="456"/>
                    </a:cubicBezTo>
                    <a:cubicBezTo>
                      <a:pt x="68" y="191"/>
                      <a:pt x="68" y="191"/>
                      <a:pt x="68" y="191"/>
                    </a:cubicBezTo>
                    <a:cubicBezTo>
                      <a:pt x="68" y="191"/>
                      <a:pt x="110" y="205"/>
                      <a:pt x="180" y="205"/>
                    </a:cubicBezTo>
                    <a:cubicBezTo>
                      <a:pt x="251" y="205"/>
                      <a:pt x="293" y="191"/>
                      <a:pt x="293" y="191"/>
                    </a:cubicBezTo>
                    <a:cubicBezTo>
                      <a:pt x="309" y="456"/>
                      <a:pt x="309" y="456"/>
                      <a:pt x="309" y="456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1" y="0"/>
                      <a:pt x="361" y="0"/>
                      <a:pt x="361" y="0"/>
                    </a:cubicBezTo>
                    <a:lnTo>
                      <a:pt x="180" y="4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1" name="Freeform: Shape 11">
                <a:extLst>
                  <a:ext uri="{FF2B5EF4-FFF2-40B4-BE49-F238E27FC236}">
                    <a16:creationId xmlns:a16="http://schemas.microsoft.com/office/drawing/2014/main" id="{CABB4251-4948-4A06-A7AD-AB911DD38438}"/>
                  </a:ext>
                </a:extLst>
              </p:cNvPr>
              <p:cNvSpPr/>
              <p:nvPr/>
            </p:nvSpPr>
            <p:spPr bwMode="auto">
              <a:xfrm>
                <a:off x="5328251" y="4241518"/>
                <a:ext cx="1404198" cy="1495312"/>
              </a:xfrm>
              <a:custGeom>
                <a:gdLst>
                  <a:gd fmla="*/ 745 w 745" name="T0"/>
                  <a:gd fmla="*/ 28 h 794" name="T1"/>
                  <a:gd fmla="*/ 692 w 745" name="T2"/>
                  <a:gd fmla="*/ 0 h 794" name="T3"/>
                  <a:gd fmla="*/ 527 w 745" name="T4"/>
                  <a:gd fmla="*/ 384 h 794" name="T5"/>
                  <a:gd fmla="*/ 372 w 745" name="T6"/>
                  <a:gd fmla="*/ 454 h 794" name="T7"/>
                  <a:gd fmla="*/ 218 w 745" name="T8"/>
                  <a:gd fmla="*/ 384 h 794" name="T9"/>
                  <a:gd fmla="*/ 53 w 745" name="T10"/>
                  <a:gd fmla="*/ 0 h 794" name="T11"/>
                  <a:gd fmla="*/ 0 w 745" name="T12"/>
                  <a:gd fmla="*/ 28 h 794" name="T13"/>
                  <a:gd fmla="*/ 163 w 745" name="T14"/>
                  <a:gd fmla="*/ 408 h 794" name="T15"/>
                  <a:gd fmla="*/ 163 w 745" name="T16"/>
                  <a:gd fmla="*/ 758 h 794" name="T17"/>
                  <a:gd fmla="*/ 372 w 745" name="T18"/>
                  <a:gd fmla="*/ 794 h 794" name="T19"/>
                  <a:gd fmla="*/ 582 w 745" name="T20"/>
                  <a:gd fmla="*/ 758 h 794" name="T21"/>
                  <a:gd fmla="*/ 582 w 745" name="T22"/>
                  <a:gd fmla="*/ 408 h 794" name="T23"/>
                  <a:gd fmla="*/ 745 w 745" name="T24"/>
                  <a:gd fmla="*/ 28 h 79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94" w="745">
                    <a:moveTo>
                      <a:pt x="745" y="28"/>
                    </a:moveTo>
                    <a:cubicBezTo>
                      <a:pt x="692" y="0"/>
                      <a:pt x="692" y="0"/>
                      <a:pt x="692" y="0"/>
                    </a:cubicBezTo>
                    <a:cubicBezTo>
                      <a:pt x="687" y="9"/>
                      <a:pt x="591" y="194"/>
                      <a:pt x="527" y="384"/>
                    </a:cubicBezTo>
                    <a:cubicBezTo>
                      <a:pt x="527" y="384"/>
                      <a:pt x="499" y="422"/>
                      <a:pt x="372" y="454"/>
                    </a:cubicBezTo>
                    <a:cubicBezTo>
                      <a:pt x="246" y="422"/>
                      <a:pt x="218" y="384"/>
                      <a:pt x="218" y="384"/>
                    </a:cubicBezTo>
                    <a:cubicBezTo>
                      <a:pt x="154" y="194"/>
                      <a:pt x="58" y="9"/>
                      <a:pt x="53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0"/>
                      <a:pt x="100" y="220"/>
                      <a:pt x="163" y="408"/>
                    </a:cubicBezTo>
                    <a:cubicBezTo>
                      <a:pt x="196" y="517"/>
                      <a:pt x="163" y="758"/>
                      <a:pt x="163" y="758"/>
                    </a:cubicBezTo>
                    <a:cubicBezTo>
                      <a:pt x="270" y="794"/>
                      <a:pt x="372" y="794"/>
                      <a:pt x="372" y="794"/>
                    </a:cubicBezTo>
                    <a:cubicBezTo>
                      <a:pt x="372" y="794"/>
                      <a:pt x="475" y="794"/>
                      <a:pt x="582" y="758"/>
                    </a:cubicBezTo>
                    <a:cubicBezTo>
                      <a:pt x="582" y="758"/>
                      <a:pt x="549" y="517"/>
                      <a:pt x="582" y="408"/>
                    </a:cubicBezTo>
                    <a:cubicBezTo>
                      <a:pt x="645" y="220"/>
                      <a:pt x="744" y="30"/>
                      <a:pt x="745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2" name="Freeform: Shape 12">
                <a:extLst>
                  <a:ext uri="{FF2B5EF4-FFF2-40B4-BE49-F238E27FC236}">
                    <a16:creationId xmlns:a16="http://schemas.microsoft.com/office/drawing/2014/main" id="{3773C513-B2D6-485F-9F46-441D9DC928A2}"/>
                  </a:ext>
                </a:extLst>
              </p:cNvPr>
              <p:cNvSpPr/>
              <p:nvPr/>
            </p:nvSpPr>
            <p:spPr bwMode="auto">
              <a:xfrm>
                <a:off x="5951297" y="5152639"/>
                <a:ext cx="156766" cy="546673"/>
              </a:xfrm>
              <a:custGeom>
                <a:gdLst>
                  <a:gd fmla="*/ 85 w 117" name="T0"/>
                  <a:gd fmla="*/ 17 h 408" name="T1"/>
                  <a:gd fmla="*/ 58 w 117" name="T2"/>
                  <a:gd fmla="*/ 0 h 408" name="T3"/>
                  <a:gd fmla="*/ 33 w 117" name="T4"/>
                  <a:gd fmla="*/ 17 h 408" name="T5"/>
                  <a:gd fmla="*/ 0 w 117" name="T6"/>
                  <a:gd fmla="*/ 351 h 408" name="T7"/>
                  <a:gd fmla="*/ 58 w 117" name="T8"/>
                  <a:gd fmla="*/ 408 h 408" name="T9"/>
                  <a:gd fmla="*/ 117 w 117" name="T10"/>
                  <a:gd fmla="*/ 351 h 408" name="T11"/>
                  <a:gd fmla="*/ 85 w 117" name="T12"/>
                  <a:gd fmla="*/ 17 h 40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8" w="117">
                    <a:moveTo>
                      <a:pt x="85" y="17"/>
                    </a:moveTo>
                    <a:lnTo>
                      <a:pt x="58" y="0"/>
                    </a:lnTo>
                    <a:lnTo>
                      <a:pt x="33" y="17"/>
                    </a:lnTo>
                    <a:lnTo>
                      <a:pt x="0" y="351"/>
                    </a:lnTo>
                    <a:lnTo>
                      <a:pt x="58" y="408"/>
                    </a:lnTo>
                    <a:lnTo>
                      <a:pt x="117" y="351"/>
                    </a:lnTo>
                    <a:lnTo>
                      <a:pt x="85" y="1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3" name="Freeform: Shape 13">
                <a:extLst>
                  <a:ext uri="{FF2B5EF4-FFF2-40B4-BE49-F238E27FC236}">
                    <a16:creationId xmlns:a16="http://schemas.microsoft.com/office/drawing/2014/main" id="{1FBEEF19-3FCD-4DD7-A6D9-2435A272191B}"/>
                  </a:ext>
                </a:extLst>
              </p:cNvPr>
              <p:cNvSpPr/>
              <p:nvPr/>
            </p:nvSpPr>
            <p:spPr bwMode="auto">
              <a:xfrm>
                <a:off x="5967376" y="5096364"/>
                <a:ext cx="125949" cy="92452"/>
              </a:xfrm>
              <a:custGeom>
                <a:gdLst>
                  <a:gd fmla="*/ 46 w 94" name="T0"/>
                  <a:gd fmla="*/ 0 h 69" name="T1"/>
                  <a:gd fmla="*/ 0 w 94" name="T2"/>
                  <a:gd fmla="*/ 14 h 69" name="T3"/>
                  <a:gd fmla="*/ 21 w 94" name="T4"/>
                  <a:gd fmla="*/ 59 h 69" name="T5"/>
                  <a:gd fmla="*/ 46 w 94" name="T6"/>
                  <a:gd fmla="*/ 69 h 69" name="T7"/>
                  <a:gd fmla="*/ 73 w 94" name="T8"/>
                  <a:gd fmla="*/ 59 h 69" name="T9"/>
                  <a:gd fmla="*/ 94 w 94" name="T10"/>
                  <a:gd fmla="*/ 14 h 69" name="T11"/>
                  <a:gd fmla="*/ 46 w 94" name="T12"/>
                  <a:gd fmla="*/ 0 h 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9" w="94">
                    <a:moveTo>
                      <a:pt x="46" y="0"/>
                    </a:moveTo>
                    <a:lnTo>
                      <a:pt x="0" y="14"/>
                    </a:lnTo>
                    <a:lnTo>
                      <a:pt x="21" y="59"/>
                    </a:lnTo>
                    <a:lnTo>
                      <a:pt x="46" y="69"/>
                    </a:lnTo>
                    <a:lnTo>
                      <a:pt x="73" y="59"/>
                    </a:lnTo>
                    <a:lnTo>
                      <a:pt x="94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0E16D97E-7A87-4893-86DA-8E6C350FC014}"/>
                  </a:ext>
                </a:extLst>
              </p:cNvPr>
              <p:cNvSpPr/>
              <p:nvPr/>
            </p:nvSpPr>
            <p:spPr bwMode="auto">
              <a:xfrm>
                <a:off x="5967376" y="4891362"/>
                <a:ext cx="125949" cy="205002"/>
              </a:xfrm>
              <a:prstGeom prst="rect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5" name="Oval 15">
                <a:extLst>
                  <a:ext uri="{FF2B5EF4-FFF2-40B4-BE49-F238E27FC236}">
                    <a16:creationId xmlns:a16="http://schemas.microsoft.com/office/drawing/2014/main" id="{317C02F5-5D3C-415E-9BD7-4AF80E092885}"/>
                  </a:ext>
                </a:extLst>
              </p:cNvPr>
              <p:cNvSpPr/>
              <p:nvPr/>
            </p:nvSpPr>
            <p:spPr bwMode="auto">
              <a:xfrm>
                <a:off x="5617666" y="4498776"/>
                <a:ext cx="142028" cy="143368"/>
              </a:xfrm>
              <a:prstGeom prst="ellipse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6" name="Oval 16">
                <a:extLst>
                  <a:ext uri="{FF2B5EF4-FFF2-40B4-BE49-F238E27FC236}">
                    <a16:creationId xmlns:a16="http://schemas.microsoft.com/office/drawing/2014/main" id="{80A65ED5-3B00-4034-9F9B-3A1AF54CAEF8}"/>
                  </a:ext>
                </a:extLst>
              </p:cNvPr>
              <p:cNvSpPr/>
              <p:nvPr/>
            </p:nvSpPr>
            <p:spPr bwMode="auto">
              <a:xfrm>
                <a:off x="6301007" y="4498776"/>
                <a:ext cx="140688" cy="143368"/>
              </a:xfrm>
              <a:prstGeom prst="ellipse">
                <a:avLst/>
              </a:prstGeom>
              <a:solidFill>
                <a:srgbClr val="FEC18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7" name="Freeform: Shape 17">
                <a:extLst>
                  <a:ext uri="{FF2B5EF4-FFF2-40B4-BE49-F238E27FC236}">
                    <a16:creationId xmlns:a16="http://schemas.microsoft.com/office/drawing/2014/main" id="{A1F0FB00-A7F3-455E-963A-FC859505CC0F}"/>
                  </a:ext>
                </a:extLst>
              </p:cNvPr>
              <p:cNvSpPr/>
              <p:nvPr/>
            </p:nvSpPr>
            <p:spPr bwMode="auto">
              <a:xfrm>
                <a:off x="5719497" y="4266975"/>
                <a:ext cx="620366" cy="690041"/>
              </a:xfrm>
              <a:custGeom>
                <a:gdLst>
                  <a:gd fmla="*/ 329 w 329" name="T0"/>
                  <a:gd fmla="*/ 44 h 366" name="T1"/>
                  <a:gd fmla="*/ 289 w 329" name="T2"/>
                  <a:gd fmla="*/ 0 h 366" name="T3"/>
                  <a:gd fmla="*/ 284 w 329" name="T4"/>
                  <a:gd fmla="*/ 0 h 366" name="T5"/>
                  <a:gd fmla="*/ 45 w 329" name="T6"/>
                  <a:gd fmla="*/ 0 h 366" name="T7"/>
                  <a:gd fmla="*/ 45 w 329" name="T8"/>
                  <a:gd fmla="*/ 0 h 366" name="T9"/>
                  <a:gd fmla="*/ 13 w 329" name="T10"/>
                  <a:gd fmla="*/ 13 h 366" name="T11"/>
                  <a:gd fmla="*/ 0 w 329" name="T12"/>
                  <a:gd fmla="*/ 44 h 366" name="T13"/>
                  <a:gd fmla="*/ 0 w 329" name="T14"/>
                  <a:gd fmla="*/ 225 h 366" name="T15"/>
                  <a:gd fmla="*/ 0 w 329" name="T16"/>
                  <a:gd fmla="*/ 225 h 366" name="T17"/>
                  <a:gd fmla="*/ 38 w 329" name="T18"/>
                  <a:gd fmla="*/ 344 h 366" name="T19"/>
                  <a:gd fmla="*/ 45 w 329" name="T20"/>
                  <a:gd fmla="*/ 349 h 366" name="T21"/>
                  <a:gd fmla="*/ 45 w 329" name="T22"/>
                  <a:gd fmla="*/ 349 h 366" name="T23"/>
                  <a:gd fmla="*/ 164 w 329" name="T24"/>
                  <a:gd fmla="*/ 365 h 366" name="T25"/>
                  <a:gd fmla="*/ 284 w 329" name="T26"/>
                  <a:gd fmla="*/ 349 h 366" name="T27"/>
                  <a:gd fmla="*/ 291 w 329" name="T28"/>
                  <a:gd fmla="*/ 344 h 366" name="T29"/>
                  <a:gd fmla="*/ 329 w 329" name="T30"/>
                  <a:gd fmla="*/ 225 h 366" name="T31"/>
                  <a:gd fmla="*/ 329 w 329" name="T32"/>
                  <a:gd fmla="*/ 225 h 366" name="T33"/>
                  <a:gd fmla="*/ 329 w 329" name="T34"/>
                  <a:gd fmla="*/ 44 h 36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66" w="329">
                    <a:moveTo>
                      <a:pt x="329" y="44"/>
                    </a:moveTo>
                    <a:cubicBezTo>
                      <a:pt x="329" y="21"/>
                      <a:pt x="311" y="2"/>
                      <a:pt x="289" y="0"/>
                    </a:cubicBezTo>
                    <a:cubicBezTo>
                      <a:pt x="287" y="0"/>
                      <a:pt x="286" y="0"/>
                      <a:pt x="28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2" y="0"/>
                      <a:pt x="21" y="5"/>
                      <a:pt x="13" y="13"/>
                    </a:cubicBezTo>
                    <a:cubicBezTo>
                      <a:pt x="5" y="21"/>
                      <a:pt x="0" y="32"/>
                      <a:pt x="0" y="4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48"/>
                      <a:pt x="4" y="314"/>
                      <a:pt x="38" y="344"/>
                    </a:cubicBezTo>
                    <a:cubicBezTo>
                      <a:pt x="40" y="346"/>
                      <a:pt x="42" y="348"/>
                      <a:pt x="45" y="349"/>
                    </a:cubicBezTo>
                    <a:cubicBezTo>
                      <a:pt x="45" y="349"/>
                      <a:pt x="45" y="349"/>
                      <a:pt x="45" y="349"/>
                    </a:cubicBezTo>
                    <a:cubicBezTo>
                      <a:pt x="64" y="362"/>
                      <a:pt x="114" y="366"/>
                      <a:pt x="164" y="365"/>
                    </a:cubicBezTo>
                    <a:cubicBezTo>
                      <a:pt x="214" y="366"/>
                      <a:pt x="265" y="362"/>
                      <a:pt x="284" y="349"/>
                    </a:cubicBezTo>
                    <a:cubicBezTo>
                      <a:pt x="287" y="348"/>
                      <a:pt x="289" y="346"/>
                      <a:pt x="291" y="344"/>
                    </a:cubicBezTo>
                    <a:cubicBezTo>
                      <a:pt x="325" y="314"/>
                      <a:pt x="329" y="249"/>
                      <a:pt x="329" y="225"/>
                    </a:cubicBezTo>
                    <a:cubicBezTo>
                      <a:pt x="329" y="225"/>
                      <a:pt x="329" y="225"/>
                      <a:pt x="329" y="225"/>
                    </a:cubicBez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ED4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8" name="Freeform: Shape 18">
                <a:extLst>
                  <a:ext uri="{FF2B5EF4-FFF2-40B4-BE49-F238E27FC236}">
                    <a16:creationId xmlns:a16="http://schemas.microsoft.com/office/drawing/2014/main" id="{C00A13A5-AF76-42F1-A9EE-6AF034A4144F}"/>
                  </a:ext>
                </a:extLst>
              </p:cNvPr>
              <p:cNvSpPr/>
              <p:nvPr/>
            </p:nvSpPr>
            <p:spPr bwMode="auto">
              <a:xfrm>
                <a:off x="5936558" y="4772112"/>
                <a:ext cx="186244" cy="89772"/>
              </a:xfrm>
              <a:custGeom>
                <a:gdLst>
                  <a:gd fmla="*/ 0 w 99" name="T0"/>
                  <a:gd fmla="*/ 0 h 48" name="T1"/>
                  <a:gd fmla="*/ 49 w 99" name="T2"/>
                  <a:gd fmla="*/ 48 h 48" name="T3"/>
                  <a:gd fmla="*/ 99 w 99" name="T4"/>
                  <a:gd fmla="*/ 0 h 48" name="T5"/>
                  <a:gd fmla="*/ 0 w 99" name="T6"/>
                  <a:gd fmla="*/ 0 h 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8" w="99">
                    <a:moveTo>
                      <a:pt x="0" y="0"/>
                    </a:moveTo>
                    <a:cubicBezTo>
                      <a:pt x="1" y="27"/>
                      <a:pt x="23" y="48"/>
                      <a:pt x="49" y="48"/>
                    </a:cubicBezTo>
                    <a:cubicBezTo>
                      <a:pt x="76" y="48"/>
                      <a:pt x="98" y="27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39" name="Freeform: Shape 19">
                <a:extLst>
                  <a:ext uri="{FF2B5EF4-FFF2-40B4-BE49-F238E27FC236}">
                    <a16:creationId xmlns:a16="http://schemas.microsoft.com/office/drawing/2014/main" id="{DED84C1F-9C5C-4CA0-A7E5-0035E66D6B7E}"/>
                  </a:ext>
                </a:extLst>
              </p:cNvPr>
              <p:cNvSpPr/>
              <p:nvPr/>
            </p:nvSpPr>
            <p:spPr bwMode="auto">
              <a:xfrm>
                <a:off x="6029010" y="5069567"/>
                <a:ext cx="93792" cy="105851"/>
              </a:xfrm>
              <a:custGeom>
                <a:gdLst>
                  <a:gd fmla="*/ 0 w 50" name="T0"/>
                  <a:gd fmla="*/ 14 h 56" name="T1"/>
                  <a:gd fmla="*/ 37 w 50" name="T2"/>
                  <a:gd fmla="*/ 56 h 56" name="T3"/>
                  <a:gd fmla="*/ 50 w 50" name="T4"/>
                  <a:gd fmla="*/ 11 h 56" name="T5"/>
                  <a:gd fmla="*/ 34 w 50" name="T6"/>
                  <a:gd fmla="*/ 1 h 56" name="T7"/>
                  <a:gd fmla="*/ 0 w 50" name="T8"/>
                  <a:gd fmla="*/ 14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0" y="14"/>
                    </a:moveTo>
                    <a:cubicBezTo>
                      <a:pt x="0" y="14"/>
                      <a:pt x="32" y="32"/>
                      <a:pt x="37" y="5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43" y="0"/>
                      <a:pt x="34" y="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0" name="Freeform: Shape 20">
                <a:extLst>
                  <a:ext uri="{FF2B5EF4-FFF2-40B4-BE49-F238E27FC236}">
                    <a16:creationId xmlns:a16="http://schemas.microsoft.com/office/drawing/2014/main" id="{3258042F-2DB1-4943-89F7-5148C4BE6F99}"/>
                  </a:ext>
                </a:extLst>
              </p:cNvPr>
              <p:cNvSpPr/>
              <p:nvPr/>
            </p:nvSpPr>
            <p:spPr bwMode="auto">
              <a:xfrm>
                <a:off x="5936558" y="5069567"/>
                <a:ext cx="92452" cy="105851"/>
              </a:xfrm>
              <a:custGeom>
                <a:gdLst>
                  <a:gd fmla="*/ 49 w 49" name="T0"/>
                  <a:gd fmla="*/ 14 h 56" name="T1"/>
                  <a:gd fmla="*/ 13 w 49" name="T2"/>
                  <a:gd fmla="*/ 56 h 56" name="T3"/>
                  <a:gd fmla="*/ 0 w 49" name="T4"/>
                  <a:gd fmla="*/ 11 h 56" name="T5"/>
                  <a:gd fmla="*/ 16 w 49" name="T6"/>
                  <a:gd fmla="*/ 1 h 56" name="T7"/>
                  <a:gd fmla="*/ 49 w 49" name="T8"/>
                  <a:gd fmla="*/ 14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49">
                    <a:moveTo>
                      <a:pt x="49" y="14"/>
                    </a:moveTo>
                    <a:cubicBezTo>
                      <a:pt x="49" y="14"/>
                      <a:pt x="18" y="32"/>
                      <a:pt x="13" y="5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7" y="0"/>
                      <a:pt x="16" y="1"/>
                    </a:cubicBezTo>
                    <a:lnTo>
                      <a:pt x="49" y="1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1" name="Freeform: Shape 21">
                <a:extLst>
                  <a:ext uri="{FF2B5EF4-FFF2-40B4-BE49-F238E27FC236}">
                    <a16:creationId xmlns:a16="http://schemas.microsoft.com/office/drawing/2014/main" id="{F4499C9D-A9F6-40EB-AAA0-A1EF0D6A9709}"/>
                  </a:ext>
                </a:extLst>
              </p:cNvPr>
              <p:cNvSpPr/>
              <p:nvPr/>
            </p:nvSpPr>
            <p:spPr bwMode="auto">
              <a:xfrm>
                <a:off x="5552012" y="6448308"/>
                <a:ext cx="243859" cy="83073"/>
              </a:xfrm>
              <a:custGeom>
                <a:gdLst>
                  <a:gd fmla="*/ 128 w 129" name="T0"/>
                  <a:gd fmla="*/ 44 h 44" name="T1"/>
                  <a:gd fmla="*/ 129 w 129" name="T2"/>
                  <a:gd fmla="*/ 30 h 44" name="T3"/>
                  <a:gd fmla="*/ 99 w 129" name="T4"/>
                  <a:gd fmla="*/ 0 h 44" name="T5"/>
                  <a:gd fmla="*/ 30 w 129" name="T6"/>
                  <a:gd fmla="*/ 0 h 44" name="T7"/>
                  <a:gd fmla="*/ 0 w 129" name="T8"/>
                  <a:gd fmla="*/ 30 h 44" name="T9"/>
                  <a:gd fmla="*/ 1 w 129" name="T10"/>
                  <a:gd fmla="*/ 44 h 44" name="T11"/>
                  <a:gd fmla="*/ 128 w 129" name="T12"/>
                  <a:gd fmla="*/ 44 h 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4" w="129">
                    <a:moveTo>
                      <a:pt x="128" y="44"/>
                    </a:moveTo>
                    <a:cubicBezTo>
                      <a:pt x="128" y="42"/>
                      <a:pt x="129" y="32"/>
                      <a:pt x="129" y="30"/>
                    </a:cubicBezTo>
                    <a:cubicBezTo>
                      <a:pt x="129" y="13"/>
                      <a:pt x="115" y="0"/>
                      <a:pt x="9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32"/>
                      <a:pt x="1" y="42"/>
                      <a:pt x="1" y="44"/>
                    </a:cubicBezTo>
                    <a:lnTo>
                      <a:pt x="128" y="4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2" name="Freeform: Shape 22">
                <a:extLst>
                  <a:ext uri="{FF2B5EF4-FFF2-40B4-BE49-F238E27FC236}">
                    <a16:creationId xmlns:a16="http://schemas.microsoft.com/office/drawing/2014/main" id="{FD1035AC-9413-4C67-826B-55708711DA7A}"/>
                  </a:ext>
                </a:extLst>
              </p:cNvPr>
              <p:cNvSpPr/>
              <p:nvPr/>
            </p:nvSpPr>
            <p:spPr bwMode="auto">
              <a:xfrm>
                <a:off x="6264830" y="6448308"/>
                <a:ext cx="242519" cy="83073"/>
              </a:xfrm>
              <a:custGeom>
                <a:gdLst>
                  <a:gd fmla="*/ 1 w 129" name="T0"/>
                  <a:gd fmla="*/ 44 h 44" name="T1"/>
                  <a:gd fmla="*/ 0 w 129" name="T2"/>
                  <a:gd fmla="*/ 30 h 44" name="T3"/>
                  <a:gd fmla="*/ 30 w 129" name="T4"/>
                  <a:gd fmla="*/ 0 h 44" name="T5"/>
                  <a:gd fmla="*/ 99 w 129" name="T6"/>
                  <a:gd fmla="*/ 0 h 44" name="T7"/>
                  <a:gd fmla="*/ 129 w 129" name="T8"/>
                  <a:gd fmla="*/ 30 h 44" name="T9"/>
                  <a:gd fmla="*/ 128 w 129" name="T10"/>
                  <a:gd fmla="*/ 44 h 44" name="T11"/>
                  <a:gd fmla="*/ 1 w 129" name="T12"/>
                  <a:gd fmla="*/ 44 h 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4" w="129">
                    <a:moveTo>
                      <a:pt x="1" y="44"/>
                    </a:moveTo>
                    <a:cubicBezTo>
                      <a:pt x="1" y="42"/>
                      <a:pt x="0" y="32"/>
                      <a:pt x="0" y="30"/>
                    </a:cubicBezTo>
                    <a:cubicBezTo>
                      <a:pt x="0" y="13"/>
                      <a:pt x="14" y="0"/>
                      <a:pt x="3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5" y="0"/>
                      <a:pt x="129" y="13"/>
                      <a:pt x="129" y="30"/>
                    </a:cubicBezTo>
                    <a:cubicBezTo>
                      <a:pt x="129" y="32"/>
                      <a:pt x="128" y="42"/>
                      <a:pt x="128" y="44"/>
                    </a:cubicBezTo>
                    <a:lnTo>
                      <a:pt x="1" y="44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3" name="Freeform: Shape 23">
                <a:extLst>
                  <a:ext uri="{FF2B5EF4-FFF2-40B4-BE49-F238E27FC236}">
                    <a16:creationId xmlns:a16="http://schemas.microsoft.com/office/drawing/2014/main" id="{4FA6B881-F47C-45DA-9DA1-DAE4CDE4F07F}"/>
                  </a:ext>
                </a:extLst>
              </p:cNvPr>
              <p:cNvSpPr/>
              <p:nvPr/>
            </p:nvSpPr>
            <p:spPr bwMode="auto">
              <a:xfrm>
                <a:off x="5649823" y="4220080"/>
                <a:ext cx="723537" cy="286735"/>
              </a:xfrm>
              <a:custGeom>
                <a:gdLst>
                  <a:gd fmla="*/ 37 w 384" name="T0"/>
                  <a:gd fmla="*/ 152 h 152" name="T1"/>
                  <a:gd fmla="*/ 79 w 384" name="T2"/>
                  <a:gd fmla="*/ 90 h 152" name="T3"/>
                  <a:gd fmla="*/ 333 w 384" name="T4"/>
                  <a:gd fmla="*/ 80 h 152" name="T5"/>
                  <a:gd fmla="*/ 366 w 384" name="T6"/>
                  <a:gd fmla="*/ 152 h 152" name="T7"/>
                  <a:gd fmla="*/ 366 w 384" name="T8"/>
                  <a:gd fmla="*/ 28 h 152" name="T9"/>
                  <a:gd fmla="*/ 33 w 384" name="T10"/>
                  <a:gd fmla="*/ 25 h 152" name="T11"/>
                  <a:gd fmla="*/ 37 w 384" name="T12"/>
                  <a:gd fmla="*/ 152 h 1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2" w="384">
                    <a:moveTo>
                      <a:pt x="37" y="152"/>
                    </a:moveTo>
                    <a:cubicBezTo>
                      <a:pt x="37" y="152"/>
                      <a:pt x="70" y="124"/>
                      <a:pt x="79" y="90"/>
                    </a:cubicBezTo>
                    <a:cubicBezTo>
                      <a:pt x="79" y="90"/>
                      <a:pt x="195" y="137"/>
                      <a:pt x="333" y="80"/>
                    </a:cubicBezTo>
                    <a:cubicBezTo>
                      <a:pt x="333" y="80"/>
                      <a:pt x="345" y="142"/>
                      <a:pt x="366" y="152"/>
                    </a:cubicBezTo>
                    <a:cubicBezTo>
                      <a:pt x="366" y="152"/>
                      <a:pt x="384" y="38"/>
                      <a:pt x="366" y="28"/>
                    </a:cubicBezTo>
                    <a:cubicBezTo>
                      <a:pt x="347" y="18"/>
                      <a:pt x="66" y="0"/>
                      <a:pt x="33" y="25"/>
                    </a:cubicBezTo>
                    <a:cubicBezTo>
                      <a:pt x="0" y="50"/>
                      <a:pt x="37" y="152"/>
                      <a:pt x="37" y="152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4" name="Oval 24">
                <a:extLst>
                  <a:ext uri="{FF2B5EF4-FFF2-40B4-BE49-F238E27FC236}">
                    <a16:creationId xmlns:a16="http://schemas.microsoft.com/office/drawing/2014/main" id="{47ECD911-AF5A-45AB-8F47-04F4999E5B5E}"/>
                  </a:ext>
                </a:extLst>
              </p:cNvPr>
              <p:cNvSpPr/>
              <p:nvPr/>
            </p:nvSpPr>
            <p:spPr bwMode="auto">
              <a:xfrm>
                <a:off x="5874924" y="4517534"/>
                <a:ext cx="37517" cy="44216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5" name="Oval 25">
                <a:extLst>
                  <a:ext uri="{FF2B5EF4-FFF2-40B4-BE49-F238E27FC236}">
                    <a16:creationId xmlns:a16="http://schemas.microsoft.com/office/drawing/2014/main" id="{3F84FC8E-580A-47FE-AF6D-BB40C0085C4B}"/>
                  </a:ext>
                </a:extLst>
              </p:cNvPr>
              <p:cNvSpPr/>
              <p:nvPr/>
            </p:nvSpPr>
            <p:spPr bwMode="auto">
              <a:xfrm>
                <a:off x="6148260" y="4517534"/>
                <a:ext cx="34837" cy="44216"/>
              </a:xfrm>
              <a:prstGeom prst="ellipse">
                <a:avLst/>
              </a:pr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6" name="Oval 26">
                <a:extLst>
                  <a:ext uri="{FF2B5EF4-FFF2-40B4-BE49-F238E27FC236}">
                    <a16:creationId xmlns:a16="http://schemas.microsoft.com/office/drawing/2014/main" id="{0B578954-73F5-4FCC-A584-E7BDF1751C91}"/>
                  </a:ext>
                </a:extLst>
              </p:cNvPr>
              <p:cNvSpPr/>
              <p:nvPr/>
            </p:nvSpPr>
            <p:spPr bwMode="auto">
              <a:xfrm>
                <a:off x="5891002" y="4525573"/>
                <a:ext cx="13399" cy="13399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7" name="Oval 27">
                <a:extLst>
                  <a:ext uri="{FF2B5EF4-FFF2-40B4-BE49-F238E27FC236}">
                    <a16:creationId xmlns:a16="http://schemas.microsoft.com/office/drawing/2014/main" id="{A4FBBD16-F759-4617-BD2E-0B44B10B4E4E}"/>
                  </a:ext>
                </a:extLst>
              </p:cNvPr>
              <p:cNvSpPr/>
              <p:nvPr/>
            </p:nvSpPr>
            <p:spPr bwMode="auto">
              <a:xfrm>
                <a:off x="6167018" y="4525573"/>
                <a:ext cx="13399" cy="13399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8" name="Oval 28">
                <a:extLst>
                  <a:ext uri="{FF2B5EF4-FFF2-40B4-BE49-F238E27FC236}">
                    <a16:creationId xmlns:a16="http://schemas.microsoft.com/office/drawing/2014/main" id="{6F8A872E-966E-40AB-9F49-E3966987BEE3}"/>
                  </a:ext>
                </a:extLst>
              </p:cNvPr>
              <p:cNvSpPr/>
              <p:nvPr/>
            </p:nvSpPr>
            <p:spPr bwMode="auto">
              <a:xfrm>
                <a:off x="5885643" y="4549691"/>
                <a:ext cx="5360" cy="402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49" name="Oval 29">
                <a:extLst>
                  <a:ext uri="{FF2B5EF4-FFF2-40B4-BE49-F238E27FC236}">
                    <a16:creationId xmlns:a16="http://schemas.microsoft.com/office/drawing/2014/main" id="{B553C728-B9AA-47C7-9378-A5ACFD2C32D1}"/>
                  </a:ext>
                </a:extLst>
              </p:cNvPr>
              <p:cNvSpPr/>
              <p:nvPr/>
            </p:nvSpPr>
            <p:spPr bwMode="auto">
              <a:xfrm>
                <a:off x="6157639" y="4549691"/>
                <a:ext cx="2680" cy="402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50" name="Freeform: Shape 30">
                <a:extLst>
                  <a:ext uri="{FF2B5EF4-FFF2-40B4-BE49-F238E27FC236}">
                    <a16:creationId xmlns:a16="http://schemas.microsoft.com/office/drawing/2014/main" id="{946653E2-6DBA-4807-AED7-A1392B7CD378}"/>
                  </a:ext>
                </a:extLst>
              </p:cNvPr>
              <p:cNvSpPr/>
              <p:nvPr/>
            </p:nvSpPr>
            <p:spPr bwMode="auto">
              <a:xfrm>
                <a:off x="5834727" y="4437141"/>
                <a:ext cx="101831" cy="24118"/>
              </a:xfrm>
              <a:custGeom>
                <a:gdLst>
                  <a:gd fmla="*/ 0 w 54" name="T0"/>
                  <a:gd fmla="*/ 12 h 13" name="T1"/>
                  <a:gd fmla="*/ 8 w 54" name="T2"/>
                  <a:gd fmla="*/ 7 h 13" name="T3"/>
                  <a:gd fmla="*/ 17 w 54" name="T4"/>
                  <a:gd fmla="*/ 4 h 13" name="T5"/>
                  <a:gd fmla="*/ 27 w 54" name="T6"/>
                  <a:gd fmla="*/ 1 h 13" name="T7"/>
                  <a:gd fmla="*/ 33 w 54" name="T8"/>
                  <a:gd fmla="*/ 0 h 13" name="T9"/>
                  <a:gd fmla="*/ 38 w 54" name="T10"/>
                  <a:gd fmla="*/ 0 h 13" name="T11"/>
                  <a:gd fmla="*/ 44 w 54" name="T12"/>
                  <a:gd fmla="*/ 2 h 13" name="T13"/>
                  <a:gd fmla="*/ 48 w 54" name="T14"/>
                  <a:gd fmla="*/ 4 h 13" name="T15"/>
                  <a:gd fmla="*/ 51 w 54" name="T16"/>
                  <a:gd fmla="*/ 7 h 13" name="T17"/>
                  <a:gd fmla="*/ 53 w 54" name="T18"/>
                  <a:gd fmla="*/ 10 h 13" name="T19"/>
                  <a:gd fmla="*/ 54 w 54" name="T20"/>
                  <a:gd fmla="*/ 12 h 13" name="T21"/>
                  <a:gd fmla="*/ 54 w 54" name="T22"/>
                  <a:gd fmla="*/ 13 h 13" name="T23"/>
                  <a:gd fmla="*/ 51 w 54" name="T24"/>
                  <a:gd fmla="*/ 13 h 13" name="T25"/>
                  <a:gd fmla="*/ 48 w 54" name="T26"/>
                  <a:gd fmla="*/ 13 h 13" name="T27"/>
                  <a:gd fmla="*/ 44 w 54" name="T28"/>
                  <a:gd fmla="*/ 13 h 13" name="T29"/>
                  <a:gd fmla="*/ 41 w 54" name="T30"/>
                  <a:gd fmla="*/ 13 h 13" name="T31"/>
                  <a:gd fmla="*/ 36 w 54" name="T32"/>
                  <a:gd fmla="*/ 13 h 13" name="T33"/>
                  <a:gd fmla="*/ 32 w 54" name="T34"/>
                  <a:gd fmla="*/ 12 h 13" name="T35"/>
                  <a:gd fmla="*/ 27 w 54" name="T36"/>
                  <a:gd fmla="*/ 11 h 13" name="T37"/>
                  <a:gd fmla="*/ 18 w 54" name="T38"/>
                  <a:gd fmla="*/ 11 h 13" name="T39"/>
                  <a:gd fmla="*/ 9 w 54" name="T40"/>
                  <a:gd fmla="*/ 11 h 13" name="T41"/>
                  <a:gd fmla="*/ 1 w 54" name="T42"/>
                  <a:gd fmla="*/ 13 h 13" name="T43"/>
                  <a:gd fmla="*/ 0 w 54" name="T44"/>
                  <a:gd fmla="*/ 12 h 1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3" w="54">
                    <a:moveTo>
                      <a:pt x="0" y="12"/>
                    </a:moveTo>
                    <a:cubicBezTo>
                      <a:pt x="0" y="12"/>
                      <a:pt x="3" y="10"/>
                      <a:pt x="8" y="7"/>
                    </a:cubicBezTo>
                    <a:cubicBezTo>
                      <a:pt x="10" y="6"/>
                      <a:pt x="13" y="5"/>
                      <a:pt x="17" y="4"/>
                    </a:cubicBezTo>
                    <a:cubicBezTo>
                      <a:pt x="20" y="3"/>
                      <a:pt x="23" y="2"/>
                      <a:pt x="27" y="1"/>
                    </a:cubicBezTo>
                    <a:cubicBezTo>
                      <a:pt x="29" y="1"/>
                      <a:pt x="31" y="1"/>
                      <a:pt x="33" y="0"/>
                    </a:cubicBezTo>
                    <a:cubicBezTo>
                      <a:pt x="35" y="0"/>
                      <a:pt x="37" y="0"/>
                      <a:pt x="38" y="0"/>
                    </a:cubicBezTo>
                    <a:cubicBezTo>
                      <a:pt x="40" y="1"/>
                      <a:pt x="42" y="1"/>
                      <a:pt x="44" y="2"/>
                    </a:cubicBezTo>
                    <a:cubicBezTo>
                      <a:pt x="45" y="3"/>
                      <a:pt x="47" y="3"/>
                      <a:pt x="48" y="4"/>
                    </a:cubicBezTo>
                    <a:cubicBezTo>
                      <a:pt x="49" y="5"/>
                      <a:pt x="50" y="6"/>
                      <a:pt x="51" y="7"/>
                    </a:cubicBezTo>
                    <a:cubicBezTo>
                      <a:pt x="52" y="8"/>
                      <a:pt x="52" y="9"/>
                      <a:pt x="53" y="10"/>
                    </a:cubicBezTo>
                    <a:cubicBezTo>
                      <a:pt x="54" y="11"/>
                      <a:pt x="54" y="12"/>
                      <a:pt x="54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2" y="13"/>
                      <a:pt x="51" y="13"/>
                    </a:cubicBezTo>
                    <a:cubicBezTo>
                      <a:pt x="50" y="13"/>
                      <a:pt x="49" y="13"/>
                      <a:pt x="48" y="13"/>
                    </a:cubicBezTo>
                    <a:cubicBezTo>
                      <a:pt x="47" y="13"/>
                      <a:pt x="46" y="13"/>
                      <a:pt x="44" y="13"/>
                    </a:cubicBezTo>
                    <a:cubicBezTo>
                      <a:pt x="43" y="13"/>
                      <a:pt x="42" y="13"/>
                      <a:pt x="41" y="13"/>
                    </a:cubicBezTo>
                    <a:cubicBezTo>
                      <a:pt x="39" y="13"/>
                      <a:pt x="38" y="13"/>
                      <a:pt x="36" y="13"/>
                    </a:cubicBezTo>
                    <a:cubicBezTo>
                      <a:pt x="35" y="12"/>
                      <a:pt x="34" y="12"/>
                      <a:pt x="32" y="12"/>
                    </a:cubicBezTo>
                    <a:cubicBezTo>
                      <a:pt x="31" y="11"/>
                      <a:pt x="29" y="11"/>
                      <a:pt x="27" y="11"/>
                    </a:cubicBezTo>
                    <a:cubicBezTo>
                      <a:pt x="24" y="11"/>
                      <a:pt x="21" y="11"/>
                      <a:pt x="18" y="11"/>
                    </a:cubicBezTo>
                    <a:cubicBezTo>
                      <a:pt x="15" y="11"/>
                      <a:pt x="12" y="11"/>
                      <a:pt x="9" y="11"/>
                    </a:cubicBezTo>
                    <a:cubicBezTo>
                      <a:pt x="4" y="12"/>
                      <a:pt x="1" y="13"/>
                      <a:pt x="1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51" name="Freeform: Shape 31">
                <a:extLst>
                  <a:ext uri="{FF2B5EF4-FFF2-40B4-BE49-F238E27FC236}">
                    <a16:creationId xmlns:a16="http://schemas.microsoft.com/office/drawing/2014/main" id="{0D85B8E1-9F93-45D6-A744-DD57F191AAF7}"/>
                  </a:ext>
                </a:extLst>
              </p:cNvPr>
              <p:cNvSpPr/>
              <p:nvPr/>
            </p:nvSpPr>
            <p:spPr bwMode="auto">
              <a:xfrm>
                <a:off x="6122802" y="4437141"/>
                <a:ext cx="101831" cy="24118"/>
              </a:xfrm>
              <a:custGeom>
                <a:gdLst>
                  <a:gd fmla="*/ 53 w 54" name="T0"/>
                  <a:gd fmla="*/ 13 h 13" name="T1"/>
                  <a:gd fmla="*/ 45 w 54" name="T2"/>
                  <a:gd fmla="*/ 11 h 13" name="T3"/>
                  <a:gd fmla="*/ 36 w 54" name="T4"/>
                  <a:gd fmla="*/ 11 h 13" name="T5"/>
                  <a:gd fmla="*/ 26 w 54" name="T6"/>
                  <a:gd fmla="*/ 11 h 13" name="T7"/>
                  <a:gd fmla="*/ 22 w 54" name="T8"/>
                  <a:gd fmla="*/ 12 h 13" name="T9"/>
                  <a:gd fmla="*/ 17 w 54" name="T10"/>
                  <a:gd fmla="*/ 13 h 13" name="T11"/>
                  <a:gd fmla="*/ 13 w 54" name="T12"/>
                  <a:gd fmla="*/ 13 h 13" name="T13"/>
                  <a:gd fmla="*/ 10 w 54" name="T14"/>
                  <a:gd fmla="*/ 13 h 13" name="T15"/>
                  <a:gd fmla="*/ 6 w 54" name="T16"/>
                  <a:gd fmla="*/ 13 h 13" name="T17"/>
                  <a:gd fmla="*/ 3 w 54" name="T18"/>
                  <a:gd fmla="*/ 13 h 13" name="T19"/>
                  <a:gd fmla="*/ 0 w 54" name="T20"/>
                  <a:gd fmla="*/ 13 h 13" name="T21"/>
                  <a:gd fmla="*/ 0 w 54" name="T22"/>
                  <a:gd fmla="*/ 12 h 13" name="T23"/>
                  <a:gd fmla="*/ 1 w 54" name="T24"/>
                  <a:gd fmla="*/ 10 h 13" name="T25"/>
                  <a:gd fmla="*/ 3 w 54" name="T26"/>
                  <a:gd fmla="*/ 7 h 13" name="T27"/>
                  <a:gd fmla="*/ 6 w 54" name="T28"/>
                  <a:gd fmla="*/ 4 h 13" name="T29"/>
                  <a:gd fmla="*/ 10 w 54" name="T30"/>
                  <a:gd fmla="*/ 2 h 13" name="T31"/>
                  <a:gd fmla="*/ 16 w 54" name="T32"/>
                  <a:gd fmla="*/ 0 h 13" name="T33"/>
                  <a:gd fmla="*/ 21 w 54" name="T34"/>
                  <a:gd fmla="*/ 0 h 13" name="T35"/>
                  <a:gd fmla="*/ 27 w 54" name="T36"/>
                  <a:gd fmla="*/ 1 h 13" name="T37"/>
                  <a:gd fmla="*/ 37 w 54" name="T38"/>
                  <a:gd fmla="*/ 4 h 13" name="T39"/>
                  <a:gd fmla="*/ 46 w 54" name="T40"/>
                  <a:gd fmla="*/ 7 h 13" name="T41"/>
                  <a:gd fmla="*/ 54 w 54" name="T42"/>
                  <a:gd fmla="*/ 12 h 13" name="T43"/>
                  <a:gd fmla="*/ 53 w 54" name="T44"/>
                  <a:gd fmla="*/ 13 h 1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3" w="54">
                    <a:moveTo>
                      <a:pt x="53" y="13"/>
                    </a:moveTo>
                    <a:cubicBezTo>
                      <a:pt x="53" y="13"/>
                      <a:pt x="50" y="12"/>
                      <a:pt x="45" y="11"/>
                    </a:cubicBezTo>
                    <a:cubicBezTo>
                      <a:pt x="42" y="11"/>
                      <a:pt x="39" y="11"/>
                      <a:pt x="36" y="11"/>
                    </a:cubicBezTo>
                    <a:cubicBezTo>
                      <a:pt x="33" y="11"/>
                      <a:pt x="30" y="11"/>
                      <a:pt x="26" y="11"/>
                    </a:cubicBezTo>
                    <a:cubicBezTo>
                      <a:pt x="25" y="11"/>
                      <a:pt x="23" y="11"/>
                      <a:pt x="22" y="12"/>
                    </a:cubicBezTo>
                    <a:cubicBezTo>
                      <a:pt x="20" y="12"/>
                      <a:pt x="19" y="12"/>
                      <a:pt x="17" y="13"/>
                    </a:cubicBezTo>
                    <a:cubicBezTo>
                      <a:pt x="16" y="13"/>
                      <a:pt x="15" y="13"/>
                      <a:pt x="13" y="13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5" y="13"/>
                      <a:pt x="4" y="13"/>
                      <a:pt x="3" y="13"/>
                    </a:cubicBezTo>
                    <a:cubicBezTo>
                      <a:pt x="2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2" y="9"/>
                      <a:pt x="2" y="8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2" y="1"/>
                      <a:pt x="14" y="1"/>
                      <a:pt x="16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23" y="1"/>
                      <a:pt x="25" y="1"/>
                      <a:pt x="27" y="1"/>
                    </a:cubicBezTo>
                    <a:cubicBezTo>
                      <a:pt x="31" y="2"/>
                      <a:pt x="34" y="3"/>
                      <a:pt x="37" y="4"/>
                    </a:cubicBezTo>
                    <a:cubicBezTo>
                      <a:pt x="41" y="5"/>
                      <a:pt x="44" y="6"/>
                      <a:pt x="46" y="7"/>
                    </a:cubicBezTo>
                    <a:cubicBezTo>
                      <a:pt x="51" y="10"/>
                      <a:pt x="54" y="12"/>
                      <a:pt x="54" y="12"/>
                    </a:cubicBez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830DFB2-9477-4D12-90BC-97FFA65BB707}"/>
                </a:ext>
              </a:extLst>
            </p:cNvPr>
            <p:cNvGrpSpPr/>
            <p:nvPr/>
          </p:nvGrpSpPr>
          <p:grpSpPr>
            <a:xfrm>
              <a:off x="4508694" y="1440628"/>
              <a:ext cx="1554600" cy="974767"/>
              <a:chOff x="6011592" y="1920837"/>
              <a:chExt cx="2072800" cy="1299689"/>
            </a:xfrm>
          </p:grpSpPr>
          <p:sp>
            <p:nvSpPr>
              <p:cNvPr id="24" name="Freeform: Shape 32">
                <a:extLst>
                  <a:ext uri="{FF2B5EF4-FFF2-40B4-BE49-F238E27FC236}">
                    <a16:creationId xmlns:a16="http://schemas.microsoft.com/office/drawing/2014/main" id="{C2CD782D-D122-4C2A-B797-A555DE1C1D84}"/>
                  </a:ext>
                </a:extLst>
              </p:cNvPr>
              <p:cNvSpPr/>
              <p:nvPr/>
            </p:nvSpPr>
            <p:spPr bwMode="auto">
              <a:xfrm>
                <a:off x="7114316" y="1920837"/>
                <a:ext cx="763734" cy="483698"/>
              </a:xfrm>
              <a:custGeom>
                <a:gdLst>
                  <a:gd fmla="*/ 336 w 405" name="T0"/>
                  <a:gd fmla="*/ 165 h 257" name="T1"/>
                  <a:gd fmla="*/ 405 w 405" name="T2"/>
                  <a:gd fmla="*/ 4 h 257" name="T3"/>
                  <a:gd fmla="*/ 127 w 405" name="T4"/>
                  <a:gd fmla="*/ 257 h 257" name="T5"/>
                  <a:gd fmla="*/ 336 w 405" name="T6"/>
                  <a:gd fmla="*/ 165 h 2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57" w="405">
                    <a:moveTo>
                      <a:pt x="336" y="165"/>
                    </a:moveTo>
                    <a:cubicBezTo>
                      <a:pt x="336" y="165"/>
                      <a:pt x="333" y="54"/>
                      <a:pt x="405" y="4"/>
                    </a:cubicBezTo>
                    <a:cubicBezTo>
                      <a:pt x="404" y="0"/>
                      <a:pt x="0" y="118"/>
                      <a:pt x="127" y="257"/>
                    </a:cubicBezTo>
                    <a:cubicBezTo>
                      <a:pt x="196" y="225"/>
                      <a:pt x="266" y="194"/>
                      <a:pt x="336" y="165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5" name="Freeform: Shape 33">
                <a:extLst>
                  <a:ext uri="{FF2B5EF4-FFF2-40B4-BE49-F238E27FC236}">
                    <a16:creationId xmlns:a16="http://schemas.microsoft.com/office/drawing/2014/main" id="{0EA1EBD2-292F-4FF8-BA10-73F3AB7F1189}"/>
                  </a:ext>
                </a:extLst>
              </p:cNvPr>
              <p:cNvSpPr/>
              <p:nvPr/>
            </p:nvSpPr>
            <p:spPr bwMode="auto">
              <a:xfrm>
                <a:off x="7395692" y="2325482"/>
                <a:ext cx="688700" cy="507816"/>
              </a:xfrm>
              <a:custGeom>
                <a:gdLst>
                  <a:gd fmla="*/ 208 w 366" name="T0"/>
                  <a:gd fmla="*/ 0 h 270" name="T1"/>
                  <a:gd fmla="*/ 366 w 366" name="T2"/>
                  <a:gd fmla="*/ 69 h 270" name="T3"/>
                  <a:gd fmla="*/ 0 w 366" name="T4"/>
                  <a:gd fmla="*/ 91 h 270" name="T5"/>
                  <a:gd fmla="*/ 208 w 366" name="T6"/>
                  <a:gd fmla="*/ 0 h 27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0" w="366">
                    <a:moveTo>
                      <a:pt x="208" y="0"/>
                    </a:moveTo>
                    <a:cubicBezTo>
                      <a:pt x="208" y="0"/>
                      <a:pt x="284" y="80"/>
                      <a:pt x="366" y="69"/>
                    </a:cubicBezTo>
                    <a:cubicBezTo>
                      <a:pt x="363" y="66"/>
                      <a:pt x="24" y="270"/>
                      <a:pt x="0" y="91"/>
                    </a:cubicBezTo>
                    <a:cubicBezTo>
                      <a:pt x="69" y="59"/>
                      <a:pt x="138" y="29"/>
                      <a:pt x="208" y="0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6" name="Freeform: Shape 34">
                <a:extLst>
                  <a:ext uri="{FF2B5EF4-FFF2-40B4-BE49-F238E27FC236}">
                    <a16:creationId xmlns:a16="http://schemas.microsoft.com/office/drawing/2014/main" id="{F1AD3BEA-C9C6-4C7B-8CE7-43A0531DE192}"/>
                  </a:ext>
                </a:extLst>
              </p:cNvPr>
              <p:cNvSpPr/>
              <p:nvPr/>
            </p:nvSpPr>
            <p:spPr bwMode="auto">
              <a:xfrm>
                <a:off x="6011592" y="2202213"/>
                <a:ext cx="1830281" cy="1018313"/>
              </a:xfrm>
              <a:custGeom>
                <a:gdLst>
                  <a:gd fmla="*/ 10 w 971" name="T0"/>
                  <a:gd fmla="*/ 519 h 540" name="T1"/>
                  <a:gd fmla="*/ 22 w 971" name="T2"/>
                  <a:gd fmla="*/ 469 h 540" name="T3"/>
                  <a:gd fmla="*/ 916 w 971" name="T4"/>
                  <a:gd fmla="*/ 8 h 540" name="T5"/>
                  <a:gd fmla="*/ 964 w 971" name="T6"/>
                  <a:gd fmla="*/ 27 h 540" name="T7"/>
                  <a:gd fmla="*/ 944 w 971" name="T8"/>
                  <a:gd fmla="*/ 73 h 540" name="T9"/>
                  <a:gd fmla="*/ 60 w 971" name="T10"/>
                  <a:gd fmla="*/ 529 h 540" name="T11"/>
                  <a:gd fmla="*/ 10 w 971" name="T12"/>
                  <a:gd fmla="*/ 519 h 5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40" w="971">
                    <a:moveTo>
                      <a:pt x="10" y="519"/>
                    </a:moveTo>
                    <a:cubicBezTo>
                      <a:pt x="0" y="502"/>
                      <a:pt x="5" y="480"/>
                      <a:pt x="22" y="469"/>
                    </a:cubicBezTo>
                    <a:cubicBezTo>
                      <a:pt x="307" y="291"/>
                      <a:pt x="606" y="137"/>
                      <a:pt x="916" y="8"/>
                    </a:cubicBezTo>
                    <a:cubicBezTo>
                      <a:pt x="935" y="0"/>
                      <a:pt x="956" y="9"/>
                      <a:pt x="964" y="27"/>
                    </a:cubicBezTo>
                    <a:cubicBezTo>
                      <a:pt x="971" y="45"/>
                      <a:pt x="962" y="66"/>
                      <a:pt x="944" y="73"/>
                    </a:cubicBezTo>
                    <a:cubicBezTo>
                      <a:pt x="637" y="201"/>
                      <a:pt x="342" y="354"/>
                      <a:pt x="60" y="529"/>
                    </a:cubicBezTo>
                    <a:cubicBezTo>
                      <a:pt x="43" y="540"/>
                      <a:pt x="21" y="535"/>
                      <a:pt x="10" y="51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7C1FD81-5555-4DEE-A2B4-7797700CDF4B}"/>
                </a:ext>
              </a:extLst>
            </p:cNvPr>
            <p:cNvGrpSpPr/>
            <p:nvPr/>
          </p:nvGrpSpPr>
          <p:grpSpPr>
            <a:xfrm>
              <a:off x="3509811" y="881896"/>
              <a:ext cx="1067218" cy="1537518"/>
              <a:chOff x="4679747" y="1175861"/>
              <a:chExt cx="1422957" cy="2050024"/>
            </a:xfrm>
          </p:grpSpPr>
          <p:sp>
            <p:nvSpPr>
              <p:cNvPr id="21" name="Freeform: Shape 35">
                <a:extLst>
                  <a:ext uri="{FF2B5EF4-FFF2-40B4-BE49-F238E27FC236}">
                    <a16:creationId xmlns:a16="http://schemas.microsoft.com/office/drawing/2014/main" id="{09DB6414-7488-4076-8E17-763D57D63D41}"/>
                  </a:ext>
                </a:extLst>
              </p:cNvPr>
              <p:cNvSpPr/>
              <p:nvPr/>
            </p:nvSpPr>
            <p:spPr bwMode="auto">
              <a:xfrm>
                <a:off x="5083052" y="1175861"/>
                <a:ext cx="588209" cy="684681"/>
              </a:xfrm>
              <a:custGeom>
                <a:gdLst>
                  <a:gd fmla="*/ 0 w 312" name="T0"/>
                  <a:gd fmla="*/ 176 h 363" name="T1"/>
                  <a:gd fmla="*/ 25 w 312" name="T2"/>
                  <a:gd fmla="*/ 3 h 363" name="T3"/>
                  <a:gd fmla="*/ 131 w 312" name="T4"/>
                  <a:gd fmla="*/ 363 h 363" name="T5"/>
                  <a:gd fmla="*/ 0 w 312" name="T6"/>
                  <a:gd fmla="*/ 176 h 36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3" w="312">
                    <a:moveTo>
                      <a:pt x="0" y="176"/>
                    </a:moveTo>
                    <a:cubicBezTo>
                      <a:pt x="0" y="176"/>
                      <a:pt x="60" y="83"/>
                      <a:pt x="25" y="3"/>
                    </a:cubicBezTo>
                    <a:cubicBezTo>
                      <a:pt x="28" y="0"/>
                      <a:pt x="312" y="311"/>
                      <a:pt x="131" y="363"/>
                    </a:cubicBezTo>
                    <a:cubicBezTo>
                      <a:pt x="89" y="300"/>
                      <a:pt x="45" y="237"/>
                      <a:pt x="0" y="176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2" name="Freeform: Shape 36">
                <a:extLst>
                  <a:ext uri="{FF2B5EF4-FFF2-40B4-BE49-F238E27FC236}">
                    <a16:creationId xmlns:a16="http://schemas.microsoft.com/office/drawing/2014/main" id="{5EBF6DDB-AF31-443B-B260-CFFF3266FA39}"/>
                  </a:ext>
                </a:extLst>
              </p:cNvPr>
              <p:cNvSpPr/>
              <p:nvPr/>
            </p:nvSpPr>
            <p:spPr bwMode="auto">
              <a:xfrm>
                <a:off x="4679747" y="1521551"/>
                <a:ext cx="565431" cy="660563"/>
              </a:xfrm>
              <a:custGeom>
                <a:gdLst>
                  <a:gd fmla="*/ 170 w 300" name="T0"/>
                  <a:gd fmla="*/ 25 h 351" name="T1"/>
                  <a:gd fmla="*/ 0 w 300" name="T2"/>
                  <a:gd fmla="*/ 1 h 351" name="T3"/>
                  <a:gd fmla="*/ 300 w 300" name="T4"/>
                  <a:gd fmla="*/ 210 h 351" name="T5"/>
                  <a:gd fmla="*/ 170 w 300" name="T6"/>
                  <a:gd fmla="*/ 25 h 3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1" w="300">
                    <a:moveTo>
                      <a:pt x="170" y="25"/>
                    </a:moveTo>
                    <a:cubicBezTo>
                      <a:pt x="170" y="25"/>
                      <a:pt x="64" y="53"/>
                      <a:pt x="0" y="1"/>
                    </a:cubicBezTo>
                    <a:cubicBezTo>
                      <a:pt x="3" y="0"/>
                      <a:pt x="187" y="351"/>
                      <a:pt x="300" y="210"/>
                    </a:cubicBezTo>
                    <a:cubicBezTo>
                      <a:pt x="258" y="148"/>
                      <a:pt x="215" y="86"/>
                      <a:pt x="170" y="25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3" name="Freeform: Shape 37">
                <a:extLst>
                  <a:ext uri="{FF2B5EF4-FFF2-40B4-BE49-F238E27FC236}">
                    <a16:creationId xmlns:a16="http://schemas.microsoft.com/office/drawing/2014/main" id="{CD4D1520-79DC-42ED-AFC5-6BF954A15471}"/>
                  </a:ext>
                </a:extLst>
              </p:cNvPr>
              <p:cNvSpPr/>
              <p:nvPr/>
            </p:nvSpPr>
            <p:spPr bwMode="auto">
              <a:xfrm>
                <a:off x="4967822" y="1462596"/>
                <a:ext cx="1134882" cy="1763289"/>
              </a:xfrm>
              <a:custGeom>
                <a:gdLst>
                  <a:gd fmla="*/ 577 w 602" name="T0"/>
                  <a:gd fmla="*/ 927 h 936" name="T1"/>
                  <a:gd fmla="*/ 593 w 602" name="T2"/>
                  <a:gd fmla="*/ 879 h 936" name="T3"/>
                  <a:gd fmla="*/ 69 w 602" name="T4"/>
                  <a:gd fmla="*/ 20 h 936" name="T5"/>
                  <a:gd fmla="*/ 18 w 602" name="T6"/>
                  <a:gd fmla="*/ 11 h 936" name="T7"/>
                  <a:gd fmla="*/ 11 w 602" name="T8"/>
                  <a:gd fmla="*/ 62 h 936" name="T9"/>
                  <a:gd fmla="*/ 529 w 602" name="T10"/>
                  <a:gd fmla="*/ 911 h 936" name="T11"/>
                  <a:gd fmla="*/ 577 w 602" name="T12"/>
                  <a:gd fmla="*/ 927 h 9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36" w="602">
                    <a:moveTo>
                      <a:pt x="577" y="927"/>
                    </a:moveTo>
                    <a:cubicBezTo>
                      <a:pt x="595" y="919"/>
                      <a:pt x="602" y="897"/>
                      <a:pt x="593" y="879"/>
                    </a:cubicBezTo>
                    <a:cubicBezTo>
                      <a:pt x="441" y="579"/>
                      <a:pt x="266" y="292"/>
                      <a:pt x="69" y="20"/>
                    </a:cubicBezTo>
                    <a:cubicBezTo>
                      <a:pt x="57" y="4"/>
                      <a:pt x="34" y="0"/>
                      <a:pt x="18" y="11"/>
                    </a:cubicBezTo>
                    <a:cubicBezTo>
                      <a:pt x="3" y="23"/>
                      <a:pt x="0" y="45"/>
                      <a:pt x="11" y="62"/>
                    </a:cubicBezTo>
                    <a:cubicBezTo>
                      <a:pt x="207" y="330"/>
                      <a:pt x="380" y="614"/>
                      <a:pt x="529" y="911"/>
                    </a:cubicBezTo>
                    <a:cubicBezTo>
                      <a:pt x="538" y="929"/>
                      <a:pt x="560" y="936"/>
                      <a:pt x="577" y="92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722189F-C373-4C13-9E46-6C7DD12B0EB2}"/>
                </a:ext>
              </a:extLst>
            </p:cNvPr>
            <p:cNvGrpSpPr/>
            <p:nvPr/>
          </p:nvGrpSpPr>
          <p:grpSpPr>
            <a:xfrm>
              <a:off x="3080713" y="1341141"/>
              <a:ext cx="1494305" cy="1100381"/>
              <a:chOff x="4107617" y="1788188"/>
              <a:chExt cx="1992407" cy="1467174"/>
            </a:xfrm>
          </p:grpSpPr>
          <p:sp>
            <p:nvSpPr>
              <p:cNvPr id="18" name="Freeform: Shape 38">
                <a:extLst>
                  <a:ext uri="{FF2B5EF4-FFF2-40B4-BE49-F238E27FC236}">
                    <a16:creationId xmlns:a16="http://schemas.microsoft.com/office/drawing/2014/main" id="{98A4BB80-74E4-471E-9D06-539C060A6F17}"/>
                  </a:ext>
                </a:extLst>
              </p:cNvPr>
              <p:cNvSpPr/>
              <p:nvPr/>
            </p:nvSpPr>
            <p:spPr bwMode="auto">
              <a:xfrm>
                <a:off x="4364875" y="1788188"/>
                <a:ext cx="739616" cy="531934"/>
              </a:xfrm>
              <a:custGeom>
                <a:gdLst>
                  <a:gd fmla="*/ 52 w 392" name="T0"/>
                  <a:gd fmla="*/ 171 h 282" name="T1"/>
                  <a:gd fmla="*/ 0 w 392" name="T2"/>
                  <a:gd fmla="*/ 4 h 282" name="T3"/>
                  <a:gd fmla="*/ 252 w 392" name="T4"/>
                  <a:gd fmla="*/ 282 h 282" name="T5"/>
                  <a:gd fmla="*/ 52 w 392" name="T6"/>
                  <a:gd fmla="*/ 171 h 28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2" w="392">
                    <a:moveTo>
                      <a:pt x="52" y="171"/>
                    </a:moveTo>
                    <a:cubicBezTo>
                      <a:pt x="53" y="171"/>
                      <a:pt x="66" y="61"/>
                      <a:pt x="0" y="4"/>
                    </a:cubicBezTo>
                    <a:cubicBezTo>
                      <a:pt x="1" y="0"/>
                      <a:pt x="392" y="157"/>
                      <a:pt x="252" y="282"/>
                    </a:cubicBezTo>
                    <a:cubicBezTo>
                      <a:pt x="186" y="244"/>
                      <a:pt x="120" y="207"/>
                      <a:pt x="52" y="171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19" name="Freeform: Shape 39">
                <a:extLst>
                  <a:ext uri="{FF2B5EF4-FFF2-40B4-BE49-F238E27FC236}">
                    <a16:creationId xmlns:a16="http://schemas.microsoft.com/office/drawing/2014/main" id="{A676A160-F706-4765-9DB6-44B0A857878D}"/>
                  </a:ext>
                </a:extLst>
              </p:cNvPr>
              <p:cNvSpPr/>
              <p:nvPr/>
            </p:nvSpPr>
            <p:spPr bwMode="auto">
              <a:xfrm>
                <a:off x="4107617" y="2199533"/>
                <a:ext cx="679321" cy="539974"/>
              </a:xfrm>
              <a:custGeom>
                <a:gdLst>
                  <a:gd fmla="*/ 164 w 361" name="T0"/>
                  <a:gd fmla="*/ 0 h 287" name="T1"/>
                  <a:gd fmla="*/ 0 w 361" name="T2"/>
                  <a:gd fmla="*/ 53 h 287" name="T3"/>
                  <a:gd fmla="*/ 361 w 361" name="T4"/>
                  <a:gd fmla="*/ 111 h 287" name="T5"/>
                  <a:gd fmla="*/ 164 w 361" name="T6"/>
                  <a:gd fmla="*/ 0 h 28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7" w="361">
                    <a:moveTo>
                      <a:pt x="164" y="0"/>
                    </a:moveTo>
                    <a:cubicBezTo>
                      <a:pt x="164" y="0"/>
                      <a:pt x="80" y="72"/>
                      <a:pt x="0" y="53"/>
                    </a:cubicBezTo>
                    <a:cubicBezTo>
                      <a:pt x="2" y="50"/>
                      <a:pt x="320" y="287"/>
                      <a:pt x="361" y="111"/>
                    </a:cubicBezTo>
                    <a:cubicBezTo>
                      <a:pt x="296" y="73"/>
                      <a:pt x="230" y="36"/>
                      <a:pt x="164" y="0"/>
                    </a:cubicBezTo>
                    <a:close/>
                  </a:path>
                </a:pathLst>
              </a:custGeom>
              <a:solidFill>
                <a:srgbClr val="F20517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  <p:sp>
            <p:nvSpPr>
              <p:cNvPr id="20" name="Freeform: Shape 40">
                <a:extLst>
                  <a:ext uri="{FF2B5EF4-FFF2-40B4-BE49-F238E27FC236}">
                    <a16:creationId xmlns:a16="http://schemas.microsoft.com/office/drawing/2014/main" id="{A3C6D04D-5C1A-47E5-960C-7FDFFCCF32A3}"/>
                  </a:ext>
                </a:extLst>
              </p:cNvPr>
              <p:cNvSpPr/>
              <p:nvPr/>
            </p:nvSpPr>
            <p:spPr bwMode="auto">
              <a:xfrm>
                <a:off x="4363535" y="2078943"/>
                <a:ext cx="1736489" cy="1176419"/>
              </a:xfrm>
              <a:custGeom>
                <a:gdLst>
                  <a:gd fmla="*/ 910 w 922" name="T0"/>
                  <a:gd fmla="*/ 607 h 625" name="T1"/>
                  <a:gd fmla="*/ 903 w 922" name="T2"/>
                  <a:gd fmla="*/ 557 h 625" name="T3"/>
                  <a:gd fmla="*/ 59 w 922" name="T4"/>
                  <a:gd fmla="*/ 10 h 625" name="T5"/>
                  <a:gd fmla="*/ 10 w 922" name="T6"/>
                  <a:gd fmla="*/ 24 h 625" name="T7"/>
                  <a:gd fmla="*/ 25 w 922" name="T8"/>
                  <a:gd fmla="*/ 72 h 625" name="T9"/>
                  <a:gd fmla="*/ 860 w 922" name="T10"/>
                  <a:gd fmla="*/ 613 h 625" name="T11"/>
                  <a:gd fmla="*/ 910 w 922" name="T12"/>
                  <a:gd fmla="*/ 607 h 6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5" w="922">
                    <a:moveTo>
                      <a:pt x="910" y="607"/>
                    </a:moveTo>
                    <a:cubicBezTo>
                      <a:pt x="922" y="592"/>
                      <a:pt x="919" y="569"/>
                      <a:pt x="903" y="557"/>
                    </a:cubicBezTo>
                    <a:cubicBezTo>
                      <a:pt x="637" y="352"/>
                      <a:pt x="354" y="169"/>
                      <a:pt x="59" y="10"/>
                    </a:cubicBezTo>
                    <a:cubicBezTo>
                      <a:pt x="41" y="0"/>
                      <a:pt x="19" y="7"/>
                      <a:pt x="10" y="24"/>
                    </a:cubicBezTo>
                    <a:cubicBezTo>
                      <a:pt x="0" y="41"/>
                      <a:pt x="7" y="63"/>
                      <a:pt x="25" y="72"/>
                    </a:cubicBezTo>
                    <a:cubicBezTo>
                      <a:pt x="317" y="229"/>
                      <a:pt x="597" y="410"/>
                      <a:pt x="860" y="613"/>
                    </a:cubicBezTo>
                    <a:cubicBezTo>
                      <a:pt x="876" y="625"/>
                      <a:pt x="898" y="622"/>
                      <a:pt x="910" y="60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013"/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7990D8C-BED2-4839-8432-C752BD14A354}"/>
              </a:ext>
            </a:extLst>
          </p:cNvPr>
          <p:cNvGrpSpPr/>
          <p:nvPr/>
        </p:nvGrpSpPr>
        <p:grpSpPr>
          <a:xfrm>
            <a:off x="713531" y="1509902"/>
            <a:ext cx="2971213" cy="835442"/>
            <a:chOff x="711200" y="1622374"/>
            <a:chExt cx="2971213" cy="835442"/>
          </a:xfrm>
        </p:grpSpPr>
        <p:sp>
          <p:nvSpPr>
            <p:cNvPr id="53" name="MH_Text_1">
              <a:extLst>
                <a:ext uri="{FF2B5EF4-FFF2-40B4-BE49-F238E27FC236}">
                  <a16:creationId xmlns:a16="http://schemas.microsoft.com/office/drawing/2014/main" id="{B2476E99-6029-4809-88A9-7047C55B6BA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54" name="MH_SubTitle_1">
              <a:extLst>
                <a:ext uri="{FF2B5EF4-FFF2-40B4-BE49-F238E27FC236}">
                  <a16:creationId xmlns:a16="http://schemas.microsoft.com/office/drawing/2014/main" id="{E3A0CA39-D38B-4534-B2E3-4150B4C10AD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00808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AD2CE37-427C-47AF-8100-7D87FB8CF64A}"/>
              </a:ext>
            </a:extLst>
          </p:cNvPr>
          <p:cNvGrpSpPr/>
          <p:nvPr/>
        </p:nvGrpSpPr>
        <p:grpSpPr>
          <a:xfrm>
            <a:off x="713531" y="3063953"/>
            <a:ext cx="2971213" cy="835442"/>
            <a:chOff x="711200" y="1622374"/>
            <a:chExt cx="2971213" cy="835442"/>
          </a:xfrm>
        </p:grpSpPr>
        <p:sp>
          <p:nvSpPr>
            <p:cNvPr id="56" name="MH_Text_1">
              <a:extLst>
                <a:ext uri="{FF2B5EF4-FFF2-40B4-BE49-F238E27FC236}">
                  <a16:creationId xmlns:a16="http://schemas.microsoft.com/office/drawing/2014/main" id="{4B39E1B7-8770-4CED-A9C5-DEA6C42B991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57" name="MH_SubTitle_1">
              <a:extLst>
                <a:ext uri="{FF2B5EF4-FFF2-40B4-BE49-F238E27FC236}">
                  <a16:creationId xmlns:a16="http://schemas.microsoft.com/office/drawing/2014/main" id="{CC27AEF9-E726-4161-B274-CC8790DBAA4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00808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A42E0515-C330-41C4-8FEB-BF3EFA3167FE}"/>
              </a:ext>
            </a:extLst>
          </p:cNvPr>
          <p:cNvGrpSpPr/>
          <p:nvPr/>
        </p:nvGrpSpPr>
        <p:grpSpPr>
          <a:xfrm>
            <a:off x="713531" y="4618004"/>
            <a:ext cx="2971213" cy="835442"/>
            <a:chOff x="711200" y="1622374"/>
            <a:chExt cx="2971213" cy="835442"/>
          </a:xfrm>
        </p:grpSpPr>
        <p:sp>
          <p:nvSpPr>
            <p:cNvPr id="59" name="MH_Text_1">
              <a:extLst>
                <a:ext uri="{FF2B5EF4-FFF2-40B4-BE49-F238E27FC236}">
                  <a16:creationId xmlns:a16="http://schemas.microsoft.com/office/drawing/2014/main" id="{7D4E3F63-8278-42BD-ABA1-D1B4C0E0A75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11200" y="2010221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60" name="MH_SubTitle_1">
              <a:extLst>
                <a:ext uri="{FF2B5EF4-FFF2-40B4-BE49-F238E27FC236}">
                  <a16:creationId xmlns:a16="http://schemas.microsoft.com/office/drawing/2014/main" id="{54B312D1-9B4C-4994-96CF-F59C98C4B39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019888" y="1622374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00808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FCC04B6-E5D5-4A0B-9CEA-E42C4DA8A47D}"/>
              </a:ext>
            </a:extLst>
          </p:cNvPr>
          <p:cNvGrpSpPr/>
          <p:nvPr/>
        </p:nvGrpSpPr>
        <p:grpSpPr>
          <a:xfrm>
            <a:off x="8810822" y="3063953"/>
            <a:ext cx="2971213" cy="835442"/>
            <a:chOff x="1474089" y="1896449"/>
            <a:chExt cx="2971213" cy="835442"/>
          </a:xfrm>
        </p:grpSpPr>
        <p:sp>
          <p:nvSpPr>
            <p:cNvPr id="62" name="MH_Text_1">
              <a:extLst>
                <a:ext uri="{FF2B5EF4-FFF2-40B4-BE49-F238E27FC236}">
                  <a16:creationId xmlns:a16="http://schemas.microsoft.com/office/drawing/2014/main" id="{59C22246-160F-4D45-81FE-2BA63FAC982F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63" name="MH_SubTitle_1">
              <a:extLst>
                <a:ext uri="{FF2B5EF4-FFF2-40B4-BE49-F238E27FC236}">
                  <a16:creationId xmlns:a16="http://schemas.microsoft.com/office/drawing/2014/main" id="{3C3CD93D-30F4-497E-8EFC-BE93C9C6FD8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1FA25C58-6368-4C32-A21C-BF68E0B39F60}"/>
              </a:ext>
            </a:extLst>
          </p:cNvPr>
          <p:cNvGrpSpPr/>
          <p:nvPr/>
        </p:nvGrpSpPr>
        <p:grpSpPr>
          <a:xfrm>
            <a:off x="8810822" y="1509902"/>
            <a:ext cx="2971213" cy="835442"/>
            <a:chOff x="1474089" y="1896449"/>
            <a:chExt cx="2971213" cy="835442"/>
          </a:xfrm>
        </p:grpSpPr>
        <p:sp>
          <p:nvSpPr>
            <p:cNvPr id="65" name="MH_Text_1">
              <a:extLst>
                <a:ext uri="{FF2B5EF4-FFF2-40B4-BE49-F238E27FC236}">
                  <a16:creationId xmlns:a16="http://schemas.microsoft.com/office/drawing/2014/main" id="{A5B10754-6CC9-4D46-BAFB-B30ED2C3C8F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66" name="MH_SubTitle_1">
              <a:extLst>
                <a:ext uri="{FF2B5EF4-FFF2-40B4-BE49-F238E27FC236}">
                  <a16:creationId xmlns:a16="http://schemas.microsoft.com/office/drawing/2014/main" id="{7B2163E2-2CFC-489F-AC28-EBC15EA3E10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B849DE1B-E30C-4299-BDF9-00F4F03C8C2F}"/>
              </a:ext>
            </a:extLst>
          </p:cNvPr>
          <p:cNvGrpSpPr/>
          <p:nvPr/>
        </p:nvGrpSpPr>
        <p:grpSpPr>
          <a:xfrm>
            <a:off x="8810822" y="4618004"/>
            <a:ext cx="2971213" cy="835442"/>
            <a:chOff x="1474089" y="1896449"/>
            <a:chExt cx="2971213" cy="835442"/>
          </a:xfrm>
        </p:grpSpPr>
        <p:sp>
          <p:nvSpPr>
            <p:cNvPr id="68" name="MH_Text_1">
              <a:extLst>
                <a:ext uri="{FF2B5EF4-FFF2-40B4-BE49-F238E27FC236}">
                  <a16:creationId xmlns:a16="http://schemas.microsoft.com/office/drawing/2014/main" id="{A4BEB709-BF9C-43F9-AAAF-0190451D2B8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474089" y="2284296"/>
              <a:ext cx="2971213" cy="44759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69" name="MH_SubTitle_1">
              <a:extLst>
                <a:ext uri="{FF2B5EF4-FFF2-40B4-BE49-F238E27FC236}">
                  <a16:creationId xmlns:a16="http://schemas.microsoft.com/office/drawing/2014/main" id="{3895E0A7-F627-4CDF-95A4-A97C23C0ED36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474089" y="189644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1248AC6F-0F35-4767-8A54-32E6172D24F3}"/>
              </a:ext>
            </a:extLst>
          </p:cNvPr>
          <p:cNvSpPr txBox="1"/>
          <p:nvPr/>
        </p:nvSpPr>
        <p:spPr>
          <a:xfrm>
            <a:off x="3695903" y="1534072"/>
            <a:ext cx="695642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solidFill>
                  <a:srgbClr val="349A9F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FE2E2FC-AA95-45EF-AF29-F209AB5A75AB}"/>
              </a:ext>
            </a:extLst>
          </p:cNvPr>
          <p:cNvSpPr txBox="1"/>
          <p:nvPr/>
        </p:nvSpPr>
        <p:spPr>
          <a:xfrm>
            <a:off x="8034524" y="1534072"/>
            <a:ext cx="76390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solidFill>
                  <a:srgbClr val="00866E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C7EF34C-771E-4FDC-8625-42A68BEAF6DA}"/>
              </a:ext>
            </a:extLst>
          </p:cNvPr>
          <p:cNvSpPr txBox="1"/>
          <p:nvPr/>
        </p:nvSpPr>
        <p:spPr>
          <a:xfrm>
            <a:off x="3695903" y="3119976"/>
            <a:ext cx="7797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solidFill>
                  <a:srgbClr val="349A9F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17420D06-3E90-45BE-AEE1-1C6386DD6FFE}"/>
              </a:ext>
            </a:extLst>
          </p:cNvPr>
          <p:cNvSpPr txBox="1"/>
          <p:nvPr/>
        </p:nvSpPr>
        <p:spPr>
          <a:xfrm>
            <a:off x="8034524" y="3119976"/>
            <a:ext cx="762317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solidFill>
                  <a:srgbClr val="00866E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5760A90-1C3A-4EFB-B854-DA992ED63C48}"/>
              </a:ext>
            </a:extLst>
          </p:cNvPr>
          <p:cNvSpPr txBox="1"/>
          <p:nvPr/>
        </p:nvSpPr>
        <p:spPr>
          <a:xfrm>
            <a:off x="3695903" y="4684004"/>
            <a:ext cx="7829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solidFill>
                  <a:srgbClr val="349A9F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27E7179-4F15-4E05-BC87-50528DDF420B}"/>
              </a:ext>
            </a:extLst>
          </p:cNvPr>
          <p:cNvSpPr txBox="1"/>
          <p:nvPr/>
        </p:nvSpPr>
        <p:spPr>
          <a:xfrm>
            <a:off x="8034524" y="4684004"/>
            <a:ext cx="78613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4400">
                <a:solidFill>
                  <a:srgbClr val="00866E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06</a:t>
            </a:r>
          </a:p>
        </p:txBody>
      </p:sp>
    </p:spTree>
    <p:extLst>
      <p:ext uri="{BB962C8B-B14F-4D97-AF65-F5344CB8AC3E}">
        <p14:creationId val="970970971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0" spid="71"/>
      <p:bldP grpId="0" spid="72"/>
      <p:bldP grpId="0" spid="73"/>
      <p:bldP grpId="0" spid="74"/>
      <p:bldP grpId="0" spid="7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 WORK SUMMARY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8F5D1D2-7548-4043-95C2-812436C86031}"/>
              </a:ext>
            </a:extLst>
          </p:cNvPr>
          <p:cNvGrpSpPr/>
          <p:nvPr/>
        </p:nvGrpSpPr>
        <p:grpSpPr>
          <a:xfrm>
            <a:off x="887488" y="3232696"/>
            <a:ext cx="2467125" cy="914432"/>
            <a:chOff x="1649413" y="2526938"/>
            <a:chExt cx="2467125" cy="914432"/>
          </a:xfrm>
        </p:grpSpPr>
        <p:sp>
          <p:nvSpPr>
            <p:cNvPr id="9" name="燕尾形 2">
              <a:extLst>
                <a:ext uri="{FF2B5EF4-FFF2-40B4-BE49-F238E27FC236}">
                  <a16:creationId xmlns:a16="http://schemas.microsoft.com/office/drawing/2014/main" id="{B50299A4-9B03-455D-984C-62A8D1418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413" y="2526938"/>
              <a:ext cx="2467125" cy="914432"/>
            </a:xfrm>
            <a:prstGeom prst="chevron">
              <a:avLst>
                <a:gd fmla="val 48037" name="adj"/>
              </a:avLst>
            </a:prstGeom>
            <a:solidFill>
              <a:srgbClr val="349A9F"/>
            </a:solidFill>
            <a:ln algn="ctr" w="3175">
              <a:noFill/>
              <a:miter lim="800000"/>
            </a:ln>
          </p:spPr>
          <p:txBody>
            <a:bodyPr anchor="ctr" bIns="34285" lIns="68568" rIns="68568" tIns="34285"/>
            <a:lstStyle/>
            <a:p>
              <a:pPr algn="ctr" defTabSz="685594"/>
              <a:endParaRPr altLang="en-US" lang="zh-CN" sz="1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id="{3496E3BF-F98A-4F55-A960-2BB02D91E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168" y="2781567"/>
              <a:ext cx="1011391" cy="342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5" lIns="68568" rIns="68568" tIns="34285">
              <a:spAutoFit/>
            </a:bodyPr>
            <a:lstStyle/>
            <a:p>
              <a:pPr defTabSz="685594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第一项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5DA44C-879A-47AC-A4A4-0E13674718A0}"/>
              </a:ext>
            </a:extLst>
          </p:cNvPr>
          <p:cNvGrpSpPr/>
          <p:nvPr/>
        </p:nvGrpSpPr>
        <p:grpSpPr>
          <a:xfrm>
            <a:off x="3495616" y="3232696"/>
            <a:ext cx="2467126" cy="914432"/>
            <a:chOff x="3926903" y="2526938"/>
            <a:chExt cx="2467126" cy="914432"/>
          </a:xfrm>
        </p:grpSpPr>
        <p:sp>
          <p:nvSpPr>
            <p:cNvPr id="12" name="燕尾形 2">
              <a:extLst>
                <a:ext uri="{FF2B5EF4-FFF2-40B4-BE49-F238E27FC236}">
                  <a16:creationId xmlns:a16="http://schemas.microsoft.com/office/drawing/2014/main" id="{B4903F8D-D1BA-45B1-A4A0-B8BAC27AF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903" y="2526938"/>
              <a:ext cx="2467126" cy="914432"/>
            </a:xfrm>
            <a:prstGeom prst="chevron">
              <a:avLst>
                <a:gd fmla="val 48037" name="adj"/>
              </a:avLst>
            </a:prstGeom>
            <a:solidFill>
              <a:srgbClr val="00866E"/>
            </a:solidFill>
            <a:ln algn="ctr" w="3175">
              <a:noFill/>
              <a:miter lim="800000"/>
            </a:ln>
          </p:spPr>
          <p:txBody>
            <a:bodyPr anchor="ctr" bIns="34285" lIns="68568" rIns="68568" tIns="34285"/>
            <a:lstStyle/>
            <a:p>
              <a:pPr algn="ctr" defTabSz="685594"/>
              <a:endParaRPr altLang="en-US" lang="zh-CN" sz="1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3" name="文本框 13">
              <a:extLst>
                <a:ext uri="{FF2B5EF4-FFF2-40B4-BE49-F238E27FC236}">
                  <a16:creationId xmlns:a16="http://schemas.microsoft.com/office/drawing/2014/main" id="{6687B2FA-173F-48C4-A438-18305DC31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657" y="2781567"/>
              <a:ext cx="1011391" cy="342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5" lIns="68568" rIns="68568" tIns="34285">
              <a:spAutoFit/>
            </a:bodyPr>
            <a:lstStyle/>
            <a:p>
              <a:pPr defTabSz="685594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第二项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20EA14F-4F50-44F4-92D1-5F0357C37602}"/>
              </a:ext>
            </a:extLst>
          </p:cNvPr>
          <p:cNvGrpSpPr/>
          <p:nvPr/>
        </p:nvGrpSpPr>
        <p:grpSpPr>
          <a:xfrm>
            <a:off x="6103745" y="3232696"/>
            <a:ext cx="2465266" cy="914432"/>
            <a:chOff x="6204393" y="2526938"/>
            <a:chExt cx="2465266" cy="914432"/>
          </a:xfrm>
        </p:grpSpPr>
        <p:sp>
          <p:nvSpPr>
            <p:cNvPr id="15" name="燕尾形 2">
              <a:extLst>
                <a:ext uri="{FF2B5EF4-FFF2-40B4-BE49-F238E27FC236}">
                  <a16:creationId xmlns:a16="http://schemas.microsoft.com/office/drawing/2014/main" id="{69FA57AD-8733-4042-9E3D-63815EA4C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393" y="2526938"/>
              <a:ext cx="2465266" cy="914432"/>
            </a:xfrm>
            <a:prstGeom prst="chevron">
              <a:avLst>
                <a:gd fmla="val 47988" name="adj"/>
              </a:avLst>
            </a:prstGeom>
            <a:solidFill>
              <a:srgbClr val="349A9F"/>
            </a:solidFill>
            <a:ln algn="ctr" w="3175">
              <a:noFill/>
              <a:miter lim="800000"/>
            </a:ln>
          </p:spPr>
          <p:txBody>
            <a:bodyPr anchor="ctr" bIns="34285" lIns="68568" rIns="68568" tIns="34285"/>
            <a:lstStyle/>
            <a:p>
              <a:pPr algn="ctr" defTabSz="685594">
                <a:defRPr/>
              </a:pPr>
              <a:endParaRPr altLang="en-US" lang="zh-CN" sz="1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6" name="文本框 13">
              <a:extLst>
                <a:ext uri="{FF2B5EF4-FFF2-40B4-BE49-F238E27FC236}">
                  <a16:creationId xmlns:a16="http://schemas.microsoft.com/office/drawing/2014/main" id="{2C2DD732-D902-4D14-BF27-DD4F8931C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147" y="2781567"/>
              <a:ext cx="1011391" cy="342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5" lIns="68568" rIns="68568" tIns="34285">
              <a:spAutoFit/>
            </a:bodyPr>
            <a:lstStyle/>
            <a:p>
              <a:pPr defTabSz="685594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第三项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C1C160B-7888-4471-ABAA-CD2659B9B1ED}"/>
              </a:ext>
            </a:extLst>
          </p:cNvPr>
          <p:cNvGrpSpPr/>
          <p:nvPr/>
        </p:nvGrpSpPr>
        <p:grpSpPr>
          <a:xfrm>
            <a:off x="8710015" y="3232696"/>
            <a:ext cx="2467126" cy="914432"/>
            <a:chOff x="8418670" y="2526938"/>
            <a:chExt cx="2467126" cy="914432"/>
          </a:xfrm>
        </p:grpSpPr>
        <p:sp>
          <p:nvSpPr>
            <p:cNvPr id="18" name="燕尾形 2">
              <a:extLst>
                <a:ext uri="{FF2B5EF4-FFF2-40B4-BE49-F238E27FC236}">
                  <a16:creationId xmlns:a16="http://schemas.microsoft.com/office/drawing/2014/main" id="{47F4C0C4-18BA-4A1D-88A3-853DE6DD1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8670" y="2526938"/>
              <a:ext cx="2467126" cy="914432"/>
            </a:xfrm>
            <a:prstGeom prst="chevron">
              <a:avLst>
                <a:gd fmla="val 48024" name="adj"/>
              </a:avLst>
            </a:prstGeom>
            <a:solidFill>
              <a:srgbClr val="00866E"/>
            </a:solidFill>
            <a:ln algn="ctr" w="3175">
              <a:noFill/>
              <a:miter lim="800000"/>
            </a:ln>
          </p:spPr>
          <p:txBody>
            <a:bodyPr anchor="ctr" bIns="34285" lIns="68568" rIns="68568" tIns="34285"/>
            <a:lstStyle/>
            <a:p>
              <a:pPr algn="ctr" defTabSz="685594">
                <a:defRPr/>
              </a:pPr>
              <a:endParaRPr altLang="en-US" lang="zh-CN" sz="1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9" name="文本框 13">
              <a:extLst>
                <a:ext uri="{FF2B5EF4-FFF2-40B4-BE49-F238E27FC236}">
                  <a16:creationId xmlns:a16="http://schemas.microsoft.com/office/drawing/2014/main" id="{1A640542-FD62-4310-8342-B363DCFB7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0424" y="2781567"/>
              <a:ext cx="1011391" cy="342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85" lIns="68568" rIns="68568" tIns="34285">
              <a:spAutoFit/>
            </a:bodyPr>
            <a:lstStyle/>
            <a:p>
              <a:pPr defTabSz="685594"/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第四项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18452BA-872D-467E-809A-90E9D97FA27F}"/>
              </a:ext>
            </a:extLst>
          </p:cNvPr>
          <p:cNvGrpSpPr/>
          <p:nvPr/>
        </p:nvGrpSpPr>
        <p:grpSpPr>
          <a:xfrm>
            <a:off x="887488" y="4579258"/>
            <a:ext cx="2930130" cy="896746"/>
            <a:chOff x="616917" y="4412624"/>
            <a:chExt cx="2930130" cy="896746"/>
          </a:xfrm>
        </p:grpSpPr>
        <p:sp>
          <p:nvSpPr>
            <p:cNvPr id="21" name="MH_Text_1">
              <a:extLst>
                <a:ext uri="{FF2B5EF4-FFF2-40B4-BE49-F238E27FC236}">
                  <a16:creationId xmlns:a16="http://schemas.microsoft.com/office/drawing/2014/main" id="{67CC7B07-82BA-42A5-96A1-3BF7A0D892D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D45C0110-38C0-4A6A-83DD-FE105736EA2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D795EEA-112B-4766-9913-B891BE9C2B10}"/>
              </a:ext>
            </a:extLst>
          </p:cNvPr>
          <p:cNvGrpSpPr/>
          <p:nvPr/>
        </p:nvGrpSpPr>
        <p:grpSpPr>
          <a:xfrm>
            <a:off x="6103745" y="4579258"/>
            <a:ext cx="2930130" cy="896746"/>
            <a:chOff x="616917" y="4412624"/>
            <a:chExt cx="2930130" cy="896746"/>
          </a:xfrm>
        </p:grpSpPr>
        <p:sp>
          <p:nvSpPr>
            <p:cNvPr id="24" name="MH_Text_1">
              <a:extLst>
                <a:ext uri="{FF2B5EF4-FFF2-40B4-BE49-F238E27FC236}">
                  <a16:creationId xmlns:a16="http://schemas.microsoft.com/office/drawing/2014/main" id="{ADCB9557-A2C5-4D17-8F2C-2F7D4964986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5" name="MH_SubTitle_1">
              <a:extLst>
                <a:ext uri="{FF2B5EF4-FFF2-40B4-BE49-F238E27FC236}">
                  <a16:creationId xmlns:a16="http://schemas.microsoft.com/office/drawing/2014/main" id="{04499C7D-23A6-4CB0-8C40-E61A112A20E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2B4FF57-6E08-4B91-A59C-D01C536F6932}"/>
              </a:ext>
            </a:extLst>
          </p:cNvPr>
          <p:cNvGrpSpPr/>
          <p:nvPr/>
        </p:nvGrpSpPr>
        <p:grpSpPr>
          <a:xfrm>
            <a:off x="3576464" y="2069138"/>
            <a:ext cx="2930130" cy="896746"/>
            <a:chOff x="616917" y="4412624"/>
            <a:chExt cx="2930130" cy="896746"/>
          </a:xfrm>
        </p:grpSpPr>
        <p:sp>
          <p:nvSpPr>
            <p:cNvPr id="27" name="MH_Text_1">
              <a:extLst>
                <a:ext uri="{FF2B5EF4-FFF2-40B4-BE49-F238E27FC236}">
                  <a16:creationId xmlns:a16="http://schemas.microsoft.com/office/drawing/2014/main" id="{1E9B5666-9EC9-46F5-A40C-8B4853FF04F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8" name="MH_SubTitle_1">
              <a:extLst>
                <a:ext uri="{FF2B5EF4-FFF2-40B4-BE49-F238E27FC236}">
                  <a16:creationId xmlns:a16="http://schemas.microsoft.com/office/drawing/2014/main" id="{4A130C6E-4B73-46AE-9DAD-3E78826C825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C7ED920-EB0F-4C5D-B019-63839A04202C}"/>
              </a:ext>
            </a:extLst>
          </p:cNvPr>
          <p:cNvGrpSpPr/>
          <p:nvPr/>
        </p:nvGrpSpPr>
        <p:grpSpPr>
          <a:xfrm>
            <a:off x="8792721" y="2069138"/>
            <a:ext cx="2930130" cy="896746"/>
            <a:chOff x="616917" y="4412624"/>
            <a:chExt cx="2930130" cy="896746"/>
          </a:xfrm>
        </p:grpSpPr>
        <p:sp>
          <p:nvSpPr>
            <p:cNvPr id="30" name="MH_Text_1">
              <a:extLst>
                <a:ext uri="{FF2B5EF4-FFF2-40B4-BE49-F238E27FC236}">
                  <a16:creationId xmlns:a16="http://schemas.microsoft.com/office/drawing/2014/main" id="{1FEA6518-C121-41F5-B7F6-77455A05B23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16917" y="4897368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1" name="MH_SubTitle_1">
              <a:extLst>
                <a:ext uri="{FF2B5EF4-FFF2-40B4-BE49-F238E27FC236}">
                  <a16:creationId xmlns:a16="http://schemas.microsoft.com/office/drawing/2014/main" id="{B7CC7A76-93CE-4F65-A36C-8DDB4A24EF2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16917" y="4412624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</p:spTree>
    <p:extLst>
      <p:ext uri="{BB962C8B-B14F-4D97-AF65-F5344CB8AC3E}">
        <p14:creationId val="45195444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 WORK SUMMARY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EBB9B14F-1D3B-4DCC-B64D-27FEBD452A70}"/>
              </a:ext>
            </a:extLst>
          </p:cNvPr>
          <p:cNvSpPr/>
          <p:nvPr/>
        </p:nvSpPr>
        <p:spPr>
          <a:xfrm>
            <a:off x="4037419" y="2101284"/>
            <a:ext cx="3782604" cy="3782604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391B644-BBB1-44DD-98D9-A6FFB731A572}"/>
              </a:ext>
            </a:extLst>
          </p:cNvPr>
          <p:cNvSpPr/>
          <p:nvPr/>
        </p:nvSpPr>
        <p:spPr>
          <a:xfrm>
            <a:off x="3799749" y="4306145"/>
            <a:ext cx="638629" cy="638629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24F0ECB-1F89-4C1E-8D4E-4D89AECE6666}"/>
              </a:ext>
            </a:extLst>
          </p:cNvPr>
          <p:cNvSpPr/>
          <p:nvPr/>
        </p:nvSpPr>
        <p:spPr>
          <a:xfrm>
            <a:off x="7419064" y="4302061"/>
            <a:ext cx="638629" cy="638629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C703F11-D79C-4406-A068-1E9A4A740B45}"/>
              </a:ext>
            </a:extLst>
          </p:cNvPr>
          <p:cNvSpPr/>
          <p:nvPr/>
        </p:nvSpPr>
        <p:spPr>
          <a:xfrm>
            <a:off x="7255501" y="3067215"/>
            <a:ext cx="965753" cy="965753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B760644-453C-4409-ADF7-DC082CCAF7EC}"/>
              </a:ext>
            </a:extLst>
          </p:cNvPr>
          <p:cNvSpPr/>
          <p:nvPr/>
        </p:nvSpPr>
        <p:spPr>
          <a:xfrm>
            <a:off x="3636188" y="3067215"/>
            <a:ext cx="965753" cy="965753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A1BF8A1-F3EC-4232-BFFE-E9E399E798B1}"/>
              </a:ext>
            </a:extLst>
          </p:cNvPr>
          <p:cNvSpPr/>
          <p:nvPr/>
        </p:nvSpPr>
        <p:spPr>
          <a:xfrm>
            <a:off x="4301685" y="1737767"/>
            <a:ext cx="1376952" cy="1376952"/>
          </a:xfrm>
          <a:prstGeom prst="ellipse">
            <a:avLst/>
          </a:prstGeom>
          <a:solidFill>
            <a:srgbClr val="0086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5096731-09B1-4734-85CC-A55F27FDD043}"/>
              </a:ext>
            </a:extLst>
          </p:cNvPr>
          <p:cNvSpPr/>
          <p:nvPr/>
        </p:nvSpPr>
        <p:spPr>
          <a:xfrm>
            <a:off x="6138455" y="1743931"/>
            <a:ext cx="1376952" cy="1376952"/>
          </a:xfrm>
          <a:prstGeom prst="ellipse">
            <a:avLst/>
          </a:prstGeom>
          <a:solidFill>
            <a:srgbClr val="349A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8E2D82FD-8167-4B75-8260-2FA35081343E}"/>
              </a:ext>
            </a:extLst>
          </p:cNvPr>
          <p:cNvSpPr txBox="1"/>
          <p:nvPr/>
        </p:nvSpPr>
        <p:spPr>
          <a:xfrm>
            <a:off x="3592197" y="3257703"/>
            <a:ext cx="8559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  02</a:t>
            </a:r>
          </a:p>
        </p:txBody>
      </p:sp>
      <p:sp>
        <p:nvSpPr>
          <p:cNvPr id="16" name="文本框 26">
            <a:extLst>
              <a:ext uri="{FF2B5EF4-FFF2-40B4-BE49-F238E27FC236}">
                <a16:creationId xmlns:a16="http://schemas.microsoft.com/office/drawing/2014/main" id="{FF1CACF4-6039-4140-A6BC-3D6AF411468A}"/>
              </a:ext>
            </a:extLst>
          </p:cNvPr>
          <p:cNvSpPr txBox="1"/>
          <p:nvPr/>
        </p:nvSpPr>
        <p:spPr>
          <a:xfrm>
            <a:off x="7235619" y="3257703"/>
            <a:ext cx="8559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  05</a:t>
            </a:r>
          </a:p>
        </p:txBody>
      </p:sp>
      <p:sp>
        <p:nvSpPr>
          <p:cNvPr id="17" name="文本框 27">
            <a:extLst>
              <a:ext uri="{FF2B5EF4-FFF2-40B4-BE49-F238E27FC236}">
                <a16:creationId xmlns:a16="http://schemas.microsoft.com/office/drawing/2014/main" id="{40DC418F-BE7A-4C8B-A3D2-EBBF6BF4CA5F}"/>
              </a:ext>
            </a:extLst>
          </p:cNvPr>
          <p:cNvSpPr txBox="1"/>
          <p:nvPr/>
        </p:nvSpPr>
        <p:spPr>
          <a:xfrm>
            <a:off x="3685123" y="4309106"/>
            <a:ext cx="8559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  01</a:t>
            </a:r>
          </a:p>
        </p:txBody>
      </p:sp>
      <p:sp>
        <p:nvSpPr>
          <p:cNvPr id="18" name="文本框 28">
            <a:extLst>
              <a:ext uri="{FF2B5EF4-FFF2-40B4-BE49-F238E27FC236}">
                <a16:creationId xmlns:a16="http://schemas.microsoft.com/office/drawing/2014/main" id="{5BD7C712-0AA0-40D4-87C4-FCD7678790CD}"/>
              </a:ext>
            </a:extLst>
          </p:cNvPr>
          <p:cNvSpPr txBox="1"/>
          <p:nvPr/>
        </p:nvSpPr>
        <p:spPr>
          <a:xfrm>
            <a:off x="7319135" y="4313568"/>
            <a:ext cx="8559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  06</a:t>
            </a:r>
          </a:p>
        </p:txBody>
      </p:sp>
      <p:sp>
        <p:nvSpPr>
          <p:cNvPr id="19" name="文本框 29">
            <a:extLst>
              <a:ext uri="{FF2B5EF4-FFF2-40B4-BE49-F238E27FC236}">
                <a16:creationId xmlns:a16="http://schemas.microsoft.com/office/drawing/2014/main" id="{858B0ECF-EA77-4FE9-8BEF-C62C7FFD6656}"/>
              </a:ext>
            </a:extLst>
          </p:cNvPr>
          <p:cNvSpPr txBox="1"/>
          <p:nvPr/>
        </p:nvSpPr>
        <p:spPr>
          <a:xfrm>
            <a:off x="4352682" y="2041522"/>
            <a:ext cx="8559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  03</a:t>
            </a:r>
          </a:p>
        </p:txBody>
      </p:sp>
      <p:sp>
        <p:nvSpPr>
          <p:cNvPr id="20" name="文本框 30">
            <a:extLst>
              <a:ext uri="{FF2B5EF4-FFF2-40B4-BE49-F238E27FC236}">
                <a16:creationId xmlns:a16="http://schemas.microsoft.com/office/drawing/2014/main" id="{14A524FC-AA17-44DC-914C-10E3C640B7C0}"/>
              </a:ext>
            </a:extLst>
          </p:cNvPr>
          <p:cNvSpPr txBox="1"/>
          <p:nvPr/>
        </p:nvSpPr>
        <p:spPr>
          <a:xfrm>
            <a:off x="6200677" y="2028029"/>
            <a:ext cx="8559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</a:rPr>
              <a:t>  04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C1CE4F0-D430-48EF-B379-0CBCBDBE762A}"/>
              </a:ext>
            </a:extLst>
          </p:cNvPr>
          <p:cNvGrpSpPr/>
          <p:nvPr/>
        </p:nvGrpSpPr>
        <p:grpSpPr>
          <a:xfrm>
            <a:off x="8221254" y="4463289"/>
            <a:ext cx="2930130" cy="954802"/>
            <a:chOff x="8350619" y="1599442"/>
            <a:chExt cx="2930130" cy="954802"/>
          </a:xfrm>
        </p:grpSpPr>
        <p:sp>
          <p:nvSpPr>
            <p:cNvPr id="22" name="MH_Text_1">
              <a:extLst>
                <a:ext uri="{FF2B5EF4-FFF2-40B4-BE49-F238E27FC236}">
                  <a16:creationId xmlns:a16="http://schemas.microsoft.com/office/drawing/2014/main" id="{F2B7F9B7-AB3A-4F78-8533-196C315E68F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3" name="MH_SubTitle_1">
              <a:extLst>
                <a:ext uri="{FF2B5EF4-FFF2-40B4-BE49-F238E27FC236}">
                  <a16:creationId xmlns:a16="http://schemas.microsoft.com/office/drawing/2014/main" id="{F1BF4B8B-3453-4CEF-8D32-660047DF65D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EDFA288-593C-47B6-B3E7-5482B8198F00}"/>
              </a:ext>
            </a:extLst>
          </p:cNvPr>
          <p:cNvGrpSpPr/>
          <p:nvPr/>
        </p:nvGrpSpPr>
        <p:grpSpPr>
          <a:xfrm>
            <a:off x="8632453" y="3078166"/>
            <a:ext cx="2930130" cy="954802"/>
            <a:chOff x="8350619" y="1599442"/>
            <a:chExt cx="2930130" cy="954802"/>
          </a:xfrm>
        </p:grpSpPr>
        <p:sp>
          <p:nvSpPr>
            <p:cNvPr id="25" name="MH_Text_1">
              <a:extLst>
                <a:ext uri="{FF2B5EF4-FFF2-40B4-BE49-F238E27FC236}">
                  <a16:creationId xmlns:a16="http://schemas.microsoft.com/office/drawing/2014/main" id="{A1379E71-AC1D-4D20-9324-D78B32693215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6" name="MH_SubTitle_1">
              <a:extLst>
                <a:ext uri="{FF2B5EF4-FFF2-40B4-BE49-F238E27FC236}">
                  <a16:creationId xmlns:a16="http://schemas.microsoft.com/office/drawing/2014/main" id="{882C3C79-E92A-426F-B21F-46BF1A1341A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E99ABAE-D1E8-4411-8477-EB346B84B9D3}"/>
              </a:ext>
            </a:extLst>
          </p:cNvPr>
          <p:cNvGrpSpPr/>
          <p:nvPr/>
        </p:nvGrpSpPr>
        <p:grpSpPr>
          <a:xfrm>
            <a:off x="8221254" y="1734528"/>
            <a:ext cx="2930130" cy="954802"/>
            <a:chOff x="8350619" y="1599442"/>
            <a:chExt cx="2930130" cy="954802"/>
          </a:xfrm>
        </p:grpSpPr>
        <p:sp>
          <p:nvSpPr>
            <p:cNvPr id="28" name="MH_Text_1">
              <a:extLst>
                <a:ext uri="{FF2B5EF4-FFF2-40B4-BE49-F238E27FC236}">
                  <a16:creationId xmlns:a16="http://schemas.microsoft.com/office/drawing/2014/main" id="{C582BF3D-2B6D-44E1-A5A6-A305A05FD02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350619" y="2142242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id="{5F27EDFC-1DC6-40C4-94B0-686ACA6E5A0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350619" y="1599442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08273D4-6734-4C6F-BF7B-C39CEDAFB8C5}"/>
              </a:ext>
            </a:extLst>
          </p:cNvPr>
          <p:cNvGrpSpPr/>
          <p:nvPr/>
        </p:nvGrpSpPr>
        <p:grpSpPr>
          <a:xfrm>
            <a:off x="390525" y="3037784"/>
            <a:ext cx="2930130" cy="954802"/>
            <a:chOff x="316090" y="4191297"/>
            <a:chExt cx="2930130" cy="954802"/>
          </a:xfrm>
        </p:grpSpPr>
        <p:sp>
          <p:nvSpPr>
            <p:cNvPr id="31" name="MH_Text_1">
              <a:extLst>
                <a:ext uri="{FF2B5EF4-FFF2-40B4-BE49-F238E27FC236}">
                  <a16:creationId xmlns:a16="http://schemas.microsoft.com/office/drawing/2014/main" id="{CB80D7C4-8D8F-4CFB-A1B8-B951AE39B3D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id="{5817A110-79AF-47FE-B7DA-EE9F2328174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A2DA6CE-8384-46E9-9B6D-67247429AF31}"/>
              </a:ext>
            </a:extLst>
          </p:cNvPr>
          <p:cNvGrpSpPr/>
          <p:nvPr/>
        </p:nvGrpSpPr>
        <p:grpSpPr>
          <a:xfrm>
            <a:off x="783261" y="1827606"/>
            <a:ext cx="2930130" cy="954802"/>
            <a:chOff x="316090" y="4191297"/>
            <a:chExt cx="2930130" cy="954802"/>
          </a:xfrm>
        </p:grpSpPr>
        <p:sp>
          <p:nvSpPr>
            <p:cNvPr id="34" name="MH_Text_1">
              <a:extLst>
                <a:ext uri="{FF2B5EF4-FFF2-40B4-BE49-F238E27FC236}">
                  <a16:creationId xmlns:a16="http://schemas.microsoft.com/office/drawing/2014/main" id="{76AF56CB-3A45-4B86-9DAA-0BC1D6FD208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5" name="MH_SubTitle_1">
              <a:extLst>
                <a:ext uri="{FF2B5EF4-FFF2-40B4-BE49-F238E27FC236}">
                  <a16:creationId xmlns:a16="http://schemas.microsoft.com/office/drawing/2014/main" id="{77519584-459E-485B-9720-4527651C7D9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E872E8B-8965-4298-9399-6FA49ED694F8}"/>
              </a:ext>
            </a:extLst>
          </p:cNvPr>
          <p:cNvGrpSpPr/>
          <p:nvPr/>
        </p:nvGrpSpPr>
        <p:grpSpPr>
          <a:xfrm>
            <a:off x="783261" y="4463289"/>
            <a:ext cx="2930130" cy="954802"/>
            <a:chOff x="316090" y="4191297"/>
            <a:chExt cx="2930130" cy="954802"/>
          </a:xfrm>
        </p:grpSpPr>
        <p:sp>
          <p:nvSpPr>
            <p:cNvPr id="37" name="MH_Text_1">
              <a:extLst>
                <a:ext uri="{FF2B5EF4-FFF2-40B4-BE49-F238E27FC236}">
                  <a16:creationId xmlns:a16="http://schemas.microsoft.com/office/drawing/2014/main" id="{95503209-D4A7-427D-A043-57F9B4CBD37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16090" y="4734097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点击此处更换文本58pic.com</a:t>
              </a:r>
            </a:p>
          </p:txBody>
        </p:sp>
        <p:sp>
          <p:nvSpPr>
            <p:cNvPr id="38" name="MH_SubTitle_1">
              <a:extLst>
                <a:ext uri="{FF2B5EF4-FFF2-40B4-BE49-F238E27FC236}">
                  <a16:creationId xmlns:a16="http://schemas.microsoft.com/office/drawing/2014/main" id="{FE28237F-7F1A-4B15-9227-8842FE0210D7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583695" y="4191297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C4121532-05A9-43FE-97AB-23F6251B66B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b="4106" l="1481" r="37100" t="5416"/>
          <a:stretch>
            <a:fillRect/>
          </a:stretch>
        </p:blipFill>
        <p:spPr>
          <a:xfrm>
            <a:off x="4735939" y="3231108"/>
            <a:ext cx="2464362" cy="2464362"/>
          </a:xfrm>
          <a:custGeom>
            <a:gdLst>
              <a:gd fmla="*/ 1323325 w 2646650" name="connsiteX0"/>
              <a:gd fmla="*/ 0 h 2646650" name="connsiteY0"/>
              <a:gd fmla="*/ 2646650 w 2646650" name="connsiteX1"/>
              <a:gd fmla="*/ 1323325 h 2646650" name="connsiteY1"/>
              <a:gd fmla="*/ 1323325 w 2646650" name="connsiteX2"/>
              <a:gd fmla="*/ 2646650 h 2646650" name="connsiteY2"/>
              <a:gd fmla="*/ 0 w 2646650" name="connsiteX3"/>
              <a:gd fmla="*/ 1323325 h 2646650" name="connsiteY3"/>
              <a:gd fmla="*/ 1323325 w 2646650" name="connsiteX4"/>
              <a:gd fmla="*/ 0 h 26466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46650" w="2646650">
                <a:moveTo>
                  <a:pt x="1323325" y="0"/>
                </a:moveTo>
                <a:cubicBezTo>
                  <a:pt x="2054177" y="0"/>
                  <a:pt x="2646650" y="592473"/>
                  <a:pt x="2646650" y="1323325"/>
                </a:cubicBezTo>
                <a:cubicBezTo>
                  <a:pt x="2646650" y="2054177"/>
                  <a:pt x="2054177" y="2646650"/>
                  <a:pt x="1323325" y="2646650"/>
                </a:cubicBezTo>
                <a:cubicBezTo>
                  <a:pt x="592473" y="2646650"/>
                  <a:pt x="0" y="2054177"/>
                  <a:pt x="0" y="1323325"/>
                </a:cubicBezTo>
                <a:cubicBezTo>
                  <a:pt x="0" y="592473"/>
                  <a:pt x="592473" y="0"/>
                  <a:pt x="132332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4198319106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  <p:cond delay="0" evt="onBegin">
                          <p:tn val="93"/>
                        </p:cond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 nodeType="clickPar">
                      <p:stCondLst>
                        <p:cond delay="indefinite"/>
                        <p:cond delay="0" evt="onBegin">
                          <p:tn val="99"/>
                        </p:cond>
                      </p:stCondLst>
                      <p:childTnLst>
                        <p:par>
                          <p:cTn fill="hold" id="10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 nodeType="clickPar">
                      <p:stCondLst>
                        <p:cond delay="indefinite"/>
                        <p:cond delay="0" evt="onBegin">
                          <p:tn val="105"/>
                        </p:cond>
                      </p:stCondLst>
                      <p:childTnLst>
                        <p:par>
                          <p:cTn fill="hold" id="10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 WORK SUMMARY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4D9902FC-AD77-42CE-9FB2-290991A0EE25}"/>
              </a:ext>
            </a:extLst>
          </p:cNvPr>
          <p:cNvGrpSpPr/>
          <p:nvPr/>
        </p:nvGrpSpPr>
        <p:grpSpPr>
          <a:xfrm>
            <a:off x="316090" y="4191297"/>
            <a:ext cx="2930130" cy="954802"/>
            <a:chOff x="373168" y="4263869"/>
            <a:chExt cx="2930130" cy="954802"/>
          </a:xfrm>
        </p:grpSpPr>
        <p:sp>
          <p:nvSpPr>
            <p:cNvPr id="9" name="MH_Text_1">
              <a:extLst>
                <a:ext uri="{FF2B5EF4-FFF2-40B4-BE49-F238E27FC236}">
                  <a16:creationId xmlns:a16="http://schemas.microsoft.com/office/drawing/2014/main" id="{BC65150F-686D-4C50-8C15-1025B881A23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9CB9F267-F0A4-4197-B4C2-31960B5F90A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055FB0A-77D4-4504-A7D5-FF1431E49B82}"/>
              </a:ext>
            </a:extLst>
          </p:cNvPr>
          <p:cNvGrpSpPr/>
          <p:nvPr/>
        </p:nvGrpSpPr>
        <p:grpSpPr>
          <a:xfrm>
            <a:off x="3167528" y="4191297"/>
            <a:ext cx="2930130" cy="954802"/>
            <a:chOff x="373168" y="4263869"/>
            <a:chExt cx="2930130" cy="954802"/>
          </a:xfrm>
        </p:grpSpPr>
        <p:sp>
          <p:nvSpPr>
            <p:cNvPr id="12" name="MH_Text_1">
              <a:extLst>
                <a:ext uri="{FF2B5EF4-FFF2-40B4-BE49-F238E27FC236}">
                  <a16:creationId xmlns:a16="http://schemas.microsoft.com/office/drawing/2014/main" id="{A9F09D43-235C-4E88-8C42-5273B08FCDA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13" name="MH_SubTitle_1">
              <a:extLst>
                <a:ext uri="{FF2B5EF4-FFF2-40B4-BE49-F238E27FC236}">
                  <a16:creationId xmlns:a16="http://schemas.microsoft.com/office/drawing/2014/main" id="{F48EDA12-2F70-44F0-AA7E-6EA21FB36459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472BA1C-43B1-4AD4-BB9C-D390A138D701}"/>
              </a:ext>
            </a:extLst>
          </p:cNvPr>
          <p:cNvGrpSpPr/>
          <p:nvPr/>
        </p:nvGrpSpPr>
        <p:grpSpPr>
          <a:xfrm>
            <a:off x="6136318" y="4191297"/>
            <a:ext cx="2930130" cy="954802"/>
            <a:chOff x="373168" y="4263869"/>
            <a:chExt cx="2930130" cy="954802"/>
          </a:xfrm>
        </p:grpSpPr>
        <p:sp>
          <p:nvSpPr>
            <p:cNvPr id="15" name="MH_Text_1">
              <a:extLst>
                <a:ext uri="{FF2B5EF4-FFF2-40B4-BE49-F238E27FC236}">
                  <a16:creationId xmlns:a16="http://schemas.microsoft.com/office/drawing/2014/main" id="{97E942B7-23DE-4DCF-AB2E-273334A106E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16" name="MH_SubTitle_1">
              <a:extLst>
                <a:ext uri="{FF2B5EF4-FFF2-40B4-BE49-F238E27FC236}">
                  <a16:creationId xmlns:a16="http://schemas.microsoft.com/office/drawing/2014/main" id="{3F6D0CD4-766A-4700-949D-3A328CCC250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4F75765-8E94-4807-82A0-1D2B292DB52D}"/>
              </a:ext>
            </a:extLst>
          </p:cNvPr>
          <p:cNvGrpSpPr/>
          <p:nvPr/>
        </p:nvGrpSpPr>
        <p:grpSpPr>
          <a:xfrm>
            <a:off x="8987756" y="4191297"/>
            <a:ext cx="2930130" cy="954802"/>
            <a:chOff x="373168" y="4263869"/>
            <a:chExt cx="2930130" cy="954802"/>
          </a:xfrm>
        </p:grpSpPr>
        <p:sp>
          <p:nvSpPr>
            <p:cNvPr id="18" name="MH_Text_1">
              <a:extLst>
                <a:ext uri="{FF2B5EF4-FFF2-40B4-BE49-F238E27FC236}">
                  <a16:creationId xmlns:a16="http://schemas.microsoft.com/office/drawing/2014/main" id="{71866654-8486-4324-8E3B-CCD735F7CB7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73168" y="4806669"/>
              <a:ext cx="2930130" cy="412002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点击此处更换</a:t>
              </a:r>
            </a:p>
            <a:p>
              <a:pPr algn="ctr"/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文本58pic.com</a:t>
              </a:r>
            </a:p>
          </p:txBody>
        </p:sp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id="{F2A57FA3-7C06-4AE9-88D9-77AFE5D667A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06971" y="4263869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D8EDCFD-8791-4FF8-B4AE-81131B5099BD}"/>
              </a:ext>
            </a:extLst>
          </p:cNvPr>
          <p:cNvGrpSpPr/>
          <p:nvPr/>
        </p:nvGrpSpPr>
        <p:grpSpPr>
          <a:xfrm>
            <a:off x="523099" y="1833673"/>
            <a:ext cx="2662525" cy="1885512"/>
            <a:chOff x="523099" y="1833673"/>
            <a:chExt cx="2662525" cy="1885512"/>
          </a:xfrm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726B7E98-F57D-4D2C-8380-618BACFE2C2D}"/>
                </a:ext>
              </a:extLst>
            </p:cNvPr>
            <p:cNvSpPr/>
            <p:nvPr/>
          </p:nvSpPr>
          <p:spPr>
            <a:xfrm>
              <a:off x="781314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008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192871" rtlCol="0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37">
              <a:extLst>
                <a:ext uri="{FF2B5EF4-FFF2-40B4-BE49-F238E27FC236}">
                  <a16:creationId xmlns:a16="http://schemas.microsoft.com/office/drawing/2014/main" id="{DD40E5AB-5FC6-47F3-ADC4-1F448375276B}"/>
                </a:ext>
              </a:extLst>
            </p:cNvPr>
            <p:cNvSpPr/>
            <p:nvPr/>
          </p:nvSpPr>
          <p:spPr>
            <a:xfrm>
              <a:off x="1328199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66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D97D806-F5BD-4C0B-8798-F542A1E5BBAE}"/>
                </a:ext>
              </a:extLst>
            </p:cNvPr>
            <p:cNvGrpSpPr/>
            <p:nvPr/>
          </p:nvGrpSpPr>
          <p:grpSpPr>
            <a:xfrm>
              <a:off x="1526317" y="2059001"/>
              <a:ext cx="594379" cy="480701"/>
              <a:chOff x="2046970" y="1940225"/>
              <a:chExt cx="594379" cy="480701"/>
            </a:xfrm>
            <a:solidFill>
              <a:srgbClr val="EC6C5B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3AA32F4-5C3D-4AC1-B36A-7E9738B73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6970" y="1940225"/>
                <a:ext cx="594379" cy="480701"/>
              </a:xfrm>
              <a:custGeom>
                <a:gdLst>
                  <a:gd fmla="*/ 78 w 153" name="T0"/>
                  <a:gd fmla="*/ 0 h 124" name="T1"/>
                  <a:gd fmla="*/ 0 w 153" name="T2"/>
                  <a:gd fmla="*/ 68 h 124" name="T3"/>
                  <a:gd fmla="*/ 15 w 153" name="T4"/>
                  <a:gd fmla="*/ 68 h 124" name="T5"/>
                  <a:gd fmla="*/ 21 w 153" name="T6"/>
                  <a:gd fmla="*/ 63 h 124" name="T7"/>
                  <a:gd fmla="*/ 21 w 153" name="T8"/>
                  <a:gd fmla="*/ 120 h 124" name="T9"/>
                  <a:gd fmla="*/ 24 w 153" name="T10"/>
                  <a:gd fmla="*/ 124 h 124" name="T11"/>
                  <a:gd fmla="*/ 62 w 153" name="T12"/>
                  <a:gd fmla="*/ 124 h 124" name="T13"/>
                  <a:gd fmla="*/ 62 w 153" name="T14"/>
                  <a:gd fmla="*/ 92 h 124" name="T15"/>
                  <a:gd fmla="*/ 67 w 153" name="T16"/>
                  <a:gd fmla="*/ 87 h 124" name="T17"/>
                  <a:gd fmla="*/ 83 w 153" name="T18"/>
                  <a:gd fmla="*/ 87 h 124" name="T19"/>
                  <a:gd fmla="*/ 89 w 153" name="T20"/>
                  <a:gd fmla="*/ 92 h 124" name="T21"/>
                  <a:gd fmla="*/ 88 w 153" name="T22"/>
                  <a:gd fmla="*/ 124 h 124" name="T23"/>
                  <a:gd fmla="*/ 126 w 153" name="T24"/>
                  <a:gd fmla="*/ 124 h 124" name="T25"/>
                  <a:gd fmla="*/ 130 w 153" name="T26"/>
                  <a:gd fmla="*/ 119 h 124" name="T27"/>
                  <a:gd fmla="*/ 130 w 153" name="T28"/>
                  <a:gd fmla="*/ 62 h 124" name="T29"/>
                  <a:gd fmla="*/ 136 w 153" name="T30"/>
                  <a:gd fmla="*/ 68 h 124" name="T31"/>
                  <a:gd fmla="*/ 153 w 153" name="T32"/>
                  <a:gd fmla="*/ 68 h 124" name="T33"/>
                  <a:gd fmla="*/ 78 w 153" name="T34"/>
                  <a:gd fmla="*/ 0 h 124" name="T35"/>
                  <a:gd fmla="*/ 76 w 153" name="T36"/>
                  <a:gd fmla="*/ 75 h 124" name="T37"/>
                  <a:gd fmla="*/ 59 w 153" name="T38"/>
                  <a:gd fmla="*/ 59 h 124" name="T39"/>
                  <a:gd fmla="*/ 76 w 153" name="T40"/>
                  <a:gd fmla="*/ 42 h 124" name="T41"/>
                  <a:gd fmla="*/ 92 w 153" name="T42"/>
                  <a:gd fmla="*/ 59 h 124" name="T43"/>
                  <a:gd fmla="*/ 76 w 153" name="T44"/>
                  <a:gd fmla="*/ 75 h 12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4" w="153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0" y="124"/>
                      <a:pt x="24" y="124"/>
                    </a:cubicBezTo>
                    <a:cubicBezTo>
                      <a:pt x="28" y="124"/>
                      <a:pt x="62" y="124"/>
                      <a:pt x="62" y="124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121" y="124"/>
                      <a:pt x="126" y="124"/>
                    </a:cubicBezTo>
                    <a:cubicBezTo>
                      <a:pt x="130" y="124"/>
                      <a:pt x="130" y="119"/>
                      <a:pt x="130" y="119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76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59" y="68"/>
                      <a:pt x="59" y="59"/>
                    </a:cubicBezTo>
                    <a:cubicBezTo>
                      <a:pt x="59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/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13D9B7E-0147-42C3-8D33-E7F44C55C505}"/>
                  </a:ext>
                </a:extLst>
              </p:cNvPr>
              <p:cNvSpPr/>
              <p:nvPr/>
            </p:nvSpPr>
            <p:spPr bwMode="auto">
              <a:xfrm>
                <a:off x="2514677" y="1998695"/>
                <a:ext cx="58463" cy="120176"/>
              </a:xfrm>
              <a:custGeom>
                <a:gdLst>
                  <a:gd fmla="*/ 18 w 18" name="T0"/>
                  <a:gd fmla="*/ 37 h 37" name="T1"/>
                  <a:gd fmla="*/ 18 w 18" name="T2"/>
                  <a:gd fmla="*/ 0 h 37" name="T3"/>
                  <a:gd fmla="*/ 0 w 18" name="T4"/>
                  <a:gd fmla="*/ 0 h 37" name="T5"/>
                  <a:gd fmla="*/ 0 w 18" name="T6"/>
                  <a:gd fmla="*/ 21 h 37" name="T7"/>
                  <a:gd fmla="*/ 18 w 18" name="T8"/>
                  <a:gd fmla="*/ 37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8">
                    <a:moveTo>
                      <a:pt x="18" y="37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561CAE07-DDF1-489E-A2E9-BA2877393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807" y="2135110"/>
                <a:ext cx="68208" cy="64960"/>
              </a:xfrm>
              <a:prstGeom prst="ellipse">
                <a:avLst/>
              </a:prstGeom>
              <a:solidFill>
                <a:srgbClr val="0086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</p:grpSp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id="{94B42DBF-DB85-49E9-A55C-36C564B073B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23099" y="3194390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6DB955B-3597-4EAE-B2D4-E1D2FA8A4CB9}"/>
              </a:ext>
            </a:extLst>
          </p:cNvPr>
          <p:cNvGrpSpPr/>
          <p:nvPr/>
        </p:nvGrpSpPr>
        <p:grpSpPr>
          <a:xfrm>
            <a:off x="6270120" y="1833673"/>
            <a:ext cx="2662525" cy="1885512"/>
            <a:chOff x="6270120" y="1833673"/>
            <a:chExt cx="2662525" cy="1885512"/>
          </a:xfrm>
        </p:grpSpPr>
        <p:sp>
          <p:nvSpPr>
            <p:cNvPr id="29" name="Rectangle 48">
              <a:extLst>
                <a:ext uri="{FF2B5EF4-FFF2-40B4-BE49-F238E27FC236}">
                  <a16:creationId xmlns:a16="http://schemas.microsoft.com/office/drawing/2014/main" id="{B550D7A2-E0A6-429B-B3E2-CFBAEDA64BE4}"/>
                </a:ext>
              </a:extLst>
            </p:cNvPr>
            <p:cNvSpPr/>
            <p:nvPr/>
          </p:nvSpPr>
          <p:spPr>
            <a:xfrm>
              <a:off x="6532950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008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192871" rtlCol="0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2C057303-F890-458A-A58A-33DDB6868B72}"/>
                </a:ext>
              </a:extLst>
            </p:cNvPr>
            <p:cNvSpPr/>
            <p:nvPr/>
          </p:nvSpPr>
          <p:spPr>
            <a:xfrm>
              <a:off x="7079835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66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83">
              <a:extLst>
                <a:ext uri="{FF2B5EF4-FFF2-40B4-BE49-F238E27FC236}">
                  <a16:creationId xmlns:a16="http://schemas.microsoft.com/office/drawing/2014/main" id="{FCF5F549-3BFB-4B01-92F1-13633AE50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2007" y="2043938"/>
              <a:ext cx="386813" cy="518748"/>
            </a:xfrm>
            <a:custGeom>
              <a:gdLst>
                <a:gd fmla="*/ 108 w 108" name="T0"/>
                <a:gd fmla="*/ 145 h 145" name="T1"/>
                <a:gd fmla="*/ 0 w 108" name="T2"/>
                <a:gd fmla="*/ 145 h 145" name="T3"/>
                <a:gd fmla="*/ 0 w 108" name="T4"/>
                <a:gd fmla="*/ 135 h 145" name="T5"/>
                <a:gd fmla="*/ 13 w 108" name="T6"/>
                <a:gd fmla="*/ 124 h 145" name="T7"/>
                <a:gd fmla="*/ 96 w 108" name="T8"/>
                <a:gd fmla="*/ 124 h 145" name="T9"/>
                <a:gd fmla="*/ 108 w 108" name="T10"/>
                <a:gd fmla="*/ 135 h 145" name="T11"/>
                <a:gd fmla="*/ 108 w 108" name="T12"/>
                <a:gd fmla="*/ 145 h 145" name="T13"/>
                <a:gd fmla="*/ 16 w 108" name="T14"/>
                <a:gd fmla="*/ 116 h 145" name="T15"/>
                <a:gd fmla="*/ 24 w 108" name="T16"/>
                <a:gd fmla="*/ 91 h 145" name="T17"/>
                <a:gd fmla="*/ 85 w 108" name="T18"/>
                <a:gd fmla="*/ 91 h 145" name="T19"/>
                <a:gd fmla="*/ 93 w 108" name="T20"/>
                <a:gd fmla="*/ 116 h 145" name="T21"/>
                <a:gd fmla="*/ 16 w 108" name="T22"/>
                <a:gd fmla="*/ 116 h 145" name="T23"/>
                <a:gd fmla="*/ 28 w 108" name="T24"/>
                <a:gd fmla="*/ 76 h 145" name="T25"/>
                <a:gd fmla="*/ 36 w 108" name="T26"/>
                <a:gd fmla="*/ 51 h 145" name="T27"/>
                <a:gd fmla="*/ 72 w 108" name="T28"/>
                <a:gd fmla="*/ 51 h 145" name="T29"/>
                <a:gd fmla="*/ 80 w 108" name="T30"/>
                <a:gd fmla="*/ 76 h 145" name="T31"/>
                <a:gd fmla="*/ 28 w 108" name="T32"/>
                <a:gd fmla="*/ 76 h 145" name="T33"/>
                <a:gd fmla="*/ 49 w 108" name="T34"/>
                <a:gd fmla="*/ 12 h 145" name="T35"/>
                <a:gd fmla="*/ 60 w 108" name="T36"/>
                <a:gd fmla="*/ 12 h 145" name="T37"/>
                <a:gd fmla="*/ 68 w 108" name="T38"/>
                <a:gd fmla="*/ 36 h 145" name="T39"/>
                <a:gd fmla="*/ 41 w 108" name="T40"/>
                <a:gd fmla="*/ 36 h 145" name="T41"/>
                <a:gd fmla="*/ 49 w 108" name="T42"/>
                <a:gd fmla="*/ 12 h 14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5" w="108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rgbClr val="00866E"/>
            </a:solidFill>
            <a:ln>
              <a:noFill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 sz="2531">
                <a:cs typeface="+mn-ea"/>
                <a:sym typeface="+mn-lt"/>
              </a:endParaRPr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id="{C66CDA46-893F-4E4D-80EB-DEEA66DCC27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270120" y="3194390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00866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DD5FADE-4CA1-45BF-A5EF-F01D4B0AA65E}"/>
              </a:ext>
            </a:extLst>
          </p:cNvPr>
          <p:cNvGrpSpPr/>
          <p:nvPr/>
        </p:nvGrpSpPr>
        <p:grpSpPr>
          <a:xfrm>
            <a:off x="3369534" y="1833673"/>
            <a:ext cx="2662525" cy="1885512"/>
            <a:chOff x="3369534" y="1833673"/>
            <a:chExt cx="2662525" cy="1885512"/>
          </a:xfrm>
        </p:grpSpPr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90A6DB2A-435C-4B79-A0CA-D5C7BDB1834C}"/>
                </a:ext>
              </a:extLst>
            </p:cNvPr>
            <p:cNvSpPr/>
            <p:nvPr/>
          </p:nvSpPr>
          <p:spPr>
            <a:xfrm>
              <a:off x="3657132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192871" rtlCol="0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42">
              <a:extLst>
                <a:ext uri="{FF2B5EF4-FFF2-40B4-BE49-F238E27FC236}">
                  <a16:creationId xmlns:a16="http://schemas.microsoft.com/office/drawing/2014/main" id="{D48388D4-782C-40D3-B614-E9B85328B5A6}"/>
                </a:ext>
              </a:extLst>
            </p:cNvPr>
            <p:cNvSpPr/>
            <p:nvPr/>
          </p:nvSpPr>
          <p:spPr>
            <a:xfrm>
              <a:off x="4204017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49A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B75F65E1-052D-4BE1-AC22-E71EDCE68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9119" y="2108138"/>
              <a:ext cx="511595" cy="454548"/>
            </a:xfrm>
            <a:custGeom>
              <a:gdLst>
                <a:gd fmla="*/ 133 w 134" name="T0"/>
                <a:gd fmla="*/ 16 h 119" name="T1"/>
                <a:gd fmla="*/ 121 w 134" name="T2"/>
                <a:gd fmla="*/ 5 h 119" name="T3"/>
                <a:gd fmla="*/ 115 w 134" name="T4"/>
                <a:gd fmla="*/ 5 h 119" name="T5"/>
                <a:gd fmla="*/ 114 w 134" name="T6"/>
                <a:gd fmla="*/ 8 h 119" name="T7"/>
                <a:gd fmla="*/ 111 w 134" name="T8"/>
                <a:gd fmla="*/ 9 h 119" name="T9"/>
                <a:gd fmla="*/ 111 w 134" name="T10"/>
                <a:gd fmla="*/ 9 h 119" name="T11"/>
                <a:gd fmla="*/ 81 w 134" name="T12"/>
                <a:gd fmla="*/ 39 h 119" name="T13"/>
                <a:gd fmla="*/ 79 w 134" name="T14"/>
                <a:gd fmla="*/ 47 h 119" name="T15"/>
                <a:gd fmla="*/ 82 w 134" name="T16"/>
                <a:gd fmla="*/ 50 h 119" name="T17"/>
                <a:gd fmla="*/ 82 w 134" name="T18"/>
                <a:gd fmla="*/ 50 h 119" name="T19"/>
                <a:gd fmla="*/ 83 w 134" name="T20"/>
                <a:gd fmla="*/ 51 h 119" name="T21"/>
                <a:gd fmla="*/ 76 w 134" name="T22"/>
                <a:gd fmla="*/ 57 h 119" name="T23"/>
                <a:gd fmla="*/ 54 w 134" name="T24"/>
                <a:gd fmla="*/ 35 h 119" name="T25"/>
                <a:gd fmla="*/ 47 w 134" name="T26"/>
                <a:gd fmla="*/ 10 h 119" name="T27"/>
                <a:gd fmla="*/ 21 w 134" name="T28"/>
                <a:gd fmla="*/ 3 h 119" name="T29"/>
                <a:gd fmla="*/ 36 w 134" name="T30"/>
                <a:gd fmla="*/ 18 h 119" name="T31"/>
                <a:gd fmla="*/ 32 w 134" name="T32"/>
                <a:gd fmla="*/ 32 h 119" name="T33"/>
                <a:gd fmla="*/ 18 w 134" name="T34"/>
                <a:gd fmla="*/ 36 h 119" name="T35"/>
                <a:gd fmla="*/ 3 w 134" name="T36"/>
                <a:gd fmla="*/ 21 h 119" name="T37"/>
                <a:gd fmla="*/ 10 w 134" name="T38"/>
                <a:gd fmla="*/ 47 h 119" name="T39"/>
                <a:gd fmla="*/ 36 w 134" name="T40"/>
                <a:gd fmla="*/ 53 h 119" name="T41"/>
                <a:gd fmla="*/ 37 w 134" name="T42"/>
                <a:gd fmla="*/ 53 h 119" name="T43"/>
                <a:gd fmla="*/ 58 w 134" name="T44"/>
                <a:gd fmla="*/ 75 h 119" name="T45"/>
                <a:gd fmla="*/ 38 w 134" name="T46"/>
                <a:gd fmla="*/ 96 h 119" name="T47"/>
                <a:gd fmla="*/ 36 w 134" name="T48"/>
                <a:gd fmla="*/ 95 h 119" name="T49"/>
                <a:gd fmla="*/ 31 w 134" name="T50"/>
                <a:gd fmla="*/ 99 h 119" name="T51"/>
                <a:gd fmla="*/ 21 w 134" name="T52"/>
                <a:gd fmla="*/ 115 h 119" name="T53"/>
                <a:gd fmla="*/ 23 w 134" name="T54"/>
                <a:gd fmla="*/ 117 h 119" name="T55"/>
                <a:gd fmla="*/ 39 w 134" name="T56"/>
                <a:gd fmla="*/ 107 h 119" name="T57"/>
                <a:gd fmla="*/ 43 w 134" name="T58"/>
                <a:gd fmla="*/ 101 h 119" name="T59"/>
                <a:gd fmla="*/ 42 w 134" name="T60"/>
                <a:gd fmla="*/ 100 h 119" name="T61"/>
                <a:gd fmla="*/ 63 w 134" name="T62"/>
                <a:gd fmla="*/ 80 h 119" name="T63"/>
                <a:gd fmla="*/ 98 w 134" name="T64"/>
                <a:gd fmla="*/ 115 h 119" name="T65"/>
                <a:gd fmla="*/ 107 w 134" name="T66"/>
                <a:gd fmla="*/ 119 h 119" name="T67"/>
                <a:gd fmla="*/ 116 w 134" name="T68"/>
                <a:gd fmla="*/ 115 h 119" name="T69"/>
                <a:gd fmla="*/ 116 w 134" name="T70"/>
                <a:gd fmla="*/ 97 h 119" name="T71"/>
                <a:gd fmla="*/ 81 w 134" name="T72"/>
                <a:gd fmla="*/ 62 h 119" name="T73"/>
                <a:gd fmla="*/ 87 w 134" name="T74"/>
                <a:gd fmla="*/ 56 h 119" name="T75"/>
                <a:gd fmla="*/ 90 w 134" name="T76"/>
                <a:gd fmla="*/ 59 h 119" name="T77"/>
                <a:gd fmla="*/ 98 w 134" name="T78"/>
                <a:gd fmla="*/ 57 h 119" name="T79"/>
                <a:gd fmla="*/ 128 w 134" name="T80"/>
                <a:gd fmla="*/ 26 h 119" name="T81"/>
                <a:gd fmla="*/ 128 w 134" name="T82"/>
                <a:gd fmla="*/ 26 h 119" name="T83"/>
                <a:gd fmla="*/ 128 w 134" name="T84"/>
                <a:gd fmla="*/ 26 h 119" name="T85"/>
                <a:gd fmla="*/ 129 w 134" name="T86"/>
                <a:gd fmla="*/ 23 h 119" name="T87"/>
                <a:gd fmla="*/ 133 w 134" name="T88"/>
                <a:gd fmla="*/ 22 h 119" name="T89"/>
                <a:gd fmla="*/ 133 w 134" name="T90"/>
                <a:gd fmla="*/ 16 h 119" name="T91"/>
                <a:gd fmla="*/ 108 w 134" name="T92"/>
                <a:gd fmla="*/ 103 h 119" name="T93"/>
                <a:gd fmla="*/ 113 w 134" name="T94"/>
                <a:gd fmla="*/ 108 h 119" name="T95"/>
                <a:gd fmla="*/ 108 w 134" name="T96"/>
                <a:gd fmla="*/ 113 h 119" name="T97"/>
                <a:gd fmla="*/ 103 w 134" name="T98"/>
                <a:gd fmla="*/ 108 h 119" name="T99"/>
                <a:gd fmla="*/ 108 w 134" name="T100"/>
                <a:gd fmla="*/ 103 h 119" name="T101"/>
                <a:gd fmla="*/ 91 w 134" name="T102"/>
                <a:gd fmla="*/ 41 h 119" name="T103"/>
                <a:gd fmla="*/ 89 w 134" name="T104"/>
                <a:gd fmla="*/ 39 h 119" name="T105"/>
                <a:gd fmla="*/ 112 w 134" name="T106"/>
                <a:gd fmla="*/ 17 h 119" name="T107"/>
                <a:gd fmla="*/ 114 w 134" name="T108"/>
                <a:gd fmla="*/ 19 h 119" name="T109"/>
                <a:gd fmla="*/ 91 w 134" name="T110"/>
                <a:gd fmla="*/ 41 h 119" name="T111"/>
                <a:gd fmla="*/ 98 w 134" name="T112"/>
                <a:gd fmla="*/ 48 h 119" name="T113"/>
                <a:gd fmla="*/ 96 w 134" name="T114"/>
                <a:gd fmla="*/ 47 h 119" name="T115"/>
                <a:gd fmla="*/ 119 w 134" name="T116"/>
                <a:gd fmla="*/ 24 h 119" name="T117"/>
                <a:gd fmla="*/ 121 w 134" name="T118"/>
                <a:gd fmla="*/ 26 h 119" name="T119"/>
                <a:gd fmla="*/ 98 w 134" name="T120"/>
                <a:gd fmla="*/ 48 h 11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19" w="134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349A9F"/>
            </a:solidFill>
            <a:ln>
              <a:noFill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 sz="2531">
                <a:cs typeface="+mn-ea"/>
                <a:sym typeface="+mn-lt"/>
              </a:endParaRPr>
            </a:p>
          </p:txBody>
        </p:sp>
        <p:sp>
          <p:nvSpPr>
            <p:cNvPr id="37" name="MH_SubTitle_1">
              <a:extLst>
                <a:ext uri="{FF2B5EF4-FFF2-40B4-BE49-F238E27FC236}">
                  <a16:creationId xmlns:a16="http://schemas.microsoft.com/office/drawing/2014/main" id="{05353729-7E85-40DC-943E-B79123493504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369534" y="3194390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DF460D9-4020-43D3-87A5-6207B45EFAF3}"/>
              </a:ext>
            </a:extLst>
          </p:cNvPr>
          <p:cNvGrpSpPr/>
          <p:nvPr/>
        </p:nvGrpSpPr>
        <p:grpSpPr>
          <a:xfrm>
            <a:off x="9110154" y="1833673"/>
            <a:ext cx="2662525" cy="1885512"/>
            <a:chOff x="9110154" y="1833673"/>
            <a:chExt cx="2662525" cy="1885512"/>
          </a:xfrm>
        </p:grpSpPr>
        <p:sp>
          <p:nvSpPr>
            <p:cNvPr id="39" name="Rectangle 50">
              <a:extLst>
                <a:ext uri="{FF2B5EF4-FFF2-40B4-BE49-F238E27FC236}">
                  <a16:creationId xmlns:a16="http://schemas.microsoft.com/office/drawing/2014/main" id="{B1322D53-3439-43A6-A1BB-95A8E4E64EEE}"/>
                </a:ext>
              </a:extLst>
            </p:cNvPr>
            <p:cNvSpPr/>
            <p:nvPr/>
          </p:nvSpPr>
          <p:spPr>
            <a:xfrm>
              <a:off x="9408767" y="2327113"/>
              <a:ext cx="2088108" cy="1392072"/>
            </a:xfrm>
            <a:prstGeom prst="rect">
              <a:avLst/>
            </a:prstGeom>
            <a:noFill/>
            <a:ln w="57150">
              <a:solidFill>
                <a:srgbClr val="349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192871" rtlCol="0"/>
            <a:lstStyle/>
            <a:p>
              <a:pPr algn="ctr"/>
              <a:endParaRPr lang="en-US" sz="116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51">
              <a:extLst>
                <a:ext uri="{FF2B5EF4-FFF2-40B4-BE49-F238E27FC236}">
                  <a16:creationId xmlns:a16="http://schemas.microsoft.com/office/drawing/2014/main" id="{296CFDDF-D503-431B-8BC6-34824C2F0154}"/>
                </a:ext>
              </a:extLst>
            </p:cNvPr>
            <p:cNvSpPr/>
            <p:nvPr/>
          </p:nvSpPr>
          <p:spPr>
            <a:xfrm>
              <a:off x="9955652" y="1833673"/>
              <a:ext cx="994338" cy="994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49A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CB5DB4BB-40A5-4109-88D0-7DD6B4881EC2}"/>
                </a:ext>
              </a:extLst>
            </p:cNvPr>
            <p:cNvGrpSpPr/>
            <p:nvPr/>
          </p:nvGrpSpPr>
          <p:grpSpPr>
            <a:xfrm>
              <a:off x="10211264" y="2111801"/>
              <a:ext cx="465718" cy="450885"/>
              <a:chOff x="2339975" y="3200401"/>
              <a:chExt cx="249238" cy="241300"/>
            </a:xfrm>
            <a:solidFill>
              <a:srgbClr val="199C6D"/>
            </a:solidFill>
          </p:grpSpPr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8B73D724-428C-45A2-9A2B-79BE74FF8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4" name="Rectangle 19">
                <a:extLst>
                  <a:ext uri="{FF2B5EF4-FFF2-40B4-BE49-F238E27FC236}">
                    <a16:creationId xmlns:a16="http://schemas.microsoft.com/office/drawing/2014/main" id="{9EF71B37-17EE-4A52-BF9F-D398D6B2B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F5C7C56A-875C-49D8-A309-6E1F57C08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6FEF0097-65B7-4C6F-9528-16168998F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F70B62B6-E00B-4E1D-87A3-A01A599F9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8" name="Rectangle 23">
                <a:extLst>
                  <a:ext uri="{FF2B5EF4-FFF2-40B4-BE49-F238E27FC236}">
                    <a16:creationId xmlns:a16="http://schemas.microsoft.com/office/drawing/2014/main" id="{843E72F8-CF9D-4E10-AFEF-F3415F51B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49" name="Rectangle 24">
                <a:extLst>
                  <a:ext uri="{FF2B5EF4-FFF2-40B4-BE49-F238E27FC236}">
                    <a16:creationId xmlns:a16="http://schemas.microsoft.com/office/drawing/2014/main" id="{5D3685E4-F305-4C03-BE3D-DF651D653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0" name="Rectangle 25">
                <a:extLst>
                  <a:ext uri="{FF2B5EF4-FFF2-40B4-BE49-F238E27FC236}">
                    <a16:creationId xmlns:a16="http://schemas.microsoft.com/office/drawing/2014/main" id="{16D6ED82-2734-4778-BD91-C7F61739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1" name="Rectangle 26">
                <a:extLst>
                  <a:ext uri="{FF2B5EF4-FFF2-40B4-BE49-F238E27FC236}">
                    <a16:creationId xmlns:a16="http://schemas.microsoft.com/office/drawing/2014/main" id="{BF8FA055-4A97-4529-B7A5-D8321B394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2" name="Rectangle 27">
                <a:extLst>
                  <a:ext uri="{FF2B5EF4-FFF2-40B4-BE49-F238E27FC236}">
                    <a16:creationId xmlns:a16="http://schemas.microsoft.com/office/drawing/2014/main" id="{96915DFB-0828-42EA-A330-16F217939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3" name="Rectangle 28">
                <a:extLst>
                  <a:ext uri="{FF2B5EF4-FFF2-40B4-BE49-F238E27FC236}">
                    <a16:creationId xmlns:a16="http://schemas.microsoft.com/office/drawing/2014/main" id="{D94989CA-B6B1-4646-84FC-1507FE871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38641FE9-8028-4B6D-9D8D-A82A516038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gdLst>
                  <a:gd fmla="*/ 157 w 157" name="T0"/>
                  <a:gd fmla="*/ 0 h 141" name="T1"/>
                  <a:gd fmla="*/ 135 w 157" name="T2"/>
                  <a:gd fmla="*/ 0 h 141" name="T3"/>
                  <a:gd fmla="*/ 135 w 157" name="T4"/>
                  <a:gd fmla="*/ 15 h 141" name="T5"/>
                  <a:gd fmla="*/ 114 w 157" name="T6"/>
                  <a:gd fmla="*/ 15 h 141" name="T7"/>
                  <a:gd fmla="*/ 114 w 157" name="T8"/>
                  <a:gd fmla="*/ 0 h 141" name="T9"/>
                  <a:gd fmla="*/ 47 w 157" name="T10"/>
                  <a:gd fmla="*/ 0 h 141" name="T11"/>
                  <a:gd fmla="*/ 47 w 157" name="T12"/>
                  <a:gd fmla="*/ 15 h 141" name="T13"/>
                  <a:gd fmla="*/ 25 w 157" name="T14"/>
                  <a:gd fmla="*/ 15 h 141" name="T15"/>
                  <a:gd fmla="*/ 25 w 157" name="T16"/>
                  <a:gd fmla="*/ 0 h 141" name="T17"/>
                  <a:gd fmla="*/ 0 w 157" name="T18"/>
                  <a:gd fmla="*/ 0 h 141" name="T19"/>
                  <a:gd fmla="*/ 0 w 157" name="T20"/>
                  <a:gd fmla="*/ 141 h 141" name="T21"/>
                  <a:gd fmla="*/ 12 w 157" name="T22"/>
                  <a:gd fmla="*/ 141 h 141" name="T23"/>
                  <a:gd fmla="*/ 146 w 157" name="T24"/>
                  <a:gd fmla="*/ 141 h 141" name="T25"/>
                  <a:gd fmla="*/ 157 w 157" name="T26"/>
                  <a:gd fmla="*/ 141 h 141" name="T27"/>
                  <a:gd fmla="*/ 157 w 157" name="T28"/>
                  <a:gd fmla="*/ 0 h 141" name="T29"/>
                  <a:gd fmla="*/ 146 w 157" name="T30"/>
                  <a:gd fmla="*/ 129 h 141" name="T31"/>
                  <a:gd fmla="*/ 12 w 157" name="T32"/>
                  <a:gd fmla="*/ 129 h 141" name="T33"/>
                  <a:gd fmla="*/ 12 w 157" name="T34"/>
                  <a:gd fmla="*/ 40 h 141" name="T35"/>
                  <a:gd fmla="*/ 146 w 157" name="T36"/>
                  <a:gd fmla="*/ 40 h 141" name="T37"/>
                  <a:gd fmla="*/ 146 w 157" name="T38"/>
                  <a:gd fmla="*/ 129 h 14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41" w="157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rgbClr val="349A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5" name="Rectangle 30">
                <a:extLst>
                  <a:ext uri="{FF2B5EF4-FFF2-40B4-BE49-F238E27FC236}">
                    <a16:creationId xmlns:a16="http://schemas.microsoft.com/office/drawing/2014/main" id="{39D7525C-C952-4356-B1FD-0AF7C3C1A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  <p:sp>
            <p:nvSpPr>
              <p:cNvPr id="56" name="Rectangle 31">
                <a:extLst>
                  <a:ext uri="{FF2B5EF4-FFF2-40B4-BE49-F238E27FC236}">
                    <a16:creationId xmlns:a16="http://schemas.microsoft.com/office/drawing/2014/main" id="{FFE8283E-9FC7-42E1-B8EA-3C5D2CB76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4290" compatLnSpc="1" lIns="128580" numCol="1" rIns="128580" tIns="64290" vert="horz" wrap="square">
                <a:prstTxWarp prst="textNoShape">
                  <a:avLst/>
                </a:prstTxWarp>
              </a:bodyPr>
              <a:lstStyle/>
              <a:p>
                <a:endParaRPr lang="en-US" sz="2531">
                  <a:cs typeface="+mn-ea"/>
                  <a:sym typeface="+mn-lt"/>
                </a:endParaRPr>
              </a:p>
            </p:txBody>
          </p:sp>
        </p:grpSp>
        <p:sp>
          <p:nvSpPr>
            <p:cNvPr id="42" name="MH_SubTitle_1">
              <a:extLst>
                <a:ext uri="{FF2B5EF4-FFF2-40B4-BE49-F238E27FC236}">
                  <a16:creationId xmlns:a16="http://schemas.microsoft.com/office/drawing/2014/main" id="{E45C27F8-7BAF-4912-97CB-A3F0CE12BD02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9110154" y="3194390"/>
              <a:ext cx="2662525" cy="398488"/>
            </a:xfrm>
            <a:prstGeom prst="rect">
              <a:avLst/>
            </a:prstGeom>
            <a:noFill/>
          </p:spPr>
          <p:txBody>
            <a:bodyPr anchor="ctr" anchorCtr="0" rtlCol="0" wrap="square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altLang="en-US" b="1" lang="zh-CN" sz="1600">
                  <a:solidFill>
                    <a:srgbClr val="349A9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中国千图网素材平台</a:t>
              </a:r>
            </a:p>
          </p:txBody>
        </p:sp>
      </p:grpSp>
    </p:spTree>
    <p:extLst>
      <p:ext uri="{BB962C8B-B14F-4D97-AF65-F5344CB8AC3E}">
        <p14:creationId val="321686649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632C3C-9186-44E4-899F-4E049C9F3E4A}"/>
              </a:ext>
            </a:extLst>
          </p:cNvPr>
          <p:cNvCxnSpPr/>
          <p:nvPr/>
        </p:nvCxnSpPr>
        <p:spPr>
          <a:xfrm>
            <a:off x="0" y="0"/>
            <a:ext cx="609600" cy="580571"/>
          </a:xfrm>
          <a:prstGeom prst="line">
            <a:avLst/>
          </a:prstGeom>
          <a:ln>
            <a:solidFill>
              <a:srgbClr val="0082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9E9D2A1-8E90-4B82-AB9A-D8E2336EEC4F}"/>
              </a:ext>
            </a:extLst>
          </p:cNvPr>
          <p:cNvSpPr txBox="1"/>
          <p:nvPr/>
        </p:nvSpPr>
        <p:spPr>
          <a:xfrm>
            <a:off x="738415" y="181882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D62B-FFE1-4C0F-A936-ED063CD4F38D}"/>
              </a:ext>
            </a:extLst>
          </p:cNvPr>
          <p:cNvSpPr txBox="1"/>
          <p:nvPr/>
        </p:nvSpPr>
        <p:spPr>
          <a:xfrm>
            <a:off x="743223" y="651762"/>
            <a:ext cx="379829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 WORK SUMMARY OF THE YEAR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401B2A-730F-4FF9-B862-338A9416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97143" y="324719"/>
            <a:ext cx="2047536" cy="426168"/>
          </a:xfrm>
          <a:prstGeom prst="rect">
            <a:avLst/>
          </a:prstGeom>
        </p:spPr>
      </p:pic>
      <p:sp>
        <p:nvSpPr>
          <p:cNvPr id="8" name="MH_Other_6">
            <a:extLst>
              <a:ext uri="{FF2B5EF4-FFF2-40B4-BE49-F238E27FC236}">
                <a16:creationId xmlns:a16="http://schemas.microsoft.com/office/drawing/2014/main" id="{CD1E95DA-3809-4146-ABED-58492663C2F0}"/>
              </a:ext>
            </a:extLst>
          </p:cNvPr>
          <p:cNvSpPr/>
          <p:nvPr/>
        </p:nvSpPr>
        <p:spPr bwMode="auto">
          <a:xfrm>
            <a:off x="1367442" y="2961253"/>
            <a:ext cx="9780091" cy="28232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altLang="en-US" lang="zh-CN" sz="750">
              <a:solidFill>
                <a:srgbClr val="4D4D4D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MH_SubTitle_5">
            <a:extLst>
              <a:ext uri="{FF2B5EF4-FFF2-40B4-BE49-F238E27FC236}">
                <a16:creationId xmlns:a16="http://schemas.microsoft.com/office/drawing/2014/main" id="{F538C2C1-C904-4757-B471-2F2437352FA5}"/>
              </a:ext>
            </a:extLst>
          </p:cNvPr>
          <p:cNvSpPr/>
          <p:nvPr/>
        </p:nvSpPr>
        <p:spPr bwMode="auto">
          <a:xfrm>
            <a:off x="9035688" y="2641899"/>
            <a:ext cx="921026" cy="921027"/>
          </a:xfrm>
          <a:prstGeom prst="ellipse">
            <a:avLst/>
          </a:prstGeom>
          <a:solidFill>
            <a:srgbClr val="00866E"/>
          </a:solidFill>
          <a:ln w="28575">
            <a:solidFill>
              <a:srgbClr val="FEFFFF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altLang="zh-CN" b="1" lang="en-US" sz="1500">
                <a:solidFill>
                  <a:srgbClr val="FE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2016</a:t>
            </a:r>
          </a:p>
        </p:txBody>
      </p:sp>
      <p:sp>
        <p:nvSpPr>
          <p:cNvPr id="10" name="MH_SubTitle_4">
            <a:extLst>
              <a:ext uri="{FF2B5EF4-FFF2-40B4-BE49-F238E27FC236}">
                <a16:creationId xmlns:a16="http://schemas.microsoft.com/office/drawing/2014/main" id="{919A725F-A76A-4961-AC8C-4352FC2478CF}"/>
              </a:ext>
            </a:extLst>
          </p:cNvPr>
          <p:cNvSpPr/>
          <p:nvPr/>
        </p:nvSpPr>
        <p:spPr bwMode="auto">
          <a:xfrm>
            <a:off x="6739716" y="2641899"/>
            <a:ext cx="923668" cy="921027"/>
          </a:xfrm>
          <a:prstGeom prst="ellipse">
            <a:avLst/>
          </a:prstGeom>
          <a:solidFill>
            <a:srgbClr val="349A9F"/>
          </a:solidFill>
          <a:ln w="28575">
            <a:solidFill>
              <a:srgbClr val="FEFFFF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altLang="zh-CN" b="1" lang="en-US" sz="1500">
                <a:solidFill>
                  <a:srgbClr val="FE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2015</a:t>
            </a:r>
          </a:p>
        </p:txBody>
      </p:sp>
      <p:sp>
        <p:nvSpPr>
          <p:cNvPr id="11" name="MH_SubTitle_3">
            <a:extLst>
              <a:ext uri="{FF2B5EF4-FFF2-40B4-BE49-F238E27FC236}">
                <a16:creationId xmlns:a16="http://schemas.microsoft.com/office/drawing/2014/main" id="{AC0C3908-5BE3-4D51-B5C3-440D8414AD67}"/>
              </a:ext>
            </a:extLst>
          </p:cNvPr>
          <p:cNvSpPr/>
          <p:nvPr/>
        </p:nvSpPr>
        <p:spPr bwMode="auto">
          <a:xfrm>
            <a:off x="4446380" y="2641899"/>
            <a:ext cx="921029" cy="921027"/>
          </a:xfrm>
          <a:prstGeom prst="ellipse">
            <a:avLst/>
          </a:prstGeom>
          <a:solidFill>
            <a:srgbClr val="00866E"/>
          </a:solidFill>
          <a:ln w="28575">
            <a:solidFill>
              <a:srgbClr val="FEFFFF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altLang="zh-CN" b="1" lang="en-US" sz="1500">
                <a:solidFill>
                  <a:srgbClr val="FE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2014</a:t>
            </a:r>
          </a:p>
        </p:txBody>
      </p:sp>
      <p:sp>
        <p:nvSpPr>
          <p:cNvPr id="12" name="MH_SubTitle_2">
            <a:extLst>
              <a:ext uri="{FF2B5EF4-FFF2-40B4-BE49-F238E27FC236}">
                <a16:creationId xmlns:a16="http://schemas.microsoft.com/office/drawing/2014/main" id="{A1B4758C-365E-4F31-8775-C4F69FB5C1D3}"/>
              </a:ext>
            </a:extLst>
          </p:cNvPr>
          <p:cNvSpPr/>
          <p:nvPr/>
        </p:nvSpPr>
        <p:spPr bwMode="auto">
          <a:xfrm>
            <a:off x="2155685" y="2641899"/>
            <a:ext cx="918390" cy="921027"/>
          </a:xfrm>
          <a:prstGeom prst="ellipse">
            <a:avLst/>
          </a:prstGeom>
          <a:solidFill>
            <a:srgbClr val="349A9F"/>
          </a:solidFill>
          <a:ln w="28575">
            <a:solidFill>
              <a:srgbClr val="FEFFFF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altLang="zh-CN" b="1" lang="en-US" sz="1500">
                <a:solidFill>
                  <a:srgbClr val="FE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2013</a:t>
            </a: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6E16689E-3D2A-41B0-92DF-AA26D037896B}"/>
              </a:ext>
            </a:extLst>
          </p:cNvPr>
          <p:cNvSpPr/>
          <p:nvPr/>
        </p:nvSpPr>
        <p:spPr>
          <a:xfrm>
            <a:off x="3556301" y="3011625"/>
            <a:ext cx="407853" cy="177416"/>
          </a:xfrm>
          <a:custGeom>
            <a:gdLst>
              <a:gd fmla="*/ 360040 w 576064" name="connsiteX0"/>
              <a:gd fmla="*/ 0 h 250588" name="connsiteY0"/>
              <a:gd fmla="*/ 576064 w 576064" name="connsiteX1"/>
              <a:gd fmla="*/ 125294 h 250588" name="connsiteY1"/>
              <a:gd fmla="*/ 360040 w 576064" name="connsiteX2"/>
              <a:gd fmla="*/ 250588 h 250588" name="connsiteY2"/>
              <a:gd fmla="*/ 360040 w 576064" name="connsiteX3"/>
              <a:gd fmla="*/ 143294 h 250588" name="connsiteY3"/>
              <a:gd fmla="*/ 0 w 576064" name="connsiteX4"/>
              <a:gd fmla="*/ 143294 h 250588" name="connsiteY4"/>
              <a:gd fmla="*/ 0 w 576064" name="connsiteX5"/>
              <a:gd fmla="*/ 107294 h 250588" name="connsiteY5"/>
              <a:gd fmla="*/ 360040 w 576064" name="connsiteX6"/>
              <a:gd fmla="*/ 107294 h 25058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50588" w="576064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1500">
              <a:solidFill>
                <a:srgbClr val="FE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90425BB8-C5E4-42A0-8447-108D7DB19C5F}"/>
              </a:ext>
            </a:extLst>
          </p:cNvPr>
          <p:cNvSpPr/>
          <p:nvPr/>
        </p:nvSpPr>
        <p:spPr>
          <a:xfrm>
            <a:off x="5849635" y="3011625"/>
            <a:ext cx="407853" cy="177416"/>
          </a:xfrm>
          <a:custGeom>
            <a:gdLst>
              <a:gd fmla="*/ 360040 w 576064" name="connsiteX0"/>
              <a:gd fmla="*/ 0 h 250588" name="connsiteY0"/>
              <a:gd fmla="*/ 576064 w 576064" name="connsiteX1"/>
              <a:gd fmla="*/ 125294 h 250588" name="connsiteY1"/>
              <a:gd fmla="*/ 360040 w 576064" name="connsiteX2"/>
              <a:gd fmla="*/ 250588 h 250588" name="connsiteY2"/>
              <a:gd fmla="*/ 360040 w 576064" name="connsiteX3"/>
              <a:gd fmla="*/ 143294 h 250588" name="connsiteY3"/>
              <a:gd fmla="*/ 0 w 576064" name="connsiteX4"/>
              <a:gd fmla="*/ 143294 h 250588" name="connsiteY4"/>
              <a:gd fmla="*/ 0 w 576064" name="connsiteX5"/>
              <a:gd fmla="*/ 107294 h 250588" name="connsiteY5"/>
              <a:gd fmla="*/ 360040 w 576064" name="connsiteX6"/>
              <a:gd fmla="*/ 107294 h 25058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50588" w="576064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1500">
              <a:solidFill>
                <a:srgbClr val="FE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KSO_Shape">
            <a:extLst>
              <a:ext uri="{FF2B5EF4-FFF2-40B4-BE49-F238E27FC236}">
                <a16:creationId xmlns:a16="http://schemas.microsoft.com/office/drawing/2014/main" id="{34734EED-5FCB-4837-BB78-7ABC24E46B62}"/>
              </a:ext>
            </a:extLst>
          </p:cNvPr>
          <p:cNvSpPr/>
          <p:nvPr/>
        </p:nvSpPr>
        <p:spPr>
          <a:xfrm>
            <a:off x="8145609" y="3011625"/>
            <a:ext cx="407853" cy="177416"/>
          </a:xfrm>
          <a:custGeom>
            <a:gdLst>
              <a:gd fmla="*/ 360040 w 576064" name="connsiteX0"/>
              <a:gd fmla="*/ 0 h 250588" name="connsiteY0"/>
              <a:gd fmla="*/ 576064 w 576064" name="connsiteX1"/>
              <a:gd fmla="*/ 125294 h 250588" name="connsiteY1"/>
              <a:gd fmla="*/ 360040 w 576064" name="connsiteX2"/>
              <a:gd fmla="*/ 250588 h 250588" name="connsiteY2"/>
              <a:gd fmla="*/ 360040 w 576064" name="connsiteX3"/>
              <a:gd fmla="*/ 143294 h 250588" name="connsiteY3"/>
              <a:gd fmla="*/ 0 w 576064" name="connsiteX4"/>
              <a:gd fmla="*/ 143294 h 250588" name="connsiteY4"/>
              <a:gd fmla="*/ 0 w 576064" name="connsiteX5"/>
              <a:gd fmla="*/ 107294 h 250588" name="connsiteY5"/>
              <a:gd fmla="*/ 360040 w 576064" name="connsiteX6"/>
              <a:gd fmla="*/ 107294 h 25058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50588" w="576064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1500">
              <a:solidFill>
                <a:srgbClr val="FE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MH_Text_1">
            <a:extLst>
              <a:ext uri="{FF2B5EF4-FFF2-40B4-BE49-F238E27FC236}">
                <a16:creationId xmlns:a16="http://schemas.microsoft.com/office/drawing/2014/main" id="{F84205DE-2CF2-4ACF-BD41-A1F76CC4AC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29273" y="3832877"/>
            <a:ext cx="2971213" cy="101042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5FD2964D-489B-46E5-A7BB-275FBDCE824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01629" y="1853353"/>
            <a:ext cx="2662525" cy="398488"/>
          </a:xfrm>
          <a:prstGeom prst="rect">
            <a:avLst/>
          </a:prstGeom>
          <a:noFill/>
        </p:spPr>
        <p:txBody>
          <a:bodyPr anchor="ctr" anchorCtr="0" rtlCol="0" wrap="square">
            <a:noAutofit/>
          </a:bodyPr>
          <a:lstStyle/>
          <a:p>
            <a:pPr algn="ctr">
              <a:lnSpc>
                <a:spcPct val="170000"/>
              </a:lnSpc>
            </a:pPr>
            <a:r>
              <a:rPr altLang="en-US" b="1" lang="zh-CN" sz="1600">
                <a:solidFill>
                  <a:srgbClr val="349A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中国千图网素材平台</a:t>
            </a:r>
          </a:p>
        </p:txBody>
      </p:sp>
      <p:sp>
        <p:nvSpPr>
          <p:cNvPr id="18" name="MH_Text_1">
            <a:extLst>
              <a:ext uri="{FF2B5EF4-FFF2-40B4-BE49-F238E27FC236}">
                <a16:creationId xmlns:a16="http://schemas.microsoft.com/office/drawing/2014/main" id="{8A47D9F5-F4B3-4F76-B05F-8603DCE781B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21287" y="3832877"/>
            <a:ext cx="2971213" cy="101042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</p:txBody>
      </p:sp>
      <p:sp>
        <p:nvSpPr>
          <p:cNvPr id="19" name="MH_Text_1">
            <a:extLst>
              <a:ext uri="{FF2B5EF4-FFF2-40B4-BE49-F238E27FC236}">
                <a16:creationId xmlns:a16="http://schemas.microsoft.com/office/drawing/2014/main" id="{99429AE2-F832-442B-B63F-2107C2C371C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13301" y="3832877"/>
            <a:ext cx="2971213" cy="101042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</p:txBody>
      </p:sp>
      <p:sp>
        <p:nvSpPr>
          <p:cNvPr id="20" name="MH_Text_1">
            <a:extLst>
              <a:ext uri="{FF2B5EF4-FFF2-40B4-BE49-F238E27FC236}">
                <a16:creationId xmlns:a16="http://schemas.microsoft.com/office/drawing/2014/main" id="{D56DA9B3-7959-49E4-96B7-A0AA0F878FC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005315" y="3832877"/>
            <a:ext cx="2971213" cy="101042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点击此处更换文本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58pic.com</a:t>
            </a: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ED6BCFD3-30D9-4407-B566-D48EA8EADA2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2669" y="1853353"/>
            <a:ext cx="2662525" cy="398488"/>
          </a:xfrm>
          <a:prstGeom prst="rect">
            <a:avLst/>
          </a:prstGeom>
          <a:noFill/>
        </p:spPr>
        <p:txBody>
          <a:bodyPr anchor="ctr" anchorCtr="0" rtlCol="0" wrap="square">
            <a:noAutofit/>
          </a:bodyPr>
          <a:lstStyle/>
          <a:p>
            <a:pPr algn="ctr">
              <a:lnSpc>
                <a:spcPct val="170000"/>
              </a:lnSpc>
            </a:pPr>
            <a:r>
              <a:rPr altLang="en-US" b="1" lang="zh-CN" sz="1600">
                <a:solidFill>
                  <a:srgbClr val="349A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中国千图网素材平台</a:t>
            </a:r>
          </a:p>
        </p:txBody>
      </p:sp>
      <p:sp>
        <p:nvSpPr>
          <p:cNvPr id="22" name="MH_SubTitle_1">
            <a:extLst>
              <a:ext uri="{FF2B5EF4-FFF2-40B4-BE49-F238E27FC236}">
                <a16:creationId xmlns:a16="http://schemas.microsoft.com/office/drawing/2014/main" id="{F31F8945-C954-44A4-8650-E15EC5CF508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617149" y="1853353"/>
            <a:ext cx="2662525" cy="398488"/>
          </a:xfrm>
          <a:prstGeom prst="rect">
            <a:avLst/>
          </a:prstGeom>
          <a:noFill/>
        </p:spPr>
        <p:txBody>
          <a:bodyPr anchor="ctr" anchorCtr="0" rtlCol="0" wrap="square">
            <a:noAutofit/>
          </a:bodyPr>
          <a:lstStyle/>
          <a:p>
            <a:pPr algn="ctr">
              <a:lnSpc>
                <a:spcPct val="170000"/>
              </a:lnSpc>
            </a:pPr>
            <a:r>
              <a:rPr altLang="en-US" b="1" lang="zh-CN" sz="1600">
                <a:solidFill>
                  <a:srgbClr val="0086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中国千图网素材平台</a:t>
            </a: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F55DF63C-3805-47D9-96FF-81C34C235DA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48190" y="1853353"/>
            <a:ext cx="2662525" cy="398488"/>
          </a:xfrm>
          <a:prstGeom prst="rect">
            <a:avLst/>
          </a:prstGeom>
          <a:noFill/>
        </p:spPr>
        <p:txBody>
          <a:bodyPr anchor="ctr" anchorCtr="0" rtlCol="0" wrap="square">
            <a:noAutofit/>
          </a:bodyPr>
          <a:lstStyle/>
          <a:p>
            <a:pPr algn="ctr">
              <a:lnSpc>
                <a:spcPct val="170000"/>
              </a:lnSpc>
            </a:pPr>
            <a:r>
              <a:rPr altLang="en-US" b="1" lang="zh-CN" sz="1600">
                <a:solidFill>
                  <a:srgbClr val="00866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中国千图网素材平台</a:t>
            </a:r>
          </a:p>
        </p:txBody>
      </p:sp>
    </p:spTree>
    <p:extLst>
      <p:ext uri="{BB962C8B-B14F-4D97-AF65-F5344CB8AC3E}">
        <p14:creationId val="1386114957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351DC2D-EEF3-42CE-A35D-2F4EEAE0BE48}"/>
              </a:ext>
            </a:extLst>
          </p:cNvPr>
          <p:cNvGrpSpPr/>
          <p:nvPr/>
        </p:nvGrpSpPr>
        <p:grpSpPr>
          <a:xfrm>
            <a:off x="3497943" y="0"/>
            <a:ext cx="8694056" cy="6858000"/>
            <a:chOff x="3497943" y="0"/>
            <a:chExt cx="8694056" cy="6858000"/>
          </a:xfrm>
        </p:grpSpPr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5A66EDE0-7FE7-49FB-AC45-031B0B5787A5}"/>
                </a:ext>
              </a:extLst>
            </p:cNvPr>
            <p:cNvSpPr/>
            <p:nvPr/>
          </p:nvSpPr>
          <p:spPr>
            <a:xfrm rot="10800000">
              <a:off x="3497943" y="0"/>
              <a:ext cx="8694056" cy="6858000"/>
            </a:xfrm>
            <a:prstGeom prst="rtTriangle">
              <a:avLst/>
            </a:prstGeom>
            <a:solidFill>
              <a:srgbClr val="008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FF15BD4-0742-4B60-9AA1-AA049ADA4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729" l="30833" r="2619" t="7729"/>
            <a:stretch>
              <a:fillRect/>
            </a:stretch>
          </p:blipFill>
          <p:spPr>
            <a:xfrm>
              <a:off x="4078513" y="0"/>
              <a:ext cx="8113486" cy="6858000"/>
            </a:xfrm>
            <a:custGeom>
              <a:gdLst>
                <a:gd fmla="*/ 0 w 8113486" name="connsiteX0"/>
                <a:gd fmla="*/ 0 h 6858000" name="connsiteY0"/>
                <a:gd fmla="*/ 8113486 w 8113486" name="connsiteX1"/>
                <a:gd fmla="*/ 0 h 6858000" name="connsiteY1"/>
                <a:gd fmla="*/ 8113486 w 8113486" name="connsiteX2"/>
                <a:gd fmla="*/ 6858000 h 68580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6858000" w="8113486">
                  <a:moveTo>
                    <a:pt x="0" y="0"/>
                  </a:moveTo>
                  <a:lnTo>
                    <a:pt x="8113486" y="0"/>
                  </a:lnTo>
                  <a:lnTo>
                    <a:pt x="8113486" y="6858000"/>
                  </a:ln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0F456E2-C719-42D7-947C-7DD646E4E17B}"/>
              </a:ext>
            </a:extLst>
          </p:cNvPr>
          <p:cNvSpPr txBox="1"/>
          <p:nvPr/>
        </p:nvSpPr>
        <p:spPr>
          <a:xfrm>
            <a:off x="523693" y="4019593"/>
            <a:ext cx="704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本年度银行财务报告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9D9F9C-EE81-42B2-A5CD-B49EC7B5D342}"/>
              </a:ext>
            </a:extLst>
          </p:cNvPr>
          <p:cNvSpPr txBox="1"/>
          <p:nvPr/>
        </p:nvSpPr>
        <p:spPr>
          <a:xfrm>
            <a:off x="523693" y="5035256"/>
            <a:ext cx="592557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400">
                <a:solidFill>
                  <a:srgbClr val="00826C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BANKING ANALYSIS OF THE YEAR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47BDB4-C5F4-4568-BF37-89CF9DA427F3}"/>
              </a:ext>
            </a:extLst>
          </p:cNvPr>
          <p:cNvSpPr txBox="1"/>
          <p:nvPr/>
        </p:nvSpPr>
        <p:spPr>
          <a:xfrm>
            <a:off x="523692" y="3429000"/>
            <a:ext cx="3865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000">
                <a:solidFill>
                  <a:srgbClr val="0082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02/PART TWO</a:t>
            </a:r>
          </a:p>
        </p:txBody>
      </p:sp>
    </p:spTree>
    <p:extLst>
      <p:ext uri="{BB962C8B-B14F-4D97-AF65-F5344CB8AC3E}">
        <p14:creationId val="245001058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tags/tag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0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0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0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0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0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0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0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0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0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0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ags/tag1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1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1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2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2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2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2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2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2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2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2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2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2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3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3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3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3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3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3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3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3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3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3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4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41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4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43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4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4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4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4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48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4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5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51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5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5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5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5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56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57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5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5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6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6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6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6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6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6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6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6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6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6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7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7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7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73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74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75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76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77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7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7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8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80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81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82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83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84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85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86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87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88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89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9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90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91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92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93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94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95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96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97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ags/tag98.xml><?xml version="1.0" encoding="utf-8"?>
<p:tagLst xmlns:p="http://schemas.openxmlformats.org/presentationml/2006/main">
  <p:tag name="MH" val="20151107092138"/>
  <p:tag name="MH_LIBRARY" val="GRAPHIC"/>
  <p:tag name="MH_ORDER" val="1"/>
  <p:tag name="MH_TYPE" val="Text"/>
</p:tagLst>
</file>

<file path=ppt/tags/tag99.xml><?xml version="1.0" encoding="utf-8"?>
<p:tagLst xmlns:p="http://schemas.openxmlformats.org/presentationml/2006/main">
  <p:tag name="MH" val="20151107092138"/>
  <p:tag name="MH_LIBRARY" val="GRAPHIC"/>
  <p:tag name="MH_ORDER" val="1"/>
  <p:tag name="MH_TYPE" val="SubTitle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254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等线 Light</vt:lpstr>
      <vt:lpstr>等线</vt:lpstr>
      <vt:lpstr>Calibri Light</vt:lpstr>
      <vt:lpstr>Calibri</vt:lpstr>
      <vt:lpstr>微软雅黑</vt:lpstr>
      <vt:lpstr>Impact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2021-08-22T12:06:40Z</dcterms:created>
  <cp:lastPrinted>2021-08-22T12:06:40Z</cp:lastPrinted>
  <dcterms:modified xsi:type="dcterms:W3CDTF">2021-08-22T05:46:07Z</dcterms:modified>
  <cp:revision>1</cp:revision>
</cp:coreProperties>
</file>