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3"/>
  </p:notesMasterIdLst>
  <p:sldIdLst>
    <p:sldId id="257" r:id="rId4"/>
    <p:sldId id="258" r:id="rId5"/>
    <p:sldId id="259" r:id="rId6"/>
    <p:sldId id="264" r:id="rId7"/>
    <p:sldId id="265" r:id="rId8"/>
    <p:sldId id="266" r:id="rId9"/>
    <p:sldId id="267" r:id="rId10"/>
    <p:sldId id="268" r:id="rId11"/>
    <p:sldId id="281" r:id="rId12"/>
    <p:sldId id="269" r:id="rId13"/>
    <p:sldId id="270" r:id="rId14"/>
    <p:sldId id="271" r:id="rId15"/>
    <p:sldId id="272" r:id="rId16"/>
    <p:sldId id="273" r:id="rId17"/>
    <p:sldId id="282" r:id="rId18"/>
    <p:sldId id="274" r:id="rId19"/>
    <p:sldId id="275" r:id="rId20"/>
    <p:sldId id="276" r:id="rId21"/>
    <p:sldId id="283" r:id="rId22"/>
    <p:sldId id="277" r:id="rId23"/>
    <p:sldId id="278" r:id="rId24"/>
    <p:sldId id="279" r:id="rId25"/>
    <p:sldId id="280" r:id="rId26"/>
    <p:sldId id="284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00" y="114"/>
      </p:cViewPr>
      <p:guideLst>
        <p:guide orient="horz" pos="98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1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41833-D7D2-43E1-A1C6-4956940BC84E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FA317-5E16-47FF-BEB2-87C6BAAE3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4200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92315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77274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19979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92423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75906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12913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99765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674261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71180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18328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93241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05355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79576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08979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56739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31155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6292579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AD8240-3148-4746-BA4B-7B32B016B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51CC32A-496B-42D5-8EC6-30D10EB5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F25E7C-B1D9-4999-8D1F-ED84C4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8A7BBD-E847-449A-AA53-B3DBD3F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910074-A50B-4F6C-9D3A-997C1681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9835927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6F3415-0A6E-4DE3-88B2-28E3020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E31FD0E-70F4-4FE8-BC80-B6DA28E8B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527977-21C6-4B35-81A1-E9ACD684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0C14C7-634C-47F0-B111-6D43CB09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47A43F5-75A1-4409-ADD1-D790DF59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5693473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5EA7536-D96F-400A-84FA-EE0431868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D80802C-D1E2-4C80-BE8C-D027A1D80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5BE6F8-219E-413C-B399-2A6399D6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79AEE5-26EE-4C85-8E5E-E8601177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C8C42C-BCED-4376-A8E1-FBA47CCF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FC8E0B0-E21F-4372-8D0F-E401BD7F0C7D}"/>
              </a:ext>
            </a:extLst>
          </p:cNvPr>
          <p:cNvSpPr txBox="1"/>
          <p:nvPr userDrawn="1"/>
        </p:nvSpPr>
        <p:spPr>
          <a:xfrm>
            <a:off x="4218317" y="2286000"/>
            <a:ext cx="302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www.tukuppt.com </a:t>
            </a:r>
            <a:r>
              <a:rPr lang="zh-CN" altLang="en-US">
                <a:solidFill>
                  <a:schemeClr val="bg1"/>
                </a:solidFill>
              </a:rPr>
              <a:t>熊猫办公 高效办公在熊猫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A85526C-BB76-4590-B86E-39951DF37361}"/>
              </a:ext>
            </a:extLst>
          </p:cNvPr>
          <p:cNvSpPr txBox="1"/>
          <p:nvPr userDrawn="1"/>
        </p:nvSpPr>
        <p:spPr>
          <a:xfrm>
            <a:off x="4218316" y="3678129"/>
            <a:ext cx="5503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chemeClr val="bg1"/>
                </a:solidFill>
              </a:rPr>
              <a:t>该作品版权为熊猫办公所有，请勿盗版，否则我们将按照</a:t>
            </a:r>
            <a:r>
              <a:rPr lang="en-US" altLang="zh-CN">
                <a:solidFill>
                  <a:schemeClr val="bg1"/>
                </a:solidFill>
                <a:effectLst/>
              </a:rPr>
              <a:t>《</a:t>
            </a:r>
            <a:r>
              <a:rPr lang="zh-CN" altLang="en-US">
                <a:solidFill>
                  <a:schemeClr val="bg1"/>
                </a:solidFill>
                <a:effectLst/>
              </a:rPr>
              <a:t>中华人民共和国著作权法</a:t>
            </a:r>
            <a:r>
              <a:rPr lang="en-US" altLang="zh-CN">
                <a:solidFill>
                  <a:schemeClr val="bg1"/>
                </a:solidFill>
                <a:effectLst/>
              </a:rPr>
              <a:t>》</a:t>
            </a:r>
            <a:r>
              <a:rPr lang="zh-CN" altLang="en-US">
                <a:solidFill>
                  <a:schemeClr val="bg1"/>
                </a:solidFill>
                <a:effectLst/>
              </a:rPr>
              <a:t>进行维权工作。</a:t>
            </a:r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val="341771200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7823309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7132710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3056521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54267339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9318035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3040133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32056333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8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668354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C06C8B-3FFA-465E-BBD4-66F625EA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D2C06C-38E0-4052-90C3-34D76C49C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14FF9F-64CF-48F0-9865-817A3C67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DFB08F-E192-48E0-9032-C1389CE0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655902-398F-4442-BFD8-731BAF5A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41148024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9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8322811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0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81469578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16476171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21413773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3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14331873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4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36381012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5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37903804"/>
      </p:ext>
    </p:extLst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6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81501454"/>
      </p:ext>
    </p:extLst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7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56541532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1059731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CA5E3A-4A41-4F73-A3A1-EC72B090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29AFC29-6332-4492-9285-A0418B56B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A3F6DF-3B49-481C-8199-D371B240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98FB59-4AA8-45EA-9B9E-82D9B84B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B2A394-124D-4F37-9BD3-DD17561A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99000005"/>
      </p:ext>
    </p:extLst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13656509"/>
      </p:ext>
    </p:extLst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28045247"/>
      </p:ext>
    </p:extLst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16312857"/>
      </p:ext>
    </p:extLst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87225265"/>
      </p:ext>
    </p:extLst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55743857"/>
      </p:ext>
    </p:extLst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52497963"/>
      </p:ext>
    </p:extLst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16653310"/>
      </p:ext>
    </p:extLst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15215748"/>
      </p:ext>
    </p:extLst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22620327"/>
      </p:ext>
    </p:extLst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0559800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5F11B9-A495-4E50-B767-C28445DE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E66B8F-31CE-4C4A-BA93-E9868EAF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70A5FB8-642F-4221-8862-0F7DC55DB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462E781-5F45-47EB-85D1-75BCC226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E229F42-3063-4EC2-A927-2B503755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99879A-EFE9-4C35-8BC8-83B21551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0742079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999036-B6F6-4846-9EBC-2D1E2101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601D12E-4C54-40ED-BAD5-EA824CE6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C456FEA-986E-44D7-8675-9006DB4F6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C4BD64E-F292-41EA-A7CE-2DC890263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4E11F10-D94A-4C55-9672-1DE9FA8F6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93CE2B1-BCED-4AF2-9798-454A9C47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7E462DE-4C04-437B-9047-D94E6CB3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43BDB45-E029-4677-94CB-8A1A3DFA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8377487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41ED8-8C3F-4EB3-92C5-33A0EAF4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E4D1BAF-403B-4803-86C6-1E3AD3AB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2AA558D-D833-4A3D-AAC9-04655BB3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EE9AE99-6EBB-4793-8E85-3D8E148B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9534120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9222988-F7A5-40D8-93C2-FFC76DD6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09A7AB5-A93E-4BB9-B456-29E36D7D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6456C9-71B0-4254-B323-89F5CF60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4633517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CD1FAB-B226-4561-BB40-894687518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FEEBC1-5908-46CD-8BE4-D21430F3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0A38BA2-129C-4C83-91E4-70AE5F4B0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7F831B-A5D5-4402-B859-E8CC69F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431C191-134A-47F1-A55C-C841FFD6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D292E3-562D-4157-963D-FA5B17C5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4133502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576ED4-9A28-4464-992D-FC79EF3E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9F03FEC-A4CC-4EAF-8556-78DF6C6E3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19E19BE-2FE5-436F-9DEC-0CF409025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6F6EAA-3DF6-4EA4-9068-AEE5F78E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6C1105-777B-4977-97DA-DF5E17B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A560B3E-6416-47DC-A8AE-3951B072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8028876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slideLayouts/slideLayout17.xml" Type="http://schemas.openxmlformats.org/officeDocument/2006/relationships/slideLayout"/><Relationship Id="rId18" Target="../slideLayouts/slideLayout18.xml" Type="http://schemas.openxmlformats.org/officeDocument/2006/relationships/slideLayout"/><Relationship Id="rId19" Target="../slideLayouts/slideLayout19.xml" Type="http://schemas.openxmlformats.org/officeDocument/2006/relationships/slideLayout"/><Relationship Id="rId2" Target="../slideLayouts/slideLayout2.xml" Type="http://schemas.openxmlformats.org/officeDocument/2006/relationships/slideLayout"/><Relationship Id="rId20" Target="../slideLayouts/slideLayout20.xml" Type="http://schemas.openxmlformats.org/officeDocument/2006/relationships/slideLayout"/><Relationship Id="rId21" Target="../slideLayouts/slideLayout21.xml" Type="http://schemas.openxmlformats.org/officeDocument/2006/relationships/slideLayout"/><Relationship Id="rId22" Target="../slideLayouts/slideLayout22.xml" Type="http://schemas.openxmlformats.org/officeDocument/2006/relationships/slideLayout"/><Relationship Id="rId23" Target="../slideLayouts/slideLayout23.xml" Type="http://schemas.openxmlformats.org/officeDocument/2006/relationships/slideLayout"/><Relationship Id="rId24" Target="../slideLayouts/slideLayout24.xml" Type="http://schemas.openxmlformats.org/officeDocument/2006/relationships/slideLayout"/><Relationship Id="rId25" Target="../slideLayouts/slideLayout25.xml" Type="http://schemas.openxmlformats.org/officeDocument/2006/relationships/slideLayout"/><Relationship Id="rId26" Target="../slideLayouts/slideLayout26.xml" Type="http://schemas.openxmlformats.org/officeDocument/2006/relationships/slideLayout"/><Relationship Id="rId27" Target="../slideLayouts/slideLayout27.xml" Type="http://schemas.openxmlformats.org/officeDocument/2006/relationships/slideLayout"/><Relationship Id="rId28" Target="../slideLayouts/slideLayout28.xml" Type="http://schemas.openxmlformats.org/officeDocument/2006/relationships/slideLayout"/><Relationship Id="rId29" Target="../theme/theme1.xml" Type="http://schemas.openxmlformats.org/officeDocument/2006/relationships/theme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9.xml" Type="http://schemas.openxmlformats.org/officeDocument/2006/relationships/slideLayout"/><Relationship Id="rId10" Target="../slideLayouts/slideLayout38.xml" Type="http://schemas.openxmlformats.org/officeDocument/2006/relationships/slideLayout"/><Relationship Id="rId11" Target="../slideLayouts/slideLayout39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30.xml" Type="http://schemas.openxmlformats.org/officeDocument/2006/relationships/slideLayout"/><Relationship Id="rId3" Target="../slideLayouts/slideLayout31.xml" Type="http://schemas.openxmlformats.org/officeDocument/2006/relationships/slideLayout"/><Relationship Id="rId4" Target="../slideLayouts/slideLayout32.xml" Type="http://schemas.openxmlformats.org/officeDocument/2006/relationships/slideLayout"/><Relationship Id="rId5" Target="../slideLayouts/slideLayout33.xml" Type="http://schemas.openxmlformats.org/officeDocument/2006/relationships/slideLayout"/><Relationship Id="rId6" Target="../slideLayouts/slideLayout34.xml" Type="http://schemas.openxmlformats.org/officeDocument/2006/relationships/slideLayout"/><Relationship Id="rId7" Target="../slideLayouts/slideLayout35.xml" Type="http://schemas.openxmlformats.org/officeDocument/2006/relationships/slideLayout"/><Relationship Id="rId8" Target="../slideLayouts/slideLayout36.xml" Type="http://schemas.openxmlformats.org/officeDocument/2006/relationships/slideLayout"/><Relationship Id="rId9" Target="../slideLayouts/slideLayout37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429047F-5DE1-40DA-AC24-00876ED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2D65A70-6F68-4B83-92A0-6D80F28C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1EB68C-B904-4D82-949D-22E3B851D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6AE24F-59F4-4360-AE82-7A8125C36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A32B3F-6528-4220-A583-FE0D7554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3031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8974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7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9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0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4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6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5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6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7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8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4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5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6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096000" y="1507872"/>
            <a:ext cx="6095999" cy="3710704"/>
          </a:xfrm>
          <a:prstGeom prst="rect">
            <a:avLst/>
          </a:prstGeom>
        </p:spPr>
      </p:pic>
      <p:sp>
        <p:nvSpPr>
          <p:cNvPr id="32" name="文本框 15"/>
          <p:cNvSpPr txBox="1"/>
          <p:nvPr/>
        </p:nvSpPr>
        <p:spPr>
          <a:xfrm>
            <a:off x="750653" y="1699806"/>
            <a:ext cx="1725930" cy="1005840"/>
          </a:xfrm>
          <a:prstGeom prst="rect">
            <a:avLst/>
          </a:prstGeom>
          <a:noFill/>
        </p:spPr>
        <p:txBody>
          <a:bodyPr rtlCol="0" wrap="none">
            <a:prstTxWarp prst="textPlain">
              <a:avLst/>
            </a:prstTxWarp>
            <a:spAutoFit/>
          </a:bodyPr>
          <a:lstStyle/>
          <a:p>
            <a:r>
              <a:rPr altLang="zh-CN" b="1" lang="en-US" smtClean="0" sz="6000">
                <a:solidFill>
                  <a:schemeClr val="tx1">
                    <a:lumMod val="95000"/>
                    <a:lumOff val="5000"/>
                  </a:schemeClr>
                </a:solidFill>
                <a:latin charset="0" panose="020b0503020202020204" pitchFamily="34" typeface="Agency FB"/>
                <a:ea charset="-122" panose="020b0400000000000000" pitchFamily="34" typeface="Noto Sans S Chinese DemiLight"/>
                <a:cs charset="0" panose="020b0604020202020204" pitchFamily="34" typeface="Arial"/>
                <a:sym charset="0" panose="020b0502020202020204" pitchFamily="34" typeface="Century Gothic"/>
              </a:rPr>
              <a:t>2021</a:t>
            </a:r>
          </a:p>
        </p:txBody>
      </p:sp>
      <p:sp>
        <p:nvSpPr>
          <p:cNvPr id="33" name="文本框 29"/>
          <p:cNvSpPr txBox="1"/>
          <p:nvPr/>
        </p:nvSpPr>
        <p:spPr>
          <a:xfrm>
            <a:off x="571679" y="2935060"/>
            <a:ext cx="6485559" cy="100584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altLang="en-US" b="1" lang="zh-CN" smtClean="0" sz="60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400000000000000" pitchFamily="34" typeface="Noto Sans S Chinese DemiLight"/>
                <a:ea charset="-122" panose="020b0400000000000000" pitchFamily="34" typeface="Noto Sans S Chinese DemiLight"/>
                <a:cs typeface="+mn-ea"/>
                <a:sym typeface="+mn-lt"/>
              </a:rPr>
              <a:t>企业员工执行力</a:t>
            </a:r>
          </a:p>
        </p:txBody>
      </p:sp>
      <p:sp>
        <p:nvSpPr>
          <p:cNvPr id="36" name="矩形 35"/>
          <p:cNvSpPr/>
          <p:nvPr/>
        </p:nvSpPr>
        <p:spPr>
          <a:xfrm>
            <a:off x="2809461" y="1557338"/>
            <a:ext cx="1825950" cy="106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latin charset="2" panose="00000400000000000000" pitchFamily="2" typeface="AIGDT"/>
                <a:ea charset="-122" panose="020b0400000000000000" pitchFamily="34" typeface="Noto Sans S Chinese DemiLight"/>
                <a:cs typeface="+mn-ea"/>
                <a:sym typeface="+mn-lt"/>
              </a:rPr>
              <a:t>COOPERATION</a:t>
            </a:r>
          </a:p>
        </p:txBody>
      </p:sp>
      <p:sp>
        <p:nvSpPr>
          <p:cNvPr id="38" name="Rectangle 191"/>
          <p:cNvSpPr/>
          <p:nvPr/>
        </p:nvSpPr>
        <p:spPr bwMode="auto">
          <a:xfrm>
            <a:off x="666515" y="4033076"/>
            <a:ext cx="5640287" cy="66751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altLang="zh-CN" lang="en-US" sz="1050">
                <a:solidFill>
                  <a:schemeClr val="tx1">
                    <a:lumMod val="95000"/>
                    <a:lumOff val="5000"/>
                  </a:schemeClr>
                </a:solidFill>
                <a:latin charset="0" panose="020b0502020202020204" pitchFamily="34" typeface="Century Gothic"/>
                <a:ea charset="-122" panose="020b0400000000000000" pitchFamily="34" typeface="Noto Sans S Chinese DemiLight"/>
                <a:sym charset="0" panose="020b0502020202020204" pitchFamily="34" typeface="Century Gothic"/>
              </a:rPr>
              <a:t>The spring and autumn period and the visual studio is one of the enterprises and individuals to provide professional creativity, brand integration design consultants, more than 15 years working experience.</a:t>
            </a:r>
          </a:p>
        </p:txBody>
      </p:sp>
      <p:sp>
        <p:nvSpPr>
          <p:cNvPr id="39" name="文本占位符 4"/>
          <p:cNvSpPr txBox="1"/>
          <p:nvPr/>
        </p:nvSpPr>
        <p:spPr>
          <a:xfrm>
            <a:off x="656062" y="5100980"/>
            <a:ext cx="2577979" cy="381098"/>
          </a:xfrm>
          <a:prstGeom prst="rect">
            <a:avLst/>
          </a:prstGeom>
        </p:spPr>
        <p:txBody>
          <a:bodyPr/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charset="2" panose="05000000000000000000" pitchFamily="2" typeface="Wingdings"/>
              <a:buChar char="u"/>
            </a:pPr>
            <a:r>
              <a:rPr altLang="en-US" lang="zh-CN" smtClean="0" sz="1800">
                <a:solidFill>
                  <a:schemeClr val="tx1">
                    <a:lumMod val="95000"/>
                    <a:lumOff val="5000"/>
                  </a:schemeClr>
                </a:solidFill>
                <a:latin charset="0" panose="020b0502020202020204" pitchFamily="34" typeface="Century Gothic"/>
                <a:ea charset="-122" panose="020b0400000000000000" pitchFamily="34" typeface="Noto Sans S Chinese DemiLight"/>
                <a:sym charset="0" panose="020b0502020202020204" pitchFamily="34" typeface="Century Gothic"/>
              </a:rPr>
              <a:t>汇报人：优页PPT</a:t>
            </a:r>
          </a:p>
        </p:txBody>
      </p:sp>
      <p:sp>
        <p:nvSpPr>
          <p:cNvPr id="40" name="文本占位符 5"/>
          <p:cNvSpPr txBox="1"/>
          <p:nvPr/>
        </p:nvSpPr>
        <p:spPr>
          <a:xfrm>
            <a:off x="3106184" y="5100980"/>
            <a:ext cx="2577979" cy="381098"/>
          </a:xfrm>
          <a:prstGeom prst="rect">
            <a:avLst/>
          </a:prstGeom>
        </p:spPr>
        <p:txBody>
          <a:bodyPr/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charset="2" panose="05000000000000000000" pitchFamily="2" typeface="Wingdings"/>
              <a:buChar char="u"/>
            </a:pPr>
            <a:r>
              <a:rPr altLang="en-US" lang="zh-CN" smtClean="0" sz="1800">
                <a:solidFill>
                  <a:schemeClr val="tx1">
                    <a:lumMod val="95000"/>
                    <a:lumOff val="5000"/>
                  </a:schemeClr>
                </a:solidFill>
                <a:latin charset="0" panose="020b0502020202020204" pitchFamily="34" typeface="Century Gothic"/>
                <a:ea charset="-122" panose="020b0400000000000000" pitchFamily="34" typeface="Noto Sans S Chinese DemiLight"/>
                <a:sym charset="0" panose="020b0502020202020204" pitchFamily="34" typeface="Century Gothic"/>
              </a:rPr>
              <a:t>汇报时间：202X.XX</a:t>
            </a:r>
          </a:p>
        </p:txBody>
      </p:sp>
    </p:spTree>
    <p:extLst>
      <p:ext uri="{BB962C8B-B14F-4D97-AF65-F5344CB8AC3E}">
        <p14:creationId val="4179016804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2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"/>
      <p:bldP grpId="0" spid="33"/>
      <p:bldP grpId="0" spid="36"/>
      <p:bldP grpId="0" spid="38"/>
      <p:bldP grpId="0" spid="39"/>
      <p:bldP grpId="0" spid="40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19" name="Oval 2918"/>
          <p:cNvSpPr/>
          <p:nvPr/>
        </p:nvSpPr>
        <p:spPr>
          <a:xfrm>
            <a:off x="2042605" y="2506131"/>
            <a:ext cx="430800" cy="430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20" name="TextBox 2919"/>
          <p:cNvSpPr txBox="1"/>
          <p:nvPr/>
        </p:nvSpPr>
        <p:spPr>
          <a:xfrm>
            <a:off x="2085603" y="2583031"/>
            <a:ext cx="3448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2089" name="Arrow: U-Turn 22088"/>
          <p:cNvSpPr/>
          <p:nvPr/>
        </p:nvSpPr>
        <p:spPr>
          <a:xfrm rot="5400000">
            <a:off x="2954217" y="-825921"/>
            <a:ext cx="3640016" cy="9548450"/>
          </a:xfrm>
          <a:prstGeom prst="uturnArrow">
            <a:avLst>
              <a:gd fmla="val 7711" name="adj1"/>
              <a:gd fmla="val 10606" name="adj2"/>
              <a:gd fmla="val 15896" name="adj3"/>
              <a:gd fmla="val 43750" name="adj4"/>
              <a:gd fmla="val 74816" name="adj5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2088" name="Oval 22087"/>
          <p:cNvSpPr/>
          <p:nvPr/>
        </p:nvSpPr>
        <p:spPr>
          <a:xfrm>
            <a:off x="1268101" y="1735759"/>
            <a:ext cx="1029387" cy="102938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13" name="TextBox 2912"/>
          <p:cNvSpPr txBox="1"/>
          <p:nvPr/>
        </p:nvSpPr>
        <p:spPr>
          <a:xfrm>
            <a:off x="1510358" y="2096563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现实</a:t>
            </a:r>
          </a:p>
        </p:txBody>
      </p:sp>
      <p:sp>
        <p:nvSpPr>
          <p:cNvPr id="2922" name="Oval 2921"/>
          <p:cNvSpPr/>
          <p:nvPr/>
        </p:nvSpPr>
        <p:spPr>
          <a:xfrm>
            <a:off x="4202709" y="2501734"/>
            <a:ext cx="430800" cy="430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23" name="TextBox 2922"/>
          <p:cNvSpPr txBox="1"/>
          <p:nvPr/>
        </p:nvSpPr>
        <p:spPr>
          <a:xfrm>
            <a:off x="4245707" y="2578634"/>
            <a:ext cx="3448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927" name="Oval 2926"/>
          <p:cNvSpPr/>
          <p:nvPr/>
        </p:nvSpPr>
        <p:spPr>
          <a:xfrm>
            <a:off x="3428205" y="1731362"/>
            <a:ext cx="1029387" cy="102938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26" name="TextBox 2925"/>
          <p:cNvSpPr txBox="1"/>
          <p:nvPr/>
        </p:nvSpPr>
        <p:spPr>
          <a:xfrm>
            <a:off x="3670462" y="2092166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预期</a:t>
            </a:r>
          </a:p>
        </p:txBody>
      </p:sp>
      <p:sp>
        <p:nvSpPr>
          <p:cNvPr id="2930" name="Oval 2929"/>
          <p:cNvSpPr/>
          <p:nvPr/>
        </p:nvSpPr>
        <p:spPr>
          <a:xfrm>
            <a:off x="6362813" y="2501734"/>
            <a:ext cx="430800" cy="430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31" name="TextBox 2930"/>
          <p:cNvSpPr txBox="1"/>
          <p:nvPr/>
        </p:nvSpPr>
        <p:spPr>
          <a:xfrm>
            <a:off x="6405811" y="2578634"/>
            <a:ext cx="3448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935" name="Oval 2934"/>
          <p:cNvSpPr/>
          <p:nvPr/>
        </p:nvSpPr>
        <p:spPr>
          <a:xfrm>
            <a:off x="5588309" y="1731362"/>
            <a:ext cx="1029387" cy="102938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34" name="TextBox 2933"/>
          <p:cNvSpPr txBox="1"/>
          <p:nvPr/>
        </p:nvSpPr>
        <p:spPr>
          <a:xfrm>
            <a:off x="5830566" y="2092166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方案</a:t>
            </a:r>
          </a:p>
        </p:txBody>
      </p:sp>
      <p:sp>
        <p:nvSpPr>
          <p:cNvPr id="2938" name="Oval 2937"/>
          <p:cNvSpPr/>
          <p:nvPr/>
        </p:nvSpPr>
        <p:spPr>
          <a:xfrm>
            <a:off x="8518572" y="2497337"/>
            <a:ext cx="430800" cy="430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39" name="TextBox 2938"/>
          <p:cNvSpPr txBox="1"/>
          <p:nvPr/>
        </p:nvSpPr>
        <p:spPr>
          <a:xfrm>
            <a:off x="8561570" y="2574237"/>
            <a:ext cx="3448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943" name="Oval 2942"/>
          <p:cNvSpPr/>
          <p:nvPr/>
        </p:nvSpPr>
        <p:spPr>
          <a:xfrm>
            <a:off x="7744068" y="1726965"/>
            <a:ext cx="1029387" cy="1029387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42" name="TextBox 2941"/>
          <p:cNvSpPr txBox="1"/>
          <p:nvPr/>
        </p:nvSpPr>
        <p:spPr>
          <a:xfrm>
            <a:off x="7986325" y="2087769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效果</a:t>
            </a:r>
          </a:p>
        </p:txBody>
      </p:sp>
      <p:sp>
        <p:nvSpPr>
          <p:cNvPr id="2946" name="Oval 2945"/>
          <p:cNvSpPr/>
          <p:nvPr/>
        </p:nvSpPr>
        <p:spPr>
          <a:xfrm>
            <a:off x="9693167" y="4111268"/>
            <a:ext cx="430800" cy="430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47" name="TextBox 2946"/>
          <p:cNvSpPr txBox="1"/>
          <p:nvPr/>
        </p:nvSpPr>
        <p:spPr>
          <a:xfrm>
            <a:off x="9736165" y="4188168"/>
            <a:ext cx="3448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951" name="Oval 2950"/>
          <p:cNvSpPr/>
          <p:nvPr/>
        </p:nvSpPr>
        <p:spPr>
          <a:xfrm>
            <a:off x="8918663" y="3340896"/>
            <a:ext cx="1029387" cy="102938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50" name="TextBox 2949"/>
          <p:cNvSpPr txBox="1"/>
          <p:nvPr/>
        </p:nvSpPr>
        <p:spPr>
          <a:xfrm>
            <a:off x="9160921" y="3701700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目标</a:t>
            </a:r>
          </a:p>
        </p:txBody>
      </p:sp>
      <p:sp>
        <p:nvSpPr>
          <p:cNvPr id="2954" name="Oval 2953"/>
          <p:cNvSpPr/>
          <p:nvPr/>
        </p:nvSpPr>
        <p:spPr>
          <a:xfrm>
            <a:off x="8522307" y="5545159"/>
            <a:ext cx="430800" cy="430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55" name="TextBox 2954"/>
          <p:cNvSpPr txBox="1"/>
          <p:nvPr/>
        </p:nvSpPr>
        <p:spPr>
          <a:xfrm>
            <a:off x="8565304" y="5622059"/>
            <a:ext cx="3448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959" name="Oval 2958"/>
          <p:cNvSpPr/>
          <p:nvPr/>
        </p:nvSpPr>
        <p:spPr>
          <a:xfrm>
            <a:off x="7747803" y="4774787"/>
            <a:ext cx="1029387" cy="102938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58" name="TextBox 2957"/>
          <p:cNvSpPr txBox="1"/>
          <p:nvPr/>
        </p:nvSpPr>
        <p:spPr>
          <a:xfrm>
            <a:off x="7812260" y="5135591"/>
            <a:ext cx="894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400">
                <a:solidFill>
                  <a:schemeClr val="bg1"/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科学论证</a:t>
            </a:r>
          </a:p>
        </p:txBody>
      </p:sp>
      <p:sp>
        <p:nvSpPr>
          <p:cNvPr id="2962" name="Oval 2961"/>
          <p:cNvSpPr/>
          <p:nvPr/>
        </p:nvSpPr>
        <p:spPr>
          <a:xfrm>
            <a:off x="6362117" y="5545159"/>
            <a:ext cx="430800" cy="430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63" name="TextBox 2962"/>
          <p:cNvSpPr txBox="1"/>
          <p:nvPr/>
        </p:nvSpPr>
        <p:spPr>
          <a:xfrm>
            <a:off x="6405114" y="5622059"/>
            <a:ext cx="3448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967" name="Oval 2966"/>
          <p:cNvSpPr/>
          <p:nvPr/>
        </p:nvSpPr>
        <p:spPr>
          <a:xfrm>
            <a:off x="5587613" y="4774787"/>
            <a:ext cx="1029387" cy="102938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66" name="TextBox 2965"/>
          <p:cNvSpPr txBox="1"/>
          <p:nvPr/>
        </p:nvSpPr>
        <p:spPr>
          <a:xfrm>
            <a:off x="5829871" y="5135591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1400">
                <a:solidFill>
                  <a:schemeClr val="bg1"/>
                </a:solidFill>
                <a:cs typeface="+mn-ea"/>
                <a:sym typeface="+mn-lt"/>
              </a:rPr>
              <a:t>实现</a:t>
            </a:r>
          </a:p>
        </p:txBody>
      </p:sp>
      <p:sp>
        <p:nvSpPr>
          <p:cNvPr id="2970" name="Oval 2969"/>
          <p:cNvSpPr/>
          <p:nvPr/>
        </p:nvSpPr>
        <p:spPr>
          <a:xfrm>
            <a:off x="4204160" y="5540762"/>
            <a:ext cx="430800" cy="4308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71" name="TextBox 2970"/>
          <p:cNvSpPr txBox="1"/>
          <p:nvPr/>
        </p:nvSpPr>
        <p:spPr>
          <a:xfrm>
            <a:off x="4247158" y="5617663"/>
            <a:ext cx="3448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975" name="Oval 2974"/>
          <p:cNvSpPr/>
          <p:nvPr/>
        </p:nvSpPr>
        <p:spPr>
          <a:xfrm>
            <a:off x="3429656" y="4770390"/>
            <a:ext cx="1029387" cy="1029387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974" name="TextBox 2973"/>
          <p:cNvSpPr txBox="1"/>
          <p:nvPr/>
        </p:nvSpPr>
        <p:spPr>
          <a:xfrm>
            <a:off x="3671914" y="5131195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1400">
                <a:solidFill>
                  <a:schemeClr val="bg1"/>
                </a:solidFill>
                <a:cs typeface="+mn-ea"/>
                <a:sym typeface="+mn-lt"/>
              </a:rPr>
              <a:t>轮子</a:t>
            </a:r>
          </a:p>
        </p:txBody>
      </p:sp>
      <p:grpSp>
        <p:nvGrpSpPr>
          <p:cNvPr id="2977" name="Group 2976"/>
          <p:cNvGrpSpPr/>
          <p:nvPr/>
        </p:nvGrpSpPr>
        <p:grpSpPr>
          <a:xfrm>
            <a:off x="1624656" y="3262278"/>
            <a:ext cx="6432665" cy="1281995"/>
            <a:chOff x="818927" y="1768000"/>
            <a:chExt cx="5302040" cy="1281995"/>
          </a:xfrm>
        </p:grpSpPr>
        <p:sp>
          <p:nvSpPr>
            <p:cNvPr id="2978" name="Rectangle 2977"/>
            <p:cNvSpPr/>
            <p:nvPr/>
          </p:nvSpPr>
          <p:spPr>
            <a:xfrm>
              <a:off x="818927" y="2199441"/>
              <a:ext cx="5302040" cy="6035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513715" fontAlgn="base" indent="34290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noProof="1" sz="1400">
                  <a:latin charset="-122" panose="020b0300000000000000" pitchFamily="34" typeface="Noto Sans S Chinese Light"/>
                  <a:ea charset="-122" panose="020b0300000000000000" pitchFamily="34" typeface="Noto Sans S Chinese Light"/>
                  <a:cs charset="-122" panose="020b0604020202020204" typeface="Arial Unicode MS"/>
                </a:rPr>
                <a:t>一系列的“为什么”让人很难找出理想的答案！但是，这些“为什么”的背后都隐含着一个重要的现实，那就是——执行不力！</a:t>
              </a:r>
            </a:p>
          </p:txBody>
        </p:sp>
        <p:sp>
          <p:nvSpPr>
            <p:cNvPr id="2979" name="TextBox 2978"/>
            <p:cNvSpPr txBox="1"/>
            <p:nvPr/>
          </p:nvSpPr>
          <p:spPr>
            <a:xfrm>
              <a:off x="2502110" y="1768001"/>
              <a:ext cx="2014006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 fontAlgn="auto"/>
              <a:r>
                <a:rPr altLang="en-US" b="1" lang="zh-CN" noProof="1" spc="225" sz="2000">
                  <a:solidFill>
                    <a:schemeClr val="tx2">
                      <a:lumMod val="75000"/>
                      <a:lumOff val="2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执行力为什么重要</a:t>
              </a:r>
            </a:p>
          </p:txBody>
        </p:sp>
      </p:grpSp>
      <p:sp>
        <p:nvSpPr>
          <p:cNvPr id="105" name="TextBox 104"/>
          <p:cNvSpPr txBox="1"/>
          <p:nvPr/>
        </p:nvSpPr>
        <p:spPr>
          <a:xfrm>
            <a:off x="1101265" y="6379028"/>
            <a:ext cx="23844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60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802877" y="52503"/>
            <a:ext cx="2987245" cy="1432470"/>
            <a:chOff x="1253451" y="52503"/>
            <a:chExt cx="2987245" cy="1432470"/>
          </a:xfrm>
        </p:grpSpPr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42" name="矩形 41"/>
            <p:cNvSpPr/>
            <p:nvPr/>
          </p:nvSpPr>
          <p:spPr>
            <a:xfrm>
              <a:off x="1323410" y="576675"/>
              <a:ext cx="2917286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执行力缺失原因</a:t>
              </a:r>
            </a:p>
          </p:txBody>
        </p:sp>
      </p:grpSp>
      <p:pic>
        <p:nvPicPr>
          <p:cNvPr id="43" name="图片 42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4236121423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2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220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2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22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22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2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2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2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2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2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2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2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2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2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2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2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2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2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2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2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2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2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2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29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2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2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29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2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2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29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2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2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grpId="0" id="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2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2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2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29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2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2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fill="hold" grpId="0" id="1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2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2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2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9"/>
                                        <p:tgtEl>
                                          <p:spTgt spid="29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2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2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fill="hold" grpId="0" id="1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2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fill="hold" grpId="0" id="1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1"/>
                                        <p:tgtEl>
                                          <p:spTgt spid="29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4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fill="hold" grpId="0" id="1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7"/>
                                        <p:tgtEl>
                                          <p:spTgt spid="29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2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9"/>
                                        <p:tgtEl>
                                          <p:spTgt spid="2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fill="hold" grpId="0" id="1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3"/>
                                        <p:tgtEl>
                                          <p:spTgt spid="29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5"/>
                                        <p:tgtEl>
                                          <p:spTgt spid="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6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fill="hold" grpId="0" id="1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9"/>
                                        <p:tgtEl>
                                          <p:spTgt spid="2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0"/>
                                        <p:tgtEl>
                                          <p:spTgt spid="2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1"/>
                                        <p:tgtEl>
                                          <p:spTgt spid="2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2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fill="hold" grpId="0" id="1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5"/>
                                        <p:tgtEl>
                                          <p:spTgt spid="29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6"/>
                                        <p:tgtEl>
                                          <p:spTgt spid="2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7"/>
                                        <p:tgtEl>
                                          <p:spTgt spid="2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8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fill="hold" grpId="0" id="14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1"/>
                                        <p:tgtEl>
                                          <p:spTgt spid="29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2"/>
                                        <p:tgtEl>
                                          <p:spTgt spid="2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3"/>
                                        <p:tgtEl>
                                          <p:spTgt spid="2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4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fill="hold" grpId="0" id="15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7"/>
                                        <p:tgtEl>
                                          <p:spTgt spid="29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8"/>
                                        <p:tgtEl>
                                          <p:spTgt spid="2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9"/>
                                        <p:tgtEl>
                                          <p:spTgt spid="2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0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fill="hold" grpId="0" id="1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3"/>
                                        <p:tgtEl>
                                          <p:spTgt spid="2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4"/>
                                        <p:tgtEl>
                                          <p:spTgt spid="2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5"/>
                                        <p:tgtEl>
                                          <p:spTgt spid="2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6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fill="hold" grpId="0" id="16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9"/>
                                        <p:tgtEl>
                                          <p:spTgt spid="2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0"/>
                                        <p:tgtEl>
                                          <p:spTgt spid="2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1"/>
                                        <p:tgtEl>
                                          <p:spTgt spid="2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2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fill="hold" grpId="0" id="17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5"/>
                                        <p:tgtEl>
                                          <p:spTgt spid="2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6"/>
                                        <p:tgtEl>
                                          <p:spTgt spid="2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7"/>
                                        <p:tgtEl>
                                          <p:spTgt spid="2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8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fill="hold" grpId="0" id="17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1"/>
                                        <p:tgtEl>
                                          <p:spTgt spid="2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2"/>
                                        <p:tgtEl>
                                          <p:spTgt spid="2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3"/>
                                        <p:tgtEl>
                                          <p:spTgt spid="2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4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fill="hold" grpId="0" id="18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7"/>
                                        <p:tgtEl>
                                          <p:spTgt spid="2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8"/>
                                        <p:tgtEl>
                                          <p:spTgt spid="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9"/>
                                        <p:tgtEl>
                                          <p:spTgt spid="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0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fill="hold" grpId="0" id="19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3"/>
                                        <p:tgtEl>
                                          <p:spTgt spid="2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4"/>
                                        <p:tgtEl>
                                          <p:spTgt spid="2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5"/>
                                        <p:tgtEl>
                                          <p:spTgt spid="2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6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fill="hold" grpId="0" id="19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9"/>
                                        <p:tgtEl>
                                          <p:spTgt spid="2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0"/>
                                        <p:tgtEl>
                                          <p:spTgt spid="2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1"/>
                                        <p:tgtEl>
                                          <p:spTgt spid="2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2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fill="hold" grpId="0" id="20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5"/>
                                        <p:tgtEl>
                                          <p:spTgt spid="29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6"/>
                                        <p:tgtEl>
                                          <p:spTgt spid="2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7"/>
                                        <p:tgtEl>
                                          <p:spTgt spid="2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8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fill="hold" id="20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1"/>
                                        <p:tgtEl>
                                          <p:spTgt spid="29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2"/>
                                        <p:tgtEl>
                                          <p:spTgt spid="2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3"/>
                                        <p:tgtEl>
                                          <p:spTgt spid="2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4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fill="hold" id="2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19"/>
      <p:bldP grpId="0" spid="2920"/>
      <p:bldP grpId="0" spid="22089"/>
      <p:bldP grpId="0" spid="22088"/>
      <p:bldP grpId="0" spid="2913"/>
      <p:bldP grpId="0" spid="2922"/>
      <p:bldP grpId="0" spid="2923"/>
      <p:bldP grpId="0" spid="2927"/>
      <p:bldP grpId="0" spid="2926"/>
      <p:bldP grpId="0" spid="2930"/>
      <p:bldP grpId="0" spid="2931"/>
      <p:bldP grpId="0" spid="2935"/>
      <p:bldP grpId="0" spid="2934"/>
      <p:bldP grpId="0" spid="2938"/>
      <p:bldP grpId="0" spid="2939"/>
      <p:bldP grpId="0" spid="2943"/>
      <p:bldP grpId="0" spid="2942"/>
      <p:bldP grpId="0" spid="2946"/>
      <p:bldP grpId="0" spid="2947"/>
      <p:bldP grpId="0" spid="2951"/>
      <p:bldP grpId="0" spid="2950"/>
      <p:bldP grpId="0" spid="2954"/>
      <p:bldP grpId="0" spid="2955"/>
      <p:bldP grpId="0" spid="2959"/>
      <p:bldP grpId="0" spid="2958"/>
      <p:bldP grpId="0" spid="2962"/>
      <p:bldP grpId="0" spid="2963"/>
      <p:bldP grpId="0" spid="2967"/>
      <p:bldP grpId="0" spid="2966"/>
      <p:bldP grpId="0" spid="2970"/>
      <p:bldP grpId="0" spid="2971"/>
      <p:bldP grpId="0" spid="2975"/>
      <p:bldP grpId="0" spid="297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68" name="Freeform 998"/>
          <p:cNvSpPr/>
          <p:nvPr/>
        </p:nvSpPr>
        <p:spPr bwMode="auto">
          <a:xfrm>
            <a:off x="4805854" y="2132073"/>
            <a:ext cx="2678301" cy="997070"/>
          </a:xfrm>
          <a:custGeom>
            <a:gdLst>
              <a:gd fmla="*/ 245 w 1008" name="T0"/>
              <a:gd fmla="*/ 0 h 376" name="T1"/>
              <a:gd fmla="*/ 1008 w 1008" name="T2"/>
              <a:gd fmla="*/ 0 h 376" name="T3"/>
              <a:gd fmla="*/ 1008 w 1008" name="T4"/>
              <a:gd fmla="*/ 9 h 376" name="T5"/>
              <a:gd fmla="*/ 251 w 1008" name="T6"/>
              <a:gd fmla="*/ 9 h 376" name="T7"/>
              <a:gd fmla="*/ 9 w 1008" name="T8"/>
              <a:gd fmla="*/ 376 h 376" name="T9"/>
              <a:gd fmla="*/ 0 w 1008" name="T10"/>
              <a:gd fmla="*/ 370 h 376" name="T11"/>
              <a:gd fmla="*/ 245 w 1008" name="T12"/>
              <a:gd fmla="*/ 0 h 376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376" w="1007">
                <a:moveTo>
                  <a:pt x="245" y="0"/>
                </a:moveTo>
                <a:lnTo>
                  <a:pt x="1008" y="0"/>
                </a:lnTo>
                <a:lnTo>
                  <a:pt x="1008" y="9"/>
                </a:lnTo>
                <a:lnTo>
                  <a:pt x="251" y="9"/>
                </a:lnTo>
                <a:lnTo>
                  <a:pt x="9" y="376"/>
                </a:lnTo>
                <a:lnTo>
                  <a:pt x="0" y="370"/>
                </a:lnTo>
                <a:lnTo>
                  <a:pt x="245" y="0"/>
                </a:lnTo>
                <a:close/>
              </a:path>
            </a:pathLst>
          </a:custGeom>
          <a:solidFill>
            <a:schemeClr val="bg2"/>
          </a:solidFill>
          <a:ln w="0">
            <a:solidFill>
              <a:schemeClr val="bg2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069" name="Freeform 999"/>
          <p:cNvSpPr/>
          <p:nvPr/>
        </p:nvSpPr>
        <p:spPr bwMode="auto">
          <a:xfrm>
            <a:off x="4805854" y="4205769"/>
            <a:ext cx="2678301" cy="1002375"/>
          </a:xfrm>
          <a:custGeom>
            <a:gdLst>
              <a:gd fmla="*/ 9 w 1008" name="T0"/>
              <a:gd fmla="*/ 0 h 378" name="T1"/>
              <a:gd fmla="*/ 251 w 1008" name="T2"/>
              <a:gd fmla="*/ 367 h 378" name="T3"/>
              <a:gd fmla="*/ 1008 w 1008" name="T4"/>
              <a:gd fmla="*/ 367 h 378" name="T5"/>
              <a:gd fmla="*/ 1008 w 1008" name="T6"/>
              <a:gd fmla="*/ 378 h 378" name="T7"/>
              <a:gd fmla="*/ 245 w 1008" name="T8"/>
              <a:gd fmla="*/ 378 h 378" name="T9"/>
              <a:gd fmla="*/ 0 w 1008" name="T10"/>
              <a:gd fmla="*/ 8 h 378" name="T11"/>
              <a:gd fmla="*/ 9 w 1008" name="T12"/>
              <a:gd fmla="*/ 0 h 378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378" w="1007">
                <a:moveTo>
                  <a:pt x="9" y="0"/>
                </a:moveTo>
                <a:lnTo>
                  <a:pt x="251" y="367"/>
                </a:lnTo>
                <a:lnTo>
                  <a:pt x="1008" y="367"/>
                </a:lnTo>
                <a:lnTo>
                  <a:pt x="1008" y="378"/>
                </a:lnTo>
                <a:lnTo>
                  <a:pt x="245" y="378"/>
                </a:lnTo>
                <a:lnTo>
                  <a:pt x="0" y="8"/>
                </a:lnTo>
                <a:lnTo>
                  <a:pt x="9" y="0"/>
                </a:lnTo>
                <a:close/>
              </a:path>
            </a:pathLst>
          </a:custGeom>
          <a:solidFill>
            <a:schemeClr val="bg2"/>
          </a:solidFill>
          <a:ln w="0">
            <a:solidFill>
              <a:schemeClr val="bg2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070" name="Rectangle 1000"/>
          <p:cNvSpPr>
            <a:spLocks noChangeArrowheads="1"/>
          </p:cNvSpPr>
          <p:nvPr/>
        </p:nvSpPr>
        <p:spPr bwMode="auto">
          <a:xfrm>
            <a:off x="4805854" y="3686019"/>
            <a:ext cx="2535103" cy="26519"/>
          </a:xfrm>
          <a:prstGeom prst="rect">
            <a:avLst/>
          </a:prstGeom>
          <a:solidFill>
            <a:schemeClr val="bg2"/>
          </a:solidFill>
          <a:ln w="0">
            <a:solidFill>
              <a:schemeClr val="bg2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83" name="Freeform 1014"/>
          <p:cNvSpPr/>
          <p:nvPr/>
        </p:nvSpPr>
        <p:spPr bwMode="auto">
          <a:xfrm>
            <a:off x="1973751" y="2370735"/>
            <a:ext cx="2015354" cy="318214"/>
          </a:xfrm>
          <a:custGeom>
            <a:gdLst>
              <a:gd fmla="*/ 51 w 759" name="T0"/>
              <a:gd fmla="*/ 0 h 120" name="T1"/>
              <a:gd fmla="*/ 708 w 759" name="T2"/>
              <a:gd fmla="*/ 0 h 120" name="T3"/>
              <a:gd fmla="*/ 729 w 759" name="T4"/>
              <a:gd fmla="*/ 4 h 120" name="T5"/>
              <a:gd fmla="*/ 744 w 759" name="T6"/>
              <a:gd fmla="*/ 13 h 120" name="T7"/>
              <a:gd fmla="*/ 756 w 759" name="T8"/>
              <a:gd fmla="*/ 29 h 120" name="T9"/>
              <a:gd fmla="*/ 759 w 759" name="T10"/>
              <a:gd fmla="*/ 46 h 120" name="T11"/>
              <a:gd fmla="*/ 759 w 759" name="T12"/>
              <a:gd fmla="*/ 74 h 120" name="T13"/>
              <a:gd fmla="*/ 756 w 759" name="T14"/>
              <a:gd fmla="*/ 91 h 120" name="T15"/>
              <a:gd fmla="*/ 744 w 759" name="T16"/>
              <a:gd fmla="*/ 106 h 120" name="T17"/>
              <a:gd fmla="*/ 729 w 759" name="T18"/>
              <a:gd fmla="*/ 116 h 120" name="T19"/>
              <a:gd fmla="*/ 708 w 759" name="T20"/>
              <a:gd fmla="*/ 120 h 120" name="T21"/>
              <a:gd fmla="*/ 51 w 759" name="T22"/>
              <a:gd fmla="*/ 120 h 120" name="T23"/>
              <a:gd fmla="*/ 30 w 759" name="T24"/>
              <a:gd fmla="*/ 116 h 120" name="T25"/>
              <a:gd fmla="*/ 15 w 759" name="T26"/>
              <a:gd fmla="*/ 106 h 120" name="T27"/>
              <a:gd fmla="*/ 3 w 759" name="T28"/>
              <a:gd fmla="*/ 91 h 120" name="T29"/>
              <a:gd fmla="*/ 0 w 759" name="T30"/>
              <a:gd fmla="*/ 74 h 120" name="T31"/>
              <a:gd fmla="*/ 0 w 759" name="T32"/>
              <a:gd fmla="*/ 46 h 120" name="T33"/>
              <a:gd fmla="*/ 3 w 759" name="T34"/>
              <a:gd fmla="*/ 29 h 120" name="T35"/>
              <a:gd fmla="*/ 15 w 759" name="T36"/>
              <a:gd fmla="*/ 13 h 120" name="T37"/>
              <a:gd fmla="*/ 30 w 759" name="T38"/>
              <a:gd fmla="*/ 4 h 120" name="T39"/>
              <a:gd fmla="*/ 51 w 759" name="T40"/>
              <a:gd fmla="*/ 0 h 120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120" w="759">
                <a:moveTo>
                  <a:pt x="51" y="0"/>
                </a:moveTo>
                <a:lnTo>
                  <a:pt x="708" y="0"/>
                </a:lnTo>
                <a:lnTo>
                  <a:pt x="729" y="4"/>
                </a:lnTo>
                <a:lnTo>
                  <a:pt x="744" y="13"/>
                </a:lnTo>
                <a:lnTo>
                  <a:pt x="756" y="29"/>
                </a:lnTo>
                <a:lnTo>
                  <a:pt x="759" y="46"/>
                </a:lnTo>
                <a:lnTo>
                  <a:pt x="759" y="74"/>
                </a:lnTo>
                <a:lnTo>
                  <a:pt x="756" y="91"/>
                </a:lnTo>
                <a:lnTo>
                  <a:pt x="744" y="106"/>
                </a:lnTo>
                <a:lnTo>
                  <a:pt x="729" y="116"/>
                </a:lnTo>
                <a:lnTo>
                  <a:pt x="708" y="120"/>
                </a:lnTo>
                <a:lnTo>
                  <a:pt x="51" y="120"/>
                </a:lnTo>
                <a:lnTo>
                  <a:pt x="30" y="116"/>
                </a:lnTo>
                <a:lnTo>
                  <a:pt x="15" y="106"/>
                </a:lnTo>
                <a:lnTo>
                  <a:pt x="3" y="91"/>
                </a:lnTo>
                <a:lnTo>
                  <a:pt x="0" y="74"/>
                </a:lnTo>
                <a:lnTo>
                  <a:pt x="0" y="46"/>
                </a:lnTo>
                <a:lnTo>
                  <a:pt x="3" y="29"/>
                </a:lnTo>
                <a:lnTo>
                  <a:pt x="15" y="13"/>
                </a:lnTo>
                <a:lnTo>
                  <a:pt x="30" y="4"/>
                </a:lnTo>
                <a:lnTo>
                  <a:pt x="51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84" name="Freeform 1015"/>
          <p:cNvSpPr/>
          <p:nvPr/>
        </p:nvSpPr>
        <p:spPr bwMode="auto">
          <a:xfrm>
            <a:off x="1904803" y="2482108"/>
            <a:ext cx="2147945" cy="360642"/>
          </a:xfrm>
          <a:custGeom>
            <a:gdLst>
              <a:gd fmla="*/ 45 w 809" name="T0"/>
              <a:gd fmla="*/ 0 h 137" name="T1"/>
              <a:gd fmla="*/ 763 w 809" name="T2"/>
              <a:gd fmla="*/ 0 h 137" name="T3"/>
              <a:gd fmla="*/ 781 w 809" name="T4"/>
              <a:gd fmla="*/ 4 h 137" name="T5"/>
              <a:gd fmla="*/ 796 w 809" name="T6"/>
              <a:gd fmla="*/ 13 h 137" name="T7"/>
              <a:gd fmla="*/ 805 w 809" name="T8"/>
              <a:gd fmla="*/ 28 h 137" name="T9"/>
              <a:gd fmla="*/ 809 w 809" name="T10"/>
              <a:gd fmla="*/ 45 h 137" name="T11"/>
              <a:gd fmla="*/ 809 w 809" name="T12"/>
              <a:gd fmla="*/ 91 h 137" name="T13"/>
              <a:gd fmla="*/ 805 w 809" name="T14"/>
              <a:gd fmla="*/ 110 h 137" name="T15"/>
              <a:gd fmla="*/ 796 w 809" name="T16"/>
              <a:gd fmla="*/ 123 h 137" name="T17"/>
              <a:gd fmla="*/ 781 w 809" name="T18"/>
              <a:gd fmla="*/ 133 h 137" name="T19"/>
              <a:gd fmla="*/ 763 w 809" name="T20"/>
              <a:gd fmla="*/ 137 h 137" name="T21"/>
              <a:gd fmla="*/ 45 w 809" name="T22"/>
              <a:gd fmla="*/ 137 h 137" name="T23"/>
              <a:gd fmla="*/ 26 w 809" name="T24"/>
              <a:gd fmla="*/ 133 h 137" name="T25"/>
              <a:gd fmla="*/ 13 w 809" name="T26"/>
              <a:gd fmla="*/ 123 h 137" name="T27"/>
              <a:gd fmla="*/ 4 w 809" name="T28"/>
              <a:gd fmla="*/ 110 h 137" name="T29"/>
              <a:gd fmla="*/ 0 w 809" name="T30"/>
              <a:gd fmla="*/ 91 h 137" name="T31"/>
              <a:gd fmla="*/ 0 w 809" name="T32"/>
              <a:gd fmla="*/ 45 h 137" name="T33"/>
              <a:gd fmla="*/ 4 w 809" name="T34"/>
              <a:gd fmla="*/ 28 h 137" name="T35"/>
              <a:gd fmla="*/ 13 w 809" name="T36"/>
              <a:gd fmla="*/ 13 h 137" name="T37"/>
              <a:gd fmla="*/ 26 w 809" name="T38"/>
              <a:gd fmla="*/ 4 h 137" name="T39"/>
              <a:gd fmla="*/ 45 w 809" name="T40"/>
              <a:gd fmla="*/ 0 h 137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137" w="809">
                <a:moveTo>
                  <a:pt x="45" y="0"/>
                </a:moveTo>
                <a:lnTo>
                  <a:pt x="763" y="0"/>
                </a:lnTo>
                <a:lnTo>
                  <a:pt x="781" y="4"/>
                </a:lnTo>
                <a:lnTo>
                  <a:pt x="796" y="13"/>
                </a:lnTo>
                <a:lnTo>
                  <a:pt x="805" y="28"/>
                </a:lnTo>
                <a:lnTo>
                  <a:pt x="809" y="45"/>
                </a:lnTo>
                <a:lnTo>
                  <a:pt x="809" y="91"/>
                </a:lnTo>
                <a:lnTo>
                  <a:pt x="805" y="110"/>
                </a:lnTo>
                <a:lnTo>
                  <a:pt x="796" y="123"/>
                </a:lnTo>
                <a:lnTo>
                  <a:pt x="781" y="133"/>
                </a:lnTo>
                <a:lnTo>
                  <a:pt x="763" y="137"/>
                </a:lnTo>
                <a:lnTo>
                  <a:pt x="45" y="137"/>
                </a:lnTo>
                <a:lnTo>
                  <a:pt x="26" y="133"/>
                </a:lnTo>
                <a:lnTo>
                  <a:pt x="13" y="123"/>
                </a:lnTo>
                <a:lnTo>
                  <a:pt x="4" y="110"/>
                </a:lnTo>
                <a:lnTo>
                  <a:pt x="0" y="91"/>
                </a:lnTo>
                <a:lnTo>
                  <a:pt x="0" y="45"/>
                </a:lnTo>
                <a:lnTo>
                  <a:pt x="4" y="28"/>
                </a:lnTo>
                <a:lnTo>
                  <a:pt x="13" y="13"/>
                </a:lnTo>
                <a:lnTo>
                  <a:pt x="26" y="4"/>
                </a:lnTo>
                <a:lnTo>
                  <a:pt x="45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0">
            <a:solidFill>
              <a:srgbClr val="4B86FF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85" name="Freeform 1016"/>
          <p:cNvSpPr/>
          <p:nvPr/>
        </p:nvSpPr>
        <p:spPr bwMode="auto">
          <a:xfrm>
            <a:off x="1814644" y="2688949"/>
            <a:ext cx="2328266" cy="318214"/>
          </a:xfrm>
          <a:custGeom>
            <a:gdLst>
              <a:gd fmla="*/ 49 w 877" name="T0"/>
              <a:gd fmla="*/ 0 h 119" name="T1"/>
              <a:gd fmla="*/ 828 w 877" name="T2"/>
              <a:gd fmla="*/ 0 h 119" name="T3"/>
              <a:gd fmla="*/ 847 w 877" name="T4"/>
              <a:gd fmla="*/ 2 h 119" name="T5"/>
              <a:gd fmla="*/ 862 w 877" name="T6"/>
              <a:gd fmla="*/ 11 h 119" name="T7"/>
              <a:gd fmla="*/ 873 w 877" name="T8"/>
              <a:gd fmla="*/ 26 h 119" name="T9"/>
              <a:gd fmla="*/ 877 w 877" name="T10"/>
              <a:gd fmla="*/ 43 h 119" name="T11"/>
              <a:gd fmla="*/ 877 w 877" name="T12"/>
              <a:gd fmla="*/ 74 h 119" name="T13"/>
              <a:gd fmla="*/ 873 w 877" name="T14"/>
              <a:gd fmla="*/ 91 h 119" name="T15"/>
              <a:gd fmla="*/ 862 w 877" name="T16"/>
              <a:gd fmla="*/ 106 h 119" name="T17"/>
              <a:gd fmla="*/ 847 w 877" name="T18"/>
              <a:gd fmla="*/ 116 h 119" name="T19"/>
              <a:gd fmla="*/ 828 w 877" name="T20"/>
              <a:gd fmla="*/ 119 h 119" name="T21"/>
              <a:gd fmla="*/ 49 w 877" name="T22"/>
              <a:gd fmla="*/ 119 h 119" name="T23"/>
              <a:gd fmla="*/ 30 w 877" name="T24"/>
              <a:gd fmla="*/ 116 h 119" name="T25"/>
              <a:gd fmla="*/ 13 w 877" name="T26"/>
              <a:gd fmla="*/ 106 h 119" name="T27"/>
              <a:gd fmla="*/ 3 w 877" name="T28"/>
              <a:gd fmla="*/ 91 h 119" name="T29"/>
              <a:gd fmla="*/ 0 w 877" name="T30"/>
              <a:gd fmla="*/ 74 h 119" name="T31"/>
              <a:gd fmla="*/ 0 w 877" name="T32"/>
              <a:gd fmla="*/ 43 h 119" name="T33"/>
              <a:gd fmla="*/ 3 w 877" name="T34"/>
              <a:gd fmla="*/ 26 h 119" name="T35"/>
              <a:gd fmla="*/ 13 w 877" name="T36"/>
              <a:gd fmla="*/ 11 h 119" name="T37"/>
              <a:gd fmla="*/ 30 w 877" name="T38"/>
              <a:gd fmla="*/ 2 h 119" name="T39"/>
              <a:gd fmla="*/ 49 w 877" name="T40"/>
              <a:gd fmla="*/ 0 h 119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119" w="877">
                <a:moveTo>
                  <a:pt x="49" y="0"/>
                </a:moveTo>
                <a:lnTo>
                  <a:pt x="828" y="0"/>
                </a:lnTo>
                <a:lnTo>
                  <a:pt x="847" y="2"/>
                </a:lnTo>
                <a:lnTo>
                  <a:pt x="862" y="11"/>
                </a:lnTo>
                <a:lnTo>
                  <a:pt x="873" y="26"/>
                </a:lnTo>
                <a:lnTo>
                  <a:pt x="877" y="43"/>
                </a:lnTo>
                <a:lnTo>
                  <a:pt x="877" y="74"/>
                </a:lnTo>
                <a:lnTo>
                  <a:pt x="873" y="91"/>
                </a:lnTo>
                <a:lnTo>
                  <a:pt x="862" y="106"/>
                </a:lnTo>
                <a:lnTo>
                  <a:pt x="847" y="116"/>
                </a:lnTo>
                <a:lnTo>
                  <a:pt x="828" y="119"/>
                </a:lnTo>
                <a:lnTo>
                  <a:pt x="49" y="119"/>
                </a:lnTo>
                <a:lnTo>
                  <a:pt x="30" y="116"/>
                </a:lnTo>
                <a:lnTo>
                  <a:pt x="13" y="106"/>
                </a:lnTo>
                <a:lnTo>
                  <a:pt x="3" y="91"/>
                </a:lnTo>
                <a:lnTo>
                  <a:pt x="0" y="74"/>
                </a:lnTo>
                <a:lnTo>
                  <a:pt x="0" y="43"/>
                </a:lnTo>
                <a:lnTo>
                  <a:pt x="3" y="26"/>
                </a:lnTo>
                <a:lnTo>
                  <a:pt x="13" y="11"/>
                </a:lnTo>
                <a:lnTo>
                  <a:pt x="30" y="2"/>
                </a:lnTo>
                <a:lnTo>
                  <a:pt x="49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94" name="Freeform 1025"/>
          <p:cNvSpPr/>
          <p:nvPr/>
        </p:nvSpPr>
        <p:spPr bwMode="auto">
          <a:xfrm>
            <a:off x="4291406" y="3293555"/>
            <a:ext cx="243964" cy="371249"/>
          </a:xfrm>
          <a:custGeom>
            <a:gdLst>
              <a:gd fmla="*/ 34 w 93" name="T0"/>
              <a:gd fmla="*/ 0 h 140" name="T1"/>
              <a:gd fmla="*/ 78 w 93" name="T2"/>
              <a:gd fmla="*/ 5 h 140" name="T3"/>
              <a:gd fmla="*/ 84 w 93" name="T4"/>
              <a:gd fmla="*/ 7 h 140" name="T5"/>
              <a:gd fmla="*/ 88 w 93" name="T6"/>
              <a:gd fmla="*/ 11 h 140" name="T7"/>
              <a:gd fmla="*/ 91 w 93" name="T8"/>
              <a:gd fmla="*/ 15 h 140" name="T9"/>
              <a:gd fmla="*/ 93 w 93" name="T10"/>
              <a:gd fmla="*/ 21 h 140" name="T11"/>
              <a:gd fmla="*/ 93 w 93" name="T12"/>
              <a:gd fmla="*/ 26 h 140" name="T13"/>
              <a:gd fmla="*/ 80 w 93" name="T14"/>
              <a:gd fmla="*/ 125 h 140" name="T15"/>
              <a:gd fmla="*/ 78 w 93" name="T16"/>
              <a:gd fmla="*/ 131 h 140" name="T17"/>
              <a:gd fmla="*/ 74 w 93" name="T18"/>
              <a:gd fmla="*/ 135 h 140" name="T19"/>
              <a:gd fmla="*/ 71 w 93" name="T20"/>
              <a:gd fmla="*/ 138 h 140" name="T21"/>
              <a:gd fmla="*/ 65 w 93" name="T22"/>
              <a:gd fmla="*/ 140 h 140" name="T23"/>
              <a:gd fmla="*/ 59 w 93" name="T24"/>
              <a:gd fmla="*/ 140 h 140" name="T25"/>
              <a:gd fmla="*/ 17 w 93" name="T26"/>
              <a:gd fmla="*/ 135 h 140" name="T27"/>
              <a:gd fmla="*/ 12 w 93" name="T28"/>
              <a:gd fmla="*/ 133 h 140" name="T29"/>
              <a:gd fmla="*/ 6 w 93" name="T30"/>
              <a:gd fmla="*/ 129 h 140" name="T31"/>
              <a:gd fmla="*/ 2 w 93" name="T32"/>
              <a:gd fmla="*/ 125 h 140" name="T33"/>
              <a:gd fmla="*/ 0 w 93" name="T34"/>
              <a:gd fmla="*/ 119 h 140" name="T35"/>
              <a:gd fmla="*/ 0 w 93" name="T36"/>
              <a:gd fmla="*/ 114 h 140" name="T37"/>
              <a:gd fmla="*/ 15 w 93" name="T38"/>
              <a:gd fmla="*/ 15 h 140" name="T39"/>
              <a:gd fmla="*/ 17 w 93" name="T40"/>
              <a:gd fmla="*/ 9 h 140" name="T41"/>
              <a:gd fmla="*/ 19 w 93" name="T42"/>
              <a:gd fmla="*/ 5 h 140" name="T43"/>
              <a:gd fmla="*/ 25 w 93" name="T44"/>
              <a:gd fmla="*/ 2 h 140" name="T45"/>
              <a:gd fmla="*/ 29 w 93" name="T46"/>
              <a:gd fmla="*/ 0 h 140" name="T47"/>
              <a:gd fmla="*/ 34 w 93" name="T48"/>
              <a:gd fmla="*/ 0 h 140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40" w="93">
                <a:moveTo>
                  <a:pt x="34" y="0"/>
                </a:moveTo>
                <a:lnTo>
                  <a:pt x="78" y="5"/>
                </a:lnTo>
                <a:lnTo>
                  <a:pt x="84" y="7"/>
                </a:lnTo>
                <a:lnTo>
                  <a:pt x="88" y="11"/>
                </a:lnTo>
                <a:lnTo>
                  <a:pt x="91" y="15"/>
                </a:lnTo>
                <a:lnTo>
                  <a:pt x="93" y="21"/>
                </a:lnTo>
                <a:lnTo>
                  <a:pt x="93" y="26"/>
                </a:lnTo>
                <a:lnTo>
                  <a:pt x="80" y="125"/>
                </a:lnTo>
                <a:lnTo>
                  <a:pt x="78" y="131"/>
                </a:lnTo>
                <a:lnTo>
                  <a:pt x="74" y="135"/>
                </a:lnTo>
                <a:lnTo>
                  <a:pt x="71" y="138"/>
                </a:lnTo>
                <a:lnTo>
                  <a:pt x="65" y="140"/>
                </a:lnTo>
                <a:lnTo>
                  <a:pt x="59" y="140"/>
                </a:lnTo>
                <a:lnTo>
                  <a:pt x="17" y="135"/>
                </a:lnTo>
                <a:lnTo>
                  <a:pt x="12" y="133"/>
                </a:lnTo>
                <a:lnTo>
                  <a:pt x="6" y="129"/>
                </a:lnTo>
                <a:lnTo>
                  <a:pt x="2" y="125"/>
                </a:lnTo>
                <a:lnTo>
                  <a:pt x="0" y="119"/>
                </a:lnTo>
                <a:lnTo>
                  <a:pt x="0" y="114"/>
                </a:lnTo>
                <a:lnTo>
                  <a:pt x="15" y="15"/>
                </a:lnTo>
                <a:lnTo>
                  <a:pt x="17" y="9"/>
                </a:lnTo>
                <a:lnTo>
                  <a:pt x="19" y="5"/>
                </a:lnTo>
                <a:lnTo>
                  <a:pt x="25" y="2"/>
                </a:lnTo>
                <a:lnTo>
                  <a:pt x="29" y="0"/>
                </a:lnTo>
                <a:lnTo>
                  <a:pt x="3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95" name="Freeform 1026"/>
          <p:cNvSpPr/>
          <p:nvPr/>
        </p:nvSpPr>
        <p:spPr bwMode="auto">
          <a:xfrm>
            <a:off x="4132300" y="3081413"/>
            <a:ext cx="312912" cy="795535"/>
          </a:xfrm>
          <a:custGeom>
            <a:gdLst>
              <a:gd fmla="*/ 2 w 118" name="T0"/>
              <a:gd fmla="*/ 0 h 300" name="T1"/>
              <a:gd fmla="*/ 76 w 118" name="T2"/>
              <a:gd fmla="*/ 11 h 300" name="T3"/>
              <a:gd fmla="*/ 95 w 118" name="T4"/>
              <a:gd fmla="*/ 17 h 300" name="T5"/>
              <a:gd fmla="*/ 109 w 118" name="T6"/>
              <a:gd fmla="*/ 30 h 300" name="T7"/>
              <a:gd fmla="*/ 118 w 118" name="T8"/>
              <a:gd fmla="*/ 47 h 300" name="T9"/>
              <a:gd fmla="*/ 118 w 118" name="T10"/>
              <a:gd fmla="*/ 66 h 300" name="T11"/>
              <a:gd fmla="*/ 93 w 118" name="T12"/>
              <a:gd fmla="*/ 256 h 300" name="T13"/>
              <a:gd fmla="*/ 88 w 118" name="T14"/>
              <a:gd fmla="*/ 275 h 300" name="T15"/>
              <a:gd fmla="*/ 74 w 118" name="T16"/>
              <a:gd fmla="*/ 290 h 300" name="T17"/>
              <a:gd fmla="*/ 65 w 118" name="T18"/>
              <a:gd fmla="*/ 296 h 300" name="T19"/>
              <a:gd fmla="*/ 55 w 118" name="T20"/>
              <a:gd fmla="*/ 298 h 300" name="T21"/>
              <a:gd fmla="*/ 44 w 118" name="T22"/>
              <a:gd fmla="*/ 300 h 300" name="T23"/>
              <a:gd fmla="*/ 38 w 118" name="T24"/>
              <a:gd fmla="*/ 300 h 300" name="T25"/>
              <a:gd fmla="*/ 38 w 118" name="T26"/>
              <a:gd fmla="*/ 290 h 300" name="T27"/>
              <a:gd fmla="*/ 48 w 118" name="T28"/>
              <a:gd fmla="*/ 290 h 300" name="T29"/>
              <a:gd fmla="*/ 55 w 118" name="T30"/>
              <a:gd fmla="*/ 289 h 300" name="T31"/>
              <a:gd fmla="*/ 63 w 118" name="T32"/>
              <a:gd fmla="*/ 287 h 300" name="T33"/>
              <a:gd fmla="*/ 69 w 118" name="T34"/>
              <a:gd fmla="*/ 283 h 300" name="T35"/>
              <a:gd fmla="*/ 74 w 118" name="T36"/>
              <a:gd fmla="*/ 277 h 300" name="T37"/>
              <a:gd fmla="*/ 80 w 118" name="T38"/>
              <a:gd fmla="*/ 271 h 300" name="T39"/>
              <a:gd fmla="*/ 82 w 118" name="T40"/>
              <a:gd fmla="*/ 264 h 300" name="T41"/>
              <a:gd fmla="*/ 84 w 118" name="T42"/>
              <a:gd fmla="*/ 256 h 300" name="T43"/>
              <a:gd fmla="*/ 111 w 118" name="T44"/>
              <a:gd fmla="*/ 64 h 300" name="T45"/>
              <a:gd fmla="*/ 109 w 118" name="T46"/>
              <a:gd fmla="*/ 49 h 300" name="T47"/>
              <a:gd fmla="*/ 103 w 118" name="T48"/>
              <a:gd fmla="*/ 36 h 300" name="T49"/>
              <a:gd fmla="*/ 90 w 118" name="T50"/>
              <a:gd fmla="*/ 25 h 300" name="T51"/>
              <a:gd fmla="*/ 74 w 118" name="T52"/>
              <a:gd fmla="*/ 19 h 300" name="T53"/>
              <a:gd fmla="*/ 0 w 118" name="T54"/>
              <a:gd fmla="*/ 9 h 300" name="T55"/>
              <a:gd fmla="*/ 2 w 118" name="T56"/>
              <a:gd fmla="*/ 0 h 300" name="T5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b="b" l="0" r="r" t="0"/>
            <a:pathLst>
              <a:path h="300" w="118">
                <a:moveTo>
                  <a:pt x="2" y="0"/>
                </a:moveTo>
                <a:lnTo>
                  <a:pt x="76" y="11"/>
                </a:lnTo>
                <a:lnTo>
                  <a:pt x="95" y="17"/>
                </a:lnTo>
                <a:lnTo>
                  <a:pt x="109" y="30"/>
                </a:lnTo>
                <a:lnTo>
                  <a:pt x="118" y="47"/>
                </a:lnTo>
                <a:lnTo>
                  <a:pt x="118" y="66"/>
                </a:lnTo>
                <a:lnTo>
                  <a:pt x="93" y="256"/>
                </a:lnTo>
                <a:lnTo>
                  <a:pt x="88" y="275"/>
                </a:lnTo>
                <a:lnTo>
                  <a:pt x="74" y="290"/>
                </a:lnTo>
                <a:lnTo>
                  <a:pt x="65" y="296"/>
                </a:lnTo>
                <a:lnTo>
                  <a:pt x="55" y="298"/>
                </a:lnTo>
                <a:lnTo>
                  <a:pt x="44" y="300"/>
                </a:lnTo>
                <a:lnTo>
                  <a:pt x="38" y="300"/>
                </a:lnTo>
                <a:lnTo>
                  <a:pt x="38" y="290"/>
                </a:lnTo>
                <a:lnTo>
                  <a:pt x="48" y="290"/>
                </a:lnTo>
                <a:lnTo>
                  <a:pt x="55" y="289"/>
                </a:lnTo>
                <a:lnTo>
                  <a:pt x="63" y="287"/>
                </a:lnTo>
                <a:lnTo>
                  <a:pt x="69" y="283"/>
                </a:lnTo>
                <a:lnTo>
                  <a:pt x="74" y="277"/>
                </a:lnTo>
                <a:lnTo>
                  <a:pt x="80" y="271"/>
                </a:lnTo>
                <a:lnTo>
                  <a:pt x="82" y="264"/>
                </a:lnTo>
                <a:lnTo>
                  <a:pt x="84" y="256"/>
                </a:lnTo>
                <a:lnTo>
                  <a:pt x="111" y="64"/>
                </a:lnTo>
                <a:lnTo>
                  <a:pt x="109" y="49"/>
                </a:lnTo>
                <a:lnTo>
                  <a:pt x="103" y="36"/>
                </a:lnTo>
                <a:lnTo>
                  <a:pt x="90" y="25"/>
                </a:lnTo>
                <a:lnTo>
                  <a:pt x="74" y="19"/>
                </a:lnTo>
                <a:lnTo>
                  <a:pt x="0" y="9"/>
                </a:lnTo>
                <a:lnTo>
                  <a:pt x="2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96" name="Freeform 1027"/>
          <p:cNvSpPr/>
          <p:nvPr/>
        </p:nvSpPr>
        <p:spPr bwMode="auto">
          <a:xfrm>
            <a:off x="4370962" y="3399627"/>
            <a:ext cx="68948" cy="127286"/>
          </a:xfrm>
          <a:custGeom>
            <a:gdLst>
              <a:gd fmla="*/ 17 w 26" name="T0"/>
              <a:gd fmla="*/ 0 h 47" name="T1"/>
              <a:gd fmla="*/ 21 w 26" name="T2"/>
              <a:gd fmla="*/ 1 h 47" name="T3"/>
              <a:gd fmla="*/ 24 w 26" name="T4"/>
              <a:gd fmla="*/ 3 h 47" name="T5"/>
              <a:gd fmla="*/ 26 w 26" name="T6"/>
              <a:gd fmla="*/ 9 h 47" name="T7"/>
              <a:gd fmla="*/ 26 w 26" name="T8"/>
              <a:gd fmla="*/ 13 h 47" name="T9"/>
              <a:gd fmla="*/ 22 w 26" name="T10"/>
              <a:gd fmla="*/ 38 h 47" name="T11"/>
              <a:gd fmla="*/ 22 w 26" name="T12"/>
              <a:gd fmla="*/ 41 h 47" name="T13"/>
              <a:gd fmla="*/ 19 w 26" name="T14"/>
              <a:gd fmla="*/ 45 h 47" name="T15"/>
              <a:gd fmla="*/ 15 w 26" name="T16"/>
              <a:gd fmla="*/ 47 h 47" name="T17"/>
              <a:gd fmla="*/ 9 w 26" name="T18"/>
              <a:gd fmla="*/ 47 h 47" name="T19"/>
              <a:gd fmla="*/ 5 w 26" name="T20"/>
              <a:gd fmla="*/ 45 h 47" name="T21"/>
              <a:gd fmla="*/ 2 w 26" name="T22"/>
              <a:gd fmla="*/ 41 h 47" name="T23"/>
              <a:gd fmla="*/ 0 w 26" name="T24"/>
              <a:gd fmla="*/ 38 h 47" name="T25"/>
              <a:gd fmla="*/ 0 w 26" name="T26"/>
              <a:gd fmla="*/ 34 h 47" name="T27"/>
              <a:gd fmla="*/ 3 w 26" name="T28"/>
              <a:gd fmla="*/ 9 h 47" name="T29"/>
              <a:gd fmla="*/ 5 w 26" name="T30"/>
              <a:gd fmla="*/ 5 h 47" name="T31"/>
              <a:gd fmla="*/ 9 w 26" name="T32"/>
              <a:gd fmla="*/ 1 h 47" name="T33"/>
              <a:gd fmla="*/ 13 w 26" name="T34"/>
              <a:gd fmla="*/ 0 h 47" name="T35"/>
              <a:gd fmla="*/ 17 w 26" name="T36"/>
              <a:gd fmla="*/ 0 h 47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47" w="26">
                <a:moveTo>
                  <a:pt x="17" y="0"/>
                </a:moveTo>
                <a:lnTo>
                  <a:pt x="21" y="1"/>
                </a:lnTo>
                <a:lnTo>
                  <a:pt x="24" y="3"/>
                </a:lnTo>
                <a:lnTo>
                  <a:pt x="26" y="9"/>
                </a:lnTo>
                <a:lnTo>
                  <a:pt x="26" y="13"/>
                </a:lnTo>
                <a:lnTo>
                  <a:pt x="22" y="38"/>
                </a:lnTo>
                <a:lnTo>
                  <a:pt x="22" y="41"/>
                </a:lnTo>
                <a:lnTo>
                  <a:pt x="19" y="45"/>
                </a:lnTo>
                <a:lnTo>
                  <a:pt x="15" y="47"/>
                </a:lnTo>
                <a:lnTo>
                  <a:pt x="9" y="47"/>
                </a:lnTo>
                <a:lnTo>
                  <a:pt x="5" y="45"/>
                </a:lnTo>
                <a:lnTo>
                  <a:pt x="2" y="41"/>
                </a:lnTo>
                <a:lnTo>
                  <a:pt x="0" y="38"/>
                </a:lnTo>
                <a:lnTo>
                  <a:pt x="0" y="34"/>
                </a:lnTo>
                <a:lnTo>
                  <a:pt x="3" y="9"/>
                </a:lnTo>
                <a:lnTo>
                  <a:pt x="5" y="5"/>
                </a:lnTo>
                <a:lnTo>
                  <a:pt x="9" y="1"/>
                </a:lnTo>
                <a:lnTo>
                  <a:pt x="13" y="0"/>
                </a:lnTo>
                <a:lnTo>
                  <a:pt x="17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97" name="Freeform 1028"/>
          <p:cNvSpPr/>
          <p:nvPr/>
        </p:nvSpPr>
        <p:spPr bwMode="auto">
          <a:xfrm>
            <a:off x="1501732" y="3293555"/>
            <a:ext cx="238662" cy="371249"/>
          </a:xfrm>
          <a:custGeom>
            <a:gdLst>
              <a:gd fmla="*/ 57 w 91" name="T0"/>
              <a:gd fmla="*/ 0 h 140" name="T1"/>
              <a:gd fmla="*/ 63 w 91" name="T2"/>
              <a:gd fmla="*/ 0 h 140" name="T3"/>
              <a:gd fmla="*/ 68 w 91" name="T4"/>
              <a:gd fmla="*/ 2 h 140" name="T5"/>
              <a:gd fmla="*/ 72 w 91" name="T6"/>
              <a:gd fmla="*/ 5 h 140" name="T7"/>
              <a:gd fmla="*/ 76 w 91" name="T8"/>
              <a:gd fmla="*/ 9 h 140" name="T9"/>
              <a:gd fmla="*/ 78 w 91" name="T10"/>
              <a:gd fmla="*/ 15 h 140" name="T11"/>
              <a:gd fmla="*/ 91 w 91" name="T12"/>
              <a:gd fmla="*/ 114 h 140" name="T13"/>
              <a:gd fmla="*/ 91 w 91" name="T14"/>
              <a:gd fmla="*/ 119 h 140" name="T15"/>
              <a:gd fmla="*/ 89 w 91" name="T16"/>
              <a:gd fmla="*/ 125 h 140" name="T17"/>
              <a:gd fmla="*/ 87 w 91" name="T18"/>
              <a:gd fmla="*/ 129 h 140" name="T19"/>
              <a:gd fmla="*/ 82 w 91" name="T20"/>
              <a:gd fmla="*/ 133 h 140" name="T21"/>
              <a:gd fmla="*/ 76 w 91" name="T22"/>
              <a:gd fmla="*/ 135 h 140" name="T23"/>
              <a:gd fmla="*/ 34 w 91" name="T24"/>
              <a:gd fmla="*/ 140 h 140" name="T25"/>
              <a:gd fmla="*/ 29 w 91" name="T26"/>
              <a:gd fmla="*/ 140 h 140" name="T27"/>
              <a:gd fmla="*/ 23 w 91" name="T28"/>
              <a:gd fmla="*/ 138 h 140" name="T29"/>
              <a:gd fmla="*/ 19 w 91" name="T30"/>
              <a:gd fmla="*/ 135 h 140" name="T31"/>
              <a:gd fmla="*/ 15 w 91" name="T32"/>
              <a:gd fmla="*/ 131 h 140" name="T33"/>
              <a:gd fmla="*/ 13 w 91" name="T34"/>
              <a:gd fmla="*/ 125 h 140" name="T35"/>
              <a:gd fmla="*/ 0 w 91" name="T36"/>
              <a:gd fmla="*/ 26 h 140" name="T37"/>
              <a:gd fmla="*/ 0 w 91" name="T38"/>
              <a:gd fmla="*/ 21 h 140" name="T39"/>
              <a:gd fmla="*/ 2 w 91" name="T40"/>
              <a:gd fmla="*/ 15 h 140" name="T41"/>
              <a:gd fmla="*/ 6 w 91" name="T42"/>
              <a:gd fmla="*/ 11 h 140" name="T43"/>
              <a:gd fmla="*/ 10 w 91" name="T44"/>
              <a:gd fmla="*/ 7 h 140" name="T45"/>
              <a:gd fmla="*/ 15 w 91" name="T46"/>
              <a:gd fmla="*/ 5 h 140" name="T47"/>
              <a:gd fmla="*/ 57 w 91" name="T48"/>
              <a:gd fmla="*/ 0 h 140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40" w="91">
                <a:moveTo>
                  <a:pt x="57" y="0"/>
                </a:moveTo>
                <a:lnTo>
                  <a:pt x="63" y="0"/>
                </a:lnTo>
                <a:lnTo>
                  <a:pt x="68" y="2"/>
                </a:lnTo>
                <a:lnTo>
                  <a:pt x="72" y="5"/>
                </a:lnTo>
                <a:lnTo>
                  <a:pt x="76" y="9"/>
                </a:lnTo>
                <a:lnTo>
                  <a:pt x="78" y="15"/>
                </a:lnTo>
                <a:lnTo>
                  <a:pt x="91" y="114"/>
                </a:lnTo>
                <a:lnTo>
                  <a:pt x="91" y="119"/>
                </a:lnTo>
                <a:lnTo>
                  <a:pt x="89" y="125"/>
                </a:lnTo>
                <a:lnTo>
                  <a:pt x="87" y="129"/>
                </a:lnTo>
                <a:lnTo>
                  <a:pt x="82" y="133"/>
                </a:lnTo>
                <a:lnTo>
                  <a:pt x="76" y="135"/>
                </a:lnTo>
                <a:lnTo>
                  <a:pt x="34" y="140"/>
                </a:lnTo>
                <a:lnTo>
                  <a:pt x="29" y="140"/>
                </a:lnTo>
                <a:lnTo>
                  <a:pt x="23" y="138"/>
                </a:lnTo>
                <a:lnTo>
                  <a:pt x="19" y="135"/>
                </a:lnTo>
                <a:lnTo>
                  <a:pt x="15" y="131"/>
                </a:lnTo>
                <a:lnTo>
                  <a:pt x="13" y="125"/>
                </a:lnTo>
                <a:lnTo>
                  <a:pt x="0" y="26"/>
                </a:lnTo>
                <a:lnTo>
                  <a:pt x="0" y="21"/>
                </a:lnTo>
                <a:lnTo>
                  <a:pt x="2" y="15"/>
                </a:lnTo>
                <a:lnTo>
                  <a:pt x="6" y="11"/>
                </a:lnTo>
                <a:lnTo>
                  <a:pt x="10" y="7"/>
                </a:lnTo>
                <a:lnTo>
                  <a:pt x="15" y="5"/>
                </a:lnTo>
                <a:lnTo>
                  <a:pt x="57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98" name="Freeform 1029"/>
          <p:cNvSpPr/>
          <p:nvPr/>
        </p:nvSpPr>
        <p:spPr bwMode="auto">
          <a:xfrm>
            <a:off x="1586589" y="3081413"/>
            <a:ext cx="312912" cy="795535"/>
          </a:xfrm>
          <a:custGeom>
            <a:gdLst>
              <a:gd fmla="*/ 118 w 120" name="T0"/>
              <a:gd fmla="*/ 0 h 300" name="T1"/>
              <a:gd fmla="*/ 120 w 120" name="T2"/>
              <a:gd fmla="*/ 9 h 300" name="T3"/>
              <a:gd fmla="*/ 44 w 120" name="T4"/>
              <a:gd fmla="*/ 19 h 300" name="T5"/>
              <a:gd fmla="*/ 29 w 120" name="T6"/>
              <a:gd fmla="*/ 25 h 300" name="T7"/>
              <a:gd fmla="*/ 17 w 120" name="T8"/>
              <a:gd fmla="*/ 36 h 300" name="T9"/>
              <a:gd fmla="*/ 12 w 120" name="T10"/>
              <a:gd fmla="*/ 49 h 300" name="T11"/>
              <a:gd fmla="*/ 10 w 120" name="T12"/>
              <a:gd fmla="*/ 64 h 300" name="T13"/>
              <a:gd fmla="*/ 34 w 120" name="T14"/>
              <a:gd fmla="*/ 256 h 300" name="T15"/>
              <a:gd fmla="*/ 36 w 120" name="T16"/>
              <a:gd fmla="*/ 264 h 300" name="T17"/>
              <a:gd fmla="*/ 40 w 120" name="T18"/>
              <a:gd fmla="*/ 271 h 300" name="T19"/>
              <a:gd fmla="*/ 46 w 120" name="T20"/>
              <a:gd fmla="*/ 277 h 300" name="T21"/>
              <a:gd fmla="*/ 52 w 120" name="T22"/>
              <a:gd fmla="*/ 283 h 300" name="T23"/>
              <a:gd fmla="*/ 57 w 120" name="T24"/>
              <a:gd fmla="*/ 287 h 300" name="T25"/>
              <a:gd fmla="*/ 65 w 120" name="T26"/>
              <a:gd fmla="*/ 289 h 300" name="T27"/>
              <a:gd fmla="*/ 72 w 120" name="T28"/>
              <a:gd fmla="*/ 290 h 300" name="T29"/>
              <a:gd fmla="*/ 80 w 120" name="T30"/>
              <a:gd fmla="*/ 290 h 300" name="T31"/>
              <a:gd fmla="*/ 82 w 120" name="T32"/>
              <a:gd fmla="*/ 300 h 300" name="T33"/>
              <a:gd fmla="*/ 76 w 120" name="T34"/>
              <a:gd fmla="*/ 300 h 300" name="T35"/>
              <a:gd fmla="*/ 65 w 120" name="T36"/>
              <a:gd fmla="*/ 298 h 300" name="T37"/>
              <a:gd fmla="*/ 55 w 120" name="T38"/>
              <a:gd fmla="*/ 296 h 300" name="T39"/>
              <a:gd fmla="*/ 46 w 120" name="T40"/>
              <a:gd fmla="*/ 290 h 300" name="T41"/>
              <a:gd fmla="*/ 33 w 120" name="T42"/>
              <a:gd fmla="*/ 275 h 300" name="T43"/>
              <a:gd fmla="*/ 27 w 120" name="T44"/>
              <a:gd fmla="*/ 256 h 300" name="T45"/>
              <a:gd fmla="*/ 0 w 120" name="T46"/>
              <a:gd fmla="*/ 66 h 300" name="T47"/>
              <a:gd fmla="*/ 2 w 120" name="T48"/>
              <a:gd fmla="*/ 47 h 300" name="T49"/>
              <a:gd fmla="*/ 10 w 120" name="T50"/>
              <a:gd fmla="*/ 30 h 300" name="T51"/>
              <a:gd fmla="*/ 25 w 120" name="T52"/>
              <a:gd fmla="*/ 17 h 300" name="T53"/>
              <a:gd fmla="*/ 44 w 120" name="T54"/>
              <a:gd fmla="*/ 11 h 300" name="T55"/>
              <a:gd fmla="*/ 118 w 120" name="T56"/>
              <a:gd fmla="*/ 0 h 300" name="T5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b="b" l="0" r="r" t="0"/>
            <a:pathLst>
              <a:path h="300" w="120">
                <a:moveTo>
                  <a:pt x="118" y="0"/>
                </a:moveTo>
                <a:lnTo>
                  <a:pt x="120" y="9"/>
                </a:lnTo>
                <a:lnTo>
                  <a:pt x="44" y="19"/>
                </a:lnTo>
                <a:lnTo>
                  <a:pt x="29" y="25"/>
                </a:lnTo>
                <a:lnTo>
                  <a:pt x="17" y="36"/>
                </a:lnTo>
                <a:lnTo>
                  <a:pt x="12" y="49"/>
                </a:lnTo>
                <a:lnTo>
                  <a:pt x="10" y="64"/>
                </a:lnTo>
                <a:lnTo>
                  <a:pt x="34" y="256"/>
                </a:lnTo>
                <a:lnTo>
                  <a:pt x="36" y="264"/>
                </a:lnTo>
                <a:lnTo>
                  <a:pt x="40" y="271"/>
                </a:lnTo>
                <a:lnTo>
                  <a:pt x="46" y="277"/>
                </a:lnTo>
                <a:lnTo>
                  <a:pt x="52" y="283"/>
                </a:lnTo>
                <a:lnTo>
                  <a:pt x="57" y="287"/>
                </a:lnTo>
                <a:lnTo>
                  <a:pt x="65" y="289"/>
                </a:lnTo>
                <a:lnTo>
                  <a:pt x="72" y="290"/>
                </a:lnTo>
                <a:lnTo>
                  <a:pt x="80" y="290"/>
                </a:lnTo>
                <a:lnTo>
                  <a:pt x="82" y="300"/>
                </a:lnTo>
                <a:lnTo>
                  <a:pt x="76" y="300"/>
                </a:lnTo>
                <a:lnTo>
                  <a:pt x="65" y="298"/>
                </a:lnTo>
                <a:lnTo>
                  <a:pt x="55" y="296"/>
                </a:lnTo>
                <a:lnTo>
                  <a:pt x="46" y="290"/>
                </a:lnTo>
                <a:lnTo>
                  <a:pt x="33" y="275"/>
                </a:lnTo>
                <a:lnTo>
                  <a:pt x="27" y="256"/>
                </a:lnTo>
                <a:lnTo>
                  <a:pt x="0" y="66"/>
                </a:lnTo>
                <a:lnTo>
                  <a:pt x="2" y="47"/>
                </a:lnTo>
                <a:lnTo>
                  <a:pt x="10" y="30"/>
                </a:lnTo>
                <a:lnTo>
                  <a:pt x="25" y="17"/>
                </a:lnTo>
                <a:lnTo>
                  <a:pt x="44" y="11"/>
                </a:lnTo>
                <a:lnTo>
                  <a:pt x="118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99" name="Freeform 1030"/>
          <p:cNvSpPr/>
          <p:nvPr/>
        </p:nvSpPr>
        <p:spPr bwMode="auto">
          <a:xfrm>
            <a:off x="1591894" y="3399627"/>
            <a:ext cx="74250" cy="127286"/>
          </a:xfrm>
          <a:custGeom>
            <a:gdLst>
              <a:gd fmla="*/ 12 w 29" name="T0"/>
              <a:gd fmla="*/ 0 h 47" name="T1"/>
              <a:gd fmla="*/ 15 w 29" name="T2"/>
              <a:gd fmla="*/ 0 h 47" name="T3"/>
              <a:gd fmla="*/ 19 w 29" name="T4"/>
              <a:gd fmla="*/ 1 h 47" name="T5"/>
              <a:gd fmla="*/ 23 w 29" name="T6"/>
              <a:gd fmla="*/ 5 h 47" name="T7"/>
              <a:gd fmla="*/ 25 w 29" name="T8"/>
              <a:gd fmla="*/ 9 h 47" name="T9"/>
              <a:gd fmla="*/ 29 w 29" name="T10"/>
              <a:gd fmla="*/ 34 h 47" name="T11"/>
              <a:gd fmla="*/ 27 w 29" name="T12"/>
              <a:gd fmla="*/ 38 h 47" name="T13"/>
              <a:gd fmla="*/ 25 w 29" name="T14"/>
              <a:gd fmla="*/ 41 h 47" name="T15"/>
              <a:gd fmla="*/ 23 w 29" name="T16"/>
              <a:gd fmla="*/ 45 h 47" name="T17"/>
              <a:gd fmla="*/ 17 w 29" name="T18"/>
              <a:gd fmla="*/ 47 h 47" name="T19"/>
              <a:gd fmla="*/ 13 w 29" name="T20"/>
              <a:gd fmla="*/ 47 h 47" name="T21"/>
              <a:gd fmla="*/ 10 w 29" name="T22"/>
              <a:gd fmla="*/ 45 h 47" name="T23"/>
              <a:gd fmla="*/ 6 w 29" name="T24"/>
              <a:gd fmla="*/ 41 h 47" name="T25"/>
              <a:gd fmla="*/ 4 w 29" name="T26"/>
              <a:gd fmla="*/ 38 h 47" name="T27"/>
              <a:gd fmla="*/ 0 w 29" name="T28"/>
              <a:gd fmla="*/ 13 h 47" name="T29"/>
              <a:gd fmla="*/ 2 w 29" name="T30"/>
              <a:gd fmla="*/ 9 h 47" name="T31"/>
              <a:gd fmla="*/ 4 w 29" name="T32"/>
              <a:gd fmla="*/ 3 h 47" name="T33"/>
              <a:gd fmla="*/ 6 w 29" name="T34"/>
              <a:gd fmla="*/ 1 h 47" name="T35"/>
              <a:gd fmla="*/ 12 w 29" name="T36"/>
              <a:gd fmla="*/ 0 h 47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47" w="28">
                <a:moveTo>
                  <a:pt x="12" y="0"/>
                </a:moveTo>
                <a:lnTo>
                  <a:pt x="15" y="0"/>
                </a:lnTo>
                <a:lnTo>
                  <a:pt x="19" y="1"/>
                </a:lnTo>
                <a:lnTo>
                  <a:pt x="23" y="5"/>
                </a:lnTo>
                <a:lnTo>
                  <a:pt x="25" y="9"/>
                </a:lnTo>
                <a:lnTo>
                  <a:pt x="29" y="34"/>
                </a:lnTo>
                <a:lnTo>
                  <a:pt x="27" y="38"/>
                </a:lnTo>
                <a:lnTo>
                  <a:pt x="25" y="41"/>
                </a:lnTo>
                <a:lnTo>
                  <a:pt x="23" y="45"/>
                </a:lnTo>
                <a:lnTo>
                  <a:pt x="17" y="47"/>
                </a:lnTo>
                <a:lnTo>
                  <a:pt x="13" y="47"/>
                </a:lnTo>
                <a:lnTo>
                  <a:pt x="10" y="45"/>
                </a:lnTo>
                <a:lnTo>
                  <a:pt x="6" y="41"/>
                </a:lnTo>
                <a:lnTo>
                  <a:pt x="4" y="38"/>
                </a:lnTo>
                <a:lnTo>
                  <a:pt x="0" y="13"/>
                </a:lnTo>
                <a:lnTo>
                  <a:pt x="2" y="9"/>
                </a:lnTo>
                <a:lnTo>
                  <a:pt x="4" y="3"/>
                </a:lnTo>
                <a:lnTo>
                  <a:pt x="6" y="1"/>
                </a:lnTo>
                <a:lnTo>
                  <a:pt x="12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0" name="Freeform 1031"/>
          <p:cNvSpPr/>
          <p:nvPr/>
        </p:nvSpPr>
        <p:spPr bwMode="auto">
          <a:xfrm>
            <a:off x="1851767" y="4280018"/>
            <a:ext cx="2254016" cy="238662"/>
          </a:xfrm>
          <a:custGeom>
            <a:gdLst>
              <a:gd fmla="*/ 49 w 851" name="T0"/>
              <a:gd fmla="*/ 0 h 89" name="T1"/>
              <a:gd fmla="*/ 802 w 851" name="T2"/>
              <a:gd fmla="*/ 0 h 89" name="T3"/>
              <a:gd fmla="*/ 821 w 851" name="T4"/>
              <a:gd fmla="*/ 4 h 89" name="T5"/>
              <a:gd fmla="*/ 836 w 851" name="T6"/>
              <a:gd fmla="*/ 13 h 89" name="T7"/>
              <a:gd fmla="*/ 847 w 851" name="T8"/>
              <a:gd fmla="*/ 27 h 89" name="T9"/>
              <a:gd fmla="*/ 851 w 851" name="T10"/>
              <a:gd fmla="*/ 46 h 89" name="T11"/>
              <a:gd fmla="*/ 847 w 851" name="T12"/>
              <a:gd fmla="*/ 63 h 89" name="T13"/>
              <a:gd fmla="*/ 836 w 851" name="T14"/>
              <a:gd fmla="*/ 76 h 89" name="T15"/>
              <a:gd fmla="*/ 821 w 851" name="T16"/>
              <a:gd fmla="*/ 87 h 89" name="T17"/>
              <a:gd fmla="*/ 802 w 851" name="T18"/>
              <a:gd fmla="*/ 89 h 89" name="T19"/>
              <a:gd fmla="*/ 49 w 851" name="T20"/>
              <a:gd fmla="*/ 89 h 89" name="T21"/>
              <a:gd fmla="*/ 30 w 851" name="T22"/>
              <a:gd fmla="*/ 87 h 89" name="T23"/>
              <a:gd fmla="*/ 13 w 851" name="T24"/>
              <a:gd fmla="*/ 76 h 89" name="T25"/>
              <a:gd fmla="*/ 4 w 851" name="T26"/>
              <a:gd fmla="*/ 63 h 89" name="T27"/>
              <a:gd fmla="*/ 0 w 851" name="T28"/>
              <a:gd fmla="*/ 46 h 89" name="T29"/>
              <a:gd fmla="*/ 4 w 851" name="T30"/>
              <a:gd fmla="*/ 27 h 89" name="T31"/>
              <a:gd fmla="*/ 13 w 851" name="T32"/>
              <a:gd fmla="*/ 13 h 89" name="T33"/>
              <a:gd fmla="*/ 30 w 851" name="T34"/>
              <a:gd fmla="*/ 4 h 89" name="T35"/>
              <a:gd fmla="*/ 49 w 851" name="T36"/>
              <a:gd fmla="*/ 0 h 89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89" w="851">
                <a:moveTo>
                  <a:pt x="49" y="0"/>
                </a:moveTo>
                <a:lnTo>
                  <a:pt x="802" y="0"/>
                </a:lnTo>
                <a:lnTo>
                  <a:pt x="821" y="4"/>
                </a:lnTo>
                <a:lnTo>
                  <a:pt x="836" y="13"/>
                </a:lnTo>
                <a:lnTo>
                  <a:pt x="847" y="27"/>
                </a:lnTo>
                <a:lnTo>
                  <a:pt x="851" y="46"/>
                </a:lnTo>
                <a:lnTo>
                  <a:pt x="847" y="63"/>
                </a:lnTo>
                <a:lnTo>
                  <a:pt x="836" y="76"/>
                </a:lnTo>
                <a:lnTo>
                  <a:pt x="821" y="87"/>
                </a:lnTo>
                <a:lnTo>
                  <a:pt x="802" y="89"/>
                </a:lnTo>
                <a:lnTo>
                  <a:pt x="49" y="89"/>
                </a:lnTo>
                <a:lnTo>
                  <a:pt x="30" y="87"/>
                </a:lnTo>
                <a:lnTo>
                  <a:pt x="13" y="76"/>
                </a:lnTo>
                <a:lnTo>
                  <a:pt x="4" y="63"/>
                </a:lnTo>
                <a:lnTo>
                  <a:pt x="0" y="46"/>
                </a:lnTo>
                <a:lnTo>
                  <a:pt x="4" y="27"/>
                </a:lnTo>
                <a:lnTo>
                  <a:pt x="13" y="13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1" name="Freeform 1032"/>
          <p:cNvSpPr/>
          <p:nvPr/>
        </p:nvSpPr>
        <p:spPr bwMode="auto">
          <a:xfrm>
            <a:off x="2753373" y="4322447"/>
            <a:ext cx="450805" cy="196234"/>
          </a:xfrm>
          <a:custGeom>
            <a:gdLst>
              <a:gd fmla="*/ 38 w 171" name="T0"/>
              <a:gd fmla="*/ 0 h 74" name="T1"/>
              <a:gd fmla="*/ 133 w 171" name="T2"/>
              <a:gd fmla="*/ 0 h 74" name="T3"/>
              <a:gd fmla="*/ 152 w 171" name="T4"/>
              <a:gd fmla="*/ 4 h 74" name="T5"/>
              <a:gd fmla="*/ 165 w 171" name="T6"/>
              <a:gd fmla="*/ 17 h 74" name="T7"/>
              <a:gd fmla="*/ 171 w 171" name="T8"/>
              <a:gd fmla="*/ 36 h 74" name="T9"/>
              <a:gd fmla="*/ 165 w 171" name="T10"/>
              <a:gd fmla="*/ 57 h 74" name="T11"/>
              <a:gd fmla="*/ 152 w 171" name="T12"/>
              <a:gd fmla="*/ 70 h 74" name="T13"/>
              <a:gd fmla="*/ 133 w 171" name="T14"/>
              <a:gd fmla="*/ 74 h 74" name="T15"/>
              <a:gd fmla="*/ 38 w 171" name="T16"/>
              <a:gd fmla="*/ 74 h 74" name="T17"/>
              <a:gd fmla="*/ 19 w 171" name="T18"/>
              <a:gd fmla="*/ 70 h 74" name="T19"/>
              <a:gd fmla="*/ 6 w 171" name="T20"/>
              <a:gd fmla="*/ 57 h 74" name="T21"/>
              <a:gd fmla="*/ 0 w 171" name="T22"/>
              <a:gd fmla="*/ 36 h 74" name="T23"/>
              <a:gd fmla="*/ 6 w 171" name="T24"/>
              <a:gd fmla="*/ 17 h 74" name="T25"/>
              <a:gd fmla="*/ 19 w 171" name="T26"/>
              <a:gd fmla="*/ 4 h 74" name="T27"/>
              <a:gd fmla="*/ 38 w 171" name="T28"/>
              <a:gd fmla="*/ 0 h 74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74" w="171">
                <a:moveTo>
                  <a:pt x="38" y="0"/>
                </a:moveTo>
                <a:lnTo>
                  <a:pt x="133" y="0"/>
                </a:lnTo>
                <a:lnTo>
                  <a:pt x="152" y="4"/>
                </a:lnTo>
                <a:lnTo>
                  <a:pt x="165" y="17"/>
                </a:lnTo>
                <a:lnTo>
                  <a:pt x="171" y="36"/>
                </a:lnTo>
                <a:lnTo>
                  <a:pt x="165" y="57"/>
                </a:lnTo>
                <a:lnTo>
                  <a:pt x="152" y="70"/>
                </a:lnTo>
                <a:lnTo>
                  <a:pt x="133" y="74"/>
                </a:lnTo>
                <a:lnTo>
                  <a:pt x="38" y="74"/>
                </a:lnTo>
                <a:lnTo>
                  <a:pt x="19" y="70"/>
                </a:lnTo>
                <a:lnTo>
                  <a:pt x="6" y="57"/>
                </a:lnTo>
                <a:lnTo>
                  <a:pt x="0" y="36"/>
                </a:lnTo>
                <a:lnTo>
                  <a:pt x="6" y="17"/>
                </a:lnTo>
                <a:lnTo>
                  <a:pt x="19" y="4"/>
                </a:lnTo>
                <a:lnTo>
                  <a:pt x="38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3" name="Freeform 1034"/>
          <p:cNvSpPr/>
          <p:nvPr/>
        </p:nvSpPr>
        <p:spPr bwMode="auto">
          <a:xfrm>
            <a:off x="3538300" y="5080855"/>
            <a:ext cx="493233" cy="498535"/>
          </a:xfrm>
          <a:custGeom>
            <a:gdLst>
              <a:gd fmla="*/ 46 w 186" name="T0"/>
              <a:gd fmla="*/ 0 h 188" name="T1"/>
              <a:gd fmla="*/ 141 w 186" name="T2"/>
              <a:gd fmla="*/ 0 h 188" name="T3"/>
              <a:gd fmla="*/ 158 w 186" name="T4"/>
              <a:gd fmla="*/ 4 h 188" name="T5"/>
              <a:gd fmla="*/ 173 w 186" name="T6"/>
              <a:gd fmla="*/ 13 h 188" name="T7"/>
              <a:gd fmla="*/ 183 w 186" name="T8"/>
              <a:gd fmla="*/ 28 h 188" name="T9"/>
              <a:gd fmla="*/ 186 w 186" name="T10"/>
              <a:gd fmla="*/ 46 h 188" name="T11"/>
              <a:gd fmla="*/ 186 w 186" name="T12"/>
              <a:gd fmla="*/ 142 h 188" name="T13"/>
              <a:gd fmla="*/ 183 w 186" name="T14"/>
              <a:gd fmla="*/ 159 h 188" name="T15"/>
              <a:gd fmla="*/ 173 w 186" name="T16"/>
              <a:gd fmla="*/ 175 h 188" name="T17"/>
              <a:gd fmla="*/ 158 w 186" name="T18"/>
              <a:gd fmla="*/ 184 h 188" name="T19"/>
              <a:gd fmla="*/ 141 w 186" name="T20"/>
              <a:gd fmla="*/ 188 h 188" name="T21"/>
              <a:gd fmla="*/ 46 w 186" name="T22"/>
              <a:gd fmla="*/ 188 h 188" name="T23"/>
              <a:gd fmla="*/ 29 w 186" name="T24"/>
              <a:gd fmla="*/ 184 h 188" name="T25"/>
              <a:gd fmla="*/ 14 w 186" name="T26"/>
              <a:gd fmla="*/ 175 h 188" name="T27"/>
              <a:gd fmla="*/ 4 w 186" name="T28"/>
              <a:gd fmla="*/ 159 h 188" name="T29"/>
              <a:gd fmla="*/ 0 w 186" name="T30"/>
              <a:gd fmla="*/ 142 h 188" name="T31"/>
              <a:gd fmla="*/ 0 w 186" name="T32"/>
              <a:gd fmla="*/ 46 h 188" name="T33"/>
              <a:gd fmla="*/ 4 w 186" name="T34"/>
              <a:gd fmla="*/ 28 h 188" name="T35"/>
              <a:gd fmla="*/ 14 w 186" name="T36"/>
              <a:gd fmla="*/ 13 h 188" name="T37"/>
              <a:gd fmla="*/ 29 w 186" name="T38"/>
              <a:gd fmla="*/ 4 h 188" name="T39"/>
              <a:gd fmla="*/ 46 w 186" name="T40"/>
              <a:gd fmla="*/ 0 h 188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188" w="186">
                <a:moveTo>
                  <a:pt x="46" y="0"/>
                </a:moveTo>
                <a:lnTo>
                  <a:pt x="141" y="0"/>
                </a:lnTo>
                <a:lnTo>
                  <a:pt x="158" y="4"/>
                </a:lnTo>
                <a:lnTo>
                  <a:pt x="173" y="13"/>
                </a:lnTo>
                <a:lnTo>
                  <a:pt x="183" y="28"/>
                </a:lnTo>
                <a:lnTo>
                  <a:pt x="186" y="46"/>
                </a:lnTo>
                <a:lnTo>
                  <a:pt x="186" y="142"/>
                </a:lnTo>
                <a:lnTo>
                  <a:pt x="183" y="159"/>
                </a:lnTo>
                <a:lnTo>
                  <a:pt x="173" y="175"/>
                </a:lnTo>
                <a:lnTo>
                  <a:pt x="158" y="184"/>
                </a:lnTo>
                <a:lnTo>
                  <a:pt x="141" y="188"/>
                </a:lnTo>
                <a:lnTo>
                  <a:pt x="46" y="188"/>
                </a:lnTo>
                <a:lnTo>
                  <a:pt x="29" y="184"/>
                </a:lnTo>
                <a:lnTo>
                  <a:pt x="14" y="175"/>
                </a:lnTo>
                <a:lnTo>
                  <a:pt x="4" y="159"/>
                </a:lnTo>
                <a:lnTo>
                  <a:pt x="0" y="142"/>
                </a:lnTo>
                <a:lnTo>
                  <a:pt x="0" y="46"/>
                </a:lnTo>
                <a:lnTo>
                  <a:pt x="4" y="28"/>
                </a:lnTo>
                <a:lnTo>
                  <a:pt x="14" y="13"/>
                </a:lnTo>
                <a:lnTo>
                  <a:pt x="29" y="4"/>
                </a:lnTo>
                <a:lnTo>
                  <a:pt x="46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4" name="Freeform 1035"/>
          <p:cNvSpPr/>
          <p:nvPr/>
        </p:nvSpPr>
        <p:spPr bwMode="auto">
          <a:xfrm>
            <a:off x="1926017" y="5080855"/>
            <a:ext cx="493233" cy="498535"/>
          </a:xfrm>
          <a:custGeom>
            <a:gdLst>
              <a:gd fmla="*/ 46 w 187" name="T0"/>
              <a:gd fmla="*/ 0 h 188" name="T1"/>
              <a:gd fmla="*/ 141 w 187" name="T2"/>
              <a:gd fmla="*/ 0 h 188" name="T3"/>
              <a:gd fmla="*/ 158 w 187" name="T4"/>
              <a:gd fmla="*/ 4 h 188" name="T5"/>
              <a:gd fmla="*/ 173 w 187" name="T6"/>
              <a:gd fmla="*/ 13 h 188" name="T7"/>
              <a:gd fmla="*/ 183 w 187" name="T8"/>
              <a:gd fmla="*/ 28 h 188" name="T9"/>
              <a:gd fmla="*/ 187 w 187" name="T10"/>
              <a:gd fmla="*/ 46 h 188" name="T11"/>
              <a:gd fmla="*/ 187 w 187" name="T12"/>
              <a:gd fmla="*/ 142 h 188" name="T13"/>
              <a:gd fmla="*/ 183 w 187" name="T14"/>
              <a:gd fmla="*/ 159 h 188" name="T15"/>
              <a:gd fmla="*/ 173 w 187" name="T16"/>
              <a:gd fmla="*/ 175 h 188" name="T17"/>
              <a:gd fmla="*/ 158 w 187" name="T18"/>
              <a:gd fmla="*/ 184 h 188" name="T19"/>
              <a:gd fmla="*/ 141 w 187" name="T20"/>
              <a:gd fmla="*/ 188 h 188" name="T21"/>
              <a:gd fmla="*/ 46 w 187" name="T22"/>
              <a:gd fmla="*/ 188 h 188" name="T23"/>
              <a:gd fmla="*/ 29 w 187" name="T24"/>
              <a:gd fmla="*/ 184 h 188" name="T25"/>
              <a:gd fmla="*/ 14 w 187" name="T26"/>
              <a:gd fmla="*/ 175 h 188" name="T27"/>
              <a:gd fmla="*/ 4 w 187" name="T28"/>
              <a:gd fmla="*/ 159 h 188" name="T29"/>
              <a:gd fmla="*/ 0 w 187" name="T30"/>
              <a:gd fmla="*/ 142 h 188" name="T31"/>
              <a:gd fmla="*/ 0 w 187" name="T32"/>
              <a:gd fmla="*/ 46 h 188" name="T33"/>
              <a:gd fmla="*/ 4 w 187" name="T34"/>
              <a:gd fmla="*/ 28 h 188" name="T35"/>
              <a:gd fmla="*/ 14 w 187" name="T36"/>
              <a:gd fmla="*/ 13 h 188" name="T37"/>
              <a:gd fmla="*/ 29 w 187" name="T38"/>
              <a:gd fmla="*/ 4 h 188" name="T39"/>
              <a:gd fmla="*/ 46 w 187" name="T40"/>
              <a:gd fmla="*/ 0 h 188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188" w="187">
                <a:moveTo>
                  <a:pt x="46" y="0"/>
                </a:moveTo>
                <a:lnTo>
                  <a:pt x="141" y="0"/>
                </a:lnTo>
                <a:lnTo>
                  <a:pt x="158" y="4"/>
                </a:lnTo>
                <a:lnTo>
                  <a:pt x="173" y="13"/>
                </a:lnTo>
                <a:lnTo>
                  <a:pt x="183" y="28"/>
                </a:lnTo>
                <a:lnTo>
                  <a:pt x="187" y="46"/>
                </a:lnTo>
                <a:lnTo>
                  <a:pt x="187" y="142"/>
                </a:lnTo>
                <a:lnTo>
                  <a:pt x="183" y="159"/>
                </a:lnTo>
                <a:lnTo>
                  <a:pt x="173" y="175"/>
                </a:lnTo>
                <a:lnTo>
                  <a:pt x="158" y="184"/>
                </a:lnTo>
                <a:lnTo>
                  <a:pt x="141" y="188"/>
                </a:lnTo>
                <a:lnTo>
                  <a:pt x="46" y="188"/>
                </a:lnTo>
                <a:lnTo>
                  <a:pt x="29" y="184"/>
                </a:lnTo>
                <a:lnTo>
                  <a:pt x="14" y="175"/>
                </a:lnTo>
                <a:lnTo>
                  <a:pt x="4" y="159"/>
                </a:lnTo>
                <a:lnTo>
                  <a:pt x="0" y="142"/>
                </a:lnTo>
                <a:lnTo>
                  <a:pt x="0" y="46"/>
                </a:lnTo>
                <a:lnTo>
                  <a:pt x="4" y="28"/>
                </a:lnTo>
                <a:lnTo>
                  <a:pt x="14" y="13"/>
                </a:lnTo>
                <a:lnTo>
                  <a:pt x="29" y="4"/>
                </a:lnTo>
                <a:lnTo>
                  <a:pt x="46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5" name="Freeform 1036"/>
          <p:cNvSpPr/>
          <p:nvPr/>
        </p:nvSpPr>
        <p:spPr bwMode="auto">
          <a:xfrm>
            <a:off x="1766910" y="4455034"/>
            <a:ext cx="2429032" cy="779626"/>
          </a:xfrm>
          <a:custGeom>
            <a:gdLst>
              <a:gd fmla="*/ 21 w 915" name="T0"/>
              <a:gd fmla="*/ 0 h 295" name="T1"/>
              <a:gd fmla="*/ 894 w 915" name="T2"/>
              <a:gd fmla="*/ 0 h 295" name="T3"/>
              <a:gd fmla="*/ 900 w 915" name="T4"/>
              <a:gd fmla="*/ 2 h 295" name="T5"/>
              <a:gd fmla="*/ 906 w 915" name="T6"/>
              <a:gd fmla="*/ 4 h 295" name="T7"/>
              <a:gd fmla="*/ 911 w 915" name="T8"/>
              <a:gd fmla="*/ 8 h 295" name="T9"/>
              <a:gd fmla="*/ 913 w 915" name="T10"/>
              <a:gd fmla="*/ 14 h 295" name="T11"/>
              <a:gd fmla="*/ 915 w 915" name="T12"/>
              <a:gd fmla="*/ 19 h 295" name="T13"/>
              <a:gd fmla="*/ 915 w 915" name="T14"/>
              <a:gd fmla="*/ 278 h 295" name="T15"/>
              <a:gd fmla="*/ 913 w 915" name="T16"/>
              <a:gd fmla="*/ 283 h 295" name="T17"/>
              <a:gd fmla="*/ 911 w 915" name="T18"/>
              <a:gd fmla="*/ 287 h 295" name="T19"/>
              <a:gd fmla="*/ 906 w 915" name="T20"/>
              <a:gd fmla="*/ 291 h 295" name="T21"/>
              <a:gd fmla="*/ 900 w 915" name="T22"/>
              <a:gd fmla="*/ 295 h 295" name="T23"/>
              <a:gd fmla="*/ 894 w 915" name="T24"/>
              <a:gd fmla="*/ 295 h 295" name="T25"/>
              <a:gd fmla="*/ 21 w 915" name="T26"/>
              <a:gd fmla="*/ 295 h 295" name="T27"/>
              <a:gd fmla="*/ 13 w 915" name="T28"/>
              <a:gd fmla="*/ 295 h 295" name="T29"/>
              <a:gd fmla="*/ 9 w 915" name="T30"/>
              <a:gd fmla="*/ 291 h 295" name="T31"/>
              <a:gd fmla="*/ 3 w 915" name="T32"/>
              <a:gd fmla="*/ 287 h 295" name="T33"/>
              <a:gd fmla="*/ 2 w 915" name="T34"/>
              <a:gd fmla="*/ 283 h 295" name="T35"/>
              <a:gd fmla="*/ 0 w 915" name="T36"/>
              <a:gd fmla="*/ 278 h 295" name="T37"/>
              <a:gd fmla="*/ 0 w 915" name="T38"/>
              <a:gd fmla="*/ 19 h 295" name="T39"/>
              <a:gd fmla="*/ 2 w 915" name="T40"/>
              <a:gd fmla="*/ 14 h 295" name="T41"/>
              <a:gd fmla="*/ 3 w 915" name="T42"/>
              <a:gd fmla="*/ 8 h 295" name="T43"/>
              <a:gd fmla="*/ 9 w 915" name="T44"/>
              <a:gd fmla="*/ 4 h 295" name="T45"/>
              <a:gd fmla="*/ 13 w 915" name="T46"/>
              <a:gd fmla="*/ 2 h 295" name="T47"/>
              <a:gd fmla="*/ 21 w 915" name="T48"/>
              <a:gd fmla="*/ 0 h 295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295" w="915">
                <a:moveTo>
                  <a:pt x="21" y="0"/>
                </a:moveTo>
                <a:lnTo>
                  <a:pt x="894" y="0"/>
                </a:lnTo>
                <a:lnTo>
                  <a:pt x="900" y="2"/>
                </a:lnTo>
                <a:lnTo>
                  <a:pt x="906" y="4"/>
                </a:lnTo>
                <a:lnTo>
                  <a:pt x="911" y="8"/>
                </a:lnTo>
                <a:lnTo>
                  <a:pt x="913" y="14"/>
                </a:lnTo>
                <a:lnTo>
                  <a:pt x="915" y="19"/>
                </a:lnTo>
                <a:lnTo>
                  <a:pt x="915" y="278"/>
                </a:lnTo>
                <a:lnTo>
                  <a:pt x="913" y="283"/>
                </a:lnTo>
                <a:lnTo>
                  <a:pt x="911" y="287"/>
                </a:lnTo>
                <a:lnTo>
                  <a:pt x="906" y="291"/>
                </a:lnTo>
                <a:lnTo>
                  <a:pt x="900" y="295"/>
                </a:lnTo>
                <a:lnTo>
                  <a:pt x="894" y="295"/>
                </a:lnTo>
                <a:lnTo>
                  <a:pt x="21" y="295"/>
                </a:lnTo>
                <a:lnTo>
                  <a:pt x="13" y="295"/>
                </a:lnTo>
                <a:lnTo>
                  <a:pt x="9" y="291"/>
                </a:lnTo>
                <a:lnTo>
                  <a:pt x="3" y="287"/>
                </a:lnTo>
                <a:lnTo>
                  <a:pt x="2" y="283"/>
                </a:lnTo>
                <a:lnTo>
                  <a:pt x="0" y="278"/>
                </a:lnTo>
                <a:lnTo>
                  <a:pt x="0" y="19"/>
                </a:lnTo>
                <a:lnTo>
                  <a:pt x="2" y="14"/>
                </a:lnTo>
                <a:lnTo>
                  <a:pt x="3" y="8"/>
                </a:lnTo>
                <a:lnTo>
                  <a:pt x="9" y="4"/>
                </a:lnTo>
                <a:lnTo>
                  <a:pt x="13" y="2"/>
                </a:lnTo>
                <a:lnTo>
                  <a:pt x="21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6" name="Freeform 1037"/>
          <p:cNvSpPr/>
          <p:nvPr/>
        </p:nvSpPr>
        <p:spPr bwMode="auto">
          <a:xfrm>
            <a:off x="1857072" y="3627678"/>
            <a:ext cx="2243409" cy="164412"/>
          </a:xfrm>
          <a:custGeom>
            <a:gdLst>
              <a:gd fmla="*/ 30 w 847" name="T0"/>
              <a:gd fmla="*/ 0 h 61" name="T1"/>
              <a:gd fmla="*/ 817 w 847" name="T2"/>
              <a:gd fmla="*/ 0 h 61" name="T3"/>
              <a:gd fmla="*/ 824 w 847" name="T4"/>
              <a:gd fmla="*/ 2 h 61" name="T5"/>
              <a:gd fmla="*/ 832 w 847" name="T6"/>
              <a:gd fmla="*/ 6 h 61" name="T7"/>
              <a:gd fmla="*/ 837 w 847" name="T8"/>
              <a:gd fmla="*/ 9 h 61" name="T9"/>
              <a:gd fmla="*/ 843 w 847" name="T10"/>
              <a:gd fmla="*/ 15 h 61" name="T11"/>
              <a:gd fmla="*/ 845 w 847" name="T12"/>
              <a:gd fmla="*/ 23 h 61" name="T13"/>
              <a:gd fmla="*/ 847 w 847" name="T14"/>
              <a:gd fmla="*/ 30 h 61" name="T15"/>
              <a:gd fmla="*/ 845 w 847" name="T16"/>
              <a:gd fmla="*/ 38 h 61" name="T17"/>
              <a:gd fmla="*/ 843 w 847" name="T18"/>
              <a:gd fmla="*/ 45 h 61" name="T19"/>
              <a:gd fmla="*/ 837 w 847" name="T20"/>
              <a:gd fmla="*/ 51 h 61" name="T21"/>
              <a:gd fmla="*/ 832 w 847" name="T22"/>
              <a:gd fmla="*/ 57 h 61" name="T23"/>
              <a:gd fmla="*/ 824 w 847" name="T24"/>
              <a:gd fmla="*/ 61 h 61" name="T25"/>
              <a:gd fmla="*/ 817 w 847" name="T26"/>
              <a:gd fmla="*/ 61 h 61" name="T27"/>
              <a:gd fmla="*/ 30 w 847" name="T28"/>
              <a:gd fmla="*/ 61 h 61" name="T29"/>
              <a:gd fmla="*/ 23 w 847" name="T30"/>
              <a:gd fmla="*/ 61 h 61" name="T31"/>
              <a:gd fmla="*/ 15 w 847" name="T32"/>
              <a:gd fmla="*/ 57 h 61" name="T33"/>
              <a:gd fmla="*/ 9 w 847" name="T34"/>
              <a:gd fmla="*/ 51 h 61" name="T35"/>
              <a:gd fmla="*/ 4 w 847" name="T36"/>
              <a:gd fmla="*/ 45 h 61" name="T37"/>
              <a:gd fmla="*/ 2 w 847" name="T38"/>
              <a:gd fmla="*/ 38 h 61" name="T39"/>
              <a:gd fmla="*/ 0 w 847" name="T40"/>
              <a:gd fmla="*/ 30 h 61" name="T41"/>
              <a:gd fmla="*/ 2 w 847" name="T42"/>
              <a:gd fmla="*/ 23 h 61" name="T43"/>
              <a:gd fmla="*/ 4 w 847" name="T44"/>
              <a:gd fmla="*/ 15 h 61" name="T45"/>
              <a:gd fmla="*/ 9 w 847" name="T46"/>
              <a:gd fmla="*/ 9 h 61" name="T47"/>
              <a:gd fmla="*/ 15 w 847" name="T48"/>
              <a:gd fmla="*/ 6 h 61" name="T49"/>
              <a:gd fmla="*/ 23 w 847" name="T50"/>
              <a:gd fmla="*/ 2 h 61" name="T51"/>
              <a:gd fmla="*/ 30 w 847" name="T52"/>
              <a:gd fmla="*/ 0 h 61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61" w="846">
                <a:moveTo>
                  <a:pt x="30" y="0"/>
                </a:moveTo>
                <a:lnTo>
                  <a:pt x="817" y="0"/>
                </a:lnTo>
                <a:lnTo>
                  <a:pt x="824" y="2"/>
                </a:lnTo>
                <a:lnTo>
                  <a:pt x="832" y="6"/>
                </a:lnTo>
                <a:lnTo>
                  <a:pt x="837" y="9"/>
                </a:lnTo>
                <a:lnTo>
                  <a:pt x="843" y="15"/>
                </a:lnTo>
                <a:lnTo>
                  <a:pt x="845" y="23"/>
                </a:lnTo>
                <a:lnTo>
                  <a:pt x="847" y="30"/>
                </a:lnTo>
                <a:lnTo>
                  <a:pt x="845" y="38"/>
                </a:lnTo>
                <a:lnTo>
                  <a:pt x="843" y="45"/>
                </a:lnTo>
                <a:lnTo>
                  <a:pt x="837" y="51"/>
                </a:lnTo>
                <a:lnTo>
                  <a:pt x="832" y="57"/>
                </a:lnTo>
                <a:lnTo>
                  <a:pt x="824" y="61"/>
                </a:lnTo>
                <a:lnTo>
                  <a:pt x="817" y="61"/>
                </a:lnTo>
                <a:lnTo>
                  <a:pt x="30" y="61"/>
                </a:lnTo>
                <a:lnTo>
                  <a:pt x="23" y="61"/>
                </a:lnTo>
                <a:lnTo>
                  <a:pt x="15" y="57"/>
                </a:lnTo>
                <a:lnTo>
                  <a:pt x="9" y="51"/>
                </a:lnTo>
                <a:lnTo>
                  <a:pt x="4" y="45"/>
                </a:lnTo>
                <a:lnTo>
                  <a:pt x="2" y="38"/>
                </a:lnTo>
                <a:lnTo>
                  <a:pt x="0" y="30"/>
                </a:lnTo>
                <a:lnTo>
                  <a:pt x="2" y="23"/>
                </a:lnTo>
                <a:lnTo>
                  <a:pt x="4" y="15"/>
                </a:lnTo>
                <a:lnTo>
                  <a:pt x="9" y="9"/>
                </a:lnTo>
                <a:lnTo>
                  <a:pt x="15" y="6"/>
                </a:lnTo>
                <a:lnTo>
                  <a:pt x="23" y="2"/>
                </a:lnTo>
                <a:lnTo>
                  <a:pt x="3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7" name="Freeform 1038"/>
          <p:cNvSpPr/>
          <p:nvPr/>
        </p:nvSpPr>
        <p:spPr bwMode="auto">
          <a:xfrm>
            <a:off x="1766910" y="3712535"/>
            <a:ext cx="2429032" cy="647035"/>
          </a:xfrm>
          <a:custGeom>
            <a:gdLst>
              <a:gd fmla="*/ 21 w 915" name="T0"/>
              <a:gd fmla="*/ 0 h 245" name="T1"/>
              <a:gd fmla="*/ 894 w 915" name="T2"/>
              <a:gd fmla="*/ 0 h 245" name="T3"/>
              <a:gd fmla="*/ 900 w 915" name="T4"/>
              <a:gd fmla="*/ 0 h 245" name="T5"/>
              <a:gd fmla="*/ 906 w 915" name="T6"/>
              <a:gd fmla="*/ 4 h 245" name="T7"/>
              <a:gd fmla="*/ 911 w 915" name="T8"/>
              <a:gd fmla="*/ 8 h 245" name="T9"/>
              <a:gd fmla="*/ 913 w 915" name="T10"/>
              <a:gd fmla="*/ 12 h 245" name="T11"/>
              <a:gd fmla="*/ 915 w 915" name="T12"/>
              <a:gd fmla="*/ 17 h 245" name="T13"/>
              <a:gd fmla="*/ 915 w 915" name="T14"/>
              <a:gd fmla="*/ 228 h 245" name="T15"/>
              <a:gd fmla="*/ 913 w 915" name="T16"/>
              <a:gd fmla="*/ 234 h 245" name="T17"/>
              <a:gd fmla="*/ 911 w 915" name="T18"/>
              <a:gd fmla="*/ 240 h 245" name="T19"/>
              <a:gd fmla="*/ 906 w 915" name="T20"/>
              <a:gd fmla="*/ 243 h 245" name="T21"/>
              <a:gd fmla="*/ 900 w 915" name="T22"/>
              <a:gd fmla="*/ 245 h 245" name="T23"/>
              <a:gd fmla="*/ 894 w 915" name="T24"/>
              <a:gd fmla="*/ 245 h 245" name="T25"/>
              <a:gd fmla="*/ 21 w 915" name="T26"/>
              <a:gd fmla="*/ 245 h 245" name="T27"/>
              <a:gd fmla="*/ 13 w 915" name="T28"/>
              <a:gd fmla="*/ 245 h 245" name="T29"/>
              <a:gd fmla="*/ 9 w 915" name="T30"/>
              <a:gd fmla="*/ 243 h 245" name="T31"/>
              <a:gd fmla="*/ 3 w 915" name="T32"/>
              <a:gd fmla="*/ 240 h 245" name="T33"/>
              <a:gd fmla="*/ 2 w 915" name="T34"/>
              <a:gd fmla="*/ 234 h 245" name="T35"/>
              <a:gd fmla="*/ 0 w 915" name="T36"/>
              <a:gd fmla="*/ 228 h 245" name="T37"/>
              <a:gd fmla="*/ 0 w 915" name="T38"/>
              <a:gd fmla="*/ 17 h 245" name="T39"/>
              <a:gd fmla="*/ 2 w 915" name="T40"/>
              <a:gd fmla="*/ 12 h 245" name="T41"/>
              <a:gd fmla="*/ 3 w 915" name="T42"/>
              <a:gd fmla="*/ 8 h 245" name="T43"/>
              <a:gd fmla="*/ 9 w 915" name="T44"/>
              <a:gd fmla="*/ 4 h 245" name="T45"/>
              <a:gd fmla="*/ 13 w 915" name="T46"/>
              <a:gd fmla="*/ 0 h 245" name="T47"/>
              <a:gd fmla="*/ 21 w 915" name="T48"/>
              <a:gd fmla="*/ 0 h 245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245" w="915">
                <a:moveTo>
                  <a:pt x="21" y="0"/>
                </a:moveTo>
                <a:lnTo>
                  <a:pt x="894" y="0"/>
                </a:lnTo>
                <a:lnTo>
                  <a:pt x="900" y="0"/>
                </a:lnTo>
                <a:lnTo>
                  <a:pt x="906" y="4"/>
                </a:lnTo>
                <a:lnTo>
                  <a:pt x="911" y="8"/>
                </a:lnTo>
                <a:lnTo>
                  <a:pt x="913" y="12"/>
                </a:lnTo>
                <a:lnTo>
                  <a:pt x="915" y="17"/>
                </a:lnTo>
                <a:lnTo>
                  <a:pt x="915" y="228"/>
                </a:lnTo>
                <a:lnTo>
                  <a:pt x="913" y="234"/>
                </a:lnTo>
                <a:lnTo>
                  <a:pt x="911" y="240"/>
                </a:lnTo>
                <a:lnTo>
                  <a:pt x="906" y="243"/>
                </a:lnTo>
                <a:lnTo>
                  <a:pt x="900" y="245"/>
                </a:lnTo>
                <a:lnTo>
                  <a:pt x="894" y="245"/>
                </a:lnTo>
                <a:lnTo>
                  <a:pt x="21" y="245"/>
                </a:lnTo>
                <a:lnTo>
                  <a:pt x="13" y="245"/>
                </a:lnTo>
                <a:lnTo>
                  <a:pt x="9" y="243"/>
                </a:lnTo>
                <a:lnTo>
                  <a:pt x="3" y="240"/>
                </a:lnTo>
                <a:lnTo>
                  <a:pt x="2" y="234"/>
                </a:lnTo>
                <a:lnTo>
                  <a:pt x="0" y="228"/>
                </a:lnTo>
                <a:lnTo>
                  <a:pt x="0" y="17"/>
                </a:lnTo>
                <a:lnTo>
                  <a:pt x="2" y="12"/>
                </a:lnTo>
                <a:lnTo>
                  <a:pt x="3" y="8"/>
                </a:lnTo>
                <a:lnTo>
                  <a:pt x="9" y="4"/>
                </a:lnTo>
                <a:lnTo>
                  <a:pt x="13" y="0"/>
                </a:lnTo>
                <a:lnTo>
                  <a:pt x="21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8" name="Freeform 1039"/>
          <p:cNvSpPr/>
          <p:nvPr/>
        </p:nvSpPr>
        <p:spPr bwMode="auto">
          <a:xfrm>
            <a:off x="2116945" y="4455034"/>
            <a:ext cx="1723660" cy="572785"/>
          </a:xfrm>
          <a:custGeom>
            <a:gdLst>
              <a:gd fmla="*/ 0 w 649" name="T0"/>
              <a:gd fmla="*/ 0 h 215" name="T1"/>
              <a:gd fmla="*/ 649 w 649" name="T2"/>
              <a:gd fmla="*/ 0 h 215" name="T3"/>
              <a:gd fmla="*/ 649 w 649" name="T4"/>
              <a:gd fmla="*/ 2 h 215" name="T5"/>
              <a:gd fmla="*/ 640 w 649" name="T6"/>
              <a:gd fmla="*/ 37 h 215" name="T7"/>
              <a:gd fmla="*/ 628 w 649" name="T8"/>
              <a:gd fmla="*/ 74 h 215" name="T9"/>
              <a:gd fmla="*/ 623 w 649" name="T10"/>
              <a:gd fmla="*/ 95 h 215" name="T11"/>
              <a:gd fmla="*/ 619 w 649" name="T12"/>
              <a:gd fmla="*/ 105 h 215" name="T13"/>
              <a:gd fmla="*/ 615 w 649" name="T14"/>
              <a:gd fmla="*/ 114 h 215" name="T15"/>
              <a:gd fmla="*/ 609 w 649" name="T16"/>
              <a:gd fmla="*/ 130 h 215" name="T17"/>
              <a:gd fmla="*/ 602 w 649" name="T18"/>
              <a:gd fmla="*/ 143 h 215" name="T19"/>
              <a:gd fmla="*/ 598 w 649" name="T20"/>
              <a:gd fmla="*/ 152 h 215" name="T21"/>
              <a:gd fmla="*/ 590 w 649" name="T22"/>
              <a:gd fmla="*/ 168 h 215" name="T23"/>
              <a:gd fmla="*/ 581 w 649" name="T24"/>
              <a:gd fmla="*/ 179 h 215" name="T25"/>
              <a:gd fmla="*/ 573 w 649" name="T26"/>
              <a:gd fmla="*/ 188 h 215" name="T27"/>
              <a:gd fmla="*/ 554 w 649" name="T28"/>
              <a:gd fmla="*/ 204 h 215" name="T29"/>
              <a:gd fmla="*/ 531 w 649" name="T30"/>
              <a:gd fmla="*/ 213 h 215" name="T31"/>
              <a:gd fmla="*/ 503 w 649" name="T32"/>
              <a:gd fmla="*/ 215 h 215" name="T33"/>
              <a:gd fmla="*/ 146 w 649" name="T34"/>
              <a:gd fmla="*/ 215 h 215" name="T35"/>
              <a:gd fmla="*/ 115 w 649" name="T36"/>
              <a:gd fmla="*/ 213 h 215" name="T37"/>
              <a:gd fmla="*/ 91 w 649" name="T38"/>
              <a:gd fmla="*/ 206 h 215" name="T39"/>
              <a:gd fmla="*/ 70 w 649" name="T40"/>
              <a:gd fmla="*/ 188 h 215" name="T41"/>
              <a:gd fmla="*/ 62 w 649" name="T42"/>
              <a:gd fmla="*/ 179 h 215" name="T43"/>
              <a:gd fmla="*/ 55 w 649" name="T44"/>
              <a:gd fmla="*/ 168 h 215" name="T45"/>
              <a:gd fmla="*/ 47 w 649" name="T46"/>
              <a:gd fmla="*/ 152 h 215" name="T47"/>
              <a:gd fmla="*/ 43 w 649" name="T48"/>
              <a:gd fmla="*/ 143 h 215" name="T49"/>
              <a:gd fmla="*/ 38 w 649" name="T50"/>
              <a:gd fmla="*/ 130 h 215" name="T51"/>
              <a:gd fmla="*/ 32 w 649" name="T52"/>
              <a:gd fmla="*/ 114 h 215" name="T53"/>
              <a:gd fmla="*/ 30 w 649" name="T54"/>
              <a:gd fmla="*/ 105 h 215" name="T55"/>
              <a:gd fmla="*/ 26 w 649" name="T56"/>
              <a:gd fmla="*/ 95 h 215" name="T57"/>
              <a:gd fmla="*/ 21 w 649" name="T58"/>
              <a:gd fmla="*/ 74 h 215" name="T59"/>
              <a:gd fmla="*/ 9 w 649" name="T60"/>
              <a:gd fmla="*/ 37 h 215" name="T61"/>
              <a:gd fmla="*/ 0 w 649" name="T62"/>
              <a:gd fmla="*/ 2 h 215" name="T63"/>
              <a:gd fmla="*/ 0 w 649" name="T64"/>
              <a:gd fmla="*/ 0 h 215" name="T6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b="b" l="0" r="r" t="0"/>
            <a:pathLst>
              <a:path h="215" w="649">
                <a:moveTo>
                  <a:pt x="0" y="0"/>
                </a:moveTo>
                <a:lnTo>
                  <a:pt x="649" y="0"/>
                </a:lnTo>
                <a:lnTo>
                  <a:pt x="649" y="2"/>
                </a:lnTo>
                <a:lnTo>
                  <a:pt x="640" y="37"/>
                </a:lnTo>
                <a:lnTo>
                  <a:pt x="628" y="74"/>
                </a:lnTo>
                <a:lnTo>
                  <a:pt x="623" y="95"/>
                </a:lnTo>
                <a:lnTo>
                  <a:pt x="619" y="105"/>
                </a:lnTo>
                <a:lnTo>
                  <a:pt x="615" y="114"/>
                </a:lnTo>
                <a:lnTo>
                  <a:pt x="609" y="130"/>
                </a:lnTo>
                <a:lnTo>
                  <a:pt x="602" y="143"/>
                </a:lnTo>
                <a:lnTo>
                  <a:pt x="598" y="152"/>
                </a:lnTo>
                <a:lnTo>
                  <a:pt x="590" y="168"/>
                </a:lnTo>
                <a:lnTo>
                  <a:pt x="581" y="179"/>
                </a:lnTo>
                <a:lnTo>
                  <a:pt x="573" y="188"/>
                </a:lnTo>
                <a:lnTo>
                  <a:pt x="554" y="204"/>
                </a:lnTo>
                <a:lnTo>
                  <a:pt x="531" y="213"/>
                </a:lnTo>
                <a:lnTo>
                  <a:pt x="503" y="215"/>
                </a:lnTo>
                <a:lnTo>
                  <a:pt x="146" y="215"/>
                </a:lnTo>
                <a:lnTo>
                  <a:pt x="115" y="213"/>
                </a:lnTo>
                <a:lnTo>
                  <a:pt x="91" y="206"/>
                </a:lnTo>
                <a:lnTo>
                  <a:pt x="70" y="188"/>
                </a:lnTo>
                <a:lnTo>
                  <a:pt x="62" y="179"/>
                </a:lnTo>
                <a:lnTo>
                  <a:pt x="55" y="168"/>
                </a:lnTo>
                <a:lnTo>
                  <a:pt x="47" y="152"/>
                </a:lnTo>
                <a:lnTo>
                  <a:pt x="43" y="143"/>
                </a:lnTo>
                <a:lnTo>
                  <a:pt x="38" y="130"/>
                </a:lnTo>
                <a:lnTo>
                  <a:pt x="32" y="114"/>
                </a:lnTo>
                <a:lnTo>
                  <a:pt x="30" y="105"/>
                </a:lnTo>
                <a:lnTo>
                  <a:pt x="26" y="95"/>
                </a:lnTo>
                <a:lnTo>
                  <a:pt x="21" y="74"/>
                </a:lnTo>
                <a:lnTo>
                  <a:pt x="9" y="37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solidFill>
              <a:schemeClr val="tx1">
                <a:lumMod val="85000"/>
                <a:lumOff val="15000"/>
              </a:schemeClr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9" name="Freeform 1040"/>
          <p:cNvSpPr/>
          <p:nvPr/>
        </p:nvSpPr>
        <p:spPr bwMode="auto">
          <a:xfrm>
            <a:off x="2249536" y="4455034"/>
            <a:ext cx="1458482" cy="482626"/>
          </a:xfrm>
          <a:custGeom>
            <a:gdLst>
              <a:gd fmla="*/ 0 w 551" name="T0"/>
              <a:gd fmla="*/ 0 h 183" name="T1"/>
              <a:gd fmla="*/ 551 w 551" name="T2"/>
              <a:gd fmla="*/ 0 h 183" name="T3"/>
              <a:gd fmla="*/ 551 w 551" name="T4"/>
              <a:gd fmla="*/ 2 h 183" name="T5"/>
              <a:gd fmla="*/ 543 w 551" name="T6"/>
              <a:gd fmla="*/ 33 h 183" name="T7"/>
              <a:gd fmla="*/ 534 w 551" name="T8"/>
              <a:gd fmla="*/ 63 h 183" name="T9"/>
              <a:gd fmla="*/ 528 w 551" name="T10"/>
              <a:gd fmla="*/ 82 h 183" name="T11"/>
              <a:gd fmla="*/ 526 w 551" name="T12"/>
              <a:gd fmla="*/ 90 h 183" name="T13"/>
              <a:gd fmla="*/ 522 w 551" name="T14"/>
              <a:gd fmla="*/ 97 h 183" name="T15"/>
              <a:gd fmla="*/ 517 w 551" name="T16"/>
              <a:gd fmla="*/ 111 h 183" name="T17"/>
              <a:gd fmla="*/ 511 w 551" name="T18"/>
              <a:gd fmla="*/ 122 h 183" name="T19"/>
              <a:gd fmla="*/ 507 w 551" name="T20"/>
              <a:gd fmla="*/ 130 h 183" name="T21"/>
              <a:gd fmla="*/ 501 w 551" name="T22"/>
              <a:gd fmla="*/ 143 h 183" name="T23"/>
              <a:gd fmla="*/ 494 w 551" name="T24"/>
              <a:gd fmla="*/ 152 h 183" name="T25"/>
              <a:gd fmla="*/ 486 w 551" name="T26"/>
              <a:gd fmla="*/ 160 h 183" name="T27"/>
              <a:gd fmla="*/ 471 w 551" name="T28"/>
              <a:gd fmla="*/ 173 h 183" name="T29"/>
              <a:gd fmla="*/ 450 w 551" name="T30"/>
              <a:gd fmla="*/ 181 h 183" name="T31"/>
              <a:gd fmla="*/ 427 w 551" name="T32"/>
              <a:gd fmla="*/ 183 h 183" name="T33"/>
              <a:gd fmla="*/ 123 w 551" name="T34"/>
              <a:gd fmla="*/ 183 h 183" name="T35"/>
              <a:gd fmla="*/ 97 w 551" name="T36"/>
              <a:gd fmla="*/ 181 h 183" name="T37"/>
              <a:gd fmla="*/ 76 w 551" name="T38"/>
              <a:gd fmla="*/ 173 h 183" name="T39"/>
              <a:gd fmla="*/ 59 w 551" name="T40"/>
              <a:gd fmla="*/ 160 h 183" name="T41"/>
              <a:gd fmla="*/ 53 w 551" name="T42"/>
              <a:gd fmla="*/ 152 h 183" name="T43"/>
              <a:gd fmla="*/ 46 w 551" name="T44"/>
              <a:gd fmla="*/ 143 h 183" name="T45"/>
              <a:gd fmla="*/ 40 w 551" name="T46"/>
              <a:gd fmla="*/ 130 h 183" name="T47"/>
              <a:gd fmla="*/ 36 w 551" name="T48"/>
              <a:gd fmla="*/ 122 h 183" name="T49"/>
              <a:gd fmla="*/ 32 w 551" name="T50"/>
              <a:gd fmla="*/ 111 h 183" name="T51"/>
              <a:gd fmla="*/ 27 w 551" name="T52"/>
              <a:gd fmla="*/ 97 h 183" name="T53"/>
              <a:gd fmla="*/ 25 w 551" name="T54"/>
              <a:gd fmla="*/ 90 h 183" name="T55"/>
              <a:gd fmla="*/ 23 w 551" name="T56"/>
              <a:gd fmla="*/ 82 h 183" name="T57"/>
              <a:gd fmla="*/ 17 w 551" name="T58"/>
              <a:gd fmla="*/ 63 h 183" name="T59"/>
              <a:gd fmla="*/ 8 w 551" name="T60"/>
              <a:gd fmla="*/ 33 h 183" name="T61"/>
              <a:gd fmla="*/ 0 w 551" name="T62"/>
              <a:gd fmla="*/ 2 h 183" name="T63"/>
              <a:gd fmla="*/ 0 w 551" name="T64"/>
              <a:gd fmla="*/ 0 h 183" name="T6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b="b" l="0" r="r" t="0"/>
            <a:pathLst>
              <a:path h="183" w="551">
                <a:moveTo>
                  <a:pt x="0" y="0"/>
                </a:moveTo>
                <a:lnTo>
                  <a:pt x="551" y="0"/>
                </a:lnTo>
                <a:lnTo>
                  <a:pt x="551" y="2"/>
                </a:lnTo>
                <a:lnTo>
                  <a:pt x="543" y="33"/>
                </a:lnTo>
                <a:lnTo>
                  <a:pt x="534" y="63"/>
                </a:lnTo>
                <a:lnTo>
                  <a:pt x="528" y="82"/>
                </a:lnTo>
                <a:lnTo>
                  <a:pt x="526" y="90"/>
                </a:lnTo>
                <a:lnTo>
                  <a:pt x="522" y="97"/>
                </a:lnTo>
                <a:lnTo>
                  <a:pt x="517" y="111"/>
                </a:lnTo>
                <a:lnTo>
                  <a:pt x="511" y="122"/>
                </a:lnTo>
                <a:lnTo>
                  <a:pt x="507" y="130"/>
                </a:lnTo>
                <a:lnTo>
                  <a:pt x="501" y="143"/>
                </a:lnTo>
                <a:lnTo>
                  <a:pt x="494" y="152"/>
                </a:lnTo>
                <a:lnTo>
                  <a:pt x="486" y="160"/>
                </a:lnTo>
                <a:lnTo>
                  <a:pt x="471" y="173"/>
                </a:lnTo>
                <a:lnTo>
                  <a:pt x="450" y="181"/>
                </a:lnTo>
                <a:lnTo>
                  <a:pt x="427" y="183"/>
                </a:lnTo>
                <a:lnTo>
                  <a:pt x="123" y="183"/>
                </a:lnTo>
                <a:lnTo>
                  <a:pt x="97" y="181"/>
                </a:lnTo>
                <a:lnTo>
                  <a:pt x="76" y="173"/>
                </a:lnTo>
                <a:lnTo>
                  <a:pt x="59" y="160"/>
                </a:lnTo>
                <a:lnTo>
                  <a:pt x="53" y="152"/>
                </a:lnTo>
                <a:lnTo>
                  <a:pt x="46" y="143"/>
                </a:lnTo>
                <a:lnTo>
                  <a:pt x="40" y="130"/>
                </a:lnTo>
                <a:lnTo>
                  <a:pt x="36" y="122"/>
                </a:lnTo>
                <a:lnTo>
                  <a:pt x="32" y="111"/>
                </a:lnTo>
                <a:lnTo>
                  <a:pt x="27" y="97"/>
                </a:lnTo>
                <a:lnTo>
                  <a:pt x="25" y="90"/>
                </a:lnTo>
                <a:lnTo>
                  <a:pt x="23" y="82"/>
                </a:lnTo>
                <a:lnTo>
                  <a:pt x="17" y="63"/>
                </a:lnTo>
                <a:lnTo>
                  <a:pt x="8" y="33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solidFill>
              <a:schemeClr val="tx1">
                <a:lumMod val="85000"/>
                <a:lumOff val="15000"/>
              </a:schemeClr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10" name="Freeform 1041"/>
          <p:cNvSpPr/>
          <p:nvPr/>
        </p:nvSpPr>
        <p:spPr bwMode="auto">
          <a:xfrm>
            <a:off x="4052748" y="3712535"/>
            <a:ext cx="153805" cy="647035"/>
          </a:xfrm>
          <a:custGeom>
            <a:gdLst>
              <a:gd fmla="*/ 28 w 59" name="T0"/>
              <a:gd fmla="*/ 0 h 245" name="T1"/>
              <a:gd fmla="*/ 38 w 59" name="T2"/>
              <a:gd fmla="*/ 0 h 245" name="T3"/>
              <a:gd fmla="*/ 44 w 59" name="T4"/>
              <a:gd fmla="*/ 4 h 245" name="T5"/>
              <a:gd fmla="*/ 49 w 59" name="T6"/>
              <a:gd fmla="*/ 8 h 245" name="T7"/>
              <a:gd fmla="*/ 55 w 59" name="T8"/>
              <a:gd fmla="*/ 15 h 245" name="T9"/>
              <a:gd fmla="*/ 57 w 59" name="T10"/>
              <a:gd fmla="*/ 21 h 245" name="T11"/>
              <a:gd fmla="*/ 59 w 59" name="T12"/>
              <a:gd fmla="*/ 29 h 245" name="T13"/>
              <a:gd fmla="*/ 59 w 59" name="T14"/>
              <a:gd fmla="*/ 217 h 245" name="T15"/>
              <a:gd fmla="*/ 57 w 59" name="T16"/>
              <a:gd fmla="*/ 224 h 245" name="T17"/>
              <a:gd fmla="*/ 55 w 59" name="T18"/>
              <a:gd fmla="*/ 232 h 245" name="T19"/>
              <a:gd fmla="*/ 49 w 59" name="T20"/>
              <a:gd fmla="*/ 238 h 245" name="T21"/>
              <a:gd fmla="*/ 44 w 59" name="T22"/>
              <a:gd fmla="*/ 242 h 245" name="T23"/>
              <a:gd fmla="*/ 38 w 59" name="T24"/>
              <a:gd fmla="*/ 245 h 245" name="T25"/>
              <a:gd fmla="*/ 28 w 59" name="T26"/>
              <a:gd fmla="*/ 245 h 245" name="T27"/>
              <a:gd fmla="*/ 21 w 59" name="T28"/>
              <a:gd fmla="*/ 245 h 245" name="T29"/>
              <a:gd fmla="*/ 15 w 59" name="T30"/>
              <a:gd fmla="*/ 242 h 245" name="T31"/>
              <a:gd fmla="*/ 9 w 59" name="T32"/>
              <a:gd fmla="*/ 238 h 245" name="T33"/>
              <a:gd fmla="*/ 4 w 59" name="T34"/>
              <a:gd fmla="*/ 232 h 245" name="T35"/>
              <a:gd fmla="*/ 2 w 59" name="T36"/>
              <a:gd fmla="*/ 224 h 245" name="T37"/>
              <a:gd fmla="*/ 0 w 59" name="T38"/>
              <a:gd fmla="*/ 217 h 245" name="T39"/>
              <a:gd fmla="*/ 0 w 59" name="T40"/>
              <a:gd fmla="*/ 29 h 245" name="T41"/>
              <a:gd fmla="*/ 2 w 59" name="T42"/>
              <a:gd fmla="*/ 21 h 245" name="T43"/>
              <a:gd fmla="*/ 4 w 59" name="T44"/>
              <a:gd fmla="*/ 15 h 245" name="T45"/>
              <a:gd fmla="*/ 9 w 59" name="T46"/>
              <a:gd fmla="*/ 8 h 245" name="T47"/>
              <a:gd fmla="*/ 15 w 59" name="T48"/>
              <a:gd fmla="*/ 4 h 245" name="T49"/>
              <a:gd fmla="*/ 21 w 59" name="T50"/>
              <a:gd fmla="*/ 0 h 245" name="T51"/>
              <a:gd fmla="*/ 28 w 59" name="T52"/>
              <a:gd fmla="*/ 0 h 245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245" w="59">
                <a:moveTo>
                  <a:pt x="28" y="0"/>
                </a:moveTo>
                <a:lnTo>
                  <a:pt x="38" y="0"/>
                </a:lnTo>
                <a:lnTo>
                  <a:pt x="44" y="4"/>
                </a:lnTo>
                <a:lnTo>
                  <a:pt x="49" y="8"/>
                </a:lnTo>
                <a:lnTo>
                  <a:pt x="55" y="15"/>
                </a:lnTo>
                <a:lnTo>
                  <a:pt x="57" y="21"/>
                </a:lnTo>
                <a:lnTo>
                  <a:pt x="59" y="29"/>
                </a:lnTo>
                <a:lnTo>
                  <a:pt x="59" y="217"/>
                </a:lnTo>
                <a:lnTo>
                  <a:pt x="57" y="224"/>
                </a:lnTo>
                <a:lnTo>
                  <a:pt x="55" y="232"/>
                </a:lnTo>
                <a:lnTo>
                  <a:pt x="49" y="238"/>
                </a:lnTo>
                <a:lnTo>
                  <a:pt x="44" y="242"/>
                </a:lnTo>
                <a:lnTo>
                  <a:pt x="38" y="245"/>
                </a:lnTo>
                <a:lnTo>
                  <a:pt x="28" y="245"/>
                </a:lnTo>
                <a:lnTo>
                  <a:pt x="21" y="245"/>
                </a:lnTo>
                <a:lnTo>
                  <a:pt x="15" y="242"/>
                </a:lnTo>
                <a:lnTo>
                  <a:pt x="9" y="238"/>
                </a:lnTo>
                <a:lnTo>
                  <a:pt x="4" y="232"/>
                </a:lnTo>
                <a:lnTo>
                  <a:pt x="2" y="224"/>
                </a:lnTo>
                <a:lnTo>
                  <a:pt x="0" y="217"/>
                </a:lnTo>
                <a:lnTo>
                  <a:pt x="0" y="29"/>
                </a:lnTo>
                <a:lnTo>
                  <a:pt x="2" y="21"/>
                </a:lnTo>
                <a:lnTo>
                  <a:pt x="4" y="15"/>
                </a:lnTo>
                <a:lnTo>
                  <a:pt x="9" y="8"/>
                </a:lnTo>
                <a:lnTo>
                  <a:pt x="15" y="4"/>
                </a:lnTo>
                <a:lnTo>
                  <a:pt x="21" y="0"/>
                </a:lnTo>
                <a:lnTo>
                  <a:pt x="28" y="0"/>
                </a:lnTo>
                <a:close/>
              </a:path>
            </a:pathLst>
          </a:custGeom>
          <a:solidFill>
            <a:srgbClr val="406FFF"/>
          </a:solidFill>
          <a:ln w="0">
            <a:solidFill>
              <a:srgbClr val="406FFF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11" name="Freeform 1042"/>
          <p:cNvSpPr/>
          <p:nvPr/>
        </p:nvSpPr>
        <p:spPr bwMode="auto">
          <a:xfrm>
            <a:off x="1819946" y="3945892"/>
            <a:ext cx="2317659" cy="360642"/>
          </a:xfrm>
          <a:custGeom>
            <a:gdLst>
              <a:gd fmla="*/ 45 w 873" name="T0"/>
              <a:gd fmla="*/ 0 h 134" name="T1"/>
              <a:gd fmla="*/ 828 w 873" name="T2"/>
              <a:gd fmla="*/ 0 h 134" name="T3"/>
              <a:gd fmla="*/ 845 w 873" name="T4"/>
              <a:gd fmla="*/ 3 h 134" name="T5"/>
              <a:gd fmla="*/ 860 w 873" name="T6"/>
              <a:gd fmla="*/ 13 h 134" name="T7"/>
              <a:gd fmla="*/ 869 w 873" name="T8"/>
              <a:gd fmla="*/ 28 h 134" name="T9"/>
              <a:gd fmla="*/ 873 w 873" name="T10"/>
              <a:gd fmla="*/ 45 h 134" name="T11"/>
              <a:gd fmla="*/ 873 w 873" name="T12"/>
              <a:gd fmla="*/ 89 h 134" name="T13"/>
              <a:gd fmla="*/ 869 w 873" name="T14"/>
              <a:gd fmla="*/ 106 h 134" name="T15"/>
              <a:gd fmla="*/ 860 w 873" name="T16"/>
              <a:gd fmla="*/ 121 h 134" name="T17"/>
              <a:gd fmla="*/ 845 w 873" name="T18"/>
              <a:gd fmla="*/ 131 h 134" name="T19"/>
              <a:gd fmla="*/ 828 w 873" name="T20"/>
              <a:gd fmla="*/ 134 h 134" name="T21"/>
              <a:gd fmla="*/ 45 w 873" name="T22"/>
              <a:gd fmla="*/ 134 h 134" name="T23"/>
              <a:gd fmla="*/ 28 w 873" name="T24"/>
              <a:gd fmla="*/ 131 h 134" name="T25"/>
              <a:gd fmla="*/ 13 w 873" name="T26"/>
              <a:gd fmla="*/ 121 h 134" name="T27"/>
              <a:gd fmla="*/ 3 w 873" name="T28"/>
              <a:gd fmla="*/ 106 h 134" name="T29"/>
              <a:gd fmla="*/ 0 w 873" name="T30"/>
              <a:gd fmla="*/ 89 h 134" name="T31"/>
              <a:gd fmla="*/ 0 w 873" name="T32"/>
              <a:gd fmla="*/ 45 h 134" name="T33"/>
              <a:gd fmla="*/ 3 w 873" name="T34"/>
              <a:gd fmla="*/ 28 h 134" name="T35"/>
              <a:gd fmla="*/ 13 w 873" name="T36"/>
              <a:gd fmla="*/ 13 h 134" name="T37"/>
              <a:gd fmla="*/ 28 w 873" name="T38"/>
              <a:gd fmla="*/ 3 h 134" name="T39"/>
              <a:gd fmla="*/ 45 w 873" name="T40"/>
              <a:gd fmla="*/ 0 h 134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134" w="873">
                <a:moveTo>
                  <a:pt x="45" y="0"/>
                </a:moveTo>
                <a:lnTo>
                  <a:pt x="828" y="0"/>
                </a:lnTo>
                <a:lnTo>
                  <a:pt x="845" y="3"/>
                </a:lnTo>
                <a:lnTo>
                  <a:pt x="860" y="13"/>
                </a:lnTo>
                <a:lnTo>
                  <a:pt x="869" y="28"/>
                </a:lnTo>
                <a:lnTo>
                  <a:pt x="873" y="45"/>
                </a:lnTo>
                <a:lnTo>
                  <a:pt x="873" y="89"/>
                </a:lnTo>
                <a:lnTo>
                  <a:pt x="869" y="106"/>
                </a:lnTo>
                <a:lnTo>
                  <a:pt x="860" y="121"/>
                </a:lnTo>
                <a:lnTo>
                  <a:pt x="845" y="131"/>
                </a:lnTo>
                <a:lnTo>
                  <a:pt x="828" y="134"/>
                </a:lnTo>
                <a:lnTo>
                  <a:pt x="45" y="134"/>
                </a:lnTo>
                <a:lnTo>
                  <a:pt x="28" y="131"/>
                </a:lnTo>
                <a:lnTo>
                  <a:pt x="13" y="121"/>
                </a:lnTo>
                <a:lnTo>
                  <a:pt x="3" y="106"/>
                </a:lnTo>
                <a:lnTo>
                  <a:pt x="0" y="89"/>
                </a:lnTo>
                <a:lnTo>
                  <a:pt x="0" y="45"/>
                </a:lnTo>
                <a:lnTo>
                  <a:pt x="3" y="28"/>
                </a:lnTo>
                <a:lnTo>
                  <a:pt x="13" y="13"/>
                </a:lnTo>
                <a:lnTo>
                  <a:pt x="28" y="3"/>
                </a:lnTo>
                <a:lnTo>
                  <a:pt x="45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12" name="Freeform 1043"/>
          <p:cNvSpPr/>
          <p:nvPr/>
        </p:nvSpPr>
        <p:spPr bwMode="auto">
          <a:xfrm>
            <a:off x="2116945" y="4455034"/>
            <a:ext cx="1723660" cy="95464"/>
          </a:xfrm>
          <a:custGeom>
            <a:gdLst>
              <a:gd fmla="*/ 0 w 649" name="T0"/>
              <a:gd fmla="*/ 0 h 37" name="T1"/>
              <a:gd fmla="*/ 649 w 649" name="T2"/>
              <a:gd fmla="*/ 0 h 37" name="T3"/>
              <a:gd fmla="*/ 649 w 649" name="T4"/>
              <a:gd fmla="*/ 2 h 37" name="T5"/>
              <a:gd fmla="*/ 640 w 649" name="T6"/>
              <a:gd fmla="*/ 37 h 37" name="T7"/>
              <a:gd fmla="*/ 9 w 649" name="T8"/>
              <a:gd fmla="*/ 37 h 37" name="T9"/>
              <a:gd fmla="*/ 0 w 649" name="T10"/>
              <a:gd fmla="*/ 2 h 37" name="T11"/>
              <a:gd fmla="*/ 0 w 649" name="T12"/>
              <a:gd fmla="*/ 0 h 37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37" w="649">
                <a:moveTo>
                  <a:pt x="0" y="0"/>
                </a:moveTo>
                <a:lnTo>
                  <a:pt x="649" y="0"/>
                </a:lnTo>
                <a:lnTo>
                  <a:pt x="649" y="2"/>
                </a:lnTo>
                <a:lnTo>
                  <a:pt x="640" y="37"/>
                </a:lnTo>
                <a:lnTo>
                  <a:pt x="9" y="37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solidFill>
              <a:schemeClr val="tx1">
                <a:lumMod val="85000"/>
                <a:lumOff val="15000"/>
              </a:schemeClr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13" name="Freeform 1044"/>
          <p:cNvSpPr/>
          <p:nvPr/>
        </p:nvSpPr>
        <p:spPr bwMode="auto">
          <a:xfrm>
            <a:off x="2408643" y="3967106"/>
            <a:ext cx="1134963" cy="318214"/>
          </a:xfrm>
          <a:custGeom>
            <a:gdLst>
              <a:gd fmla="*/ 45 w 427" name="T0"/>
              <a:gd fmla="*/ 0 h 120" name="T1"/>
              <a:gd fmla="*/ 383 w 427" name="T2"/>
              <a:gd fmla="*/ 0 h 120" name="T3"/>
              <a:gd fmla="*/ 401 w 427" name="T4"/>
              <a:gd fmla="*/ 4 h 120" name="T5"/>
              <a:gd fmla="*/ 416 w 427" name="T6"/>
              <a:gd fmla="*/ 13 h 120" name="T7"/>
              <a:gd fmla="*/ 425 w 427" name="T8"/>
              <a:gd fmla="*/ 29 h 120" name="T9"/>
              <a:gd fmla="*/ 427 w 427" name="T10"/>
              <a:gd fmla="*/ 46 h 120" name="T11"/>
              <a:gd fmla="*/ 427 w 427" name="T12"/>
              <a:gd fmla="*/ 74 h 120" name="T13"/>
              <a:gd fmla="*/ 425 w 427" name="T14"/>
              <a:gd fmla="*/ 91 h 120" name="T15"/>
              <a:gd fmla="*/ 416 w 427" name="T16"/>
              <a:gd fmla="*/ 107 h 120" name="T17"/>
              <a:gd fmla="*/ 401 w 427" name="T18"/>
              <a:gd fmla="*/ 116 h 120" name="T19"/>
              <a:gd fmla="*/ 383 w 427" name="T20"/>
              <a:gd fmla="*/ 120 h 120" name="T21"/>
              <a:gd fmla="*/ 45 w 427" name="T22"/>
              <a:gd fmla="*/ 120 h 120" name="T23"/>
              <a:gd fmla="*/ 28 w 427" name="T24"/>
              <a:gd fmla="*/ 116 h 120" name="T25"/>
              <a:gd fmla="*/ 13 w 427" name="T26"/>
              <a:gd fmla="*/ 107 h 120" name="T27"/>
              <a:gd fmla="*/ 4 w 427" name="T28"/>
              <a:gd fmla="*/ 91 h 120" name="T29"/>
              <a:gd fmla="*/ 0 w 427" name="T30"/>
              <a:gd fmla="*/ 74 h 120" name="T31"/>
              <a:gd fmla="*/ 0 w 427" name="T32"/>
              <a:gd fmla="*/ 46 h 120" name="T33"/>
              <a:gd fmla="*/ 4 w 427" name="T34"/>
              <a:gd fmla="*/ 29 h 120" name="T35"/>
              <a:gd fmla="*/ 13 w 427" name="T36"/>
              <a:gd fmla="*/ 13 h 120" name="T37"/>
              <a:gd fmla="*/ 28 w 427" name="T38"/>
              <a:gd fmla="*/ 4 h 120" name="T39"/>
              <a:gd fmla="*/ 45 w 427" name="T40"/>
              <a:gd fmla="*/ 0 h 120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120" w="427">
                <a:moveTo>
                  <a:pt x="45" y="0"/>
                </a:moveTo>
                <a:lnTo>
                  <a:pt x="383" y="0"/>
                </a:lnTo>
                <a:lnTo>
                  <a:pt x="401" y="4"/>
                </a:lnTo>
                <a:lnTo>
                  <a:pt x="416" y="13"/>
                </a:lnTo>
                <a:lnTo>
                  <a:pt x="425" y="29"/>
                </a:lnTo>
                <a:lnTo>
                  <a:pt x="427" y="46"/>
                </a:lnTo>
                <a:lnTo>
                  <a:pt x="427" y="74"/>
                </a:lnTo>
                <a:lnTo>
                  <a:pt x="425" y="91"/>
                </a:lnTo>
                <a:lnTo>
                  <a:pt x="416" y="107"/>
                </a:lnTo>
                <a:lnTo>
                  <a:pt x="401" y="116"/>
                </a:lnTo>
                <a:lnTo>
                  <a:pt x="383" y="120"/>
                </a:lnTo>
                <a:lnTo>
                  <a:pt x="45" y="120"/>
                </a:lnTo>
                <a:lnTo>
                  <a:pt x="28" y="116"/>
                </a:lnTo>
                <a:lnTo>
                  <a:pt x="13" y="107"/>
                </a:lnTo>
                <a:lnTo>
                  <a:pt x="4" y="91"/>
                </a:lnTo>
                <a:lnTo>
                  <a:pt x="0" y="74"/>
                </a:lnTo>
                <a:lnTo>
                  <a:pt x="0" y="46"/>
                </a:lnTo>
                <a:lnTo>
                  <a:pt x="4" y="29"/>
                </a:lnTo>
                <a:lnTo>
                  <a:pt x="13" y="13"/>
                </a:lnTo>
                <a:lnTo>
                  <a:pt x="28" y="4"/>
                </a:lnTo>
                <a:lnTo>
                  <a:pt x="45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14" name="Freeform 1045"/>
          <p:cNvSpPr/>
          <p:nvPr/>
        </p:nvSpPr>
        <p:spPr bwMode="auto">
          <a:xfrm>
            <a:off x="1867680" y="4036054"/>
            <a:ext cx="2227497" cy="47734"/>
          </a:xfrm>
          <a:custGeom>
            <a:gdLst>
              <a:gd fmla="*/ 7 w 839" name="T0"/>
              <a:gd fmla="*/ 0 h 17" name="T1"/>
              <a:gd fmla="*/ 832 w 839" name="T2"/>
              <a:gd fmla="*/ 0 h 17" name="T3"/>
              <a:gd fmla="*/ 835 w 839" name="T4"/>
              <a:gd fmla="*/ 0 h 17" name="T5"/>
              <a:gd fmla="*/ 839 w 839" name="T6"/>
              <a:gd fmla="*/ 4 h 17" name="T7"/>
              <a:gd fmla="*/ 839 w 839" name="T8"/>
              <a:gd fmla="*/ 7 h 17" name="T9"/>
              <a:gd fmla="*/ 839 w 839" name="T10"/>
              <a:gd fmla="*/ 13 h 17" name="T11"/>
              <a:gd fmla="*/ 835 w 839" name="T12"/>
              <a:gd fmla="*/ 15 h 17" name="T13"/>
              <a:gd fmla="*/ 832 w 839" name="T14"/>
              <a:gd fmla="*/ 17 h 17" name="T15"/>
              <a:gd fmla="*/ 7 w 839" name="T16"/>
              <a:gd fmla="*/ 17 h 17" name="T17"/>
              <a:gd fmla="*/ 3 w 839" name="T18"/>
              <a:gd fmla="*/ 15 h 17" name="T19"/>
              <a:gd fmla="*/ 0 w 839" name="T20"/>
              <a:gd fmla="*/ 13 h 17" name="T21"/>
              <a:gd fmla="*/ 0 w 839" name="T22"/>
              <a:gd fmla="*/ 7 h 17" name="T23"/>
              <a:gd fmla="*/ 0 w 839" name="T24"/>
              <a:gd fmla="*/ 4 h 17" name="T25"/>
              <a:gd fmla="*/ 3 w 839" name="T26"/>
              <a:gd fmla="*/ 0 h 17" name="T27"/>
              <a:gd fmla="*/ 7 w 839" name="T28"/>
              <a:gd fmla="*/ 0 h 17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7" w="839">
                <a:moveTo>
                  <a:pt x="7" y="0"/>
                </a:moveTo>
                <a:lnTo>
                  <a:pt x="832" y="0"/>
                </a:lnTo>
                <a:lnTo>
                  <a:pt x="835" y="0"/>
                </a:lnTo>
                <a:lnTo>
                  <a:pt x="839" y="4"/>
                </a:lnTo>
                <a:lnTo>
                  <a:pt x="839" y="7"/>
                </a:lnTo>
                <a:lnTo>
                  <a:pt x="839" y="13"/>
                </a:lnTo>
                <a:lnTo>
                  <a:pt x="835" y="15"/>
                </a:lnTo>
                <a:lnTo>
                  <a:pt x="832" y="17"/>
                </a:lnTo>
                <a:lnTo>
                  <a:pt x="7" y="17"/>
                </a:lnTo>
                <a:lnTo>
                  <a:pt x="3" y="15"/>
                </a:lnTo>
                <a:lnTo>
                  <a:pt x="0" y="13"/>
                </a:lnTo>
                <a:lnTo>
                  <a:pt x="0" y="7"/>
                </a:lnTo>
                <a:lnTo>
                  <a:pt x="0" y="4"/>
                </a:lnTo>
                <a:lnTo>
                  <a:pt x="3" y="0"/>
                </a:lnTo>
                <a:lnTo>
                  <a:pt x="7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15" name="Freeform 1046"/>
          <p:cNvSpPr/>
          <p:nvPr/>
        </p:nvSpPr>
        <p:spPr bwMode="auto">
          <a:xfrm>
            <a:off x="1867680" y="4168642"/>
            <a:ext cx="2227497" cy="53036"/>
          </a:xfrm>
          <a:custGeom>
            <a:gdLst>
              <a:gd fmla="*/ 7 w 839" name="T0"/>
              <a:gd fmla="*/ 0 h 19" name="T1"/>
              <a:gd fmla="*/ 832 w 839" name="T2"/>
              <a:gd fmla="*/ 0 h 19" name="T3"/>
              <a:gd fmla="*/ 835 w 839" name="T4"/>
              <a:gd fmla="*/ 2 h 19" name="T5"/>
              <a:gd fmla="*/ 839 w 839" name="T6"/>
              <a:gd fmla="*/ 6 h 19" name="T7"/>
              <a:gd fmla="*/ 839 w 839" name="T8"/>
              <a:gd fmla="*/ 10 h 19" name="T9"/>
              <a:gd fmla="*/ 839 w 839" name="T10"/>
              <a:gd fmla="*/ 13 h 19" name="T11"/>
              <a:gd fmla="*/ 835 w 839" name="T12"/>
              <a:gd fmla="*/ 17 h 19" name="T13"/>
              <a:gd fmla="*/ 832 w 839" name="T14"/>
              <a:gd fmla="*/ 19 h 19" name="T15"/>
              <a:gd fmla="*/ 7 w 839" name="T16"/>
              <a:gd fmla="*/ 19 h 19" name="T17"/>
              <a:gd fmla="*/ 3 w 839" name="T18"/>
              <a:gd fmla="*/ 17 h 19" name="T19"/>
              <a:gd fmla="*/ 0 w 839" name="T20"/>
              <a:gd fmla="*/ 13 h 19" name="T21"/>
              <a:gd fmla="*/ 0 w 839" name="T22"/>
              <a:gd fmla="*/ 10 h 19" name="T23"/>
              <a:gd fmla="*/ 0 w 839" name="T24"/>
              <a:gd fmla="*/ 6 h 19" name="T25"/>
              <a:gd fmla="*/ 3 w 839" name="T26"/>
              <a:gd fmla="*/ 2 h 19" name="T27"/>
              <a:gd fmla="*/ 7 w 839" name="T28"/>
              <a:gd fmla="*/ 0 h 19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9" w="839">
                <a:moveTo>
                  <a:pt x="7" y="0"/>
                </a:moveTo>
                <a:lnTo>
                  <a:pt x="832" y="0"/>
                </a:lnTo>
                <a:lnTo>
                  <a:pt x="835" y="2"/>
                </a:lnTo>
                <a:lnTo>
                  <a:pt x="839" y="6"/>
                </a:lnTo>
                <a:lnTo>
                  <a:pt x="839" y="10"/>
                </a:lnTo>
                <a:lnTo>
                  <a:pt x="839" y="13"/>
                </a:lnTo>
                <a:lnTo>
                  <a:pt x="835" y="17"/>
                </a:lnTo>
                <a:lnTo>
                  <a:pt x="832" y="19"/>
                </a:lnTo>
                <a:lnTo>
                  <a:pt x="7" y="19"/>
                </a:lnTo>
                <a:lnTo>
                  <a:pt x="3" y="17"/>
                </a:lnTo>
                <a:lnTo>
                  <a:pt x="0" y="13"/>
                </a:lnTo>
                <a:lnTo>
                  <a:pt x="0" y="10"/>
                </a:lnTo>
                <a:lnTo>
                  <a:pt x="0" y="6"/>
                </a:lnTo>
                <a:lnTo>
                  <a:pt x="3" y="2"/>
                </a:lnTo>
                <a:lnTo>
                  <a:pt x="7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16" name="Freeform 1047"/>
          <p:cNvSpPr/>
          <p:nvPr/>
        </p:nvSpPr>
        <p:spPr bwMode="auto">
          <a:xfrm>
            <a:off x="1751001" y="3712535"/>
            <a:ext cx="190928" cy="647035"/>
          </a:xfrm>
          <a:custGeom>
            <a:gdLst>
              <a:gd fmla="*/ 36 w 72" name="T0"/>
              <a:gd fmla="*/ 0 h 245" name="T1"/>
              <a:gd fmla="*/ 53 w 72" name="T2"/>
              <a:gd fmla="*/ 4 h 245" name="T3"/>
              <a:gd fmla="*/ 66 w 72" name="T4"/>
              <a:gd fmla="*/ 17 h 245" name="T5"/>
              <a:gd fmla="*/ 72 w 72" name="T6"/>
              <a:gd fmla="*/ 36 h 245" name="T7"/>
              <a:gd fmla="*/ 72 w 72" name="T8"/>
              <a:gd fmla="*/ 209 h 245" name="T9"/>
              <a:gd fmla="*/ 66 w 72" name="T10"/>
              <a:gd fmla="*/ 228 h 245" name="T11"/>
              <a:gd fmla="*/ 53 w 72" name="T12"/>
              <a:gd fmla="*/ 242 h 245" name="T13"/>
              <a:gd fmla="*/ 36 w 72" name="T14"/>
              <a:gd fmla="*/ 245 h 245" name="T15"/>
              <a:gd fmla="*/ 17 w 72" name="T16"/>
              <a:gd fmla="*/ 242 h 245" name="T17"/>
              <a:gd fmla="*/ 4 w 72" name="T18"/>
              <a:gd fmla="*/ 228 h 245" name="T19"/>
              <a:gd fmla="*/ 0 w 72" name="T20"/>
              <a:gd fmla="*/ 209 h 245" name="T21"/>
              <a:gd fmla="*/ 0 w 72" name="T22"/>
              <a:gd fmla="*/ 36 h 245" name="T23"/>
              <a:gd fmla="*/ 4 w 72" name="T24"/>
              <a:gd fmla="*/ 17 h 245" name="T25"/>
              <a:gd fmla="*/ 17 w 72" name="T26"/>
              <a:gd fmla="*/ 4 h 245" name="T27"/>
              <a:gd fmla="*/ 36 w 72" name="T28"/>
              <a:gd fmla="*/ 0 h 245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245" w="72">
                <a:moveTo>
                  <a:pt x="36" y="0"/>
                </a:moveTo>
                <a:lnTo>
                  <a:pt x="53" y="4"/>
                </a:lnTo>
                <a:lnTo>
                  <a:pt x="66" y="17"/>
                </a:lnTo>
                <a:lnTo>
                  <a:pt x="72" y="36"/>
                </a:lnTo>
                <a:lnTo>
                  <a:pt x="72" y="209"/>
                </a:lnTo>
                <a:lnTo>
                  <a:pt x="66" y="228"/>
                </a:lnTo>
                <a:lnTo>
                  <a:pt x="53" y="242"/>
                </a:lnTo>
                <a:lnTo>
                  <a:pt x="36" y="245"/>
                </a:lnTo>
                <a:lnTo>
                  <a:pt x="17" y="242"/>
                </a:lnTo>
                <a:lnTo>
                  <a:pt x="4" y="228"/>
                </a:lnTo>
                <a:lnTo>
                  <a:pt x="0" y="209"/>
                </a:lnTo>
                <a:lnTo>
                  <a:pt x="0" y="36"/>
                </a:lnTo>
                <a:lnTo>
                  <a:pt x="4" y="17"/>
                </a:lnTo>
                <a:lnTo>
                  <a:pt x="17" y="4"/>
                </a:lnTo>
                <a:lnTo>
                  <a:pt x="36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17" name="Freeform 1048"/>
          <p:cNvSpPr/>
          <p:nvPr/>
        </p:nvSpPr>
        <p:spPr bwMode="auto">
          <a:xfrm>
            <a:off x="4073962" y="3712535"/>
            <a:ext cx="190928" cy="647035"/>
          </a:xfrm>
          <a:custGeom>
            <a:gdLst>
              <a:gd fmla="*/ 36 w 72" name="T0"/>
              <a:gd fmla="*/ 0 h 245" name="T1"/>
              <a:gd fmla="*/ 55 w 72" name="T2"/>
              <a:gd fmla="*/ 4 h 245" name="T3"/>
              <a:gd fmla="*/ 66 w 72" name="T4"/>
              <a:gd fmla="*/ 17 h 245" name="T5"/>
              <a:gd fmla="*/ 72 w 72" name="T6"/>
              <a:gd fmla="*/ 36 h 245" name="T7"/>
              <a:gd fmla="*/ 72 w 72" name="T8"/>
              <a:gd fmla="*/ 209 h 245" name="T9"/>
              <a:gd fmla="*/ 66 w 72" name="T10"/>
              <a:gd fmla="*/ 228 h 245" name="T11"/>
              <a:gd fmla="*/ 55 w 72" name="T12"/>
              <a:gd fmla="*/ 242 h 245" name="T13"/>
              <a:gd fmla="*/ 36 w 72" name="T14"/>
              <a:gd fmla="*/ 245 h 245" name="T15"/>
              <a:gd fmla="*/ 17 w 72" name="T16"/>
              <a:gd fmla="*/ 242 h 245" name="T17"/>
              <a:gd fmla="*/ 3 w 72" name="T18"/>
              <a:gd fmla="*/ 228 h 245" name="T19"/>
              <a:gd fmla="*/ 0 w 72" name="T20"/>
              <a:gd fmla="*/ 209 h 245" name="T21"/>
              <a:gd fmla="*/ 0 w 72" name="T22"/>
              <a:gd fmla="*/ 36 h 245" name="T23"/>
              <a:gd fmla="*/ 3 w 72" name="T24"/>
              <a:gd fmla="*/ 17 h 245" name="T25"/>
              <a:gd fmla="*/ 17 w 72" name="T26"/>
              <a:gd fmla="*/ 4 h 245" name="T27"/>
              <a:gd fmla="*/ 36 w 72" name="T28"/>
              <a:gd fmla="*/ 0 h 245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245" w="72">
                <a:moveTo>
                  <a:pt x="36" y="0"/>
                </a:moveTo>
                <a:lnTo>
                  <a:pt x="55" y="4"/>
                </a:lnTo>
                <a:lnTo>
                  <a:pt x="66" y="17"/>
                </a:lnTo>
                <a:lnTo>
                  <a:pt x="72" y="36"/>
                </a:lnTo>
                <a:lnTo>
                  <a:pt x="72" y="209"/>
                </a:lnTo>
                <a:lnTo>
                  <a:pt x="66" y="228"/>
                </a:lnTo>
                <a:lnTo>
                  <a:pt x="55" y="242"/>
                </a:lnTo>
                <a:lnTo>
                  <a:pt x="36" y="245"/>
                </a:lnTo>
                <a:lnTo>
                  <a:pt x="17" y="242"/>
                </a:lnTo>
                <a:lnTo>
                  <a:pt x="3" y="228"/>
                </a:lnTo>
                <a:lnTo>
                  <a:pt x="0" y="209"/>
                </a:lnTo>
                <a:lnTo>
                  <a:pt x="0" y="36"/>
                </a:lnTo>
                <a:lnTo>
                  <a:pt x="3" y="17"/>
                </a:lnTo>
                <a:lnTo>
                  <a:pt x="17" y="4"/>
                </a:lnTo>
                <a:lnTo>
                  <a:pt x="36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18" name="Freeform 1049"/>
          <p:cNvSpPr/>
          <p:nvPr/>
        </p:nvSpPr>
        <p:spPr bwMode="auto">
          <a:xfrm>
            <a:off x="2164679" y="4624748"/>
            <a:ext cx="1633498" cy="26519"/>
          </a:xfrm>
          <a:custGeom>
            <a:gdLst>
              <a:gd fmla="*/ 0 w 615" name="T0"/>
              <a:gd fmla="*/ 0 h 9" name="T1"/>
              <a:gd fmla="*/ 615 w 615" name="T2"/>
              <a:gd fmla="*/ 0 h 9" name="T3"/>
              <a:gd fmla="*/ 611 w 615" name="T4"/>
              <a:gd fmla="*/ 9 h 9" name="T5"/>
              <a:gd fmla="*/ 4 w 615" name="T6"/>
              <a:gd fmla="*/ 9 h 9" name="T7"/>
              <a:gd fmla="*/ 0 w 615" name="T8"/>
              <a:gd fmla="*/ 0 h 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9" w="615">
                <a:moveTo>
                  <a:pt x="0" y="0"/>
                </a:moveTo>
                <a:lnTo>
                  <a:pt x="615" y="0"/>
                </a:lnTo>
                <a:lnTo>
                  <a:pt x="611" y="9"/>
                </a:lnTo>
                <a:lnTo>
                  <a:pt x="4" y="9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solidFill>
              <a:schemeClr val="tx1">
                <a:lumMod val="85000"/>
                <a:lumOff val="15000"/>
              </a:schemeClr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19" name="Freeform 1050"/>
          <p:cNvSpPr/>
          <p:nvPr/>
        </p:nvSpPr>
        <p:spPr bwMode="auto">
          <a:xfrm>
            <a:off x="2201802" y="4725518"/>
            <a:ext cx="1559248" cy="26519"/>
          </a:xfrm>
          <a:custGeom>
            <a:gdLst>
              <a:gd fmla="*/ 0 w 589" name="T0"/>
              <a:gd fmla="*/ 0 h 9" name="T1"/>
              <a:gd fmla="*/ 589 w 589" name="T2"/>
              <a:gd fmla="*/ 0 h 9" name="T3"/>
              <a:gd fmla="*/ 585 w 589" name="T4"/>
              <a:gd fmla="*/ 9 h 9" name="T5"/>
              <a:gd fmla="*/ 2 w 589" name="T6"/>
              <a:gd fmla="*/ 9 h 9" name="T7"/>
              <a:gd fmla="*/ 0 w 589" name="T8"/>
              <a:gd fmla="*/ 0 h 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9" w="589">
                <a:moveTo>
                  <a:pt x="0" y="0"/>
                </a:moveTo>
                <a:lnTo>
                  <a:pt x="589" y="0"/>
                </a:lnTo>
                <a:lnTo>
                  <a:pt x="585" y="9"/>
                </a:lnTo>
                <a:lnTo>
                  <a:pt x="2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E10"/>
          </a:solidFill>
          <a:ln w="0">
            <a:solidFill>
              <a:srgbClr val="000E10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20" name="Freeform 1051"/>
          <p:cNvSpPr/>
          <p:nvPr/>
        </p:nvSpPr>
        <p:spPr bwMode="auto">
          <a:xfrm>
            <a:off x="2233624" y="4826284"/>
            <a:ext cx="1479696" cy="26519"/>
          </a:xfrm>
          <a:custGeom>
            <a:gdLst>
              <a:gd fmla="*/ 0 w 559" name="T0"/>
              <a:gd fmla="*/ 0 h 9" name="T1"/>
              <a:gd fmla="*/ 559 w 559" name="T2"/>
              <a:gd fmla="*/ 0 h 9" name="T3"/>
              <a:gd fmla="*/ 555 w 559" name="T4"/>
              <a:gd fmla="*/ 9 h 9" name="T5"/>
              <a:gd fmla="*/ 4 w 559" name="T6"/>
              <a:gd fmla="*/ 9 h 9" name="T7"/>
              <a:gd fmla="*/ 0 w 559" name="T8"/>
              <a:gd fmla="*/ 0 h 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9" w="559">
                <a:moveTo>
                  <a:pt x="0" y="0"/>
                </a:moveTo>
                <a:lnTo>
                  <a:pt x="559" y="0"/>
                </a:lnTo>
                <a:lnTo>
                  <a:pt x="555" y="9"/>
                </a:lnTo>
                <a:lnTo>
                  <a:pt x="4" y="9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solidFill>
              <a:schemeClr val="tx1">
                <a:lumMod val="85000"/>
                <a:lumOff val="15000"/>
              </a:schemeClr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21" name="Freeform 1052"/>
          <p:cNvSpPr/>
          <p:nvPr/>
        </p:nvSpPr>
        <p:spPr bwMode="auto">
          <a:xfrm>
            <a:off x="2286659" y="4927053"/>
            <a:ext cx="1373625" cy="26519"/>
          </a:xfrm>
          <a:custGeom>
            <a:gdLst>
              <a:gd fmla="*/ 0 w 519" name="T0"/>
              <a:gd fmla="*/ 0 h 9" name="T1"/>
              <a:gd fmla="*/ 519 w 519" name="T2"/>
              <a:gd fmla="*/ 0 h 9" name="T3"/>
              <a:gd fmla="*/ 511 w 519" name="T4"/>
              <a:gd fmla="*/ 9 h 9" name="T5"/>
              <a:gd fmla="*/ 8 w 519" name="T6"/>
              <a:gd fmla="*/ 9 h 9" name="T7"/>
              <a:gd fmla="*/ 0 w 519" name="T8"/>
              <a:gd fmla="*/ 0 h 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9" w="519">
                <a:moveTo>
                  <a:pt x="0" y="0"/>
                </a:moveTo>
                <a:lnTo>
                  <a:pt x="519" y="0"/>
                </a:lnTo>
                <a:lnTo>
                  <a:pt x="511" y="9"/>
                </a:lnTo>
                <a:lnTo>
                  <a:pt x="8" y="9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solidFill>
              <a:schemeClr val="tx1">
                <a:lumMod val="85000"/>
                <a:lumOff val="15000"/>
              </a:schemeClr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22" name="Freeform 1053"/>
          <p:cNvSpPr/>
          <p:nvPr/>
        </p:nvSpPr>
        <p:spPr bwMode="auto">
          <a:xfrm>
            <a:off x="2498802" y="4550499"/>
            <a:ext cx="47734" cy="477321"/>
          </a:xfrm>
          <a:custGeom>
            <a:gdLst>
              <a:gd fmla="*/ 9 w 17" name="T0"/>
              <a:gd fmla="*/ 0 h 178" name="T1"/>
              <a:gd fmla="*/ 13 w 17" name="T2"/>
              <a:gd fmla="*/ 1 h 178" name="T3"/>
              <a:gd fmla="*/ 15 w 17" name="T4"/>
              <a:gd fmla="*/ 5 h 178" name="T5"/>
              <a:gd fmla="*/ 17 w 17" name="T6"/>
              <a:gd fmla="*/ 9 h 178" name="T7"/>
              <a:gd fmla="*/ 17 w 17" name="T8"/>
              <a:gd fmla="*/ 170 h 178" name="T9"/>
              <a:gd fmla="*/ 15 w 17" name="T10"/>
              <a:gd fmla="*/ 174 h 178" name="T11"/>
              <a:gd fmla="*/ 13 w 17" name="T12"/>
              <a:gd fmla="*/ 178 h 178" name="T13"/>
              <a:gd fmla="*/ 9 w 17" name="T14"/>
              <a:gd fmla="*/ 178 h 178" name="T15"/>
              <a:gd fmla="*/ 4 w 17" name="T16"/>
              <a:gd fmla="*/ 178 h 178" name="T17"/>
              <a:gd fmla="*/ 2 w 17" name="T18"/>
              <a:gd fmla="*/ 174 h 178" name="T19"/>
              <a:gd fmla="*/ 0 w 17" name="T20"/>
              <a:gd fmla="*/ 170 h 178" name="T21"/>
              <a:gd fmla="*/ 0 w 17" name="T22"/>
              <a:gd fmla="*/ 9 h 178" name="T23"/>
              <a:gd fmla="*/ 2 w 17" name="T24"/>
              <a:gd fmla="*/ 5 h 178" name="T25"/>
              <a:gd fmla="*/ 4 w 17" name="T26"/>
              <a:gd fmla="*/ 1 h 178" name="T27"/>
              <a:gd fmla="*/ 9 w 17" name="T28"/>
              <a:gd fmla="*/ 0 h 178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78" w="17">
                <a:moveTo>
                  <a:pt x="9" y="0"/>
                </a:moveTo>
                <a:lnTo>
                  <a:pt x="13" y="1"/>
                </a:lnTo>
                <a:lnTo>
                  <a:pt x="15" y="5"/>
                </a:lnTo>
                <a:lnTo>
                  <a:pt x="17" y="9"/>
                </a:lnTo>
                <a:lnTo>
                  <a:pt x="17" y="170"/>
                </a:lnTo>
                <a:lnTo>
                  <a:pt x="15" y="174"/>
                </a:lnTo>
                <a:lnTo>
                  <a:pt x="13" y="178"/>
                </a:lnTo>
                <a:lnTo>
                  <a:pt x="9" y="178"/>
                </a:lnTo>
                <a:lnTo>
                  <a:pt x="4" y="178"/>
                </a:lnTo>
                <a:lnTo>
                  <a:pt x="2" y="174"/>
                </a:lnTo>
                <a:lnTo>
                  <a:pt x="0" y="170"/>
                </a:lnTo>
                <a:lnTo>
                  <a:pt x="0" y="9"/>
                </a:lnTo>
                <a:lnTo>
                  <a:pt x="2" y="5"/>
                </a:lnTo>
                <a:lnTo>
                  <a:pt x="4" y="1"/>
                </a:lnTo>
                <a:lnTo>
                  <a:pt x="9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solidFill>
              <a:schemeClr val="tx1">
                <a:lumMod val="85000"/>
                <a:lumOff val="15000"/>
              </a:schemeClr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23" name="Freeform 1054"/>
          <p:cNvSpPr/>
          <p:nvPr/>
        </p:nvSpPr>
        <p:spPr bwMode="auto">
          <a:xfrm>
            <a:off x="2795802" y="4550499"/>
            <a:ext cx="42429" cy="477321"/>
          </a:xfrm>
          <a:custGeom>
            <a:gdLst>
              <a:gd fmla="*/ 8 w 17" name="T0"/>
              <a:gd fmla="*/ 0 h 178" name="T1"/>
              <a:gd fmla="*/ 13 w 17" name="T2"/>
              <a:gd fmla="*/ 1 h 178" name="T3"/>
              <a:gd fmla="*/ 15 w 17" name="T4"/>
              <a:gd fmla="*/ 5 h 178" name="T5"/>
              <a:gd fmla="*/ 17 w 17" name="T6"/>
              <a:gd fmla="*/ 9 h 178" name="T7"/>
              <a:gd fmla="*/ 17 w 17" name="T8"/>
              <a:gd fmla="*/ 170 h 178" name="T9"/>
              <a:gd fmla="*/ 15 w 17" name="T10"/>
              <a:gd fmla="*/ 174 h 178" name="T11"/>
              <a:gd fmla="*/ 13 w 17" name="T12"/>
              <a:gd fmla="*/ 178 h 178" name="T13"/>
              <a:gd fmla="*/ 8 w 17" name="T14"/>
              <a:gd fmla="*/ 178 h 178" name="T15"/>
              <a:gd fmla="*/ 4 w 17" name="T16"/>
              <a:gd fmla="*/ 178 h 178" name="T17"/>
              <a:gd fmla="*/ 2 w 17" name="T18"/>
              <a:gd fmla="*/ 174 h 178" name="T19"/>
              <a:gd fmla="*/ 0 w 17" name="T20"/>
              <a:gd fmla="*/ 170 h 178" name="T21"/>
              <a:gd fmla="*/ 0 w 17" name="T22"/>
              <a:gd fmla="*/ 9 h 178" name="T23"/>
              <a:gd fmla="*/ 2 w 17" name="T24"/>
              <a:gd fmla="*/ 5 h 178" name="T25"/>
              <a:gd fmla="*/ 4 w 17" name="T26"/>
              <a:gd fmla="*/ 1 h 178" name="T27"/>
              <a:gd fmla="*/ 8 w 17" name="T28"/>
              <a:gd fmla="*/ 0 h 178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78" w="17">
                <a:moveTo>
                  <a:pt x="8" y="0"/>
                </a:moveTo>
                <a:lnTo>
                  <a:pt x="13" y="1"/>
                </a:lnTo>
                <a:lnTo>
                  <a:pt x="15" y="5"/>
                </a:lnTo>
                <a:lnTo>
                  <a:pt x="17" y="9"/>
                </a:lnTo>
                <a:lnTo>
                  <a:pt x="17" y="170"/>
                </a:lnTo>
                <a:lnTo>
                  <a:pt x="15" y="174"/>
                </a:lnTo>
                <a:lnTo>
                  <a:pt x="13" y="178"/>
                </a:lnTo>
                <a:lnTo>
                  <a:pt x="8" y="178"/>
                </a:lnTo>
                <a:lnTo>
                  <a:pt x="4" y="178"/>
                </a:lnTo>
                <a:lnTo>
                  <a:pt x="2" y="174"/>
                </a:lnTo>
                <a:lnTo>
                  <a:pt x="0" y="170"/>
                </a:lnTo>
                <a:lnTo>
                  <a:pt x="0" y="9"/>
                </a:lnTo>
                <a:lnTo>
                  <a:pt x="2" y="5"/>
                </a:lnTo>
                <a:lnTo>
                  <a:pt x="4" y="1"/>
                </a:lnTo>
                <a:lnTo>
                  <a:pt x="8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solidFill>
              <a:schemeClr val="tx1">
                <a:lumMod val="85000"/>
                <a:lumOff val="15000"/>
              </a:schemeClr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24" name="Freeform 1055"/>
          <p:cNvSpPr/>
          <p:nvPr/>
        </p:nvSpPr>
        <p:spPr bwMode="auto">
          <a:xfrm>
            <a:off x="3087499" y="4550499"/>
            <a:ext cx="37127" cy="477321"/>
          </a:xfrm>
          <a:custGeom>
            <a:gdLst>
              <a:gd fmla="*/ 8 w 16" name="T0"/>
              <a:gd fmla="*/ 0 h 178" name="T1"/>
              <a:gd fmla="*/ 12 w 16" name="T2"/>
              <a:gd fmla="*/ 1 h 178" name="T3"/>
              <a:gd fmla="*/ 16 w 16" name="T4"/>
              <a:gd fmla="*/ 5 h 178" name="T5"/>
              <a:gd fmla="*/ 16 w 16" name="T6"/>
              <a:gd fmla="*/ 9 h 178" name="T7"/>
              <a:gd fmla="*/ 16 w 16" name="T8"/>
              <a:gd fmla="*/ 170 h 178" name="T9"/>
              <a:gd fmla="*/ 16 w 16" name="T10"/>
              <a:gd fmla="*/ 174 h 178" name="T11"/>
              <a:gd fmla="*/ 12 w 16" name="T12"/>
              <a:gd fmla="*/ 178 h 178" name="T13"/>
              <a:gd fmla="*/ 8 w 16" name="T14"/>
              <a:gd fmla="*/ 178 h 178" name="T15"/>
              <a:gd fmla="*/ 4 w 16" name="T16"/>
              <a:gd fmla="*/ 178 h 178" name="T17"/>
              <a:gd fmla="*/ 2 w 16" name="T18"/>
              <a:gd fmla="*/ 174 h 178" name="T19"/>
              <a:gd fmla="*/ 0 w 16" name="T20"/>
              <a:gd fmla="*/ 170 h 178" name="T21"/>
              <a:gd fmla="*/ 0 w 16" name="T22"/>
              <a:gd fmla="*/ 9 h 178" name="T23"/>
              <a:gd fmla="*/ 2 w 16" name="T24"/>
              <a:gd fmla="*/ 5 h 178" name="T25"/>
              <a:gd fmla="*/ 4 w 16" name="T26"/>
              <a:gd fmla="*/ 1 h 178" name="T27"/>
              <a:gd fmla="*/ 8 w 16" name="T28"/>
              <a:gd fmla="*/ 0 h 178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78" w="16">
                <a:moveTo>
                  <a:pt x="8" y="0"/>
                </a:moveTo>
                <a:lnTo>
                  <a:pt x="12" y="1"/>
                </a:lnTo>
                <a:lnTo>
                  <a:pt x="16" y="5"/>
                </a:lnTo>
                <a:lnTo>
                  <a:pt x="16" y="9"/>
                </a:lnTo>
                <a:lnTo>
                  <a:pt x="16" y="170"/>
                </a:lnTo>
                <a:lnTo>
                  <a:pt x="16" y="174"/>
                </a:lnTo>
                <a:lnTo>
                  <a:pt x="12" y="178"/>
                </a:lnTo>
                <a:lnTo>
                  <a:pt x="8" y="178"/>
                </a:lnTo>
                <a:lnTo>
                  <a:pt x="4" y="178"/>
                </a:lnTo>
                <a:lnTo>
                  <a:pt x="2" y="174"/>
                </a:lnTo>
                <a:lnTo>
                  <a:pt x="0" y="170"/>
                </a:lnTo>
                <a:lnTo>
                  <a:pt x="0" y="9"/>
                </a:lnTo>
                <a:lnTo>
                  <a:pt x="2" y="5"/>
                </a:lnTo>
                <a:lnTo>
                  <a:pt x="4" y="1"/>
                </a:lnTo>
                <a:lnTo>
                  <a:pt x="8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solidFill>
              <a:schemeClr val="tx1">
                <a:lumMod val="85000"/>
                <a:lumOff val="15000"/>
              </a:schemeClr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25" name="Freeform 1056"/>
          <p:cNvSpPr/>
          <p:nvPr/>
        </p:nvSpPr>
        <p:spPr bwMode="auto">
          <a:xfrm>
            <a:off x="3379193" y="4550499"/>
            <a:ext cx="37127" cy="477321"/>
          </a:xfrm>
          <a:custGeom>
            <a:gdLst>
              <a:gd fmla="*/ 8 w 16" name="T0"/>
              <a:gd fmla="*/ 0 h 178" name="T1"/>
              <a:gd fmla="*/ 12 w 16" name="T2"/>
              <a:gd fmla="*/ 1 h 178" name="T3"/>
              <a:gd fmla="*/ 16 w 16" name="T4"/>
              <a:gd fmla="*/ 5 h 178" name="T5"/>
              <a:gd fmla="*/ 16 w 16" name="T6"/>
              <a:gd fmla="*/ 9 h 178" name="T7"/>
              <a:gd fmla="*/ 16 w 16" name="T8"/>
              <a:gd fmla="*/ 170 h 178" name="T9"/>
              <a:gd fmla="*/ 16 w 16" name="T10"/>
              <a:gd fmla="*/ 174 h 178" name="T11"/>
              <a:gd fmla="*/ 12 w 16" name="T12"/>
              <a:gd fmla="*/ 178 h 178" name="T13"/>
              <a:gd fmla="*/ 8 w 16" name="T14"/>
              <a:gd fmla="*/ 178 h 178" name="T15"/>
              <a:gd fmla="*/ 4 w 16" name="T16"/>
              <a:gd fmla="*/ 178 h 178" name="T17"/>
              <a:gd fmla="*/ 2 w 16" name="T18"/>
              <a:gd fmla="*/ 174 h 178" name="T19"/>
              <a:gd fmla="*/ 0 w 16" name="T20"/>
              <a:gd fmla="*/ 170 h 178" name="T21"/>
              <a:gd fmla="*/ 0 w 16" name="T22"/>
              <a:gd fmla="*/ 9 h 178" name="T23"/>
              <a:gd fmla="*/ 2 w 16" name="T24"/>
              <a:gd fmla="*/ 5 h 178" name="T25"/>
              <a:gd fmla="*/ 4 w 16" name="T26"/>
              <a:gd fmla="*/ 1 h 178" name="T27"/>
              <a:gd fmla="*/ 8 w 16" name="T28"/>
              <a:gd fmla="*/ 0 h 178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78" w="16">
                <a:moveTo>
                  <a:pt x="8" y="0"/>
                </a:moveTo>
                <a:lnTo>
                  <a:pt x="12" y="1"/>
                </a:lnTo>
                <a:lnTo>
                  <a:pt x="16" y="5"/>
                </a:lnTo>
                <a:lnTo>
                  <a:pt x="16" y="9"/>
                </a:lnTo>
                <a:lnTo>
                  <a:pt x="16" y="170"/>
                </a:lnTo>
                <a:lnTo>
                  <a:pt x="16" y="174"/>
                </a:lnTo>
                <a:lnTo>
                  <a:pt x="12" y="178"/>
                </a:lnTo>
                <a:lnTo>
                  <a:pt x="8" y="178"/>
                </a:lnTo>
                <a:lnTo>
                  <a:pt x="4" y="178"/>
                </a:lnTo>
                <a:lnTo>
                  <a:pt x="2" y="174"/>
                </a:lnTo>
                <a:lnTo>
                  <a:pt x="0" y="170"/>
                </a:lnTo>
                <a:lnTo>
                  <a:pt x="0" y="9"/>
                </a:lnTo>
                <a:lnTo>
                  <a:pt x="2" y="5"/>
                </a:lnTo>
                <a:lnTo>
                  <a:pt x="4" y="1"/>
                </a:lnTo>
                <a:lnTo>
                  <a:pt x="8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solidFill>
              <a:schemeClr val="tx1">
                <a:lumMod val="85000"/>
                <a:lumOff val="15000"/>
              </a:schemeClr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26" name="Freeform 1057"/>
          <p:cNvSpPr/>
          <p:nvPr/>
        </p:nvSpPr>
        <p:spPr bwMode="auto">
          <a:xfrm>
            <a:off x="1724482" y="4550499"/>
            <a:ext cx="413678" cy="477321"/>
          </a:xfrm>
          <a:custGeom>
            <a:gdLst>
              <a:gd fmla="*/ 46 w 156" name="T0"/>
              <a:gd fmla="*/ 0 h 178" name="T1"/>
              <a:gd fmla="*/ 111 w 156" name="T2"/>
              <a:gd fmla="*/ 0 h 178" name="T3"/>
              <a:gd fmla="*/ 130 w 156" name="T4"/>
              <a:gd fmla="*/ 3 h 178" name="T5"/>
              <a:gd fmla="*/ 143 w 156" name="T6"/>
              <a:gd fmla="*/ 13 h 178" name="T7"/>
              <a:gd fmla="*/ 152 w 156" name="T8"/>
              <a:gd fmla="*/ 28 h 178" name="T9"/>
              <a:gd fmla="*/ 156 w 156" name="T10"/>
              <a:gd fmla="*/ 45 h 178" name="T11"/>
              <a:gd fmla="*/ 156 w 156" name="T12"/>
              <a:gd fmla="*/ 134 h 178" name="T13"/>
              <a:gd fmla="*/ 152 w 156" name="T14"/>
              <a:gd fmla="*/ 151 h 178" name="T15"/>
              <a:gd fmla="*/ 143 w 156" name="T16"/>
              <a:gd fmla="*/ 165 h 178" name="T17"/>
              <a:gd fmla="*/ 130 w 156" name="T18"/>
              <a:gd fmla="*/ 176 h 178" name="T19"/>
              <a:gd fmla="*/ 111 w 156" name="T20"/>
              <a:gd fmla="*/ 178 h 178" name="T21"/>
              <a:gd fmla="*/ 46 w 156" name="T22"/>
              <a:gd fmla="*/ 178 h 178" name="T23"/>
              <a:gd fmla="*/ 27 w 156" name="T24"/>
              <a:gd fmla="*/ 176 h 178" name="T25"/>
              <a:gd fmla="*/ 14 w 156" name="T26"/>
              <a:gd fmla="*/ 165 h 178" name="T27"/>
              <a:gd fmla="*/ 4 w 156" name="T28"/>
              <a:gd fmla="*/ 151 h 178" name="T29"/>
              <a:gd fmla="*/ 0 w 156" name="T30"/>
              <a:gd fmla="*/ 134 h 178" name="T31"/>
              <a:gd fmla="*/ 0 w 156" name="T32"/>
              <a:gd fmla="*/ 45 h 178" name="T33"/>
              <a:gd fmla="*/ 4 w 156" name="T34"/>
              <a:gd fmla="*/ 28 h 178" name="T35"/>
              <a:gd fmla="*/ 14 w 156" name="T36"/>
              <a:gd fmla="*/ 13 h 178" name="T37"/>
              <a:gd fmla="*/ 27 w 156" name="T38"/>
              <a:gd fmla="*/ 3 h 178" name="T39"/>
              <a:gd fmla="*/ 46 w 156" name="T40"/>
              <a:gd fmla="*/ 0 h 178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178" w="156">
                <a:moveTo>
                  <a:pt x="46" y="0"/>
                </a:moveTo>
                <a:lnTo>
                  <a:pt x="111" y="0"/>
                </a:lnTo>
                <a:lnTo>
                  <a:pt x="130" y="3"/>
                </a:lnTo>
                <a:lnTo>
                  <a:pt x="143" y="13"/>
                </a:lnTo>
                <a:lnTo>
                  <a:pt x="152" y="28"/>
                </a:lnTo>
                <a:lnTo>
                  <a:pt x="156" y="45"/>
                </a:lnTo>
                <a:lnTo>
                  <a:pt x="156" y="134"/>
                </a:lnTo>
                <a:lnTo>
                  <a:pt x="152" y="151"/>
                </a:lnTo>
                <a:lnTo>
                  <a:pt x="143" y="165"/>
                </a:lnTo>
                <a:lnTo>
                  <a:pt x="130" y="176"/>
                </a:lnTo>
                <a:lnTo>
                  <a:pt x="111" y="178"/>
                </a:lnTo>
                <a:lnTo>
                  <a:pt x="46" y="178"/>
                </a:lnTo>
                <a:lnTo>
                  <a:pt x="27" y="176"/>
                </a:lnTo>
                <a:lnTo>
                  <a:pt x="14" y="165"/>
                </a:lnTo>
                <a:lnTo>
                  <a:pt x="4" y="151"/>
                </a:lnTo>
                <a:lnTo>
                  <a:pt x="0" y="134"/>
                </a:lnTo>
                <a:lnTo>
                  <a:pt x="0" y="45"/>
                </a:lnTo>
                <a:lnTo>
                  <a:pt x="4" y="28"/>
                </a:lnTo>
                <a:lnTo>
                  <a:pt x="14" y="13"/>
                </a:lnTo>
                <a:lnTo>
                  <a:pt x="27" y="3"/>
                </a:lnTo>
                <a:lnTo>
                  <a:pt x="46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27" name="Freeform 1058"/>
          <p:cNvSpPr/>
          <p:nvPr/>
        </p:nvSpPr>
        <p:spPr bwMode="auto">
          <a:xfrm>
            <a:off x="1766910" y="4651268"/>
            <a:ext cx="350035" cy="275785"/>
          </a:xfrm>
          <a:custGeom>
            <a:gdLst>
              <a:gd fmla="*/ 0 w 133" name="T0"/>
              <a:gd fmla="*/ 0 h 105" name="T1"/>
              <a:gd fmla="*/ 87 w 133" name="T2"/>
              <a:gd fmla="*/ 0 h 105" name="T3"/>
              <a:gd fmla="*/ 104 w 133" name="T4"/>
              <a:gd fmla="*/ 2 h 105" name="T5"/>
              <a:gd fmla="*/ 119 w 133" name="T6"/>
              <a:gd fmla="*/ 12 h 105" name="T7"/>
              <a:gd fmla="*/ 129 w 133" name="T8"/>
              <a:gd fmla="*/ 27 h 105" name="T9"/>
              <a:gd fmla="*/ 133 w 133" name="T10"/>
              <a:gd fmla="*/ 44 h 105" name="T11"/>
              <a:gd fmla="*/ 133 w 133" name="T12"/>
              <a:gd fmla="*/ 61 h 105" name="T13"/>
              <a:gd fmla="*/ 129 w 133" name="T14"/>
              <a:gd fmla="*/ 78 h 105" name="T15"/>
              <a:gd fmla="*/ 119 w 133" name="T16"/>
              <a:gd fmla="*/ 92 h 105" name="T17"/>
              <a:gd fmla="*/ 104 w 133" name="T18"/>
              <a:gd fmla="*/ 103 h 105" name="T19"/>
              <a:gd fmla="*/ 87 w 133" name="T20"/>
              <a:gd fmla="*/ 105 h 105" name="T21"/>
              <a:gd fmla="*/ 0 w 133" name="T22"/>
              <a:gd fmla="*/ 105 h 105" name="T23"/>
              <a:gd fmla="*/ 0 w 133" name="T24"/>
              <a:gd fmla="*/ 0 h 105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05" w="133">
                <a:moveTo>
                  <a:pt x="0" y="0"/>
                </a:moveTo>
                <a:lnTo>
                  <a:pt x="87" y="0"/>
                </a:lnTo>
                <a:lnTo>
                  <a:pt x="104" y="2"/>
                </a:lnTo>
                <a:lnTo>
                  <a:pt x="119" y="12"/>
                </a:lnTo>
                <a:lnTo>
                  <a:pt x="129" y="27"/>
                </a:lnTo>
                <a:lnTo>
                  <a:pt x="133" y="44"/>
                </a:lnTo>
                <a:lnTo>
                  <a:pt x="133" y="61"/>
                </a:lnTo>
                <a:lnTo>
                  <a:pt x="129" y="78"/>
                </a:lnTo>
                <a:lnTo>
                  <a:pt x="119" y="92"/>
                </a:lnTo>
                <a:lnTo>
                  <a:pt x="104" y="103"/>
                </a:lnTo>
                <a:lnTo>
                  <a:pt x="87" y="105"/>
                </a:lnTo>
                <a:lnTo>
                  <a:pt x="0" y="1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charset="0" pitchFamily="2" typeface="Calibri"/>
              <a:sym typeface="+mn-lt"/>
            </a:endParaRPr>
          </a:p>
        </p:txBody>
      </p:sp>
      <p:sp>
        <p:nvSpPr>
          <p:cNvPr id="728" name="Freeform 1059"/>
          <p:cNvSpPr/>
          <p:nvPr/>
        </p:nvSpPr>
        <p:spPr bwMode="auto">
          <a:xfrm>
            <a:off x="1878287" y="4651268"/>
            <a:ext cx="238662" cy="275785"/>
          </a:xfrm>
          <a:custGeom>
            <a:gdLst>
              <a:gd fmla="*/ 0 w 92" name="T0"/>
              <a:gd fmla="*/ 0 h 105" name="T1"/>
              <a:gd fmla="*/ 46 w 92" name="T2"/>
              <a:gd fmla="*/ 0 h 105" name="T3"/>
              <a:gd fmla="*/ 63 w 92" name="T4"/>
              <a:gd fmla="*/ 2 h 105" name="T5"/>
              <a:gd fmla="*/ 78 w 92" name="T6"/>
              <a:gd fmla="*/ 12 h 105" name="T7"/>
              <a:gd fmla="*/ 88 w 92" name="T8"/>
              <a:gd fmla="*/ 27 h 105" name="T9"/>
              <a:gd fmla="*/ 92 w 92" name="T10"/>
              <a:gd fmla="*/ 44 h 105" name="T11"/>
              <a:gd fmla="*/ 92 w 92" name="T12"/>
              <a:gd fmla="*/ 61 h 105" name="T13"/>
              <a:gd fmla="*/ 88 w 92" name="T14"/>
              <a:gd fmla="*/ 78 h 105" name="T15"/>
              <a:gd fmla="*/ 78 w 92" name="T16"/>
              <a:gd fmla="*/ 92 h 105" name="T17"/>
              <a:gd fmla="*/ 63 w 92" name="T18"/>
              <a:gd fmla="*/ 103 h 105" name="T19"/>
              <a:gd fmla="*/ 46 w 92" name="T20"/>
              <a:gd fmla="*/ 105 h 105" name="T21"/>
              <a:gd fmla="*/ 0 w 92" name="T22"/>
              <a:gd fmla="*/ 105 h 105" name="T23"/>
              <a:gd fmla="*/ 0 w 92" name="T24"/>
              <a:gd fmla="*/ 0 h 105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05" w="92">
                <a:moveTo>
                  <a:pt x="0" y="0"/>
                </a:moveTo>
                <a:lnTo>
                  <a:pt x="46" y="0"/>
                </a:lnTo>
                <a:lnTo>
                  <a:pt x="63" y="2"/>
                </a:lnTo>
                <a:lnTo>
                  <a:pt x="78" y="12"/>
                </a:lnTo>
                <a:lnTo>
                  <a:pt x="88" y="27"/>
                </a:lnTo>
                <a:lnTo>
                  <a:pt x="92" y="44"/>
                </a:lnTo>
                <a:lnTo>
                  <a:pt x="92" y="61"/>
                </a:lnTo>
                <a:lnTo>
                  <a:pt x="88" y="78"/>
                </a:lnTo>
                <a:lnTo>
                  <a:pt x="78" y="92"/>
                </a:lnTo>
                <a:lnTo>
                  <a:pt x="63" y="103"/>
                </a:lnTo>
                <a:lnTo>
                  <a:pt x="46" y="105"/>
                </a:lnTo>
                <a:lnTo>
                  <a:pt x="0" y="105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solidFill>
              <a:schemeClr val="bg2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35" name="Freeform 1066"/>
          <p:cNvSpPr/>
          <p:nvPr/>
        </p:nvSpPr>
        <p:spPr bwMode="auto">
          <a:xfrm>
            <a:off x="3819391" y="4566411"/>
            <a:ext cx="413678" cy="466714"/>
          </a:xfrm>
          <a:custGeom>
            <a:gdLst>
              <a:gd fmla="*/ 43 w 155" name="T0"/>
              <a:gd fmla="*/ 0 h 177" name="T1"/>
              <a:gd fmla="*/ 110 w 155" name="T2"/>
              <a:gd fmla="*/ 0 h 177" name="T3"/>
              <a:gd fmla="*/ 129 w 155" name="T4"/>
              <a:gd fmla="*/ 2 h 177" name="T5"/>
              <a:gd fmla="*/ 142 w 155" name="T6"/>
              <a:gd fmla="*/ 13 h 177" name="T7"/>
              <a:gd fmla="*/ 152 w 155" name="T8"/>
              <a:gd fmla="*/ 27 h 177" name="T9"/>
              <a:gd fmla="*/ 155 w 155" name="T10"/>
              <a:gd fmla="*/ 44 h 177" name="T11"/>
              <a:gd fmla="*/ 155 w 155" name="T12"/>
              <a:gd fmla="*/ 133 h 177" name="T13"/>
              <a:gd fmla="*/ 152 w 155" name="T14"/>
              <a:gd fmla="*/ 150 h 177" name="T15"/>
              <a:gd fmla="*/ 142 w 155" name="T16"/>
              <a:gd fmla="*/ 165 h 177" name="T17"/>
              <a:gd fmla="*/ 129 w 155" name="T18"/>
              <a:gd fmla="*/ 175 h 177" name="T19"/>
              <a:gd fmla="*/ 110 w 155" name="T20"/>
              <a:gd fmla="*/ 177 h 177" name="T21"/>
              <a:gd fmla="*/ 43 w 155" name="T22"/>
              <a:gd fmla="*/ 177 h 177" name="T23"/>
              <a:gd fmla="*/ 26 w 155" name="T24"/>
              <a:gd fmla="*/ 175 h 177" name="T25"/>
              <a:gd fmla="*/ 13 w 155" name="T26"/>
              <a:gd fmla="*/ 165 h 177" name="T27"/>
              <a:gd fmla="*/ 2 w 155" name="T28"/>
              <a:gd fmla="*/ 150 h 177" name="T29"/>
              <a:gd fmla="*/ 0 w 155" name="T30"/>
              <a:gd fmla="*/ 133 h 177" name="T31"/>
              <a:gd fmla="*/ 0 w 155" name="T32"/>
              <a:gd fmla="*/ 44 h 177" name="T33"/>
              <a:gd fmla="*/ 2 w 155" name="T34"/>
              <a:gd fmla="*/ 27 h 177" name="T35"/>
              <a:gd fmla="*/ 13 w 155" name="T36"/>
              <a:gd fmla="*/ 13 h 177" name="T37"/>
              <a:gd fmla="*/ 26 w 155" name="T38"/>
              <a:gd fmla="*/ 2 h 177" name="T39"/>
              <a:gd fmla="*/ 43 w 155" name="T40"/>
              <a:gd fmla="*/ 0 h 177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177" w="155">
                <a:moveTo>
                  <a:pt x="43" y="0"/>
                </a:moveTo>
                <a:lnTo>
                  <a:pt x="110" y="0"/>
                </a:lnTo>
                <a:lnTo>
                  <a:pt x="129" y="2"/>
                </a:lnTo>
                <a:lnTo>
                  <a:pt x="142" y="13"/>
                </a:lnTo>
                <a:lnTo>
                  <a:pt x="152" y="27"/>
                </a:lnTo>
                <a:lnTo>
                  <a:pt x="155" y="44"/>
                </a:lnTo>
                <a:lnTo>
                  <a:pt x="155" y="133"/>
                </a:lnTo>
                <a:lnTo>
                  <a:pt x="152" y="150"/>
                </a:lnTo>
                <a:lnTo>
                  <a:pt x="142" y="165"/>
                </a:lnTo>
                <a:lnTo>
                  <a:pt x="129" y="175"/>
                </a:lnTo>
                <a:lnTo>
                  <a:pt x="110" y="177"/>
                </a:lnTo>
                <a:lnTo>
                  <a:pt x="43" y="177"/>
                </a:lnTo>
                <a:lnTo>
                  <a:pt x="26" y="175"/>
                </a:lnTo>
                <a:lnTo>
                  <a:pt x="13" y="165"/>
                </a:lnTo>
                <a:lnTo>
                  <a:pt x="2" y="150"/>
                </a:lnTo>
                <a:lnTo>
                  <a:pt x="0" y="133"/>
                </a:lnTo>
                <a:lnTo>
                  <a:pt x="0" y="44"/>
                </a:lnTo>
                <a:lnTo>
                  <a:pt x="2" y="27"/>
                </a:lnTo>
                <a:lnTo>
                  <a:pt x="13" y="13"/>
                </a:lnTo>
                <a:lnTo>
                  <a:pt x="26" y="2"/>
                </a:lnTo>
                <a:lnTo>
                  <a:pt x="4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36" name="Freeform 1067"/>
          <p:cNvSpPr/>
          <p:nvPr/>
        </p:nvSpPr>
        <p:spPr bwMode="auto">
          <a:xfrm>
            <a:off x="3840605" y="4661875"/>
            <a:ext cx="355340" cy="275785"/>
          </a:xfrm>
          <a:custGeom>
            <a:gdLst>
              <a:gd fmla="*/ 46 w 133" name="T0"/>
              <a:gd fmla="*/ 0 h 105" name="T1"/>
              <a:gd fmla="*/ 133 w 133" name="T2"/>
              <a:gd fmla="*/ 0 h 105" name="T3"/>
              <a:gd fmla="*/ 133 w 133" name="T4"/>
              <a:gd fmla="*/ 105 h 105" name="T5"/>
              <a:gd fmla="*/ 46 w 133" name="T6"/>
              <a:gd fmla="*/ 105 h 105" name="T7"/>
              <a:gd fmla="*/ 29 w 133" name="T8"/>
              <a:gd fmla="*/ 103 h 105" name="T9"/>
              <a:gd fmla="*/ 14 w 133" name="T10"/>
              <a:gd fmla="*/ 91 h 105" name="T11"/>
              <a:gd fmla="*/ 4 w 133" name="T12"/>
              <a:gd fmla="*/ 78 h 105" name="T13"/>
              <a:gd fmla="*/ 0 w 133" name="T14"/>
              <a:gd fmla="*/ 61 h 105" name="T15"/>
              <a:gd fmla="*/ 0 w 133" name="T16"/>
              <a:gd fmla="*/ 44 h 105" name="T17"/>
              <a:gd fmla="*/ 4 w 133" name="T18"/>
              <a:gd fmla="*/ 27 h 105" name="T19"/>
              <a:gd fmla="*/ 14 w 133" name="T20"/>
              <a:gd fmla="*/ 14 h 105" name="T21"/>
              <a:gd fmla="*/ 29 w 133" name="T22"/>
              <a:gd fmla="*/ 2 h 105" name="T23"/>
              <a:gd fmla="*/ 46 w 133" name="T24"/>
              <a:gd fmla="*/ 0 h 105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05" w="133">
                <a:moveTo>
                  <a:pt x="46" y="0"/>
                </a:moveTo>
                <a:lnTo>
                  <a:pt x="133" y="0"/>
                </a:lnTo>
                <a:lnTo>
                  <a:pt x="133" y="105"/>
                </a:lnTo>
                <a:lnTo>
                  <a:pt x="46" y="105"/>
                </a:lnTo>
                <a:lnTo>
                  <a:pt x="29" y="103"/>
                </a:lnTo>
                <a:lnTo>
                  <a:pt x="14" y="91"/>
                </a:lnTo>
                <a:lnTo>
                  <a:pt x="4" y="78"/>
                </a:lnTo>
                <a:lnTo>
                  <a:pt x="0" y="61"/>
                </a:lnTo>
                <a:lnTo>
                  <a:pt x="0" y="44"/>
                </a:lnTo>
                <a:lnTo>
                  <a:pt x="4" y="27"/>
                </a:lnTo>
                <a:lnTo>
                  <a:pt x="14" y="14"/>
                </a:lnTo>
                <a:lnTo>
                  <a:pt x="29" y="2"/>
                </a:lnTo>
                <a:lnTo>
                  <a:pt x="46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37" name="Freeform 1068"/>
          <p:cNvSpPr/>
          <p:nvPr/>
        </p:nvSpPr>
        <p:spPr bwMode="auto">
          <a:xfrm>
            <a:off x="3840605" y="4661875"/>
            <a:ext cx="243964" cy="275785"/>
          </a:xfrm>
          <a:custGeom>
            <a:gdLst>
              <a:gd fmla="*/ 46 w 91" name="T0"/>
              <a:gd fmla="*/ 0 h 105" name="T1"/>
              <a:gd fmla="*/ 91 w 91" name="T2"/>
              <a:gd fmla="*/ 0 h 105" name="T3"/>
              <a:gd fmla="*/ 91 w 91" name="T4"/>
              <a:gd fmla="*/ 105 h 105" name="T5"/>
              <a:gd fmla="*/ 46 w 91" name="T6"/>
              <a:gd fmla="*/ 105 h 105" name="T7"/>
              <a:gd fmla="*/ 29 w 91" name="T8"/>
              <a:gd fmla="*/ 103 h 105" name="T9"/>
              <a:gd fmla="*/ 14 w 91" name="T10"/>
              <a:gd fmla="*/ 91 h 105" name="T11"/>
              <a:gd fmla="*/ 4 w 91" name="T12"/>
              <a:gd fmla="*/ 78 h 105" name="T13"/>
              <a:gd fmla="*/ 0 w 91" name="T14"/>
              <a:gd fmla="*/ 61 h 105" name="T15"/>
              <a:gd fmla="*/ 0 w 91" name="T16"/>
              <a:gd fmla="*/ 44 h 105" name="T17"/>
              <a:gd fmla="*/ 4 w 91" name="T18"/>
              <a:gd fmla="*/ 27 h 105" name="T19"/>
              <a:gd fmla="*/ 14 w 91" name="T20"/>
              <a:gd fmla="*/ 14 h 105" name="T21"/>
              <a:gd fmla="*/ 29 w 91" name="T22"/>
              <a:gd fmla="*/ 2 h 105" name="T23"/>
              <a:gd fmla="*/ 46 w 91" name="T24"/>
              <a:gd fmla="*/ 0 h 105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05" w="91">
                <a:moveTo>
                  <a:pt x="46" y="0"/>
                </a:moveTo>
                <a:lnTo>
                  <a:pt x="91" y="0"/>
                </a:lnTo>
                <a:lnTo>
                  <a:pt x="91" y="105"/>
                </a:lnTo>
                <a:lnTo>
                  <a:pt x="46" y="105"/>
                </a:lnTo>
                <a:lnTo>
                  <a:pt x="29" y="103"/>
                </a:lnTo>
                <a:lnTo>
                  <a:pt x="14" y="91"/>
                </a:lnTo>
                <a:lnTo>
                  <a:pt x="4" y="78"/>
                </a:lnTo>
                <a:lnTo>
                  <a:pt x="0" y="61"/>
                </a:lnTo>
                <a:lnTo>
                  <a:pt x="0" y="44"/>
                </a:lnTo>
                <a:lnTo>
                  <a:pt x="4" y="27"/>
                </a:lnTo>
                <a:lnTo>
                  <a:pt x="14" y="14"/>
                </a:lnTo>
                <a:lnTo>
                  <a:pt x="29" y="2"/>
                </a:lnTo>
                <a:lnTo>
                  <a:pt x="46" y="0"/>
                </a:lnTo>
                <a:close/>
              </a:path>
            </a:pathLst>
          </a:custGeom>
          <a:solidFill>
            <a:schemeClr val="bg2"/>
          </a:solidFill>
          <a:ln w="0">
            <a:solidFill>
              <a:schemeClr val="bg2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44" name="Freeform 1075"/>
          <p:cNvSpPr/>
          <p:nvPr/>
        </p:nvSpPr>
        <p:spPr bwMode="auto">
          <a:xfrm>
            <a:off x="2578357" y="5027819"/>
            <a:ext cx="806142" cy="238662"/>
          </a:xfrm>
          <a:custGeom>
            <a:gdLst>
              <a:gd fmla="*/ 46 w 304" name="T0"/>
              <a:gd fmla="*/ 0 h 91" name="T1"/>
              <a:gd fmla="*/ 259 w 304" name="T2"/>
              <a:gd fmla="*/ 0 h 91" name="T3"/>
              <a:gd fmla="*/ 276 w 304" name="T4"/>
              <a:gd fmla="*/ 4 h 91" name="T5"/>
              <a:gd fmla="*/ 291 w 304" name="T6"/>
              <a:gd fmla="*/ 13 h 91" name="T7"/>
              <a:gd fmla="*/ 301 w 304" name="T8"/>
              <a:gd fmla="*/ 29 h 91" name="T9"/>
              <a:gd fmla="*/ 304 w 304" name="T10"/>
              <a:gd fmla="*/ 46 h 91" name="T11"/>
              <a:gd fmla="*/ 304 w 304" name="T12"/>
              <a:gd fmla="*/ 48 h 91" name="T13"/>
              <a:gd fmla="*/ 301 w 304" name="T14"/>
              <a:gd fmla="*/ 65 h 91" name="T15"/>
              <a:gd fmla="*/ 291 w 304" name="T16"/>
              <a:gd fmla="*/ 78 h 91" name="T17"/>
              <a:gd fmla="*/ 276 w 304" name="T18"/>
              <a:gd fmla="*/ 89 h 91" name="T19"/>
              <a:gd fmla="*/ 259 w 304" name="T20"/>
              <a:gd fmla="*/ 91 h 91" name="T21"/>
              <a:gd fmla="*/ 46 w 304" name="T22"/>
              <a:gd fmla="*/ 91 h 91" name="T23"/>
              <a:gd fmla="*/ 29 w 304" name="T24"/>
              <a:gd fmla="*/ 89 h 91" name="T25"/>
              <a:gd fmla="*/ 14 w 304" name="T26"/>
              <a:gd fmla="*/ 78 h 91" name="T27"/>
              <a:gd fmla="*/ 4 w 304" name="T28"/>
              <a:gd fmla="*/ 65 h 91" name="T29"/>
              <a:gd fmla="*/ 0 w 304" name="T30"/>
              <a:gd fmla="*/ 48 h 91" name="T31"/>
              <a:gd fmla="*/ 0 w 304" name="T32"/>
              <a:gd fmla="*/ 46 h 91" name="T33"/>
              <a:gd fmla="*/ 4 w 304" name="T34"/>
              <a:gd fmla="*/ 29 h 91" name="T35"/>
              <a:gd fmla="*/ 14 w 304" name="T36"/>
              <a:gd fmla="*/ 13 h 91" name="T37"/>
              <a:gd fmla="*/ 29 w 304" name="T38"/>
              <a:gd fmla="*/ 4 h 91" name="T39"/>
              <a:gd fmla="*/ 46 w 304" name="T40"/>
              <a:gd fmla="*/ 0 h 91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91" w="304">
                <a:moveTo>
                  <a:pt x="46" y="0"/>
                </a:moveTo>
                <a:lnTo>
                  <a:pt x="259" y="0"/>
                </a:lnTo>
                <a:lnTo>
                  <a:pt x="276" y="4"/>
                </a:lnTo>
                <a:lnTo>
                  <a:pt x="291" y="13"/>
                </a:lnTo>
                <a:lnTo>
                  <a:pt x="301" y="29"/>
                </a:lnTo>
                <a:lnTo>
                  <a:pt x="304" y="46"/>
                </a:lnTo>
                <a:lnTo>
                  <a:pt x="304" y="48"/>
                </a:lnTo>
                <a:lnTo>
                  <a:pt x="301" y="65"/>
                </a:lnTo>
                <a:lnTo>
                  <a:pt x="291" y="78"/>
                </a:lnTo>
                <a:lnTo>
                  <a:pt x="276" y="89"/>
                </a:lnTo>
                <a:lnTo>
                  <a:pt x="259" y="91"/>
                </a:lnTo>
                <a:lnTo>
                  <a:pt x="46" y="91"/>
                </a:lnTo>
                <a:lnTo>
                  <a:pt x="29" y="89"/>
                </a:lnTo>
                <a:lnTo>
                  <a:pt x="14" y="78"/>
                </a:lnTo>
                <a:lnTo>
                  <a:pt x="4" y="65"/>
                </a:lnTo>
                <a:lnTo>
                  <a:pt x="0" y="48"/>
                </a:lnTo>
                <a:lnTo>
                  <a:pt x="0" y="46"/>
                </a:lnTo>
                <a:lnTo>
                  <a:pt x="4" y="29"/>
                </a:lnTo>
                <a:lnTo>
                  <a:pt x="14" y="13"/>
                </a:lnTo>
                <a:lnTo>
                  <a:pt x="29" y="4"/>
                </a:lnTo>
                <a:lnTo>
                  <a:pt x="46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45" name="Freeform 1076"/>
          <p:cNvSpPr/>
          <p:nvPr/>
        </p:nvSpPr>
        <p:spPr bwMode="auto">
          <a:xfrm>
            <a:off x="2700337" y="5107374"/>
            <a:ext cx="562178" cy="116678"/>
          </a:xfrm>
          <a:custGeom>
            <a:gdLst>
              <a:gd fmla="*/ 21 w 213" name="T0"/>
              <a:gd fmla="*/ 0 h 44" name="T1"/>
              <a:gd fmla="*/ 192 w 213" name="T2"/>
              <a:gd fmla="*/ 0 h 44" name="T3"/>
              <a:gd fmla="*/ 198 w 213" name="T4"/>
              <a:gd fmla="*/ 2 h 44" name="T5"/>
              <a:gd fmla="*/ 203 w 213" name="T6"/>
              <a:gd fmla="*/ 6 h 44" name="T7"/>
              <a:gd fmla="*/ 209 w 213" name="T8"/>
              <a:gd fmla="*/ 10 h 44" name="T9"/>
              <a:gd fmla="*/ 211 w 213" name="T10"/>
              <a:gd fmla="*/ 16 h 44" name="T11"/>
              <a:gd fmla="*/ 213 w 213" name="T12"/>
              <a:gd fmla="*/ 23 h 44" name="T13"/>
              <a:gd fmla="*/ 211 w 213" name="T14"/>
              <a:gd fmla="*/ 29 h 44" name="T15"/>
              <a:gd fmla="*/ 209 w 213" name="T16"/>
              <a:gd fmla="*/ 35 h 44" name="T17"/>
              <a:gd fmla="*/ 203 w 213" name="T18"/>
              <a:gd fmla="*/ 40 h 44" name="T19"/>
              <a:gd fmla="*/ 198 w 213" name="T20"/>
              <a:gd fmla="*/ 44 h 44" name="T21"/>
              <a:gd fmla="*/ 192 w 213" name="T22"/>
              <a:gd fmla="*/ 44 h 44" name="T23"/>
              <a:gd fmla="*/ 21 w 213" name="T24"/>
              <a:gd fmla="*/ 44 h 44" name="T25"/>
              <a:gd fmla="*/ 15 w 213" name="T26"/>
              <a:gd fmla="*/ 44 h 44" name="T27"/>
              <a:gd fmla="*/ 10 w 213" name="T28"/>
              <a:gd fmla="*/ 40 h 44" name="T29"/>
              <a:gd fmla="*/ 4 w 213" name="T30"/>
              <a:gd fmla="*/ 35 h 44" name="T31"/>
              <a:gd fmla="*/ 2 w 213" name="T32"/>
              <a:gd fmla="*/ 29 h 44" name="T33"/>
              <a:gd fmla="*/ 0 w 213" name="T34"/>
              <a:gd fmla="*/ 23 h 44" name="T35"/>
              <a:gd fmla="*/ 2 w 213" name="T36"/>
              <a:gd fmla="*/ 16 h 44" name="T37"/>
              <a:gd fmla="*/ 4 w 213" name="T38"/>
              <a:gd fmla="*/ 10 h 44" name="T39"/>
              <a:gd fmla="*/ 10 w 213" name="T40"/>
              <a:gd fmla="*/ 6 h 44" name="T41"/>
              <a:gd fmla="*/ 15 w 213" name="T42"/>
              <a:gd fmla="*/ 2 h 44" name="T43"/>
              <a:gd fmla="*/ 21 w 213" name="T44"/>
              <a:gd fmla="*/ 0 h 44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44" w="213">
                <a:moveTo>
                  <a:pt x="21" y="0"/>
                </a:moveTo>
                <a:lnTo>
                  <a:pt x="192" y="0"/>
                </a:lnTo>
                <a:lnTo>
                  <a:pt x="198" y="2"/>
                </a:lnTo>
                <a:lnTo>
                  <a:pt x="203" y="6"/>
                </a:lnTo>
                <a:lnTo>
                  <a:pt x="209" y="10"/>
                </a:lnTo>
                <a:lnTo>
                  <a:pt x="211" y="16"/>
                </a:lnTo>
                <a:lnTo>
                  <a:pt x="213" y="23"/>
                </a:lnTo>
                <a:lnTo>
                  <a:pt x="211" y="29"/>
                </a:lnTo>
                <a:lnTo>
                  <a:pt x="209" y="35"/>
                </a:lnTo>
                <a:lnTo>
                  <a:pt x="203" y="40"/>
                </a:lnTo>
                <a:lnTo>
                  <a:pt x="198" y="44"/>
                </a:lnTo>
                <a:lnTo>
                  <a:pt x="192" y="44"/>
                </a:lnTo>
                <a:lnTo>
                  <a:pt x="21" y="44"/>
                </a:lnTo>
                <a:lnTo>
                  <a:pt x="15" y="44"/>
                </a:lnTo>
                <a:lnTo>
                  <a:pt x="10" y="40"/>
                </a:lnTo>
                <a:lnTo>
                  <a:pt x="4" y="35"/>
                </a:lnTo>
                <a:lnTo>
                  <a:pt x="2" y="29"/>
                </a:lnTo>
                <a:lnTo>
                  <a:pt x="0" y="23"/>
                </a:lnTo>
                <a:lnTo>
                  <a:pt x="2" y="16"/>
                </a:lnTo>
                <a:lnTo>
                  <a:pt x="4" y="10"/>
                </a:lnTo>
                <a:lnTo>
                  <a:pt x="10" y="6"/>
                </a:lnTo>
                <a:lnTo>
                  <a:pt x="15" y="2"/>
                </a:lnTo>
                <a:lnTo>
                  <a:pt x="21" y="0"/>
                </a:lnTo>
                <a:close/>
              </a:path>
            </a:pathLst>
          </a:custGeom>
          <a:solidFill>
            <a:schemeClr val="bg2"/>
          </a:solidFill>
          <a:ln w="0">
            <a:solidFill>
              <a:schemeClr val="bg2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46" name="Freeform 1077"/>
          <p:cNvSpPr/>
          <p:nvPr/>
        </p:nvSpPr>
        <p:spPr bwMode="auto">
          <a:xfrm>
            <a:off x="1872981" y="5059641"/>
            <a:ext cx="275785" cy="106071"/>
          </a:xfrm>
          <a:custGeom>
            <a:gdLst>
              <a:gd fmla="*/ 19 w 104" name="T0"/>
              <a:gd fmla="*/ 0 h 40" name="T1"/>
              <a:gd fmla="*/ 85 w 104" name="T2"/>
              <a:gd fmla="*/ 0 h 40" name="T3"/>
              <a:gd fmla="*/ 91 w 104" name="T4"/>
              <a:gd fmla="*/ 2 h 40" name="T5"/>
              <a:gd fmla="*/ 96 w 104" name="T6"/>
              <a:gd fmla="*/ 4 h 40" name="T7"/>
              <a:gd fmla="*/ 100 w 104" name="T8"/>
              <a:gd fmla="*/ 8 h 40" name="T9"/>
              <a:gd fmla="*/ 104 w 104" name="T10"/>
              <a:gd fmla="*/ 14 h 40" name="T11"/>
              <a:gd fmla="*/ 104 w 104" name="T12"/>
              <a:gd fmla="*/ 19 h 40" name="T13"/>
              <a:gd fmla="*/ 104 w 104" name="T14"/>
              <a:gd fmla="*/ 27 h 40" name="T15"/>
              <a:gd fmla="*/ 100 w 104" name="T16"/>
              <a:gd fmla="*/ 33 h 40" name="T17"/>
              <a:gd fmla="*/ 96 w 104" name="T18"/>
              <a:gd fmla="*/ 36 h 40" name="T19"/>
              <a:gd fmla="*/ 91 w 104" name="T20"/>
              <a:gd fmla="*/ 38 h 40" name="T21"/>
              <a:gd fmla="*/ 85 w 104" name="T22"/>
              <a:gd fmla="*/ 40 h 40" name="T23"/>
              <a:gd fmla="*/ 19 w 104" name="T24"/>
              <a:gd fmla="*/ 40 h 40" name="T25"/>
              <a:gd fmla="*/ 13 w 104" name="T26"/>
              <a:gd fmla="*/ 38 h 40" name="T27"/>
              <a:gd fmla="*/ 7 w 104" name="T28"/>
              <a:gd fmla="*/ 36 h 40" name="T29"/>
              <a:gd fmla="*/ 3 w 104" name="T30"/>
              <a:gd fmla="*/ 33 h 40" name="T31"/>
              <a:gd fmla="*/ 0 w 104" name="T32"/>
              <a:gd fmla="*/ 27 h 40" name="T33"/>
              <a:gd fmla="*/ 0 w 104" name="T34"/>
              <a:gd fmla="*/ 19 h 40" name="T35"/>
              <a:gd fmla="*/ 0 w 104" name="T36"/>
              <a:gd fmla="*/ 14 h 40" name="T37"/>
              <a:gd fmla="*/ 3 w 104" name="T38"/>
              <a:gd fmla="*/ 8 h 40" name="T39"/>
              <a:gd fmla="*/ 7 w 104" name="T40"/>
              <a:gd fmla="*/ 4 h 40" name="T41"/>
              <a:gd fmla="*/ 13 w 104" name="T42"/>
              <a:gd fmla="*/ 2 h 40" name="T43"/>
              <a:gd fmla="*/ 19 w 104" name="T44"/>
              <a:gd fmla="*/ 0 h 40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40" w="104">
                <a:moveTo>
                  <a:pt x="19" y="0"/>
                </a:moveTo>
                <a:lnTo>
                  <a:pt x="85" y="0"/>
                </a:lnTo>
                <a:lnTo>
                  <a:pt x="91" y="2"/>
                </a:lnTo>
                <a:lnTo>
                  <a:pt x="96" y="4"/>
                </a:lnTo>
                <a:lnTo>
                  <a:pt x="100" y="8"/>
                </a:lnTo>
                <a:lnTo>
                  <a:pt x="104" y="14"/>
                </a:lnTo>
                <a:lnTo>
                  <a:pt x="104" y="19"/>
                </a:lnTo>
                <a:lnTo>
                  <a:pt x="104" y="27"/>
                </a:lnTo>
                <a:lnTo>
                  <a:pt x="100" y="33"/>
                </a:lnTo>
                <a:lnTo>
                  <a:pt x="96" y="36"/>
                </a:lnTo>
                <a:lnTo>
                  <a:pt x="91" y="38"/>
                </a:lnTo>
                <a:lnTo>
                  <a:pt x="85" y="40"/>
                </a:lnTo>
                <a:lnTo>
                  <a:pt x="19" y="40"/>
                </a:lnTo>
                <a:lnTo>
                  <a:pt x="13" y="38"/>
                </a:lnTo>
                <a:lnTo>
                  <a:pt x="7" y="36"/>
                </a:lnTo>
                <a:lnTo>
                  <a:pt x="3" y="33"/>
                </a:lnTo>
                <a:lnTo>
                  <a:pt x="0" y="27"/>
                </a:lnTo>
                <a:lnTo>
                  <a:pt x="0" y="19"/>
                </a:lnTo>
                <a:lnTo>
                  <a:pt x="0" y="14"/>
                </a:lnTo>
                <a:lnTo>
                  <a:pt x="3" y="8"/>
                </a:lnTo>
                <a:lnTo>
                  <a:pt x="7" y="4"/>
                </a:lnTo>
                <a:lnTo>
                  <a:pt x="13" y="2"/>
                </a:lnTo>
                <a:lnTo>
                  <a:pt x="1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47" name="Freeform 1078"/>
          <p:cNvSpPr/>
          <p:nvPr/>
        </p:nvSpPr>
        <p:spPr bwMode="auto">
          <a:xfrm>
            <a:off x="1899501" y="5080855"/>
            <a:ext cx="217448" cy="63643"/>
          </a:xfrm>
          <a:custGeom>
            <a:gdLst>
              <a:gd fmla="*/ 13 w 82" name="T0"/>
              <a:gd fmla="*/ 0 h 25" name="T1"/>
              <a:gd fmla="*/ 70 w 82" name="T2"/>
              <a:gd fmla="*/ 0 h 25" name="T3"/>
              <a:gd fmla="*/ 74 w 82" name="T4"/>
              <a:gd fmla="*/ 2 h 25" name="T5"/>
              <a:gd fmla="*/ 78 w 82" name="T6"/>
              <a:gd fmla="*/ 4 h 25" name="T7"/>
              <a:gd fmla="*/ 82 w 82" name="T8"/>
              <a:gd fmla="*/ 8 h 25" name="T9"/>
              <a:gd fmla="*/ 82 w 82" name="T10"/>
              <a:gd fmla="*/ 13 h 25" name="T11"/>
              <a:gd fmla="*/ 82 w 82" name="T12"/>
              <a:gd fmla="*/ 17 h 25" name="T13"/>
              <a:gd fmla="*/ 78 w 82" name="T14"/>
              <a:gd fmla="*/ 21 h 25" name="T15"/>
              <a:gd fmla="*/ 74 w 82" name="T16"/>
              <a:gd fmla="*/ 25 h 25" name="T17"/>
              <a:gd fmla="*/ 70 w 82" name="T18"/>
              <a:gd fmla="*/ 25 h 25" name="T19"/>
              <a:gd fmla="*/ 13 w 82" name="T20"/>
              <a:gd fmla="*/ 25 h 25" name="T21"/>
              <a:gd fmla="*/ 8 w 82" name="T22"/>
              <a:gd fmla="*/ 25 h 25" name="T23"/>
              <a:gd fmla="*/ 4 w 82" name="T24"/>
              <a:gd fmla="*/ 21 h 25" name="T25"/>
              <a:gd fmla="*/ 0 w 82" name="T26"/>
              <a:gd fmla="*/ 17 h 25" name="T27"/>
              <a:gd fmla="*/ 0 w 82" name="T28"/>
              <a:gd fmla="*/ 13 h 25" name="T29"/>
              <a:gd fmla="*/ 0 w 82" name="T30"/>
              <a:gd fmla="*/ 8 h 25" name="T31"/>
              <a:gd fmla="*/ 4 w 82" name="T32"/>
              <a:gd fmla="*/ 4 h 25" name="T33"/>
              <a:gd fmla="*/ 8 w 82" name="T34"/>
              <a:gd fmla="*/ 2 h 25" name="T35"/>
              <a:gd fmla="*/ 13 w 82" name="T36"/>
              <a:gd fmla="*/ 0 h 25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25" w="82">
                <a:moveTo>
                  <a:pt x="13" y="0"/>
                </a:moveTo>
                <a:lnTo>
                  <a:pt x="70" y="0"/>
                </a:lnTo>
                <a:lnTo>
                  <a:pt x="74" y="2"/>
                </a:lnTo>
                <a:lnTo>
                  <a:pt x="78" y="4"/>
                </a:lnTo>
                <a:lnTo>
                  <a:pt x="82" y="8"/>
                </a:lnTo>
                <a:lnTo>
                  <a:pt x="82" y="13"/>
                </a:lnTo>
                <a:lnTo>
                  <a:pt x="82" y="17"/>
                </a:lnTo>
                <a:lnTo>
                  <a:pt x="78" y="21"/>
                </a:lnTo>
                <a:lnTo>
                  <a:pt x="74" y="25"/>
                </a:lnTo>
                <a:lnTo>
                  <a:pt x="70" y="25"/>
                </a:lnTo>
                <a:lnTo>
                  <a:pt x="13" y="25"/>
                </a:lnTo>
                <a:lnTo>
                  <a:pt x="8" y="25"/>
                </a:lnTo>
                <a:lnTo>
                  <a:pt x="4" y="21"/>
                </a:lnTo>
                <a:lnTo>
                  <a:pt x="0" y="17"/>
                </a:lnTo>
                <a:lnTo>
                  <a:pt x="0" y="13"/>
                </a:lnTo>
                <a:lnTo>
                  <a:pt x="0" y="8"/>
                </a:lnTo>
                <a:lnTo>
                  <a:pt x="4" y="4"/>
                </a:lnTo>
                <a:lnTo>
                  <a:pt x="8" y="2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48" name="Freeform 1079"/>
          <p:cNvSpPr/>
          <p:nvPr/>
        </p:nvSpPr>
        <p:spPr bwMode="auto">
          <a:xfrm>
            <a:off x="1994965" y="5080855"/>
            <a:ext cx="121984" cy="63643"/>
          </a:xfrm>
          <a:custGeom>
            <a:gdLst>
              <a:gd fmla="*/ 13 w 48" name="T0"/>
              <a:gd fmla="*/ 0 h 25" name="T1"/>
              <a:gd fmla="*/ 36 w 48" name="T2"/>
              <a:gd fmla="*/ 0 h 25" name="T3"/>
              <a:gd fmla="*/ 40 w 48" name="T4"/>
              <a:gd fmla="*/ 2 h 25" name="T5"/>
              <a:gd fmla="*/ 44 w 48" name="T6"/>
              <a:gd fmla="*/ 4 h 25" name="T7"/>
              <a:gd fmla="*/ 48 w 48" name="T8"/>
              <a:gd fmla="*/ 8 h 25" name="T9"/>
              <a:gd fmla="*/ 48 w 48" name="T10"/>
              <a:gd fmla="*/ 13 h 25" name="T11"/>
              <a:gd fmla="*/ 48 w 48" name="T12"/>
              <a:gd fmla="*/ 17 h 25" name="T13"/>
              <a:gd fmla="*/ 44 w 48" name="T14"/>
              <a:gd fmla="*/ 21 h 25" name="T15"/>
              <a:gd fmla="*/ 40 w 48" name="T16"/>
              <a:gd fmla="*/ 25 h 25" name="T17"/>
              <a:gd fmla="*/ 36 w 48" name="T18"/>
              <a:gd fmla="*/ 25 h 25" name="T19"/>
              <a:gd fmla="*/ 13 w 48" name="T20"/>
              <a:gd fmla="*/ 25 h 25" name="T21"/>
              <a:gd fmla="*/ 8 w 48" name="T22"/>
              <a:gd fmla="*/ 25 h 25" name="T23"/>
              <a:gd fmla="*/ 4 w 48" name="T24"/>
              <a:gd fmla="*/ 21 h 25" name="T25"/>
              <a:gd fmla="*/ 0 w 48" name="T26"/>
              <a:gd fmla="*/ 17 h 25" name="T27"/>
              <a:gd fmla="*/ 0 w 48" name="T28"/>
              <a:gd fmla="*/ 13 h 25" name="T29"/>
              <a:gd fmla="*/ 0 w 48" name="T30"/>
              <a:gd fmla="*/ 8 h 25" name="T31"/>
              <a:gd fmla="*/ 4 w 48" name="T32"/>
              <a:gd fmla="*/ 4 h 25" name="T33"/>
              <a:gd fmla="*/ 8 w 48" name="T34"/>
              <a:gd fmla="*/ 2 h 25" name="T35"/>
              <a:gd fmla="*/ 13 w 48" name="T36"/>
              <a:gd fmla="*/ 0 h 25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25" w="48">
                <a:moveTo>
                  <a:pt x="13" y="0"/>
                </a:moveTo>
                <a:lnTo>
                  <a:pt x="36" y="0"/>
                </a:lnTo>
                <a:lnTo>
                  <a:pt x="40" y="2"/>
                </a:lnTo>
                <a:lnTo>
                  <a:pt x="44" y="4"/>
                </a:lnTo>
                <a:lnTo>
                  <a:pt x="48" y="8"/>
                </a:lnTo>
                <a:lnTo>
                  <a:pt x="48" y="13"/>
                </a:lnTo>
                <a:lnTo>
                  <a:pt x="48" y="17"/>
                </a:lnTo>
                <a:lnTo>
                  <a:pt x="44" y="21"/>
                </a:lnTo>
                <a:lnTo>
                  <a:pt x="40" y="25"/>
                </a:lnTo>
                <a:lnTo>
                  <a:pt x="36" y="25"/>
                </a:lnTo>
                <a:lnTo>
                  <a:pt x="13" y="25"/>
                </a:lnTo>
                <a:lnTo>
                  <a:pt x="8" y="25"/>
                </a:lnTo>
                <a:lnTo>
                  <a:pt x="4" y="21"/>
                </a:lnTo>
                <a:lnTo>
                  <a:pt x="0" y="17"/>
                </a:lnTo>
                <a:lnTo>
                  <a:pt x="0" y="13"/>
                </a:lnTo>
                <a:lnTo>
                  <a:pt x="0" y="8"/>
                </a:lnTo>
                <a:lnTo>
                  <a:pt x="4" y="4"/>
                </a:lnTo>
                <a:lnTo>
                  <a:pt x="8" y="2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49" name="Freeform 1080"/>
          <p:cNvSpPr/>
          <p:nvPr/>
        </p:nvSpPr>
        <p:spPr bwMode="auto">
          <a:xfrm>
            <a:off x="3808784" y="5059641"/>
            <a:ext cx="281091" cy="106071"/>
          </a:xfrm>
          <a:custGeom>
            <a:gdLst>
              <a:gd fmla="*/ 19 w 104" name="T0"/>
              <a:gd fmla="*/ 0 h 40" name="T1"/>
              <a:gd fmla="*/ 85 w 104" name="T2"/>
              <a:gd fmla="*/ 0 h 40" name="T3"/>
              <a:gd fmla="*/ 91 w 104" name="T4"/>
              <a:gd fmla="*/ 2 h 40" name="T5"/>
              <a:gd fmla="*/ 97 w 104" name="T6"/>
              <a:gd fmla="*/ 4 h 40" name="T7"/>
              <a:gd fmla="*/ 100 w 104" name="T8"/>
              <a:gd fmla="*/ 8 h 40" name="T9"/>
              <a:gd fmla="*/ 102 w 104" name="T10"/>
              <a:gd fmla="*/ 14 h 40" name="T11"/>
              <a:gd fmla="*/ 104 w 104" name="T12"/>
              <a:gd fmla="*/ 19 h 40" name="T13"/>
              <a:gd fmla="*/ 102 w 104" name="T14"/>
              <a:gd fmla="*/ 27 h 40" name="T15"/>
              <a:gd fmla="*/ 100 w 104" name="T16"/>
              <a:gd fmla="*/ 33 h 40" name="T17"/>
              <a:gd fmla="*/ 97 w 104" name="T18"/>
              <a:gd fmla="*/ 36 h 40" name="T19"/>
              <a:gd fmla="*/ 91 w 104" name="T20"/>
              <a:gd fmla="*/ 38 h 40" name="T21"/>
              <a:gd fmla="*/ 85 w 104" name="T22"/>
              <a:gd fmla="*/ 40 h 40" name="T23"/>
              <a:gd fmla="*/ 19 w 104" name="T24"/>
              <a:gd fmla="*/ 40 h 40" name="T25"/>
              <a:gd fmla="*/ 13 w 104" name="T26"/>
              <a:gd fmla="*/ 38 h 40" name="T27"/>
              <a:gd fmla="*/ 7 w 104" name="T28"/>
              <a:gd fmla="*/ 36 h 40" name="T29"/>
              <a:gd fmla="*/ 2 w 104" name="T30"/>
              <a:gd fmla="*/ 33 h 40" name="T31"/>
              <a:gd fmla="*/ 0 w 104" name="T32"/>
              <a:gd fmla="*/ 27 h 40" name="T33"/>
              <a:gd fmla="*/ 0 w 104" name="T34"/>
              <a:gd fmla="*/ 19 h 40" name="T35"/>
              <a:gd fmla="*/ 0 w 104" name="T36"/>
              <a:gd fmla="*/ 14 h 40" name="T37"/>
              <a:gd fmla="*/ 2 w 104" name="T38"/>
              <a:gd fmla="*/ 8 h 40" name="T39"/>
              <a:gd fmla="*/ 7 w 104" name="T40"/>
              <a:gd fmla="*/ 4 h 40" name="T41"/>
              <a:gd fmla="*/ 13 w 104" name="T42"/>
              <a:gd fmla="*/ 2 h 40" name="T43"/>
              <a:gd fmla="*/ 19 w 104" name="T44"/>
              <a:gd fmla="*/ 0 h 40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40" w="104">
                <a:moveTo>
                  <a:pt x="19" y="0"/>
                </a:moveTo>
                <a:lnTo>
                  <a:pt x="85" y="0"/>
                </a:lnTo>
                <a:lnTo>
                  <a:pt x="91" y="2"/>
                </a:lnTo>
                <a:lnTo>
                  <a:pt x="97" y="4"/>
                </a:lnTo>
                <a:lnTo>
                  <a:pt x="100" y="8"/>
                </a:lnTo>
                <a:lnTo>
                  <a:pt x="102" y="14"/>
                </a:lnTo>
                <a:lnTo>
                  <a:pt x="104" y="19"/>
                </a:lnTo>
                <a:lnTo>
                  <a:pt x="102" y="27"/>
                </a:lnTo>
                <a:lnTo>
                  <a:pt x="100" y="33"/>
                </a:lnTo>
                <a:lnTo>
                  <a:pt x="97" y="36"/>
                </a:lnTo>
                <a:lnTo>
                  <a:pt x="91" y="38"/>
                </a:lnTo>
                <a:lnTo>
                  <a:pt x="85" y="40"/>
                </a:lnTo>
                <a:lnTo>
                  <a:pt x="19" y="40"/>
                </a:lnTo>
                <a:lnTo>
                  <a:pt x="13" y="38"/>
                </a:lnTo>
                <a:lnTo>
                  <a:pt x="7" y="36"/>
                </a:lnTo>
                <a:lnTo>
                  <a:pt x="2" y="33"/>
                </a:lnTo>
                <a:lnTo>
                  <a:pt x="0" y="27"/>
                </a:lnTo>
                <a:lnTo>
                  <a:pt x="0" y="19"/>
                </a:lnTo>
                <a:lnTo>
                  <a:pt x="0" y="14"/>
                </a:lnTo>
                <a:lnTo>
                  <a:pt x="2" y="8"/>
                </a:lnTo>
                <a:lnTo>
                  <a:pt x="7" y="4"/>
                </a:lnTo>
                <a:lnTo>
                  <a:pt x="13" y="2"/>
                </a:lnTo>
                <a:lnTo>
                  <a:pt x="1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50" name="Freeform 1081"/>
          <p:cNvSpPr/>
          <p:nvPr/>
        </p:nvSpPr>
        <p:spPr bwMode="auto">
          <a:xfrm>
            <a:off x="3835300" y="5080855"/>
            <a:ext cx="222750" cy="63643"/>
          </a:xfrm>
          <a:custGeom>
            <a:gdLst>
              <a:gd fmla="*/ 14 w 84" name="T0"/>
              <a:gd fmla="*/ 0 h 25" name="T1"/>
              <a:gd fmla="*/ 71 w 84" name="T2"/>
              <a:gd fmla="*/ 0 h 25" name="T3"/>
              <a:gd fmla="*/ 76 w 84" name="T4"/>
              <a:gd fmla="*/ 2 h 25" name="T5"/>
              <a:gd fmla="*/ 80 w 84" name="T6"/>
              <a:gd fmla="*/ 4 h 25" name="T7"/>
              <a:gd fmla="*/ 82 w 84" name="T8"/>
              <a:gd fmla="*/ 8 h 25" name="T9"/>
              <a:gd fmla="*/ 84 w 84" name="T10"/>
              <a:gd fmla="*/ 13 h 25" name="T11"/>
              <a:gd fmla="*/ 82 w 84" name="T12"/>
              <a:gd fmla="*/ 17 h 25" name="T13"/>
              <a:gd fmla="*/ 80 w 84" name="T14"/>
              <a:gd fmla="*/ 21 h 25" name="T15"/>
              <a:gd fmla="*/ 76 w 84" name="T16"/>
              <a:gd fmla="*/ 25 h 25" name="T17"/>
              <a:gd fmla="*/ 71 w 84" name="T18"/>
              <a:gd fmla="*/ 25 h 25" name="T19"/>
              <a:gd fmla="*/ 14 w 84" name="T20"/>
              <a:gd fmla="*/ 25 h 25" name="T21"/>
              <a:gd fmla="*/ 10 w 84" name="T22"/>
              <a:gd fmla="*/ 25 h 25" name="T23"/>
              <a:gd fmla="*/ 4 w 84" name="T24"/>
              <a:gd fmla="*/ 21 h 25" name="T25"/>
              <a:gd fmla="*/ 2 w 84" name="T26"/>
              <a:gd fmla="*/ 17 h 25" name="T27"/>
              <a:gd fmla="*/ 0 w 84" name="T28"/>
              <a:gd fmla="*/ 13 h 25" name="T29"/>
              <a:gd fmla="*/ 2 w 84" name="T30"/>
              <a:gd fmla="*/ 8 h 25" name="T31"/>
              <a:gd fmla="*/ 4 w 84" name="T32"/>
              <a:gd fmla="*/ 4 h 25" name="T33"/>
              <a:gd fmla="*/ 10 w 84" name="T34"/>
              <a:gd fmla="*/ 2 h 25" name="T35"/>
              <a:gd fmla="*/ 14 w 84" name="T36"/>
              <a:gd fmla="*/ 0 h 25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25" w="84">
                <a:moveTo>
                  <a:pt x="14" y="0"/>
                </a:moveTo>
                <a:lnTo>
                  <a:pt x="71" y="0"/>
                </a:lnTo>
                <a:lnTo>
                  <a:pt x="76" y="2"/>
                </a:lnTo>
                <a:lnTo>
                  <a:pt x="80" y="4"/>
                </a:lnTo>
                <a:lnTo>
                  <a:pt x="82" y="8"/>
                </a:lnTo>
                <a:lnTo>
                  <a:pt x="84" y="13"/>
                </a:lnTo>
                <a:lnTo>
                  <a:pt x="82" y="17"/>
                </a:lnTo>
                <a:lnTo>
                  <a:pt x="80" y="21"/>
                </a:lnTo>
                <a:lnTo>
                  <a:pt x="76" y="25"/>
                </a:lnTo>
                <a:lnTo>
                  <a:pt x="71" y="25"/>
                </a:lnTo>
                <a:lnTo>
                  <a:pt x="14" y="25"/>
                </a:lnTo>
                <a:lnTo>
                  <a:pt x="10" y="25"/>
                </a:lnTo>
                <a:lnTo>
                  <a:pt x="4" y="21"/>
                </a:lnTo>
                <a:lnTo>
                  <a:pt x="2" y="17"/>
                </a:lnTo>
                <a:lnTo>
                  <a:pt x="0" y="13"/>
                </a:lnTo>
                <a:lnTo>
                  <a:pt x="2" y="8"/>
                </a:lnTo>
                <a:lnTo>
                  <a:pt x="4" y="4"/>
                </a:lnTo>
                <a:lnTo>
                  <a:pt x="10" y="2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51" name="Freeform 1082"/>
          <p:cNvSpPr/>
          <p:nvPr/>
        </p:nvSpPr>
        <p:spPr bwMode="auto">
          <a:xfrm>
            <a:off x="3930764" y="5080855"/>
            <a:ext cx="127286" cy="63643"/>
          </a:xfrm>
          <a:custGeom>
            <a:gdLst>
              <a:gd fmla="*/ 12 w 48" name="T0"/>
              <a:gd fmla="*/ 0 h 25" name="T1"/>
              <a:gd fmla="*/ 35 w 48" name="T2"/>
              <a:gd fmla="*/ 0 h 25" name="T3"/>
              <a:gd fmla="*/ 40 w 48" name="T4"/>
              <a:gd fmla="*/ 2 h 25" name="T5"/>
              <a:gd fmla="*/ 44 w 48" name="T6"/>
              <a:gd fmla="*/ 4 h 25" name="T7"/>
              <a:gd fmla="*/ 46 w 48" name="T8"/>
              <a:gd fmla="*/ 8 h 25" name="T9"/>
              <a:gd fmla="*/ 48 w 48" name="T10"/>
              <a:gd fmla="*/ 13 h 25" name="T11"/>
              <a:gd fmla="*/ 46 w 48" name="T12"/>
              <a:gd fmla="*/ 17 h 25" name="T13"/>
              <a:gd fmla="*/ 44 w 48" name="T14"/>
              <a:gd fmla="*/ 21 h 25" name="T15"/>
              <a:gd fmla="*/ 40 w 48" name="T16"/>
              <a:gd fmla="*/ 25 h 25" name="T17"/>
              <a:gd fmla="*/ 35 w 48" name="T18"/>
              <a:gd fmla="*/ 25 h 25" name="T19"/>
              <a:gd fmla="*/ 12 w 48" name="T20"/>
              <a:gd fmla="*/ 25 h 25" name="T21"/>
              <a:gd fmla="*/ 8 w 48" name="T22"/>
              <a:gd fmla="*/ 25 h 25" name="T23"/>
              <a:gd fmla="*/ 2 w 48" name="T24"/>
              <a:gd fmla="*/ 21 h 25" name="T25"/>
              <a:gd fmla="*/ 0 w 48" name="T26"/>
              <a:gd fmla="*/ 17 h 25" name="T27"/>
              <a:gd fmla="*/ 0 w 48" name="T28"/>
              <a:gd fmla="*/ 13 h 25" name="T29"/>
              <a:gd fmla="*/ 0 w 48" name="T30"/>
              <a:gd fmla="*/ 8 h 25" name="T31"/>
              <a:gd fmla="*/ 2 w 48" name="T32"/>
              <a:gd fmla="*/ 4 h 25" name="T33"/>
              <a:gd fmla="*/ 8 w 48" name="T34"/>
              <a:gd fmla="*/ 2 h 25" name="T35"/>
              <a:gd fmla="*/ 12 w 48" name="T36"/>
              <a:gd fmla="*/ 0 h 25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25" w="48">
                <a:moveTo>
                  <a:pt x="12" y="0"/>
                </a:moveTo>
                <a:lnTo>
                  <a:pt x="35" y="0"/>
                </a:lnTo>
                <a:lnTo>
                  <a:pt x="40" y="2"/>
                </a:lnTo>
                <a:lnTo>
                  <a:pt x="44" y="4"/>
                </a:lnTo>
                <a:lnTo>
                  <a:pt x="46" y="8"/>
                </a:lnTo>
                <a:lnTo>
                  <a:pt x="48" y="13"/>
                </a:lnTo>
                <a:lnTo>
                  <a:pt x="46" y="17"/>
                </a:lnTo>
                <a:lnTo>
                  <a:pt x="44" y="21"/>
                </a:lnTo>
                <a:lnTo>
                  <a:pt x="40" y="25"/>
                </a:lnTo>
                <a:lnTo>
                  <a:pt x="35" y="25"/>
                </a:lnTo>
                <a:lnTo>
                  <a:pt x="12" y="25"/>
                </a:lnTo>
                <a:lnTo>
                  <a:pt x="8" y="25"/>
                </a:lnTo>
                <a:lnTo>
                  <a:pt x="2" y="21"/>
                </a:lnTo>
                <a:lnTo>
                  <a:pt x="0" y="17"/>
                </a:lnTo>
                <a:lnTo>
                  <a:pt x="0" y="13"/>
                </a:lnTo>
                <a:lnTo>
                  <a:pt x="0" y="8"/>
                </a:lnTo>
                <a:lnTo>
                  <a:pt x="2" y="4"/>
                </a:lnTo>
                <a:lnTo>
                  <a:pt x="8" y="2"/>
                </a:lnTo>
                <a:lnTo>
                  <a:pt x="12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52" name="Freeform 1083"/>
          <p:cNvSpPr/>
          <p:nvPr/>
        </p:nvSpPr>
        <p:spPr bwMode="auto">
          <a:xfrm>
            <a:off x="1766910" y="2901092"/>
            <a:ext cx="2429032" cy="769018"/>
          </a:xfrm>
          <a:custGeom>
            <a:gdLst>
              <a:gd fmla="*/ 40 w 915" name="T0"/>
              <a:gd fmla="*/ 0 h 290" name="T1"/>
              <a:gd fmla="*/ 875 w 915" name="T2"/>
              <a:gd fmla="*/ 0 h 290" name="T3"/>
              <a:gd fmla="*/ 881 w 915" name="T4"/>
              <a:gd fmla="*/ 1 h 290" name="T5"/>
              <a:gd fmla="*/ 887 w 915" name="T6"/>
              <a:gd fmla="*/ 3 h 290" name="T7"/>
              <a:gd fmla="*/ 890 w 915" name="T8"/>
              <a:gd fmla="*/ 7 h 290" name="T9"/>
              <a:gd fmla="*/ 894 w 915" name="T10"/>
              <a:gd fmla="*/ 13 h 290" name="T11"/>
              <a:gd fmla="*/ 894 w 915" name="T12"/>
              <a:gd fmla="*/ 18 h 290" name="T13"/>
              <a:gd fmla="*/ 915 w 915" name="T14"/>
              <a:gd fmla="*/ 271 h 290" name="T15"/>
              <a:gd fmla="*/ 913 w 915" name="T16"/>
              <a:gd fmla="*/ 277 h 290" name="T17"/>
              <a:gd fmla="*/ 911 w 915" name="T18"/>
              <a:gd fmla="*/ 283 h 290" name="T19"/>
              <a:gd fmla="*/ 906 w 915" name="T20"/>
              <a:gd fmla="*/ 286 h 290" name="T21"/>
              <a:gd fmla="*/ 900 w 915" name="T22"/>
              <a:gd fmla="*/ 288 h 290" name="T23"/>
              <a:gd fmla="*/ 894 w 915" name="T24"/>
              <a:gd fmla="*/ 290 h 290" name="T25"/>
              <a:gd fmla="*/ 21 w 915" name="T26"/>
              <a:gd fmla="*/ 290 h 290" name="T27"/>
              <a:gd fmla="*/ 13 w 915" name="T28"/>
              <a:gd fmla="*/ 288 h 290" name="T29"/>
              <a:gd fmla="*/ 9 w 915" name="T30"/>
              <a:gd fmla="*/ 286 h 290" name="T31"/>
              <a:gd fmla="*/ 3 w 915" name="T32"/>
              <a:gd fmla="*/ 283 h 290" name="T33"/>
              <a:gd fmla="*/ 2 w 915" name="T34"/>
              <a:gd fmla="*/ 277 h 290" name="T35"/>
              <a:gd fmla="*/ 0 w 915" name="T36"/>
              <a:gd fmla="*/ 271 h 290" name="T37"/>
              <a:gd fmla="*/ 0 w 915" name="T38"/>
              <a:gd fmla="*/ 271 h 290" name="T39"/>
              <a:gd fmla="*/ 21 w 915" name="T40"/>
              <a:gd fmla="*/ 18 h 290" name="T41"/>
              <a:gd fmla="*/ 21 w 915" name="T42"/>
              <a:gd fmla="*/ 17 h 290" name="T43"/>
              <a:gd fmla="*/ 22 w 915" name="T44"/>
              <a:gd fmla="*/ 11 h 290" name="T45"/>
              <a:gd fmla="*/ 26 w 915" name="T46"/>
              <a:gd fmla="*/ 5 h 290" name="T47"/>
              <a:gd fmla="*/ 32 w 915" name="T48"/>
              <a:gd fmla="*/ 1 h 290" name="T49"/>
              <a:gd fmla="*/ 40 w 915" name="T50"/>
              <a:gd fmla="*/ 0 h 290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290" w="915">
                <a:moveTo>
                  <a:pt x="40" y="0"/>
                </a:moveTo>
                <a:lnTo>
                  <a:pt x="875" y="0"/>
                </a:lnTo>
                <a:lnTo>
                  <a:pt x="881" y="1"/>
                </a:lnTo>
                <a:lnTo>
                  <a:pt x="887" y="3"/>
                </a:lnTo>
                <a:lnTo>
                  <a:pt x="890" y="7"/>
                </a:lnTo>
                <a:lnTo>
                  <a:pt x="894" y="13"/>
                </a:lnTo>
                <a:lnTo>
                  <a:pt x="894" y="18"/>
                </a:lnTo>
                <a:lnTo>
                  <a:pt x="915" y="271"/>
                </a:lnTo>
                <a:lnTo>
                  <a:pt x="913" y="277"/>
                </a:lnTo>
                <a:lnTo>
                  <a:pt x="911" y="283"/>
                </a:lnTo>
                <a:lnTo>
                  <a:pt x="906" y="286"/>
                </a:lnTo>
                <a:lnTo>
                  <a:pt x="900" y="288"/>
                </a:lnTo>
                <a:lnTo>
                  <a:pt x="894" y="290"/>
                </a:lnTo>
                <a:lnTo>
                  <a:pt x="21" y="290"/>
                </a:lnTo>
                <a:lnTo>
                  <a:pt x="13" y="288"/>
                </a:lnTo>
                <a:lnTo>
                  <a:pt x="9" y="286"/>
                </a:lnTo>
                <a:lnTo>
                  <a:pt x="3" y="283"/>
                </a:lnTo>
                <a:lnTo>
                  <a:pt x="2" y="277"/>
                </a:lnTo>
                <a:lnTo>
                  <a:pt x="0" y="271"/>
                </a:lnTo>
                <a:lnTo>
                  <a:pt x="0" y="271"/>
                </a:lnTo>
                <a:lnTo>
                  <a:pt x="21" y="18"/>
                </a:lnTo>
                <a:lnTo>
                  <a:pt x="21" y="17"/>
                </a:lnTo>
                <a:lnTo>
                  <a:pt x="22" y="11"/>
                </a:lnTo>
                <a:lnTo>
                  <a:pt x="26" y="5"/>
                </a:lnTo>
                <a:lnTo>
                  <a:pt x="32" y="1"/>
                </a:lnTo>
                <a:lnTo>
                  <a:pt x="4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53" name="Freeform 1084"/>
          <p:cNvSpPr/>
          <p:nvPr/>
        </p:nvSpPr>
        <p:spPr bwMode="auto">
          <a:xfrm>
            <a:off x="2249536" y="3118536"/>
            <a:ext cx="1453176" cy="493233"/>
          </a:xfrm>
          <a:custGeom>
            <a:gdLst>
              <a:gd fmla="*/ 19 w 549" name="T0"/>
              <a:gd fmla="*/ 0 h 186" name="T1"/>
              <a:gd fmla="*/ 532 w 549" name="T2"/>
              <a:gd fmla="*/ 0 h 186" name="T3"/>
              <a:gd fmla="*/ 539 w 549" name="T4"/>
              <a:gd fmla="*/ 2 h 186" name="T5"/>
              <a:gd fmla="*/ 545 w 549" name="T6"/>
              <a:gd fmla="*/ 6 h 186" name="T7"/>
              <a:gd fmla="*/ 549 w 549" name="T8"/>
              <a:gd fmla="*/ 12 h 186" name="T9"/>
              <a:gd fmla="*/ 549 w 549" name="T10"/>
              <a:gd fmla="*/ 19 h 186" name="T11"/>
              <a:gd fmla="*/ 549 w 549" name="T12"/>
              <a:gd fmla="*/ 167 h 186" name="T13"/>
              <a:gd fmla="*/ 549 w 549" name="T14"/>
              <a:gd fmla="*/ 175 h 186" name="T15"/>
              <a:gd fmla="*/ 545 w 549" name="T16"/>
              <a:gd fmla="*/ 181 h 186" name="T17"/>
              <a:gd fmla="*/ 539 w 549" name="T18"/>
              <a:gd fmla="*/ 184 h 186" name="T19"/>
              <a:gd fmla="*/ 532 w 549" name="T20"/>
              <a:gd fmla="*/ 186 h 186" name="T21"/>
              <a:gd fmla="*/ 19 w 549" name="T22"/>
              <a:gd fmla="*/ 186 h 186" name="T23"/>
              <a:gd fmla="*/ 11 w 549" name="T24"/>
              <a:gd fmla="*/ 184 h 186" name="T25"/>
              <a:gd fmla="*/ 6 w 549" name="T26"/>
              <a:gd fmla="*/ 181 h 186" name="T27"/>
              <a:gd fmla="*/ 2 w 549" name="T28"/>
              <a:gd fmla="*/ 175 h 186" name="T29"/>
              <a:gd fmla="*/ 0 w 549" name="T30"/>
              <a:gd fmla="*/ 167 h 186" name="T31"/>
              <a:gd fmla="*/ 0 w 549" name="T32"/>
              <a:gd fmla="*/ 19 h 186" name="T33"/>
              <a:gd fmla="*/ 2 w 549" name="T34"/>
              <a:gd fmla="*/ 12 h 186" name="T35"/>
              <a:gd fmla="*/ 6 w 549" name="T36"/>
              <a:gd fmla="*/ 6 h 186" name="T37"/>
              <a:gd fmla="*/ 11 w 549" name="T38"/>
              <a:gd fmla="*/ 2 h 186" name="T39"/>
              <a:gd fmla="*/ 19 w 549" name="T40"/>
              <a:gd fmla="*/ 0 h 186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186" w="549">
                <a:moveTo>
                  <a:pt x="19" y="0"/>
                </a:moveTo>
                <a:lnTo>
                  <a:pt x="532" y="0"/>
                </a:lnTo>
                <a:lnTo>
                  <a:pt x="539" y="2"/>
                </a:lnTo>
                <a:lnTo>
                  <a:pt x="545" y="6"/>
                </a:lnTo>
                <a:lnTo>
                  <a:pt x="549" y="12"/>
                </a:lnTo>
                <a:lnTo>
                  <a:pt x="549" y="19"/>
                </a:lnTo>
                <a:lnTo>
                  <a:pt x="549" y="167"/>
                </a:lnTo>
                <a:lnTo>
                  <a:pt x="549" y="175"/>
                </a:lnTo>
                <a:lnTo>
                  <a:pt x="545" y="181"/>
                </a:lnTo>
                <a:lnTo>
                  <a:pt x="539" y="184"/>
                </a:lnTo>
                <a:lnTo>
                  <a:pt x="532" y="186"/>
                </a:lnTo>
                <a:lnTo>
                  <a:pt x="19" y="186"/>
                </a:lnTo>
                <a:lnTo>
                  <a:pt x="11" y="184"/>
                </a:lnTo>
                <a:lnTo>
                  <a:pt x="6" y="181"/>
                </a:lnTo>
                <a:lnTo>
                  <a:pt x="2" y="175"/>
                </a:lnTo>
                <a:lnTo>
                  <a:pt x="0" y="167"/>
                </a:lnTo>
                <a:lnTo>
                  <a:pt x="0" y="19"/>
                </a:lnTo>
                <a:lnTo>
                  <a:pt x="2" y="12"/>
                </a:lnTo>
                <a:lnTo>
                  <a:pt x="6" y="6"/>
                </a:lnTo>
                <a:lnTo>
                  <a:pt x="11" y="2"/>
                </a:lnTo>
                <a:lnTo>
                  <a:pt x="19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54" name="Freeform 1085"/>
          <p:cNvSpPr/>
          <p:nvPr/>
        </p:nvSpPr>
        <p:spPr bwMode="auto">
          <a:xfrm>
            <a:off x="1766910" y="2932913"/>
            <a:ext cx="408376" cy="726590"/>
          </a:xfrm>
          <a:custGeom>
            <a:gdLst>
              <a:gd fmla="*/ 36 w 154" name="T0"/>
              <a:gd fmla="*/ 0 h 273" name="T1"/>
              <a:gd fmla="*/ 74 w 154" name="T2"/>
              <a:gd fmla="*/ 0 h 273" name="T3"/>
              <a:gd fmla="*/ 91 w 154" name="T4"/>
              <a:gd fmla="*/ 4 h 273" name="T5"/>
              <a:gd fmla="*/ 104 w 154" name="T6"/>
              <a:gd fmla="*/ 13 h 273" name="T7"/>
              <a:gd fmla="*/ 116 w 154" name="T8"/>
              <a:gd fmla="*/ 28 h 273" name="T9"/>
              <a:gd fmla="*/ 117 w 154" name="T10"/>
              <a:gd fmla="*/ 45 h 273" name="T11"/>
              <a:gd fmla="*/ 154 w 154" name="T12"/>
              <a:gd fmla="*/ 228 h 273" name="T13"/>
              <a:gd fmla="*/ 154 w 154" name="T14"/>
              <a:gd fmla="*/ 232 h 273" name="T15"/>
              <a:gd fmla="*/ 148 w 154" name="T16"/>
              <a:gd fmla="*/ 245 h 273" name="T17"/>
              <a:gd fmla="*/ 135 w 154" name="T18"/>
              <a:gd fmla="*/ 256 h 273" name="T19"/>
              <a:gd fmla="*/ 114 w 154" name="T20"/>
              <a:gd fmla="*/ 268 h 273" name="T21"/>
              <a:gd fmla="*/ 93 w 154" name="T22"/>
              <a:gd fmla="*/ 273 h 273" name="T23"/>
              <a:gd fmla="*/ 21 w 154" name="T24"/>
              <a:gd fmla="*/ 273 h 273" name="T25"/>
              <a:gd fmla="*/ 13 w 154" name="T26"/>
              <a:gd fmla="*/ 270 h 273" name="T27"/>
              <a:gd fmla="*/ 5 w 154" name="T28"/>
              <a:gd fmla="*/ 264 h 273" name="T29"/>
              <a:gd fmla="*/ 0 w 154" name="T30"/>
              <a:gd fmla="*/ 258 h 273" name="T31"/>
              <a:gd fmla="*/ 2 w 154" name="T32"/>
              <a:gd fmla="*/ 239 h 273" name="T33"/>
              <a:gd fmla="*/ 21 w 154" name="T34"/>
              <a:gd fmla="*/ 5 h 273" name="T35"/>
              <a:gd fmla="*/ 21 w 154" name="T36"/>
              <a:gd fmla="*/ 4 h 273" name="T37"/>
              <a:gd fmla="*/ 28 w 154" name="T38"/>
              <a:gd fmla="*/ 2 h 273" name="T39"/>
              <a:gd fmla="*/ 36 w 154" name="T40"/>
              <a:gd fmla="*/ 0 h 273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73" w="154">
                <a:moveTo>
                  <a:pt x="36" y="0"/>
                </a:moveTo>
                <a:lnTo>
                  <a:pt x="74" y="0"/>
                </a:lnTo>
                <a:lnTo>
                  <a:pt x="91" y="4"/>
                </a:lnTo>
                <a:lnTo>
                  <a:pt x="104" y="13"/>
                </a:lnTo>
                <a:lnTo>
                  <a:pt x="116" y="28"/>
                </a:lnTo>
                <a:lnTo>
                  <a:pt x="117" y="45"/>
                </a:lnTo>
                <a:lnTo>
                  <a:pt x="154" y="228"/>
                </a:lnTo>
                <a:lnTo>
                  <a:pt x="154" y="232"/>
                </a:lnTo>
                <a:lnTo>
                  <a:pt x="148" y="245"/>
                </a:lnTo>
                <a:lnTo>
                  <a:pt x="135" y="256"/>
                </a:lnTo>
                <a:lnTo>
                  <a:pt x="114" y="268"/>
                </a:lnTo>
                <a:lnTo>
                  <a:pt x="93" y="273"/>
                </a:lnTo>
                <a:lnTo>
                  <a:pt x="21" y="273"/>
                </a:lnTo>
                <a:lnTo>
                  <a:pt x="13" y="270"/>
                </a:lnTo>
                <a:lnTo>
                  <a:pt x="5" y="264"/>
                </a:lnTo>
                <a:lnTo>
                  <a:pt x="0" y="258"/>
                </a:lnTo>
                <a:lnTo>
                  <a:pt x="2" y="239"/>
                </a:lnTo>
                <a:lnTo>
                  <a:pt x="21" y="5"/>
                </a:lnTo>
                <a:lnTo>
                  <a:pt x="21" y="4"/>
                </a:lnTo>
                <a:lnTo>
                  <a:pt x="28" y="2"/>
                </a:lnTo>
                <a:lnTo>
                  <a:pt x="36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charset="-122" panose="02010600030101010101" pitchFamily="2" typeface="宋体"/>
            </a:endParaRPr>
          </a:p>
        </p:txBody>
      </p:sp>
      <p:sp>
        <p:nvSpPr>
          <p:cNvPr id="755" name="Freeform 1086"/>
          <p:cNvSpPr/>
          <p:nvPr/>
        </p:nvSpPr>
        <p:spPr bwMode="auto">
          <a:xfrm>
            <a:off x="3782264" y="2932913"/>
            <a:ext cx="413678" cy="726590"/>
          </a:xfrm>
          <a:custGeom>
            <a:gdLst>
              <a:gd fmla="*/ 82 w 156" name="T0"/>
              <a:gd fmla="*/ 0 h 273" name="T1"/>
              <a:gd fmla="*/ 120 w 156" name="T2"/>
              <a:gd fmla="*/ 0 h 273" name="T3"/>
              <a:gd fmla="*/ 128 w 156" name="T4"/>
              <a:gd fmla="*/ 2 h 273" name="T5"/>
              <a:gd fmla="*/ 135 w 156" name="T6"/>
              <a:gd fmla="*/ 4 h 273" name="T7"/>
              <a:gd fmla="*/ 135 w 156" name="T8"/>
              <a:gd fmla="*/ 5 h 273" name="T9"/>
              <a:gd fmla="*/ 152 w 156" name="T10"/>
              <a:gd fmla="*/ 230 h 273" name="T11"/>
              <a:gd fmla="*/ 156 w 156" name="T12"/>
              <a:gd fmla="*/ 258 h 273" name="T13"/>
              <a:gd fmla="*/ 150 w 156" name="T14"/>
              <a:gd fmla="*/ 264 h 273" name="T15"/>
              <a:gd fmla="*/ 143 w 156" name="T16"/>
              <a:gd fmla="*/ 270 h 273" name="T17"/>
              <a:gd fmla="*/ 135 w 156" name="T18"/>
              <a:gd fmla="*/ 273 h 273" name="T19"/>
              <a:gd fmla="*/ 63 w 156" name="T20"/>
              <a:gd fmla="*/ 273 h 273" name="T21"/>
              <a:gd fmla="*/ 42 w 156" name="T22"/>
              <a:gd fmla="*/ 268 h 273" name="T23"/>
              <a:gd fmla="*/ 21 w 156" name="T24"/>
              <a:gd fmla="*/ 256 h 273" name="T25"/>
              <a:gd fmla="*/ 6 w 156" name="T26"/>
              <a:gd fmla="*/ 245 h 273" name="T27"/>
              <a:gd fmla="*/ 0 w 156" name="T28"/>
              <a:gd fmla="*/ 232 h 273" name="T29"/>
              <a:gd fmla="*/ 2 w 156" name="T30"/>
              <a:gd fmla="*/ 228 h 273" name="T31"/>
              <a:gd fmla="*/ 37 w 156" name="T32"/>
              <a:gd fmla="*/ 45 h 273" name="T33"/>
              <a:gd fmla="*/ 40 w 156" name="T34"/>
              <a:gd fmla="*/ 28 h 273" name="T35"/>
              <a:gd fmla="*/ 50 w 156" name="T36"/>
              <a:gd fmla="*/ 13 h 273" name="T37"/>
              <a:gd fmla="*/ 65 w 156" name="T38"/>
              <a:gd fmla="*/ 4 h 273" name="T39"/>
              <a:gd fmla="*/ 82 w 156" name="T40"/>
              <a:gd fmla="*/ 0 h 273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73" w="156">
                <a:moveTo>
                  <a:pt x="82" y="0"/>
                </a:moveTo>
                <a:lnTo>
                  <a:pt x="120" y="0"/>
                </a:lnTo>
                <a:lnTo>
                  <a:pt x="128" y="2"/>
                </a:lnTo>
                <a:lnTo>
                  <a:pt x="135" y="4"/>
                </a:lnTo>
                <a:lnTo>
                  <a:pt x="135" y="5"/>
                </a:lnTo>
                <a:lnTo>
                  <a:pt x="152" y="230"/>
                </a:lnTo>
                <a:lnTo>
                  <a:pt x="156" y="258"/>
                </a:lnTo>
                <a:lnTo>
                  <a:pt x="150" y="264"/>
                </a:lnTo>
                <a:lnTo>
                  <a:pt x="143" y="270"/>
                </a:lnTo>
                <a:lnTo>
                  <a:pt x="135" y="273"/>
                </a:lnTo>
                <a:lnTo>
                  <a:pt x="63" y="273"/>
                </a:lnTo>
                <a:lnTo>
                  <a:pt x="42" y="268"/>
                </a:lnTo>
                <a:lnTo>
                  <a:pt x="21" y="256"/>
                </a:lnTo>
                <a:lnTo>
                  <a:pt x="6" y="245"/>
                </a:lnTo>
                <a:lnTo>
                  <a:pt x="0" y="232"/>
                </a:lnTo>
                <a:lnTo>
                  <a:pt x="2" y="228"/>
                </a:lnTo>
                <a:lnTo>
                  <a:pt x="37" y="45"/>
                </a:lnTo>
                <a:lnTo>
                  <a:pt x="40" y="28"/>
                </a:lnTo>
                <a:lnTo>
                  <a:pt x="50" y="13"/>
                </a:lnTo>
                <a:lnTo>
                  <a:pt x="65" y="4"/>
                </a:lnTo>
                <a:lnTo>
                  <a:pt x="82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56" name="Freeform 1087"/>
          <p:cNvSpPr/>
          <p:nvPr/>
        </p:nvSpPr>
        <p:spPr bwMode="auto">
          <a:xfrm>
            <a:off x="1740394" y="3537519"/>
            <a:ext cx="2471461" cy="121984"/>
          </a:xfrm>
          <a:custGeom>
            <a:gdLst>
              <a:gd fmla="*/ 23 w 933" name="T0"/>
              <a:gd fmla="*/ 0 h 45" name="T1"/>
              <a:gd fmla="*/ 910 w 933" name="T2"/>
              <a:gd fmla="*/ 0 h 45" name="T3"/>
              <a:gd fmla="*/ 916 w 933" name="T4"/>
              <a:gd fmla="*/ 2 h 45" name="T5"/>
              <a:gd fmla="*/ 923 w 933" name="T6"/>
              <a:gd fmla="*/ 4 h 45" name="T7"/>
              <a:gd fmla="*/ 929 w 933" name="T8"/>
              <a:gd fmla="*/ 9 h 45" name="T9"/>
              <a:gd fmla="*/ 933 w 933" name="T10"/>
              <a:gd fmla="*/ 15 h 45" name="T11"/>
              <a:gd fmla="*/ 933 w 933" name="T12"/>
              <a:gd fmla="*/ 23 h 45" name="T13"/>
              <a:gd fmla="*/ 933 w 933" name="T14"/>
              <a:gd fmla="*/ 30 h 45" name="T15"/>
              <a:gd fmla="*/ 929 w 933" name="T16"/>
              <a:gd fmla="*/ 36 h 45" name="T17"/>
              <a:gd fmla="*/ 925 w 933" name="T18"/>
              <a:gd fmla="*/ 42 h 45" name="T19"/>
              <a:gd fmla="*/ 918 w 933" name="T20"/>
              <a:gd fmla="*/ 43 h 45" name="T21"/>
              <a:gd fmla="*/ 910 w 933" name="T22"/>
              <a:gd fmla="*/ 45 h 45" name="T23"/>
              <a:gd fmla="*/ 23 w 933" name="T24"/>
              <a:gd fmla="*/ 45 h 45" name="T25"/>
              <a:gd fmla="*/ 17 w 933" name="T26"/>
              <a:gd fmla="*/ 43 h 45" name="T27"/>
              <a:gd fmla="*/ 10 w 933" name="T28"/>
              <a:gd fmla="*/ 42 h 45" name="T29"/>
              <a:gd fmla="*/ 6 w 933" name="T30"/>
              <a:gd fmla="*/ 36 h 45" name="T31"/>
              <a:gd fmla="*/ 2 w 933" name="T32"/>
              <a:gd fmla="*/ 30 h 45" name="T33"/>
              <a:gd fmla="*/ 0 w 933" name="T34"/>
              <a:gd fmla="*/ 23 h 45" name="T35"/>
              <a:gd fmla="*/ 2 w 933" name="T36"/>
              <a:gd fmla="*/ 17 h 45" name="T37"/>
              <a:gd fmla="*/ 4 w 933" name="T38"/>
              <a:gd fmla="*/ 11 h 45" name="T39"/>
              <a:gd fmla="*/ 8 w 933" name="T40"/>
              <a:gd fmla="*/ 7 h 45" name="T41"/>
              <a:gd fmla="*/ 12 w 933" name="T42"/>
              <a:gd fmla="*/ 4 h 45" name="T43"/>
              <a:gd fmla="*/ 17 w 933" name="T44"/>
              <a:gd fmla="*/ 2 h 45" name="T45"/>
              <a:gd fmla="*/ 23 w 933" name="T46"/>
              <a:gd fmla="*/ 0 h 45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45" w="933">
                <a:moveTo>
                  <a:pt x="23" y="0"/>
                </a:moveTo>
                <a:lnTo>
                  <a:pt x="910" y="0"/>
                </a:lnTo>
                <a:lnTo>
                  <a:pt x="916" y="2"/>
                </a:lnTo>
                <a:lnTo>
                  <a:pt x="923" y="4"/>
                </a:lnTo>
                <a:lnTo>
                  <a:pt x="929" y="9"/>
                </a:lnTo>
                <a:lnTo>
                  <a:pt x="933" y="15"/>
                </a:lnTo>
                <a:lnTo>
                  <a:pt x="933" y="23"/>
                </a:lnTo>
                <a:lnTo>
                  <a:pt x="933" y="30"/>
                </a:lnTo>
                <a:lnTo>
                  <a:pt x="929" y="36"/>
                </a:lnTo>
                <a:lnTo>
                  <a:pt x="925" y="42"/>
                </a:lnTo>
                <a:lnTo>
                  <a:pt x="918" y="43"/>
                </a:lnTo>
                <a:lnTo>
                  <a:pt x="910" y="45"/>
                </a:lnTo>
                <a:lnTo>
                  <a:pt x="23" y="45"/>
                </a:lnTo>
                <a:lnTo>
                  <a:pt x="17" y="43"/>
                </a:lnTo>
                <a:lnTo>
                  <a:pt x="10" y="42"/>
                </a:lnTo>
                <a:lnTo>
                  <a:pt x="6" y="36"/>
                </a:lnTo>
                <a:lnTo>
                  <a:pt x="2" y="30"/>
                </a:lnTo>
                <a:lnTo>
                  <a:pt x="0" y="23"/>
                </a:lnTo>
                <a:lnTo>
                  <a:pt x="2" y="17"/>
                </a:lnTo>
                <a:lnTo>
                  <a:pt x="4" y="11"/>
                </a:lnTo>
                <a:lnTo>
                  <a:pt x="8" y="7"/>
                </a:lnTo>
                <a:lnTo>
                  <a:pt x="12" y="4"/>
                </a:lnTo>
                <a:lnTo>
                  <a:pt x="17" y="2"/>
                </a:lnTo>
                <a:lnTo>
                  <a:pt x="23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57" name="Freeform 1088"/>
          <p:cNvSpPr/>
          <p:nvPr/>
        </p:nvSpPr>
        <p:spPr bwMode="auto">
          <a:xfrm>
            <a:off x="1979053" y="3548127"/>
            <a:ext cx="339428" cy="63643"/>
          </a:xfrm>
          <a:custGeom>
            <a:gdLst>
              <a:gd fmla="*/ 12 w 130" name="T0"/>
              <a:gd fmla="*/ 0 h 22" name="T1"/>
              <a:gd fmla="*/ 118 w 130" name="T2"/>
              <a:gd fmla="*/ 0 h 22" name="T3"/>
              <a:gd fmla="*/ 122 w 130" name="T4"/>
              <a:gd fmla="*/ 0 h 22" name="T5"/>
              <a:gd fmla="*/ 126 w 130" name="T6"/>
              <a:gd fmla="*/ 1 h 22" name="T7"/>
              <a:gd fmla="*/ 128 w 130" name="T8"/>
              <a:gd fmla="*/ 5 h 22" name="T9"/>
              <a:gd fmla="*/ 130 w 130" name="T10"/>
              <a:gd fmla="*/ 11 h 22" name="T11"/>
              <a:gd fmla="*/ 128 w 130" name="T12"/>
              <a:gd fmla="*/ 15 h 22" name="T13"/>
              <a:gd fmla="*/ 126 w 130" name="T14"/>
              <a:gd fmla="*/ 19 h 22" name="T15"/>
              <a:gd fmla="*/ 122 w 130" name="T16"/>
              <a:gd fmla="*/ 20 h 22" name="T17"/>
              <a:gd fmla="*/ 118 w 130" name="T18"/>
              <a:gd fmla="*/ 22 h 22" name="T19"/>
              <a:gd fmla="*/ 12 w 130" name="T20"/>
              <a:gd fmla="*/ 22 h 22" name="T21"/>
              <a:gd fmla="*/ 8 w 130" name="T22"/>
              <a:gd fmla="*/ 20 h 22" name="T23"/>
              <a:gd fmla="*/ 4 w 130" name="T24"/>
              <a:gd fmla="*/ 19 h 22" name="T25"/>
              <a:gd fmla="*/ 2 w 130" name="T26"/>
              <a:gd fmla="*/ 15 h 22" name="T27"/>
              <a:gd fmla="*/ 0 w 130" name="T28"/>
              <a:gd fmla="*/ 11 h 22" name="T29"/>
              <a:gd fmla="*/ 2 w 130" name="T30"/>
              <a:gd fmla="*/ 5 h 22" name="T31"/>
              <a:gd fmla="*/ 4 w 130" name="T32"/>
              <a:gd fmla="*/ 1 h 22" name="T33"/>
              <a:gd fmla="*/ 8 w 130" name="T34"/>
              <a:gd fmla="*/ 0 h 22" name="T35"/>
              <a:gd fmla="*/ 12 w 130" name="T36"/>
              <a:gd fmla="*/ 0 h 22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22" w="130">
                <a:moveTo>
                  <a:pt x="12" y="0"/>
                </a:moveTo>
                <a:lnTo>
                  <a:pt x="118" y="0"/>
                </a:lnTo>
                <a:lnTo>
                  <a:pt x="122" y="0"/>
                </a:lnTo>
                <a:lnTo>
                  <a:pt x="126" y="1"/>
                </a:lnTo>
                <a:lnTo>
                  <a:pt x="128" y="5"/>
                </a:lnTo>
                <a:lnTo>
                  <a:pt x="130" y="11"/>
                </a:lnTo>
                <a:lnTo>
                  <a:pt x="128" y="15"/>
                </a:lnTo>
                <a:lnTo>
                  <a:pt x="126" y="19"/>
                </a:lnTo>
                <a:lnTo>
                  <a:pt x="122" y="20"/>
                </a:lnTo>
                <a:lnTo>
                  <a:pt x="118" y="22"/>
                </a:lnTo>
                <a:lnTo>
                  <a:pt x="12" y="22"/>
                </a:lnTo>
                <a:lnTo>
                  <a:pt x="8" y="20"/>
                </a:lnTo>
                <a:lnTo>
                  <a:pt x="4" y="19"/>
                </a:lnTo>
                <a:lnTo>
                  <a:pt x="2" y="15"/>
                </a:lnTo>
                <a:lnTo>
                  <a:pt x="0" y="11"/>
                </a:lnTo>
                <a:lnTo>
                  <a:pt x="2" y="5"/>
                </a:lnTo>
                <a:lnTo>
                  <a:pt x="4" y="1"/>
                </a:lnTo>
                <a:lnTo>
                  <a:pt x="8" y="0"/>
                </a:lnTo>
                <a:lnTo>
                  <a:pt x="12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58" name="Freeform 1089"/>
          <p:cNvSpPr/>
          <p:nvPr/>
        </p:nvSpPr>
        <p:spPr bwMode="auto">
          <a:xfrm>
            <a:off x="2732159" y="3548127"/>
            <a:ext cx="344733" cy="63643"/>
          </a:xfrm>
          <a:custGeom>
            <a:gdLst>
              <a:gd fmla="*/ 12 w 130" name="T0"/>
              <a:gd fmla="*/ 0 h 22" name="T1"/>
              <a:gd fmla="*/ 118 w 130" name="T2"/>
              <a:gd fmla="*/ 0 h 22" name="T3"/>
              <a:gd fmla="*/ 122 w 130" name="T4"/>
              <a:gd fmla="*/ 0 h 22" name="T5"/>
              <a:gd fmla="*/ 126 w 130" name="T6"/>
              <a:gd fmla="*/ 1 h 22" name="T7"/>
              <a:gd fmla="*/ 128 w 130" name="T8"/>
              <a:gd fmla="*/ 5 h 22" name="T9"/>
              <a:gd fmla="*/ 130 w 130" name="T10"/>
              <a:gd fmla="*/ 11 h 22" name="T11"/>
              <a:gd fmla="*/ 128 w 130" name="T12"/>
              <a:gd fmla="*/ 15 h 22" name="T13"/>
              <a:gd fmla="*/ 126 w 130" name="T14"/>
              <a:gd fmla="*/ 19 h 22" name="T15"/>
              <a:gd fmla="*/ 122 w 130" name="T16"/>
              <a:gd fmla="*/ 20 h 22" name="T17"/>
              <a:gd fmla="*/ 118 w 130" name="T18"/>
              <a:gd fmla="*/ 22 h 22" name="T19"/>
              <a:gd fmla="*/ 12 w 130" name="T20"/>
              <a:gd fmla="*/ 22 h 22" name="T21"/>
              <a:gd fmla="*/ 8 w 130" name="T22"/>
              <a:gd fmla="*/ 20 h 22" name="T23"/>
              <a:gd fmla="*/ 4 w 130" name="T24"/>
              <a:gd fmla="*/ 19 h 22" name="T25"/>
              <a:gd fmla="*/ 2 w 130" name="T26"/>
              <a:gd fmla="*/ 15 h 22" name="T27"/>
              <a:gd fmla="*/ 0 w 130" name="T28"/>
              <a:gd fmla="*/ 11 h 22" name="T29"/>
              <a:gd fmla="*/ 2 w 130" name="T30"/>
              <a:gd fmla="*/ 5 h 22" name="T31"/>
              <a:gd fmla="*/ 4 w 130" name="T32"/>
              <a:gd fmla="*/ 1 h 22" name="T33"/>
              <a:gd fmla="*/ 8 w 130" name="T34"/>
              <a:gd fmla="*/ 0 h 22" name="T35"/>
              <a:gd fmla="*/ 12 w 130" name="T36"/>
              <a:gd fmla="*/ 0 h 22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22" w="130">
                <a:moveTo>
                  <a:pt x="12" y="0"/>
                </a:moveTo>
                <a:lnTo>
                  <a:pt x="118" y="0"/>
                </a:lnTo>
                <a:lnTo>
                  <a:pt x="122" y="0"/>
                </a:lnTo>
                <a:lnTo>
                  <a:pt x="126" y="1"/>
                </a:lnTo>
                <a:lnTo>
                  <a:pt x="128" y="5"/>
                </a:lnTo>
                <a:lnTo>
                  <a:pt x="130" y="11"/>
                </a:lnTo>
                <a:lnTo>
                  <a:pt x="128" y="15"/>
                </a:lnTo>
                <a:lnTo>
                  <a:pt x="126" y="19"/>
                </a:lnTo>
                <a:lnTo>
                  <a:pt x="122" y="20"/>
                </a:lnTo>
                <a:lnTo>
                  <a:pt x="118" y="22"/>
                </a:lnTo>
                <a:lnTo>
                  <a:pt x="12" y="22"/>
                </a:lnTo>
                <a:lnTo>
                  <a:pt x="8" y="20"/>
                </a:lnTo>
                <a:lnTo>
                  <a:pt x="4" y="19"/>
                </a:lnTo>
                <a:lnTo>
                  <a:pt x="2" y="15"/>
                </a:lnTo>
                <a:lnTo>
                  <a:pt x="0" y="11"/>
                </a:lnTo>
                <a:lnTo>
                  <a:pt x="2" y="5"/>
                </a:lnTo>
                <a:lnTo>
                  <a:pt x="4" y="1"/>
                </a:lnTo>
                <a:lnTo>
                  <a:pt x="8" y="0"/>
                </a:lnTo>
                <a:lnTo>
                  <a:pt x="12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59" name="Freeform 1090"/>
          <p:cNvSpPr/>
          <p:nvPr/>
        </p:nvSpPr>
        <p:spPr bwMode="auto">
          <a:xfrm>
            <a:off x="3490570" y="3548127"/>
            <a:ext cx="339428" cy="63643"/>
          </a:xfrm>
          <a:custGeom>
            <a:gdLst>
              <a:gd fmla="*/ 12 w 129" name="T0"/>
              <a:gd fmla="*/ 0 h 22" name="T1"/>
              <a:gd fmla="*/ 118 w 129" name="T2"/>
              <a:gd fmla="*/ 0 h 22" name="T3"/>
              <a:gd fmla="*/ 122 w 129" name="T4"/>
              <a:gd fmla="*/ 0 h 22" name="T5"/>
              <a:gd fmla="*/ 126 w 129" name="T6"/>
              <a:gd fmla="*/ 1 h 22" name="T7"/>
              <a:gd fmla="*/ 128 w 129" name="T8"/>
              <a:gd fmla="*/ 5 h 22" name="T9"/>
              <a:gd fmla="*/ 129 w 129" name="T10"/>
              <a:gd fmla="*/ 11 h 22" name="T11"/>
              <a:gd fmla="*/ 128 w 129" name="T12"/>
              <a:gd fmla="*/ 15 h 22" name="T13"/>
              <a:gd fmla="*/ 126 w 129" name="T14"/>
              <a:gd fmla="*/ 19 h 22" name="T15"/>
              <a:gd fmla="*/ 122 w 129" name="T16"/>
              <a:gd fmla="*/ 20 h 22" name="T17"/>
              <a:gd fmla="*/ 118 w 129" name="T18"/>
              <a:gd fmla="*/ 22 h 22" name="T19"/>
              <a:gd fmla="*/ 12 w 129" name="T20"/>
              <a:gd fmla="*/ 22 h 22" name="T21"/>
              <a:gd fmla="*/ 8 w 129" name="T22"/>
              <a:gd fmla="*/ 20 h 22" name="T23"/>
              <a:gd fmla="*/ 4 w 129" name="T24"/>
              <a:gd fmla="*/ 19 h 22" name="T25"/>
              <a:gd fmla="*/ 2 w 129" name="T26"/>
              <a:gd fmla="*/ 15 h 22" name="T27"/>
              <a:gd fmla="*/ 0 w 129" name="T28"/>
              <a:gd fmla="*/ 11 h 22" name="T29"/>
              <a:gd fmla="*/ 2 w 129" name="T30"/>
              <a:gd fmla="*/ 5 h 22" name="T31"/>
              <a:gd fmla="*/ 4 w 129" name="T32"/>
              <a:gd fmla="*/ 1 h 22" name="T33"/>
              <a:gd fmla="*/ 8 w 129" name="T34"/>
              <a:gd fmla="*/ 0 h 22" name="T35"/>
              <a:gd fmla="*/ 12 w 129" name="T36"/>
              <a:gd fmla="*/ 0 h 22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22" w="129">
                <a:moveTo>
                  <a:pt x="12" y="0"/>
                </a:moveTo>
                <a:lnTo>
                  <a:pt x="118" y="0"/>
                </a:lnTo>
                <a:lnTo>
                  <a:pt x="122" y="0"/>
                </a:lnTo>
                <a:lnTo>
                  <a:pt x="126" y="1"/>
                </a:lnTo>
                <a:lnTo>
                  <a:pt x="128" y="5"/>
                </a:lnTo>
                <a:lnTo>
                  <a:pt x="129" y="11"/>
                </a:lnTo>
                <a:lnTo>
                  <a:pt x="128" y="15"/>
                </a:lnTo>
                <a:lnTo>
                  <a:pt x="126" y="19"/>
                </a:lnTo>
                <a:lnTo>
                  <a:pt x="122" y="20"/>
                </a:lnTo>
                <a:lnTo>
                  <a:pt x="118" y="22"/>
                </a:lnTo>
                <a:lnTo>
                  <a:pt x="12" y="22"/>
                </a:lnTo>
                <a:lnTo>
                  <a:pt x="8" y="20"/>
                </a:lnTo>
                <a:lnTo>
                  <a:pt x="4" y="19"/>
                </a:lnTo>
                <a:lnTo>
                  <a:pt x="2" y="15"/>
                </a:lnTo>
                <a:lnTo>
                  <a:pt x="0" y="11"/>
                </a:lnTo>
                <a:lnTo>
                  <a:pt x="2" y="5"/>
                </a:lnTo>
                <a:lnTo>
                  <a:pt x="4" y="1"/>
                </a:lnTo>
                <a:lnTo>
                  <a:pt x="8" y="0"/>
                </a:lnTo>
                <a:lnTo>
                  <a:pt x="12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60" name="Freeform 1091"/>
          <p:cNvSpPr/>
          <p:nvPr/>
        </p:nvSpPr>
        <p:spPr bwMode="auto">
          <a:xfrm>
            <a:off x="1926017" y="3378413"/>
            <a:ext cx="429590" cy="42429"/>
          </a:xfrm>
          <a:custGeom>
            <a:gdLst>
              <a:gd fmla="*/ 8 w 162" name="T0"/>
              <a:gd fmla="*/ 0 h 15" name="T1"/>
              <a:gd fmla="*/ 154 w 162" name="T2"/>
              <a:gd fmla="*/ 0 h 15" name="T3"/>
              <a:gd fmla="*/ 158 w 162" name="T4"/>
              <a:gd fmla="*/ 2 h 15" name="T5"/>
              <a:gd fmla="*/ 162 w 162" name="T6"/>
              <a:gd fmla="*/ 4 h 15" name="T7"/>
              <a:gd fmla="*/ 162 w 162" name="T8"/>
              <a:gd fmla="*/ 8 h 15" name="T9"/>
              <a:gd fmla="*/ 162 w 162" name="T10"/>
              <a:gd fmla="*/ 11 h 15" name="T11"/>
              <a:gd fmla="*/ 158 w 162" name="T12"/>
              <a:gd fmla="*/ 13 h 15" name="T13"/>
              <a:gd fmla="*/ 154 w 162" name="T14"/>
              <a:gd fmla="*/ 15 h 15" name="T15"/>
              <a:gd fmla="*/ 8 w 162" name="T16"/>
              <a:gd fmla="*/ 15 h 15" name="T17"/>
              <a:gd fmla="*/ 4 w 162" name="T18"/>
              <a:gd fmla="*/ 13 h 15" name="T19"/>
              <a:gd fmla="*/ 2 w 162" name="T20"/>
              <a:gd fmla="*/ 11 h 15" name="T21"/>
              <a:gd fmla="*/ 0 w 162" name="T22"/>
              <a:gd fmla="*/ 8 h 15" name="T23"/>
              <a:gd fmla="*/ 2 w 162" name="T24"/>
              <a:gd fmla="*/ 4 h 15" name="T25"/>
              <a:gd fmla="*/ 4 w 162" name="T26"/>
              <a:gd fmla="*/ 2 h 15" name="T27"/>
              <a:gd fmla="*/ 8 w 162" name="T28"/>
              <a:gd fmla="*/ 0 h 15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5" w="162">
                <a:moveTo>
                  <a:pt x="8" y="0"/>
                </a:moveTo>
                <a:lnTo>
                  <a:pt x="154" y="0"/>
                </a:lnTo>
                <a:lnTo>
                  <a:pt x="158" y="2"/>
                </a:lnTo>
                <a:lnTo>
                  <a:pt x="162" y="4"/>
                </a:lnTo>
                <a:lnTo>
                  <a:pt x="162" y="8"/>
                </a:lnTo>
                <a:lnTo>
                  <a:pt x="162" y="11"/>
                </a:lnTo>
                <a:lnTo>
                  <a:pt x="158" y="13"/>
                </a:lnTo>
                <a:lnTo>
                  <a:pt x="154" y="15"/>
                </a:lnTo>
                <a:lnTo>
                  <a:pt x="8" y="15"/>
                </a:lnTo>
                <a:lnTo>
                  <a:pt x="4" y="13"/>
                </a:lnTo>
                <a:lnTo>
                  <a:pt x="2" y="11"/>
                </a:lnTo>
                <a:lnTo>
                  <a:pt x="0" y="8"/>
                </a:lnTo>
                <a:lnTo>
                  <a:pt x="2" y="4"/>
                </a:lnTo>
                <a:lnTo>
                  <a:pt x="4" y="2"/>
                </a:lnTo>
                <a:lnTo>
                  <a:pt x="8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61" name="Freeform 1092"/>
          <p:cNvSpPr/>
          <p:nvPr/>
        </p:nvSpPr>
        <p:spPr bwMode="auto">
          <a:xfrm>
            <a:off x="2323786" y="3378413"/>
            <a:ext cx="217448" cy="222750"/>
          </a:xfrm>
          <a:custGeom>
            <a:gdLst>
              <a:gd fmla="*/ 9 w 81" name="T0"/>
              <a:gd fmla="*/ 0 h 84" name="T1"/>
              <a:gd fmla="*/ 11 w 81" name="T2"/>
              <a:gd fmla="*/ 2 h 84" name="T3"/>
              <a:gd fmla="*/ 81 w 81" name="T4"/>
              <a:gd fmla="*/ 72 h 84" name="T5"/>
              <a:gd fmla="*/ 81 w 81" name="T6"/>
              <a:gd fmla="*/ 74 h 84" name="T7"/>
              <a:gd fmla="*/ 81 w 81" name="T8"/>
              <a:gd fmla="*/ 78 h 84" name="T9"/>
              <a:gd fmla="*/ 79 w 81" name="T10"/>
              <a:gd fmla="*/ 82 h 84" name="T11"/>
              <a:gd fmla="*/ 75 w 81" name="T12"/>
              <a:gd fmla="*/ 84 h 84" name="T13"/>
              <a:gd fmla="*/ 72 w 81" name="T14"/>
              <a:gd fmla="*/ 84 h 84" name="T15"/>
              <a:gd fmla="*/ 70 w 81" name="T16"/>
              <a:gd fmla="*/ 82 h 84" name="T17"/>
              <a:gd fmla="*/ 0 w 81" name="T18"/>
              <a:gd fmla="*/ 13 h 84" name="T19"/>
              <a:gd fmla="*/ 0 w 81" name="T20"/>
              <a:gd fmla="*/ 9 h 84" name="T21"/>
              <a:gd fmla="*/ 0 w 81" name="T22"/>
              <a:gd fmla="*/ 6 h 84" name="T23"/>
              <a:gd fmla="*/ 1 w 81" name="T24"/>
              <a:gd fmla="*/ 4 h 84" name="T25"/>
              <a:gd fmla="*/ 5 w 81" name="T26"/>
              <a:gd fmla="*/ 0 h 84" name="T27"/>
              <a:gd fmla="*/ 9 w 81" name="T28"/>
              <a:gd fmla="*/ 0 h 84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84" w="81">
                <a:moveTo>
                  <a:pt x="9" y="0"/>
                </a:moveTo>
                <a:lnTo>
                  <a:pt x="11" y="2"/>
                </a:lnTo>
                <a:lnTo>
                  <a:pt x="81" y="72"/>
                </a:lnTo>
                <a:lnTo>
                  <a:pt x="81" y="74"/>
                </a:lnTo>
                <a:lnTo>
                  <a:pt x="81" y="78"/>
                </a:lnTo>
                <a:lnTo>
                  <a:pt x="79" y="82"/>
                </a:lnTo>
                <a:lnTo>
                  <a:pt x="75" y="84"/>
                </a:lnTo>
                <a:lnTo>
                  <a:pt x="72" y="84"/>
                </a:lnTo>
                <a:lnTo>
                  <a:pt x="70" y="82"/>
                </a:lnTo>
                <a:lnTo>
                  <a:pt x="0" y="13"/>
                </a:lnTo>
                <a:lnTo>
                  <a:pt x="0" y="9"/>
                </a:lnTo>
                <a:lnTo>
                  <a:pt x="0" y="6"/>
                </a:lnTo>
                <a:lnTo>
                  <a:pt x="1" y="4"/>
                </a:lnTo>
                <a:lnTo>
                  <a:pt x="5" y="0"/>
                </a:lnTo>
                <a:lnTo>
                  <a:pt x="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62" name="Freeform 1093"/>
          <p:cNvSpPr/>
          <p:nvPr/>
        </p:nvSpPr>
        <p:spPr bwMode="auto">
          <a:xfrm>
            <a:off x="2673821" y="3378413"/>
            <a:ext cx="429590" cy="42429"/>
          </a:xfrm>
          <a:custGeom>
            <a:gdLst>
              <a:gd fmla="*/ 5 w 161" name="T0"/>
              <a:gd fmla="*/ 0 h 15" name="T1"/>
              <a:gd fmla="*/ 153 w 161" name="T2"/>
              <a:gd fmla="*/ 0 h 15" name="T3"/>
              <a:gd fmla="*/ 157 w 161" name="T4"/>
              <a:gd fmla="*/ 2 h 15" name="T5"/>
              <a:gd fmla="*/ 159 w 161" name="T6"/>
              <a:gd fmla="*/ 4 h 15" name="T7"/>
              <a:gd fmla="*/ 161 w 161" name="T8"/>
              <a:gd fmla="*/ 8 h 15" name="T9"/>
              <a:gd fmla="*/ 159 w 161" name="T10"/>
              <a:gd fmla="*/ 11 h 15" name="T11"/>
              <a:gd fmla="*/ 157 w 161" name="T12"/>
              <a:gd fmla="*/ 13 h 15" name="T13"/>
              <a:gd fmla="*/ 153 w 161" name="T14"/>
              <a:gd fmla="*/ 15 h 15" name="T15"/>
              <a:gd fmla="*/ 5 w 161" name="T16"/>
              <a:gd fmla="*/ 15 h 15" name="T17"/>
              <a:gd fmla="*/ 3 w 161" name="T18"/>
              <a:gd fmla="*/ 13 h 15" name="T19"/>
              <a:gd fmla="*/ 0 w 161" name="T20"/>
              <a:gd fmla="*/ 11 h 15" name="T21"/>
              <a:gd fmla="*/ 0 w 161" name="T22"/>
              <a:gd fmla="*/ 8 h 15" name="T23"/>
              <a:gd fmla="*/ 0 w 161" name="T24"/>
              <a:gd fmla="*/ 4 h 15" name="T25"/>
              <a:gd fmla="*/ 3 w 161" name="T26"/>
              <a:gd fmla="*/ 2 h 15" name="T27"/>
              <a:gd fmla="*/ 5 w 161" name="T28"/>
              <a:gd fmla="*/ 0 h 15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5" w="161">
                <a:moveTo>
                  <a:pt x="5" y="0"/>
                </a:moveTo>
                <a:lnTo>
                  <a:pt x="153" y="0"/>
                </a:lnTo>
                <a:lnTo>
                  <a:pt x="157" y="2"/>
                </a:lnTo>
                <a:lnTo>
                  <a:pt x="159" y="4"/>
                </a:lnTo>
                <a:lnTo>
                  <a:pt x="161" y="8"/>
                </a:lnTo>
                <a:lnTo>
                  <a:pt x="159" y="11"/>
                </a:lnTo>
                <a:lnTo>
                  <a:pt x="157" y="13"/>
                </a:lnTo>
                <a:lnTo>
                  <a:pt x="153" y="15"/>
                </a:lnTo>
                <a:lnTo>
                  <a:pt x="5" y="15"/>
                </a:lnTo>
                <a:lnTo>
                  <a:pt x="3" y="13"/>
                </a:lnTo>
                <a:lnTo>
                  <a:pt x="0" y="11"/>
                </a:lnTo>
                <a:lnTo>
                  <a:pt x="0" y="8"/>
                </a:lnTo>
                <a:lnTo>
                  <a:pt x="0" y="4"/>
                </a:lnTo>
                <a:lnTo>
                  <a:pt x="3" y="2"/>
                </a:lnTo>
                <a:lnTo>
                  <a:pt x="5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63" name="Freeform 1094"/>
          <p:cNvSpPr/>
          <p:nvPr/>
        </p:nvSpPr>
        <p:spPr bwMode="auto">
          <a:xfrm>
            <a:off x="3066285" y="3378413"/>
            <a:ext cx="222750" cy="222750"/>
          </a:xfrm>
          <a:custGeom>
            <a:gdLst>
              <a:gd fmla="*/ 9 w 83" name="T0"/>
              <a:gd fmla="*/ 0 h 84" name="T1"/>
              <a:gd fmla="*/ 13 w 83" name="T2"/>
              <a:gd fmla="*/ 2 h 84" name="T3"/>
              <a:gd fmla="*/ 81 w 83" name="T4"/>
              <a:gd fmla="*/ 72 h 84" name="T5"/>
              <a:gd fmla="*/ 83 w 83" name="T6"/>
              <a:gd fmla="*/ 74 h 84" name="T7"/>
              <a:gd fmla="*/ 83 w 83" name="T8"/>
              <a:gd fmla="*/ 78 h 84" name="T9"/>
              <a:gd fmla="*/ 81 w 83" name="T10"/>
              <a:gd fmla="*/ 82 h 84" name="T11"/>
              <a:gd fmla="*/ 78 w 83" name="T12"/>
              <a:gd fmla="*/ 84 h 84" name="T13"/>
              <a:gd fmla="*/ 74 w 83" name="T14"/>
              <a:gd fmla="*/ 84 h 84" name="T15"/>
              <a:gd fmla="*/ 70 w 83" name="T16"/>
              <a:gd fmla="*/ 82 h 84" name="T17"/>
              <a:gd fmla="*/ 2 w 83" name="T18"/>
              <a:gd fmla="*/ 13 h 84" name="T19"/>
              <a:gd fmla="*/ 0 w 83" name="T20"/>
              <a:gd fmla="*/ 9 h 84" name="T21"/>
              <a:gd fmla="*/ 0 w 83" name="T22"/>
              <a:gd fmla="*/ 6 h 84" name="T23"/>
              <a:gd fmla="*/ 4 w 83" name="T24"/>
              <a:gd fmla="*/ 4 h 84" name="T25"/>
              <a:gd fmla="*/ 5 w 83" name="T26"/>
              <a:gd fmla="*/ 0 h 84" name="T27"/>
              <a:gd fmla="*/ 9 w 83" name="T28"/>
              <a:gd fmla="*/ 0 h 84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84" w="83">
                <a:moveTo>
                  <a:pt x="9" y="0"/>
                </a:moveTo>
                <a:lnTo>
                  <a:pt x="13" y="2"/>
                </a:lnTo>
                <a:lnTo>
                  <a:pt x="81" y="72"/>
                </a:lnTo>
                <a:lnTo>
                  <a:pt x="83" y="74"/>
                </a:lnTo>
                <a:lnTo>
                  <a:pt x="83" y="78"/>
                </a:lnTo>
                <a:lnTo>
                  <a:pt x="81" y="82"/>
                </a:lnTo>
                <a:lnTo>
                  <a:pt x="78" y="84"/>
                </a:lnTo>
                <a:lnTo>
                  <a:pt x="74" y="84"/>
                </a:lnTo>
                <a:lnTo>
                  <a:pt x="70" y="82"/>
                </a:lnTo>
                <a:lnTo>
                  <a:pt x="2" y="13"/>
                </a:lnTo>
                <a:lnTo>
                  <a:pt x="0" y="9"/>
                </a:lnTo>
                <a:lnTo>
                  <a:pt x="0" y="6"/>
                </a:lnTo>
                <a:lnTo>
                  <a:pt x="4" y="4"/>
                </a:lnTo>
                <a:lnTo>
                  <a:pt x="5" y="0"/>
                </a:lnTo>
                <a:lnTo>
                  <a:pt x="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64" name="Freeform 1095"/>
          <p:cNvSpPr/>
          <p:nvPr/>
        </p:nvSpPr>
        <p:spPr bwMode="auto">
          <a:xfrm>
            <a:off x="3411015" y="3378413"/>
            <a:ext cx="429590" cy="42429"/>
          </a:xfrm>
          <a:custGeom>
            <a:gdLst>
              <a:gd fmla="*/ 7 w 161" name="T0"/>
              <a:gd fmla="*/ 0 h 15" name="T1"/>
              <a:gd fmla="*/ 156 w 161" name="T2"/>
              <a:gd fmla="*/ 0 h 15" name="T3"/>
              <a:gd fmla="*/ 157 w 161" name="T4"/>
              <a:gd fmla="*/ 2 h 15" name="T5"/>
              <a:gd fmla="*/ 161 w 161" name="T6"/>
              <a:gd fmla="*/ 4 h 15" name="T7"/>
              <a:gd fmla="*/ 161 w 161" name="T8"/>
              <a:gd fmla="*/ 8 h 15" name="T9"/>
              <a:gd fmla="*/ 161 w 161" name="T10"/>
              <a:gd fmla="*/ 11 h 15" name="T11"/>
              <a:gd fmla="*/ 157 w 161" name="T12"/>
              <a:gd fmla="*/ 13 h 15" name="T13"/>
              <a:gd fmla="*/ 156 w 161" name="T14"/>
              <a:gd fmla="*/ 15 h 15" name="T15"/>
              <a:gd fmla="*/ 7 w 161" name="T16"/>
              <a:gd fmla="*/ 15 h 15" name="T17"/>
              <a:gd fmla="*/ 4 w 161" name="T18"/>
              <a:gd fmla="*/ 13 h 15" name="T19"/>
              <a:gd fmla="*/ 2 w 161" name="T20"/>
              <a:gd fmla="*/ 11 h 15" name="T21"/>
              <a:gd fmla="*/ 0 w 161" name="T22"/>
              <a:gd fmla="*/ 8 h 15" name="T23"/>
              <a:gd fmla="*/ 2 w 161" name="T24"/>
              <a:gd fmla="*/ 4 h 15" name="T25"/>
              <a:gd fmla="*/ 4 w 161" name="T26"/>
              <a:gd fmla="*/ 2 h 15" name="T27"/>
              <a:gd fmla="*/ 7 w 161" name="T28"/>
              <a:gd fmla="*/ 0 h 15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15" w="161">
                <a:moveTo>
                  <a:pt x="7" y="0"/>
                </a:moveTo>
                <a:lnTo>
                  <a:pt x="156" y="0"/>
                </a:lnTo>
                <a:lnTo>
                  <a:pt x="157" y="2"/>
                </a:lnTo>
                <a:lnTo>
                  <a:pt x="161" y="4"/>
                </a:lnTo>
                <a:lnTo>
                  <a:pt x="161" y="8"/>
                </a:lnTo>
                <a:lnTo>
                  <a:pt x="161" y="11"/>
                </a:lnTo>
                <a:lnTo>
                  <a:pt x="157" y="13"/>
                </a:lnTo>
                <a:lnTo>
                  <a:pt x="156" y="15"/>
                </a:lnTo>
                <a:lnTo>
                  <a:pt x="7" y="15"/>
                </a:lnTo>
                <a:lnTo>
                  <a:pt x="4" y="13"/>
                </a:lnTo>
                <a:lnTo>
                  <a:pt x="2" y="11"/>
                </a:lnTo>
                <a:lnTo>
                  <a:pt x="0" y="8"/>
                </a:lnTo>
                <a:lnTo>
                  <a:pt x="2" y="4"/>
                </a:lnTo>
                <a:lnTo>
                  <a:pt x="4" y="2"/>
                </a:lnTo>
                <a:lnTo>
                  <a:pt x="7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65" name="Freeform 1096"/>
          <p:cNvSpPr/>
          <p:nvPr/>
        </p:nvSpPr>
        <p:spPr bwMode="auto">
          <a:xfrm>
            <a:off x="3808784" y="3378413"/>
            <a:ext cx="222750" cy="222750"/>
          </a:xfrm>
          <a:custGeom>
            <a:gdLst>
              <a:gd fmla="*/ 9 w 83" name="T0"/>
              <a:gd fmla="*/ 0 h 84" name="T1"/>
              <a:gd fmla="*/ 11 w 83" name="T2"/>
              <a:gd fmla="*/ 2 h 84" name="T3"/>
              <a:gd fmla="*/ 82 w 83" name="T4"/>
              <a:gd fmla="*/ 72 h 84" name="T5"/>
              <a:gd fmla="*/ 83 w 83" name="T6"/>
              <a:gd fmla="*/ 74 h 84" name="T7"/>
              <a:gd fmla="*/ 82 w 83" name="T8"/>
              <a:gd fmla="*/ 78 h 84" name="T9"/>
              <a:gd fmla="*/ 80 w 83" name="T10"/>
              <a:gd fmla="*/ 82 h 84" name="T11"/>
              <a:gd fmla="*/ 76 w 83" name="T12"/>
              <a:gd fmla="*/ 84 h 84" name="T13"/>
              <a:gd fmla="*/ 72 w 83" name="T14"/>
              <a:gd fmla="*/ 84 h 84" name="T15"/>
              <a:gd fmla="*/ 70 w 83" name="T16"/>
              <a:gd fmla="*/ 82 h 84" name="T17"/>
              <a:gd fmla="*/ 0 w 83" name="T18"/>
              <a:gd fmla="*/ 13 h 84" name="T19"/>
              <a:gd fmla="*/ 0 w 83" name="T20"/>
              <a:gd fmla="*/ 9 h 84" name="T21"/>
              <a:gd fmla="*/ 0 w 83" name="T22"/>
              <a:gd fmla="*/ 6 h 84" name="T23"/>
              <a:gd fmla="*/ 2 w 83" name="T24"/>
              <a:gd fmla="*/ 4 h 84" name="T25"/>
              <a:gd fmla="*/ 6 w 83" name="T26"/>
              <a:gd fmla="*/ 0 h 84" name="T27"/>
              <a:gd fmla="*/ 9 w 83" name="T28"/>
              <a:gd fmla="*/ 0 h 84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84" w="83">
                <a:moveTo>
                  <a:pt x="9" y="0"/>
                </a:moveTo>
                <a:lnTo>
                  <a:pt x="11" y="2"/>
                </a:lnTo>
                <a:lnTo>
                  <a:pt x="82" y="72"/>
                </a:lnTo>
                <a:lnTo>
                  <a:pt x="83" y="74"/>
                </a:lnTo>
                <a:lnTo>
                  <a:pt x="82" y="78"/>
                </a:lnTo>
                <a:lnTo>
                  <a:pt x="80" y="82"/>
                </a:lnTo>
                <a:lnTo>
                  <a:pt x="76" y="84"/>
                </a:lnTo>
                <a:lnTo>
                  <a:pt x="72" y="84"/>
                </a:lnTo>
                <a:lnTo>
                  <a:pt x="70" y="82"/>
                </a:lnTo>
                <a:lnTo>
                  <a:pt x="0" y="13"/>
                </a:lnTo>
                <a:lnTo>
                  <a:pt x="0" y="9"/>
                </a:lnTo>
                <a:lnTo>
                  <a:pt x="0" y="6"/>
                </a:lnTo>
                <a:lnTo>
                  <a:pt x="2" y="4"/>
                </a:lnTo>
                <a:lnTo>
                  <a:pt x="6" y="0"/>
                </a:lnTo>
                <a:lnTo>
                  <a:pt x="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66" name="Freeform 1097"/>
          <p:cNvSpPr/>
          <p:nvPr/>
        </p:nvSpPr>
        <p:spPr bwMode="auto">
          <a:xfrm>
            <a:off x="2530623" y="3712535"/>
            <a:ext cx="896304" cy="106071"/>
          </a:xfrm>
          <a:custGeom>
            <a:gdLst>
              <a:gd fmla="*/ 19 w 338" name="T0"/>
              <a:gd fmla="*/ 0 h 40" name="T1"/>
              <a:gd fmla="*/ 319 w 338" name="T2"/>
              <a:gd fmla="*/ 0 h 40" name="T3"/>
              <a:gd fmla="*/ 327 w 338" name="T4"/>
              <a:gd fmla="*/ 2 h 40" name="T5"/>
              <a:gd fmla="*/ 333 w 338" name="T6"/>
              <a:gd fmla="*/ 6 h 40" name="T7"/>
              <a:gd fmla="*/ 337 w 338" name="T8"/>
              <a:gd fmla="*/ 12 h 40" name="T9"/>
              <a:gd fmla="*/ 338 w 338" name="T10"/>
              <a:gd fmla="*/ 17 h 40" name="T11"/>
              <a:gd fmla="*/ 338 w 338" name="T12"/>
              <a:gd fmla="*/ 23 h 40" name="T13"/>
              <a:gd fmla="*/ 337 w 338" name="T14"/>
              <a:gd fmla="*/ 29 h 40" name="T15"/>
              <a:gd fmla="*/ 333 w 338" name="T16"/>
              <a:gd fmla="*/ 34 h 40" name="T17"/>
              <a:gd fmla="*/ 327 w 338" name="T18"/>
              <a:gd fmla="*/ 40 h 40" name="T19"/>
              <a:gd fmla="*/ 319 w 338" name="T20"/>
              <a:gd fmla="*/ 40 h 40" name="T21"/>
              <a:gd fmla="*/ 19 w 338" name="T22"/>
              <a:gd fmla="*/ 40 h 40" name="T23"/>
              <a:gd fmla="*/ 12 w 338" name="T24"/>
              <a:gd fmla="*/ 40 h 40" name="T25"/>
              <a:gd fmla="*/ 6 w 338" name="T26"/>
              <a:gd fmla="*/ 34 h 40" name="T27"/>
              <a:gd fmla="*/ 2 w 338" name="T28"/>
              <a:gd fmla="*/ 29 h 40" name="T29"/>
              <a:gd fmla="*/ 0 w 338" name="T30"/>
              <a:gd fmla="*/ 23 h 40" name="T31"/>
              <a:gd fmla="*/ 0 w 338" name="T32"/>
              <a:gd fmla="*/ 17 h 40" name="T33"/>
              <a:gd fmla="*/ 2 w 338" name="T34"/>
              <a:gd fmla="*/ 12 h 40" name="T35"/>
              <a:gd fmla="*/ 6 w 338" name="T36"/>
              <a:gd fmla="*/ 6 h 40" name="T37"/>
              <a:gd fmla="*/ 12 w 338" name="T38"/>
              <a:gd fmla="*/ 2 h 40" name="T39"/>
              <a:gd fmla="*/ 19 w 338" name="T40"/>
              <a:gd fmla="*/ 0 h 40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40" w="338">
                <a:moveTo>
                  <a:pt x="19" y="0"/>
                </a:moveTo>
                <a:lnTo>
                  <a:pt x="319" y="0"/>
                </a:lnTo>
                <a:lnTo>
                  <a:pt x="327" y="2"/>
                </a:lnTo>
                <a:lnTo>
                  <a:pt x="333" y="6"/>
                </a:lnTo>
                <a:lnTo>
                  <a:pt x="337" y="12"/>
                </a:lnTo>
                <a:lnTo>
                  <a:pt x="338" y="17"/>
                </a:lnTo>
                <a:lnTo>
                  <a:pt x="338" y="23"/>
                </a:lnTo>
                <a:lnTo>
                  <a:pt x="337" y="29"/>
                </a:lnTo>
                <a:lnTo>
                  <a:pt x="333" y="34"/>
                </a:lnTo>
                <a:lnTo>
                  <a:pt x="327" y="40"/>
                </a:lnTo>
                <a:lnTo>
                  <a:pt x="319" y="40"/>
                </a:lnTo>
                <a:lnTo>
                  <a:pt x="19" y="40"/>
                </a:lnTo>
                <a:lnTo>
                  <a:pt x="12" y="40"/>
                </a:lnTo>
                <a:lnTo>
                  <a:pt x="6" y="34"/>
                </a:lnTo>
                <a:lnTo>
                  <a:pt x="2" y="29"/>
                </a:lnTo>
                <a:lnTo>
                  <a:pt x="0" y="23"/>
                </a:lnTo>
                <a:lnTo>
                  <a:pt x="0" y="17"/>
                </a:lnTo>
                <a:lnTo>
                  <a:pt x="2" y="12"/>
                </a:lnTo>
                <a:lnTo>
                  <a:pt x="6" y="6"/>
                </a:lnTo>
                <a:lnTo>
                  <a:pt x="12" y="2"/>
                </a:lnTo>
                <a:lnTo>
                  <a:pt x="19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69" name="Freeform 1100"/>
          <p:cNvSpPr/>
          <p:nvPr/>
        </p:nvSpPr>
        <p:spPr bwMode="auto">
          <a:xfrm>
            <a:off x="2456373" y="2609394"/>
            <a:ext cx="1087232" cy="132591"/>
          </a:xfrm>
          <a:custGeom>
            <a:gdLst>
              <a:gd fmla="*/ 26 w 410" name="T0"/>
              <a:gd fmla="*/ 0 h 52" name="T1"/>
              <a:gd fmla="*/ 385 w 410" name="T2"/>
              <a:gd fmla="*/ 0 h 52" name="T3"/>
              <a:gd fmla="*/ 393 w 410" name="T4"/>
              <a:gd fmla="*/ 2 h 52" name="T5"/>
              <a:gd fmla="*/ 401 w 410" name="T6"/>
              <a:gd fmla="*/ 6 h 52" name="T7"/>
              <a:gd fmla="*/ 406 w 410" name="T8"/>
              <a:gd fmla="*/ 12 h 52" name="T9"/>
              <a:gd fmla="*/ 410 w 410" name="T10"/>
              <a:gd fmla="*/ 17 h 52" name="T11"/>
              <a:gd fmla="*/ 410 w 410" name="T12"/>
              <a:gd fmla="*/ 27 h 52" name="T13"/>
              <a:gd fmla="*/ 410 w 410" name="T14"/>
              <a:gd fmla="*/ 35 h 52" name="T15"/>
              <a:gd fmla="*/ 406 w 410" name="T16"/>
              <a:gd fmla="*/ 42 h 52" name="T17"/>
              <a:gd fmla="*/ 401 w 410" name="T18"/>
              <a:gd fmla="*/ 48 h 52" name="T19"/>
              <a:gd fmla="*/ 393 w 410" name="T20"/>
              <a:gd fmla="*/ 52 h 52" name="T21"/>
              <a:gd fmla="*/ 385 w 410" name="T22"/>
              <a:gd fmla="*/ 52 h 52" name="T23"/>
              <a:gd fmla="*/ 26 w 410" name="T24"/>
              <a:gd fmla="*/ 52 h 52" name="T25"/>
              <a:gd fmla="*/ 17 w 410" name="T26"/>
              <a:gd fmla="*/ 52 h 52" name="T27"/>
              <a:gd fmla="*/ 11 w 410" name="T28"/>
              <a:gd fmla="*/ 48 h 52" name="T29"/>
              <a:gd fmla="*/ 6 w 410" name="T30"/>
              <a:gd fmla="*/ 42 h 52" name="T31"/>
              <a:gd fmla="*/ 2 w 410" name="T32"/>
              <a:gd fmla="*/ 35 h 52" name="T33"/>
              <a:gd fmla="*/ 0 w 410" name="T34"/>
              <a:gd fmla="*/ 27 h 52" name="T35"/>
              <a:gd fmla="*/ 2 w 410" name="T36"/>
              <a:gd fmla="*/ 17 h 52" name="T37"/>
              <a:gd fmla="*/ 6 w 410" name="T38"/>
              <a:gd fmla="*/ 12 h 52" name="T39"/>
              <a:gd fmla="*/ 11 w 410" name="T40"/>
              <a:gd fmla="*/ 6 h 52" name="T41"/>
              <a:gd fmla="*/ 17 w 410" name="T42"/>
              <a:gd fmla="*/ 2 h 52" name="T43"/>
              <a:gd fmla="*/ 26 w 410" name="T44"/>
              <a:gd fmla="*/ 0 h 52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52" w="410">
                <a:moveTo>
                  <a:pt x="26" y="0"/>
                </a:moveTo>
                <a:lnTo>
                  <a:pt x="385" y="0"/>
                </a:lnTo>
                <a:lnTo>
                  <a:pt x="393" y="2"/>
                </a:lnTo>
                <a:lnTo>
                  <a:pt x="401" y="6"/>
                </a:lnTo>
                <a:lnTo>
                  <a:pt x="406" y="12"/>
                </a:lnTo>
                <a:lnTo>
                  <a:pt x="410" y="17"/>
                </a:lnTo>
                <a:lnTo>
                  <a:pt x="410" y="27"/>
                </a:lnTo>
                <a:lnTo>
                  <a:pt x="410" y="35"/>
                </a:lnTo>
                <a:lnTo>
                  <a:pt x="406" y="42"/>
                </a:lnTo>
                <a:lnTo>
                  <a:pt x="401" y="48"/>
                </a:lnTo>
                <a:lnTo>
                  <a:pt x="393" y="52"/>
                </a:lnTo>
                <a:lnTo>
                  <a:pt x="385" y="52"/>
                </a:lnTo>
                <a:lnTo>
                  <a:pt x="26" y="52"/>
                </a:lnTo>
                <a:lnTo>
                  <a:pt x="17" y="52"/>
                </a:lnTo>
                <a:lnTo>
                  <a:pt x="11" y="48"/>
                </a:lnTo>
                <a:lnTo>
                  <a:pt x="6" y="42"/>
                </a:lnTo>
                <a:lnTo>
                  <a:pt x="2" y="35"/>
                </a:lnTo>
                <a:lnTo>
                  <a:pt x="0" y="27"/>
                </a:lnTo>
                <a:lnTo>
                  <a:pt x="2" y="17"/>
                </a:lnTo>
                <a:lnTo>
                  <a:pt x="6" y="12"/>
                </a:lnTo>
                <a:lnTo>
                  <a:pt x="11" y="6"/>
                </a:lnTo>
                <a:lnTo>
                  <a:pt x="17" y="2"/>
                </a:lnTo>
                <a:lnTo>
                  <a:pt x="26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71" name="Freeform 1102"/>
          <p:cNvSpPr/>
          <p:nvPr/>
        </p:nvSpPr>
        <p:spPr bwMode="auto">
          <a:xfrm>
            <a:off x="4174728" y="3733750"/>
            <a:ext cx="53036" cy="604606"/>
          </a:xfrm>
          <a:custGeom>
            <a:gdLst>
              <a:gd fmla="*/ 9 w 20" name="T0"/>
              <a:gd fmla="*/ 0 h 228" name="T1"/>
              <a:gd fmla="*/ 15 w 20" name="T2"/>
              <a:gd fmla="*/ 0 h 228" name="T3"/>
              <a:gd fmla="*/ 19 w 20" name="T4"/>
              <a:gd fmla="*/ 4 h 228" name="T5"/>
              <a:gd fmla="*/ 20 w 20" name="T6"/>
              <a:gd fmla="*/ 9 h 228" name="T7"/>
              <a:gd fmla="*/ 20 w 20" name="T8"/>
              <a:gd fmla="*/ 216 h 228" name="T9"/>
              <a:gd fmla="*/ 19 w 20" name="T10"/>
              <a:gd fmla="*/ 222 h 228" name="T11"/>
              <a:gd fmla="*/ 15 w 20" name="T12"/>
              <a:gd fmla="*/ 226 h 228" name="T13"/>
              <a:gd fmla="*/ 9 w 20" name="T14"/>
              <a:gd fmla="*/ 228 h 228" name="T15"/>
              <a:gd fmla="*/ 5 w 20" name="T16"/>
              <a:gd fmla="*/ 226 h 228" name="T17"/>
              <a:gd fmla="*/ 1 w 20" name="T18"/>
              <a:gd fmla="*/ 222 h 228" name="T19"/>
              <a:gd fmla="*/ 0 w 20" name="T20"/>
              <a:gd fmla="*/ 216 h 228" name="T21"/>
              <a:gd fmla="*/ 0 w 20" name="T22"/>
              <a:gd fmla="*/ 9 h 228" name="T23"/>
              <a:gd fmla="*/ 1 w 20" name="T24"/>
              <a:gd fmla="*/ 4 h 228" name="T25"/>
              <a:gd fmla="*/ 5 w 20" name="T26"/>
              <a:gd fmla="*/ 0 h 228" name="T27"/>
              <a:gd fmla="*/ 9 w 20" name="T28"/>
              <a:gd fmla="*/ 0 h 228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228" w="20">
                <a:moveTo>
                  <a:pt x="9" y="0"/>
                </a:moveTo>
                <a:lnTo>
                  <a:pt x="15" y="0"/>
                </a:lnTo>
                <a:lnTo>
                  <a:pt x="19" y="4"/>
                </a:lnTo>
                <a:lnTo>
                  <a:pt x="20" y="9"/>
                </a:lnTo>
                <a:lnTo>
                  <a:pt x="20" y="216"/>
                </a:lnTo>
                <a:lnTo>
                  <a:pt x="19" y="222"/>
                </a:lnTo>
                <a:lnTo>
                  <a:pt x="15" y="226"/>
                </a:lnTo>
                <a:lnTo>
                  <a:pt x="9" y="228"/>
                </a:lnTo>
                <a:lnTo>
                  <a:pt x="5" y="226"/>
                </a:lnTo>
                <a:lnTo>
                  <a:pt x="1" y="222"/>
                </a:lnTo>
                <a:lnTo>
                  <a:pt x="0" y="216"/>
                </a:lnTo>
                <a:lnTo>
                  <a:pt x="0" y="9"/>
                </a:lnTo>
                <a:lnTo>
                  <a:pt x="1" y="4"/>
                </a:lnTo>
                <a:lnTo>
                  <a:pt x="5" y="0"/>
                </a:lnTo>
                <a:lnTo>
                  <a:pt x="9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72" name="Freeform 1103"/>
          <p:cNvSpPr/>
          <p:nvPr/>
        </p:nvSpPr>
        <p:spPr bwMode="auto">
          <a:xfrm>
            <a:off x="1782823" y="3733750"/>
            <a:ext cx="53036" cy="604606"/>
          </a:xfrm>
          <a:custGeom>
            <a:gdLst>
              <a:gd fmla="*/ 10 w 21" name="T0"/>
              <a:gd fmla="*/ 0 h 228" name="T1"/>
              <a:gd fmla="*/ 16 w 21" name="T2"/>
              <a:gd fmla="*/ 0 h 228" name="T3"/>
              <a:gd fmla="*/ 19 w 21" name="T4"/>
              <a:gd fmla="*/ 4 h 228" name="T5"/>
              <a:gd fmla="*/ 21 w 21" name="T6"/>
              <a:gd fmla="*/ 9 h 228" name="T7"/>
              <a:gd fmla="*/ 21 w 21" name="T8"/>
              <a:gd fmla="*/ 216 h 228" name="T9"/>
              <a:gd fmla="*/ 19 w 21" name="T10"/>
              <a:gd fmla="*/ 222 h 228" name="T11"/>
              <a:gd fmla="*/ 16 w 21" name="T12"/>
              <a:gd fmla="*/ 226 h 228" name="T13"/>
              <a:gd fmla="*/ 10 w 21" name="T14"/>
              <a:gd fmla="*/ 228 h 228" name="T15"/>
              <a:gd fmla="*/ 6 w 21" name="T16"/>
              <a:gd fmla="*/ 226 h 228" name="T17"/>
              <a:gd fmla="*/ 2 w 21" name="T18"/>
              <a:gd fmla="*/ 222 h 228" name="T19"/>
              <a:gd fmla="*/ 0 w 21" name="T20"/>
              <a:gd fmla="*/ 216 h 228" name="T21"/>
              <a:gd fmla="*/ 0 w 21" name="T22"/>
              <a:gd fmla="*/ 9 h 228" name="T23"/>
              <a:gd fmla="*/ 2 w 21" name="T24"/>
              <a:gd fmla="*/ 4 h 228" name="T25"/>
              <a:gd fmla="*/ 6 w 21" name="T26"/>
              <a:gd fmla="*/ 0 h 228" name="T27"/>
              <a:gd fmla="*/ 10 w 21" name="T28"/>
              <a:gd fmla="*/ 0 h 228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228" w="21">
                <a:moveTo>
                  <a:pt x="10" y="0"/>
                </a:moveTo>
                <a:lnTo>
                  <a:pt x="16" y="0"/>
                </a:lnTo>
                <a:lnTo>
                  <a:pt x="19" y="4"/>
                </a:lnTo>
                <a:lnTo>
                  <a:pt x="21" y="9"/>
                </a:lnTo>
                <a:lnTo>
                  <a:pt x="21" y="216"/>
                </a:lnTo>
                <a:lnTo>
                  <a:pt x="19" y="222"/>
                </a:lnTo>
                <a:lnTo>
                  <a:pt x="16" y="226"/>
                </a:lnTo>
                <a:lnTo>
                  <a:pt x="10" y="228"/>
                </a:lnTo>
                <a:lnTo>
                  <a:pt x="6" y="226"/>
                </a:lnTo>
                <a:lnTo>
                  <a:pt x="2" y="222"/>
                </a:lnTo>
                <a:lnTo>
                  <a:pt x="0" y="216"/>
                </a:lnTo>
                <a:lnTo>
                  <a:pt x="0" y="9"/>
                </a:lnTo>
                <a:lnTo>
                  <a:pt x="2" y="4"/>
                </a:lnTo>
                <a:lnTo>
                  <a:pt x="6" y="0"/>
                </a:lnTo>
                <a:lnTo>
                  <a:pt x="1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882" name="Oval 1881"/>
          <p:cNvSpPr/>
          <p:nvPr/>
        </p:nvSpPr>
        <p:spPr>
          <a:xfrm>
            <a:off x="4678568" y="3211349"/>
            <a:ext cx="975857" cy="97585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883" name="Oval 1882"/>
          <p:cNvSpPr/>
          <p:nvPr/>
        </p:nvSpPr>
        <p:spPr>
          <a:xfrm>
            <a:off x="5012692" y="1674639"/>
            <a:ext cx="975857" cy="9758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884" name="Oval 1883"/>
          <p:cNvSpPr/>
          <p:nvPr/>
        </p:nvSpPr>
        <p:spPr>
          <a:xfrm>
            <a:off x="5012691" y="4692366"/>
            <a:ext cx="975857" cy="97585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885" name="TextBox 1884"/>
          <p:cNvSpPr txBox="1"/>
          <p:nvPr/>
        </p:nvSpPr>
        <p:spPr>
          <a:xfrm>
            <a:off x="5172641" y="1961699"/>
            <a:ext cx="6559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cs typeface="+mn-ea"/>
                <a:sym typeface="+mn-lt"/>
              </a:rPr>
              <a:t>34%</a:t>
            </a:r>
          </a:p>
        </p:txBody>
      </p:sp>
      <p:sp>
        <p:nvSpPr>
          <p:cNvPr id="1886" name="TextBox 1885"/>
          <p:cNvSpPr txBox="1"/>
          <p:nvPr/>
        </p:nvSpPr>
        <p:spPr>
          <a:xfrm>
            <a:off x="4859733" y="3463270"/>
            <a:ext cx="6559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cs typeface="+mn-ea"/>
                <a:sym typeface="+mn-lt"/>
              </a:rPr>
              <a:t>34%</a:t>
            </a:r>
          </a:p>
        </p:txBody>
      </p:sp>
      <p:sp>
        <p:nvSpPr>
          <p:cNvPr id="1887" name="TextBox 1886"/>
          <p:cNvSpPr txBox="1"/>
          <p:nvPr/>
        </p:nvSpPr>
        <p:spPr>
          <a:xfrm>
            <a:off x="5172640" y="4955605"/>
            <a:ext cx="65595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cs typeface="+mn-ea"/>
                <a:sym typeface="+mn-lt"/>
              </a:rPr>
              <a:t>34%</a:t>
            </a:r>
          </a:p>
        </p:txBody>
      </p:sp>
      <p:sp>
        <p:nvSpPr>
          <p:cNvPr id="1888" name="TextBox 1887"/>
          <p:cNvSpPr txBox="1"/>
          <p:nvPr/>
        </p:nvSpPr>
        <p:spPr>
          <a:xfrm>
            <a:off x="6054100" y="1765787"/>
            <a:ext cx="589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16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调查</a:t>
            </a:r>
          </a:p>
        </p:txBody>
      </p:sp>
      <p:sp>
        <p:nvSpPr>
          <p:cNvPr id="1889" name="TextBox 1888"/>
          <p:cNvSpPr txBox="1"/>
          <p:nvPr/>
        </p:nvSpPr>
        <p:spPr>
          <a:xfrm>
            <a:off x="5904007" y="3318691"/>
            <a:ext cx="589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16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组织</a:t>
            </a:r>
          </a:p>
        </p:txBody>
      </p:sp>
      <p:sp>
        <p:nvSpPr>
          <p:cNvPr id="1890" name="TextBox 1889"/>
          <p:cNvSpPr txBox="1"/>
          <p:nvPr/>
        </p:nvSpPr>
        <p:spPr>
          <a:xfrm>
            <a:off x="6054100" y="4823441"/>
            <a:ext cx="5892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16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企业</a:t>
            </a:r>
          </a:p>
        </p:txBody>
      </p:sp>
      <p:sp>
        <p:nvSpPr>
          <p:cNvPr id="1892" name="Oval 1891"/>
          <p:cNvSpPr/>
          <p:nvPr/>
        </p:nvSpPr>
        <p:spPr>
          <a:xfrm>
            <a:off x="6113352" y="2344261"/>
            <a:ext cx="203200" cy="203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93" name="Rectangle 1892"/>
          <p:cNvSpPr/>
          <p:nvPr/>
        </p:nvSpPr>
        <p:spPr>
          <a:xfrm>
            <a:off x="6379283" y="2194832"/>
            <a:ext cx="4265048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lnSpc>
                <a:spcPct val="100000"/>
              </a:lnSpc>
              <a:spcAft>
                <a:spcPts val="450"/>
              </a:spcAft>
            </a:pPr>
            <a:r>
              <a:rPr altLang="en-US" lang="zh-CN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曾有一权威公司做过调查：在整整一年的时间里，许多公司只有15%的时间在为顾客提供服务，其余85%的时间所做工作对顾客而言根本没有意义。</a:t>
            </a:r>
          </a:p>
        </p:txBody>
      </p:sp>
      <p:sp>
        <p:nvSpPr>
          <p:cNvPr id="1895" name="Oval 1894"/>
          <p:cNvSpPr/>
          <p:nvPr/>
        </p:nvSpPr>
        <p:spPr>
          <a:xfrm>
            <a:off x="6113352" y="3887570"/>
            <a:ext cx="203200" cy="203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96" name="Rectangle 1895"/>
          <p:cNvSpPr/>
          <p:nvPr/>
        </p:nvSpPr>
        <p:spPr>
          <a:xfrm>
            <a:off x="6379283" y="3738140"/>
            <a:ext cx="4265048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altLang="en-US" lang="zh-CN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换言之，公司为了维护组织自身平衡稳定，将大量的时间和精力花在了企业内部协调、开会、解决人事问题、处理各种管理纷争上了</a:t>
            </a:r>
          </a:p>
        </p:txBody>
      </p:sp>
      <p:sp>
        <p:nvSpPr>
          <p:cNvPr id="1898" name="Oval 1897"/>
          <p:cNvSpPr/>
          <p:nvPr/>
        </p:nvSpPr>
        <p:spPr>
          <a:xfrm>
            <a:off x="6113352" y="5346409"/>
            <a:ext cx="203200" cy="2032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99" name="Rectangle 1898"/>
          <p:cNvSpPr/>
          <p:nvPr/>
        </p:nvSpPr>
        <p:spPr>
          <a:xfrm>
            <a:off x="6379283" y="5196980"/>
            <a:ext cx="426504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altLang="en-US" lang="zh-CN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此时企业组织变成了“为了存在而存在”而非“为了顾客而存在”。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101265" y="6379028"/>
            <a:ext cx="23844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60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grpSp>
        <p:nvGrpSpPr>
          <p:cNvPr id="87" name="组合 86"/>
          <p:cNvGrpSpPr/>
          <p:nvPr/>
        </p:nvGrpSpPr>
        <p:grpSpPr>
          <a:xfrm>
            <a:off x="748145" y="52503"/>
            <a:ext cx="3041977" cy="1432470"/>
            <a:chOff x="1198719" y="52503"/>
            <a:chExt cx="3041977" cy="1432470"/>
          </a:xfrm>
        </p:grpSpPr>
        <p:pic>
          <p:nvPicPr>
            <p:cNvPr id="89" name="图片 88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90" name="矩形 89"/>
            <p:cNvSpPr/>
            <p:nvPr/>
          </p:nvSpPr>
          <p:spPr>
            <a:xfrm>
              <a:off x="1198719" y="576675"/>
              <a:ext cx="3041977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执行力缺失原因</a:t>
              </a:r>
            </a:p>
          </p:txBody>
        </p:sp>
      </p:grpSp>
      <p:pic>
        <p:nvPicPr>
          <p:cNvPr id="91" name="图片 90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4269506714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6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grpId="0" id="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fill="hold" grpId="0" id="1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9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fill="hold" grpId="0" id="1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fill="hold" grpId="0" id="1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1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4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fill="hold" grpId="0" id="1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7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9"/>
                                        <p:tgtEl>
                                          <p:spTgt spid="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fill="hold" grpId="0" id="1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3"/>
                                        <p:tgtEl>
                                          <p:spTgt spid="7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5"/>
                                        <p:tgtEl>
                                          <p:spTgt spid="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6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fill="hold" grpId="0" id="1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9"/>
                                        <p:tgtEl>
                                          <p:spTgt spid="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0"/>
                                        <p:tgtEl>
                                          <p:spTgt spid="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1"/>
                                        <p:tgtEl>
                                          <p:spTgt spid="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2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fill="hold" grpId="0" id="1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5"/>
                                        <p:tgtEl>
                                          <p:spTgt spid="7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6"/>
                                        <p:tgtEl>
                                          <p:spTgt spid="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7"/>
                                        <p:tgtEl>
                                          <p:spTgt spid="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8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fill="hold" grpId="0" id="14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1"/>
                                        <p:tgtEl>
                                          <p:spTgt spid="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2"/>
                                        <p:tgtEl>
                                          <p:spTgt spid="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3"/>
                                        <p:tgtEl>
                                          <p:spTgt spid="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4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fill="hold" grpId="0" id="15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7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8"/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9"/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0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fill="hold" grpId="0" id="1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3"/>
                                        <p:tgtEl>
                                          <p:spTgt spid="7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4"/>
                                        <p:tgtEl>
                                          <p:spTgt spid="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5"/>
                                        <p:tgtEl>
                                          <p:spTgt spid="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6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fill="hold" grpId="0" id="16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9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0"/>
                                        <p:tgtEl>
                                          <p:spTgt spid="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1"/>
                                        <p:tgtEl>
                                          <p:spTgt spid="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2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fill="hold" grpId="0" id="17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5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6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7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8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fill="hold" grpId="0" id="17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1"/>
                                        <p:tgtEl>
                                          <p:spTgt spid="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2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3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4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fill="hold" grpId="0" id="18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7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8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9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0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fill="hold" grpId="0" id="19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3"/>
                                        <p:tgtEl>
                                          <p:spTgt spid="7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4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5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6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fill="hold" grpId="0" id="19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9"/>
                                        <p:tgtEl>
                                          <p:spTgt spid="7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0"/>
                                        <p:tgtEl>
                                          <p:spTgt spid="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1"/>
                                        <p:tgtEl>
                                          <p:spTgt spid="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2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fill="hold" grpId="0" id="20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5"/>
                                        <p:tgtEl>
                                          <p:spTgt spid="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6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7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8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fill="hold" grpId="0" id="20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1"/>
                                        <p:tgtEl>
                                          <p:spTgt spid="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2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3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4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fill="hold" grpId="0" id="2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7"/>
                                        <p:tgtEl>
                                          <p:spTgt spid="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8"/>
                                        <p:tgtEl>
                                          <p:spTgt spid="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9"/>
                                        <p:tgtEl>
                                          <p:spTgt spid="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0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fill="hold" grpId="0" id="2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3"/>
                                        <p:tgtEl>
                                          <p:spTgt spid="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4"/>
                                        <p:tgtEl>
                                          <p:spTgt spid="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5"/>
                                        <p:tgtEl>
                                          <p:spTgt spid="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6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fill="hold" grpId="0" id="2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9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0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1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2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fill="hold" grpId="0" id="23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5"/>
                                        <p:tgtEl>
                                          <p:spTgt spid="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6"/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7"/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8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fill="hold" grpId="0" id="23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1"/>
                                        <p:tgtEl>
                                          <p:spTgt spid="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2"/>
                                        <p:tgtEl>
                                          <p:spTgt spid="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3"/>
                                        <p:tgtEl>
                                          <p:spTgt spid="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4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fill="hold" grpId="0" id="24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7"/>
                                        <p:tgtEl>
                                          <p:spTgt spid="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8"/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9"/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0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fill="hold" grpId="0" id="25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3"/>
                                        <p:tgtEl>
                                          <p:spTgt spid="7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4"/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5"/>
                                        <p:tgtEl>
                                          <p:spTgt spid="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6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fill="hold" grpId="0" id="25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9"/>
                                        <p:tgtEl>
                                          <p:spTgt spid="7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0"/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1"/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2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fill="hold" grpId="0" id="26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5"/>
                                        <p:tgtEl>
                                          <p:spTgt spid="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6"/>
                                        <p:tgtEl>
                                          <p:spTgt spid="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7"/>
                                        <p:tgtEl>
                                          <p:spTgt spid="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8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fill="hold" grpId="0" id="26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1"/>
                                        <p:tgtEl>
                                          <p:spTgt spid="7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2"/>
                                        <p:tgtEl>
                                          <p:spTgt spid="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3"/>
                                        <p:tgtEl>
                                          <p:spTgt spid="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4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fill="hold" grpId="0" id="27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7"/>
                                        <p:tgtEl>
                                          <p:spTgt spid="7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8"/>
                                        <p:tgtEl>
                                          <p:spTgt spid="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9"/>
                                        <p:tgtEl>
                                          <p:spTgt spid="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0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fill="hold" grpId="0" id="28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3"/>
                                        <p:tgtEl>
                                          <p:spTgt spid="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4"/>
                                        <p:tgtEl>
                                          <p:spTgt spid="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5"/>
                                        <p:tgtEl>
                                          <p:spTgt spid="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6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fill="hold" grpId="0" id="28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9"/>
                                        <p:tgtEl>
                                          <p:spTgt spid="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0"/>
                                        <p:tgtEl>
                                          <p:spTgt spid="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1"/>
                                        <p:tgtEl>
                                          <p:spTgt spid="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2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fill="hold" grpId="0" id="29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5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6"/>
                                        <p:tgtEl>
                                          <p:spTgt spid="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7"/>
                                        <p:tgtEl>
                                          <p:spTgt spid="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8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fill="hold" grpId="0" id="29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1"/>
                                        <p:tgtEl>
                                          <p:spTgt spid="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2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3"/>
                                        <p:tgtEl>
                                          <p:spTgt spid="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4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fill="hold" grpId="0" id="30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7"/>
                                        <p:tgtEl>
                                          <p:spTgt spid="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8"/>
                                        <p:tgtEl>
                                          <p:spTgt spid="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9"/>
                                        <p:tgtEl>
                                          <p:spTgt spid="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0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fill="hold" grpId="0" id="3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3"/>
                                        <p:tgtEl>
                                          <p:spTgt spid="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4"/>
                                        <p:tgtEl>
                                          <p:spTgt spid="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5"/>
                                        <p:tgtEl>
                                          <p:spTgt spid="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6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fill="hold" grpId="0" id="3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9"/>
                                        <p:tgtEl>
                                          <p:spTgt spid="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0"/>
                                        <p:tgtEl>
                                          <p:spTgt spid="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1"/>
                                        <p:tgtEl>
                                          <p:spTgt spid="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2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fill="hold" grpId="0" id="3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5"/>
                                        <p:tgtEl>
                                          <p:spTgt spid="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6"/>
                                        <p:tgtEl>
                                          <p:spTgt spid="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7"/>
                                        <p:tgtEl>
                                          <p:spTgt spid="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8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fill="hold" grpId="0" id="3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1"/>
                                        <p:tgtEl>
                                          <p:spTgt spid="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2"/>
                                        <p:tgtEl>
                                          <p:spTgt spid="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3"/>
                                        <p:tgtEl>
                                          <p:spTgt spid="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4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fill="hold" grpId="0" id="3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7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8"/>
                                        <p:tgtEl>
                                          <p:spTgt spid="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9"/>
                                        <p:tgtEl>
                                          <p:spTgt spid="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0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fill="hold" grpId="0" id="3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3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4"/>
                                        <p:tgtEl>
                                          <p:spTgt spid="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5"/>
                                        <p:tgtEl>
                                          <p:spTgt spid="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6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fill="hold" grpId="0" id="3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9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0"/>
                                        <p:tgtEl>
                                          <p:spTgt spid="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1"/>
                                        <p:tgtEl>
                                          <p:spTgt spid="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2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fill="hold" grpId="0" id="3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5"/>
                                        <p:tgtEl>
                                          <p:spTgt spid="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6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7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8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fill="hold" grpId="0" id="3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1"/>
                                        <p:tgtEl>
                                          <p:spTgt spid="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2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3"/>
                                        <p:tgtEl>
                                          <p:spTgt spid="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4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fill="hold" grpId="0" id="3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7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8"/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9"/>
                                        <p:tgtEl>
                                          <p:spTgt spid="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0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fill="hold" grpId="0" id="3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3"/>
                                        <p:tgtEl>
                                          <p:spTgt spid="7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4"/>
                                        <p:tgtEl>
                                          <p:spTgt spid="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5"/>
                                        <p:tgtEl>
                                          <p:spTgt spid="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6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fill="hold" grpId="0" id="3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9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0"/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1"/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2" nodeType="afterGroup">
                            <p:stCondLst>
                              <p:cond delay="63000"/>
                            </p:stCondLst>
                            <p:childTnLst>
                              <p:par>
                                <p:cTn fill="hold" grpId="0" id="3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5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6"/>
                                        <p:tgtEl>
                                          <p:spTgt spid="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7"/>
                                        <p:tgtEl>
                                          <p:spTgt spid="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8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fill="hold" grpId="0" id="3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1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2"/>
                                        <p:tgtEl>
                                          <p:spTgt spid="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3"/>
                                        <p:tgtEl>
                                          <p:spTgt spid="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4" nodeType="afterGroup">
                            <p:stCondLst>
                              <p:cond delay="65000"/>
                            </p:stCondLst>
                            <p:childTnLst>
                              <p:par>
                                <p:cTn fill="hold" grpId="0" id="3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7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8"/>
                                        <p:tgtEl>
                                          <p:spTgt spid="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9"/>
                                        <p:tgtEl>
                                          <p:spTgt spid="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0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fill="hold" grpId="0" id="4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3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4"/>
                                        <p:tgtEl>
                                          <p:spTgt spid="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5"/>
                                        <p:tgtEl>
                                          <p:spTgt spid="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6" nodeType="afterGroup">
                            <p:stCondLst>
                              <p:cond delay="67000"/>
                            </p:stCondLst>
                            <p:childTnLst>
                              <p:par>
                                <p:cTn fill="hold" grpId="0" id="4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9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0"/>
                                        <p:tgtEl>
                                          <p:spTgt spid="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1"/>
                                        <p:tgtEl>
                                          <p:spTgt spid="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2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fill="hold" grpId="0" id="4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5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6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7"/>
                                        <p:tgtEl>
                                          <p:spTgt spid="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8" nodeType="afterGroup">
                            <p:stCondLst>
                              <p:cond delay="69000"/>
                            </p:stCondLst>
                            <p:childTnLst>
                              <p:par>
                                <p:cTn fill="hold" grpId="0" id="4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1"/>
                                        <p:tgtEl>
                                          <p:spTgt spid="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2"/>
                                        <p:tgtEl>
                                          <p:spTgt spid="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3"/>
                                        <p:tgtEl>
                                          <p:spTgt spid="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4" nodeType="afterGroup">
                            <p:stCondLst>
                              <p:cond delay="70000"/>
                            </p:stCondLst>
                            <p:childTnLst>
                              <p:par>
                                <p:cTn fill="hold" grpId="0" id="4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7"/>
                                        <p:tgtEl>
                                          <p:spTgt spid="1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8"/>
                                        <p:tgtEl>
                                          <p:spTgt spid="1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9"/>
                                        <p:tgtEl>
                                          <p:spTgt spid="1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0" nodeType="afterGroup">
                            <p:stCondLst>
                              <p:cond delay="71000"/>
                            </p:stCondLst>
                            <p:childTnLst>
                              <p:par>
                                <p:cTn fill="hold" grpId="0" id="4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3"/>
                                        <p:tgtEl>
                                          <p:spTgt spid="18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4"/>
                                        <p:tgtEl>
                                          <p:spTgt spid="1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5"/>
                                        <p:tgtEl>
                                          <p:spTgt spid="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6" nodeType="afterGroup">
                            <p:stCondLst>
                              <p:cond delay="72000"/>
                            </p:stCondLst>
                            <p:childTnLst>
                              <p:par>
                                <p:cTn fill="hold" grpId="0" id="4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9"/>
                                        <p:tgtEl>
                                          <p:spTgt spid="18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0"/>
                                        <p:tgtEl>
                                          <p:spTgt spid="1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1"/>
                                        <p:tgtEl>
                                          <p:spTgt spid="1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2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fill="hold" grpId="0" id="4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5"/>
                                        <p:tgtEl>
                                          <p:spTgt spid="18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6"/>
                                        <p:tgtEl>
                                          <p:spTgt spid="1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7"/>
                                        <p:tgtEl>
                                          <p:spTgt spid="1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8" nodeType="afterGroup">
                            <p:stCondLst>
                              <p:cond delay="74000"/>
                            </p:stCondLst>
                            <p:childTnLst>
                              <p:par>
                                <p:cTn fill="hold" grpId="0" id="44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1"/>
                                        <p:tgtEl>
                                          <p:spTgt spid="18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2"/>
                                        <p:tgtEl>
                                          <p:spTgt spid="1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3"/>
                                        <p:tgtEl>
                                          <p:spTgt spid="1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4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fill="hold" grpId="0" id="45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7"/>
                                        <p:tgtEl>
                                          <p:spTgt spid="1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8"/>
                                        <p:tgtEl>
                                          <p:spTgt spid="1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9"/>
                                        <p:tgtEl>
                                          <p:spTgt spid="1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0" nodeType="afterGroup">
                            <p:stCondLst>
                              <p:cond delay="76000"/>
                            </p:stCondLst>
                            <p:childTnLst>
                              <p:par>
                                <p:cTn fill="hold" grpId="0" id="4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3"/>
                                        <p:tgtEl>
                                          <p:spTgt spid="18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4"/>
                                        <p:tgtEl>
                                          <p:spTgt spid="1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5"/>
                                        <p:tgtEl>
                                          <p:spTgt spid="1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6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fill="hold" grpId="0" id="46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9"/>
                                        <p:tgtEl>
                                          <p:spTgt spid="18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0"/>
                                        <p:tgtEl>
                                          <p:spTgt spid="1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1"/>
                                        <p:tgtEl>
                                          <p:spTgt spid="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2" nodeType="afterGroup">
                            <p:stCondLst>
                              <p:cond delay="78000"/>
                            </p:stCondLst>
                            <p:childTnLst>
                              <p:par>
                                <p:cTn fill="hold" grpId="0" id="47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5"/>
                                        <p:tgtEl>
                                          <p:spTgt spid="1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6"/>
                                        <p:tgtEl>
                                          <p:spTgt spid="1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7"/>
                                        <p:tgtEl>
                                          <p:spTgt spid="1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8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fill="hold" grpId="0" id="47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81"/>
                                        <p:tgtEl>
                                          <p:spTgt spid="1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2"/>
                                        <p:tgtEl>
                                          <p:spTgt spid="1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3"/>
                                        <p:tgtEl>
                                          <p:spTgt spid="1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4" nodeType="afterGroup">
                            <p:stCondLst>
                              <p:cond delay="80000"/>
                            </p:stCondLst>
                            <p:childTnLst>
                              <p:par>
                                <p:cTn fill="hold" grpId="0" id="48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87"/>
                                        <p:tgtEl>
                                          <p:spTgt spid="1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8"/>
                                        <p:tgtEl>
                                          <p:spTgt spid="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9"/>
                                        <p:tgtEl>
                                          <p:spTgt spid="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0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fill="hold" grpId="0" id="49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3"/>
                                        <p:tgtEl>
                                          <p:spTgt spid="1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94"/>
                                        <p:tgtEl>
                                          <p:spTgt spid="1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5"/>
                                        <p:tgtEl>
                                          <p:spTgt spid="1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6" nodeType="afterGroup">
                            <p:stCondLst>
                              <p:cond delay="82000"/>
                            </p:stCondLst>
                            <p:childTnLst>
                              <p:par>
                                <p:cTn fill="hold" grpId="0" id="49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9"/>
                                        <p:tgtEl>
                                          <p:spTgt spid="1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0"/>
                                        <p:tgtEl>
                                          <p:spTgt spid="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1"/>
                                        <p:tgtEl>
                                          <p:spTgt spid="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2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fill="hold" grpId="0" id="50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05"/>
                                        <p:tgtEl>
                                          <p:spTgt spid="1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6"/>
                                        <p:tgtEl>
                                          <p:spTgt spid="1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7"/>
                                        <p:tgtEl>
                                          <p:spTgt spid="1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8" nodeType="afterGroup">
                            <p:stCondLst>
                              <p:cond delay="84000"/>
                            </p:stCondLst>
                            <p:childTnLst>
                              <p:par>
                                <p:cTn fill="hold" grpId="0" id="50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1"/>
                                        <p:tgtEl>
                                          <p:spTgt spid="1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12"/>
                                        <p:tgtEl>
                                          <p:spTgt spid="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3"/>
                                        <p:tgtEl>
                                          <p:spTgt spid="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4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fill="hold" id="5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7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18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9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68"/>
      <p:bldP grpId="0" spid="1069"/>
      <p:bldP grpId="0" spid="1070"/>
      <p:bldP grpId="0" spid="683"/>
      <p:bldP grpId="0" spid="684"/>
      <p:bldP grpId="0" spid="685"/>
      <p:bldP grpId="0" spid="694"/>
      <p:bldP grpId="0" spid="695"/>
      <p:bldP grpId="0" spid="696"/>
      <p:bldP grpId="0" spid="697"/>
      <p:bldP grpId="0" spid="698"/>
      <p:bldP grpId="0" spid="699"/>
      <p:bldP grpId="0" spid="700"/>
      <p:bldP grpId="0" spid="701"/>
      <p:bldP grpId="0" spid="703"/>
      <p:bldP grpId="0" spid="704"/>
      <p:bldP grpId="0" spid="705"/>
      <p:bldP grpId="0" spid="706"/>
      <p:bldP grpId="0" spid="707"/>
      <p:bldP grpId="0" spid="708"/>
      <p:bldP grpId="0" spid="709"/>
      <p:bldP grpId="0" spid="710"/>
      <p:bldP grpId="0" spid="711"/>
      <p:bldP grpId="0" spid="712"/>
      <p:bldP grpId="0" spid="713"/>
      <p:bldP grpId="0" spid="714"/>
      <p:bldP grpId="0" spid="715"/>
      <p:bldP grpId="0" spid="716"/>
      <p:bldP grpId="0" spid="717"/>
      <p:bldP grpId="0" spid="718"/>
      <p:bldP grpId="0" spid="719"/>
      <p:bldP grpId="0" spid="720"/>
      <p:bldP grpId="0" spid="721"/>
      <p:bldP grpId="0" spid="722"/>
      <p:bldP grpId="0" spid="723"/>
      <p:bldP grpId="0" spid="724"/>
      <p:bldP grpId="0" spid="725"/>
      <p:bldP grpId="0" spid="726"/>
      <p:bldP grpId="0" spid="727"/>
      <p:bldP grpId="0" spid="728"/>
      <p:bldP grpId="0" spid="735"/>
      <p:bldP grpId="0" spid="736"/>
      <p:bldP grpId="0" spid="737"/>
      <p:bldP grpId="0" spid="744"/>
      <p:bldP grpId="0" spid="745"/>
      <p:bldP grpId="0" spid="746"/>
      <p:bldP grpId="0" spid="747"/>
      <p:bldP grpId="0" spid="748"/>
      <p:bldP grpId="0" spid="749"/>
      <p:bldP grpId="0" spid="750"/>
      <p:bldP grpId="0" spid="751"/>
      <p:bldP grpId="0" spid="752"/>
      <p:bldP grpId="0" spid="753"/>
      <p:bldP grpId="0" spid="754"/>
      <p:bldP grpId="0" spid="755"/>
      <p:bldP grpId="0" spid="756"/>
      <p:bldP grpId="0" spid="757"/>
      <p:bldP grpId="0" spid="758"/>
      <p:bldP grpId="0" spid="759"/>
      <p:bldP grpId="0" spid="760"/>
      <p:bldP grpId="0" spid="761"/>
      <p:bldP grpId="0" spid="762"/>
      <p:bldP grpId="0" spid="763"/>
      <p:bldP grpId="0" spid="764"/>
      <p:bldP grpId="0" spid="765"/>
      <p:bldP grpId="0" spid="766"/>
      <p:bldP grpId="0" spid="769"/>
      <p:bldP grpId="0" spid="771"/>
      <p:bldP grpId="0" spid="772"/>
      <p:bldP grpId="0" spid="1882"/>
      <p:bldP grpId="0" spid="1883"/>
      <p:bldP grpId="0" spid="1884"/>
      <p:bldP grpId="0" spid="1885"/>
      <p:bldP grpId="0" spid="1886"/>
      <p:bldP grpId="0" spid="1887"/>
      <p:bldP grpId="0" spid="1888"/>
      <p:bldP grpId="0" spid="1889"/>
      <p:bldP grpId="0" spid="1890"/>
      <p:bldP grpId="0" spid="1892"/>
      <p:bldP grpId="0" spid="1893"/>
      <p:bldP grpId="0" spid="1895"/>
      <p:bldP grpId="0" spid="1896"/>
      <p:bldP grpId="0" spid="1898"/>
      <p:bldP grpId="0" spid="1899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6" name="TextBox 75"/>
          <p:cNvSpPr txBox="1"/>
          <p:nvPr/>
        </p:nvSpPr>
        <p:spPr>
          <a:xfrm>
            <a:off x="1101265" y="6379028"/>
            <a:ext cx="23844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60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68" name="Teardrop 67"/>
          <p:cNvSpPr/>
          <p:nvPr/>
        </p:nvSpPr>
        <p:spPr>
          <a:xfrm rot="13500000">
            <a:off x="6448977" y="4903672"/>
            <a:ext cx="676127" cy="676127"/>
          </a:xfrm>
          <a:prstGeom prst="teardrop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279589" y="4905369"/>
            <a:ext cx="2083284" cy="65566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686614" y="5030581"/>
            <a:ext cx="13512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pc="300" sz="2000">
                <a:solidFill>
                  <a:schemeClr val="accent6"/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71" name="Teardrop 70"/>
          <p:cNvSpPr/>
          <p:nvPr/>
        </p:nvSpPr>
        <p:spPr>
          <a:xfrm rot="13500000">
            <a:off x="6614227" y="4083624"/>
            <a:ext cx="676127" cy="676127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444839" y="4085321"/>
            <a:ext cx="2083284" cy="65566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80892" y="4210533"/>
            <a:ext cx="13512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pc="300" sz="2000">
                <a:solidFill>
                  <a:schemeClr val="accent5"/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81" name="Teardrop 80"/>
          <p:cNvSpPr/>
          <p:nvPr/>
        </p:nvSpPr>
        <p:spPr>
          <a:xfrm rot="12600000">
            <a:off x="5672097" y="1781181"/>
            <a:ext cx="676127" cy="676127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2" name="Rectangle 81"/>
          <p:cNvSpPr/>
          <p:nvPr/>
        </p:nvSpPr>
        <p:spPr>
          <a:xfrm rot="20700000">
            <a:off x="3549821" y="2157815"/>
            <a:ext cx="2083284" cy="65566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3" name="Rectangle 82"/>
          <p:cNvSpPr/>
          <p:nvPr/>
        </p:nvSpPr>
        <p:spPr>
          <a:xfrm rot="20700000">
            <a:off x="4067051" y="2272769"/>
            <a:ext cx="13512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pc="300" sz="2000">
                <a:solidFill>
                  <a:schemeClr val="accent2"/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84" name="Teardrop 83"/>
          <p:cNvSpPr/>
          <p:nvPr/>
        </p:nvSpPr>
        <p:spPr>
          <a:xfrm rot="13500000">
            <a:off x="6408573" y="3262418"/>
            <a:ext cx="676127" cy="676127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239185" y="3264115"/>
            <a:ext cx="2083284" cy="65566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646210" y="3389327"/>
            <a:ext cx="13512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pc="300" sz="2000">
                <a:solidFill>
                  <a:schemeClr val="accent4"/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87" name="Rectangle: Rounded Corners 86"/>
          <p:cNvSpPr/>
          <p:nvPr/>
        </p:nvSpPr>
        <p:spPr>
          <a:xfrm>
            <a:off x="3523276" y="3166235"/>
            <a:ext cx="830201" cy="830201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8" name="Rectangle: Rounded Corners 87"/>
          <p:cNvSpPr/>
          <p:nvPr/>
        </p:nvSpPr>
        <p:spPr>
          <a:xfrm>
            <a:off x="3731380" y="3996436"/>
            <a:ext cx="830201" cy="83020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9" name="Rectangle: Rounded Corners 88"/>
          <p:cNvSpPr/>
          <p:nvPr/>
        </p:nvSpPr>
        <p:spPr>
          <a:xfrm>
            <a:off x="3523275" y="4826637"/>
            <a:ext cx="830201" cy="830201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90" name="Rectangle: Rounded Corners 89"/>
          <p:cNvSpPr/>
          <p:nvPr/>
        </p:nvSpPr>
        <p:spPr>
          <a:xfrm rot="20700000">
            <a:off x="2964513" y="2396816"/>
            <a:ext cx="830201" cy="83020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91" name="Freeform 40"/>
          <p:cNvSpPr>
            <a:spLocks noEditPoints="1"/>
          </p:cNvSpPr>
          <p:nvPr/>
        </p:nvSpPr>
        <p:spPr bwMode="auto">
          <a:xfrm>
            <a:off x="1768338" y="1911470"/>
            <a:ext cx="1213173" cy="3909702"/>
          </a:xfrm>
          <a:custGeom>
            <a:gdLst>
              <a:gd fmla="*/ 149 w 458" name="T0"/>
              <a:gd fmla="*/ 1031 h 1476" name="T1"/>
              <a:gd fmla="*/ 149 w 458" name="T2"/>
              <a:gd fmla="*/ 1037 h 1476" name="T3"/>
              <a:gd fmla="*/ 146 w 458" name="T4"/>
              <a:gd fmla="*/ 1027 h 1476" name="T5"/>
              <a:gd fmla="*/ 142 w 458" name="T6"/>
              <a:gd fmla="*/ 1022 h 1476" name="T7"/>
              <a:gd fmla="*/ 242 w 458" name="T8"/>
              <a:gd fmla="*/ 6 h 1476" name="T9"/>
              <a:gd fmla="*/ 288 w 458" name="T10"/>
              <a:gd fmla="*/ 42 h 1476" name="T11"/>
              <a:gd fmla="*/ 292 w 458" name="T12"/>
              <a:gd fmla="*/ 86 h 1476" name="T13"/>
              <a:gd fmla="*/ 296 w 458" name="T14"/>
              <a:gd fmla="*/ 112 h 1476" name="T15"/>
              <a:gd fmla="*/ 280 w 458" name="T16"/>
              <a:gd fmla="*/ 148 h 1476" name="T17"/>
              <a:gd fmla="*/ 283 w 458" name="T18"/>
              <a:gd fmla="*/ 202 h 1476" name="T19"/>
              <a:gd fmla="*/ 222 w 458" name="T20"/>
              <a:gd fmla="*/ 254 h 1476" name="T21"/>
              <a:gd fmla="*/ 224 w 458" name="T22"/>
              <a:gd fmla="*/ 265 h 1476" name="T23"/>
              <a:gd fmla="*/ 214 w 458" name="T24"/>
              <a:gd fmla="*/ 278 h 1476" name="T25"/>
              <a:gd fmla="*/ 209 w 458" name="T26"/>
              <a:gd fmla="*/ 308 h 1476" name="T27"/>
              <a:gd fmla="*/ 318 w 458" name="T28"/>
              <a:gd fmla="*/ 226 h 1476" name="T29"/>
              <a:gd fmla="*/ 446 w 458" name="T30"/>
              <a:gd fmla="*/ 434 h 1476" name="T31"/>
              <a:gd fmla="*/ 453 w 458" name="T32"/>
              <a:gd fmla="*/ 567 h 1476" name="T33"/>
              <a:gd fmla="*/ 389 w 458" name="T34"/>
              <a:gd fmla="*/ 607 h 1476" name="T35"/>
              <a:gd fmla="*/ 381 w 458" name="T36"/>
              <a:gd fmla="*/ 663 h 1476" name="T37"/>
              <a:gd fmla="*/ 369 w 458" name="T38"/>
              <a:gd fmla="*/ 751 h 1476" name="T39"/>
              <a:gd fmla="*/ 356 w 458" name="T40"/>
              <a:gd fmla="*/ 853 h 1476" name="T41"/>
              <a:gd fmla="*/ 334 w 458" name="T42"/>
              <a:gd fmla="*/ 908 h 1476" name="T43"/>
              <a:gd fmla="*/ 324 w 458" name="T44"/>
              <a:gd fmla="*/ 1113 h 1476" name="T45"/>
              <a:gd fmla="*/ 343 w 458" name="T46"/>
              <a:gd fmla="*/ 1179 h 1476" name="T47"/>
              <a:gd fmla="*/ 331 w 458" name="T48"/>
              <a:gd fmla="*/ 1196 h 1476" name="T49"/>
              <a:gd fmla="*/ 336 w 458" name="T50"/>
              <a:gd fmla="*/ 1206 h 1476" name="T51"/>
              <a:gd fmla="*/ 328 w 458" name="T52"/>
              <a:gd fmla="*/ 1219 h 1476" name="T53"/>
              <a:gd fmla="*/ 353 w 458" name="T54"/>
              <a:gd fmla="*/ 1232 h 1476" name="T55"/>
              <a:gd fmla="*/ 355 w 458" name="T56"/>
              <a:gd fmla="*/ 1285 h 1476" name="T57"/>
              <a:gd fmla="*/ 343 w 458" name="T58"/>
              <a:gd fmla="*/ 1375 h 1476" name="T59"/>
              <a:gd fmla="*/ 298 w 458" name="T60"/>
              <a:gd fmla="*/ 1467 h 1476" name="T61"/>
              <a:gd fmla="*/ 272 w 458" name="T62"/>
              <a:gd fmla="*/ 1452 h 1476" name="T63"/>
              <a:gd fmla="*/ 283 w 458" name="T64"/>
              <a:gd fmla="*/ 1383 h 1476" name="T65"/>
              <a:gd fmla="*/ 258 w 458" name="T66"/>
              <a:gd fmla="*/ 1366 h 1476" name="T67"/>
              <a:gd fmla="*/ 230 w 458" name="T68"/>
              <a:gd fmla="*/ 1413 h 1476" name="T69"/>
              <a:gd fmla="*/ 187 w 458" name="T70"/>
              <a:gd fmla="*/ 1467 h 1476" name="T71"/>
              <a:gd fmla="*/ 140 w 458" name="T72"/>
              <a:gd fmla="*/ 1471 h 1476" name="T73"/>
              <a:gd fmla="*/ 142 w 458" name="T74"/>
              <a:gd fmla="*/ 1414 h 1476" name="T75"/>
              <a:gd fmla="*/ 154 w 458" name="T76"/>
              <a:gd fmla="*/ 1354 h 1476" name="T77"/>
              <a:gd fmla="*/ 169 w 458" name="T78"/>
              <a:gd fmla="*/ 1299 h 1476" name="T79"/>
              <a:gd fmla="*/ 166 w 458" name="T80"/>
              <a:gd fmla="*/ 1258 h 1476" name="T81"/>
              <a:gd fmla="*/ 102 w 458" name="T82"/>
              <a:gd fmla="*/ 1175 h 1476" name="T83"/>
              <a:gd fmla="*/ 1 w 458" name="T84"/>
              <a:gd fmla="*/ 1046 h 1476" name="T85"/>
              <a:gd fmla="*/ 18 w 458" name="T86"/>
              <a:gd fmla="*/ 807 h 1476" name="T87"/>
              <a:gd fmla="*/ 7 w 458" name="T88"/>
              <a:gd fmla="*/ 724 h 1476" name="T89"/>
              <a:gd fmla="*/ 21 w 458" name="T90"/>
              <a:gd fmla="*/ 612 h 1476" name="T91"/>
              <a:gd fmla="*/ 19 w 458" name="T92"/>
              <a:gd fmla="*/ 550 h 1476" name="T93"/>
              <a:gd fmla="*/ 13 w 458" name="T94"/>
              <a:gd fmla="*/ 463 h 1476" name="T95"/>
              <a:gd fmla="*/ 31 w 458" name="T96"/>
              <a:gd fmla="*/ 412 h 1476" name="T97"/>
              <a:gd fmla="*/ 48 w 458" name="T98"/>
              <a:gd fmla="*/ 277 h 1476" name="T99"/>
              <a:gd fmla="*/ 127 w 458" name="T100"/>
              <a:gd fmla="*/ 235 h 1476" name="T101"/>
              <a:gd fmla="*/ 146 w 458" name="T102"/>
              <a:gd fmla="*/ 443 h 1476" name="T103"/>
              <a:gd fmla="*/ 196 w 458" name="T104"/>
              <a:gd fmla="*/ 257 h 1476" name="T105"/>
              <a:gd fmla="*/ 208 w 458" name="T106"/>
              <a:gd fmla="*/ 248 h 1476" name="T107"/>
              <a:gd fmla="*/ 172 w 458" name="T108"/>
              <a:gd fmla="*/ 194 h 1476" name="T109"/>
              <a:gd fmla="*/ 131 w 458" name="T110"/>
              <a:gd fmla="*/ 117 h 1476" name="T111"/>
              <a:gd fmla="*/ 137 w 458" name="T112"/>
              <a:gd fmla="*/ 95 h 1476" name="T113"/>
              <a:gd fmla="*/ 133 w 458" name="T114"/>
              <a:gd fmla="*/ 69 h 1476" name="T115"/>
              <a:gd fmla="*/ 157 w 458" name="T116"/>
              <a:gd fmla="*/ 16 h 1476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1476" w="458">
                <a:moveTo>
                  <a:pt x="146" y="1027"/>
                </a:moveTo>
                <a:lnTo>
                  <a:pt x="146" y="1027"/>
                </a:lnTo>
                <a:lnTo>
                  <a:pt x="148" y="1028"/>
                </a:lnTo>
                <a:lnTo>
                  <a:pt x="149" y="1029"/>
                </a:lnTo>
                <a:lnTo>
                  <a:pt x="149" y="1031"/>
                </a:lnTo>
                <a:lnTo>
                  <a:pt x="150" y="1033"/>
                </a:lnTo>
                <a:lnTo>
                  <a:pt x="150" y="1035"/>
                </a:lnTo>
                <a:lnTo>
                  <a:pt x="150" y="1036"/>
                </a:lnTo>
                <a:lnTo>
                  <a:pt x="150" y="1037"/>
                </a:lnTo>
                <a:lnTo>
                  <a:pt x="149" y="1037"/>
                </a:lnTo>
                <a:lnTo>
                  <a:pt x="148" y="1036"/>
                </a:lnTo>
                <a:lnTo>
                  <a:pt x="146" y="1033"/>
                </a:lnTo>
                <a:lnTo>
                  <a:pt x="145" y="1029"/>
                </a:lnTo>
                <a:lnTo>
                  <a:pt x="145" y="1027"/>
                </a:lnTo>
                <a:lnTo>
                  <a:pt x="146" y="1027"/>
                </a:lnTo>
                <a:close/>
                <a:moveTo>
                  <a:pt x="169" y="931"/>
                </a:moveTo>
                <a:lnTo>
                  <a:pt x="140" y="989"/>
                </a:lnTo>
                <a:lnTo>
                  <a:pt x="137" y="1001"/>
                </a:lnTo>
                <a:lnTo>
                  <a:pt x="138" y="1011"/>
                </a:lnTo>
                <a:lnTo>
                  <a:pt x="142" y="1022"/>
                </a:lnTo>
                <a:lnTo>
                  <a:pt x="146" y="1033"/>
                </a:lnTo>
                <a:lnTo>
                  <a:pt x="183" y="1080"/>
                </a:lnTo>
                <a:lnTo>
                  <a:pt x="169" y="931"/>
                </a:lnTo>
                <a:close/>
                <a:moveTo>
                  <a:pt x="220" y="0"/>
                </a:moveTo>
                <a:lnTo>
                  <a:pt x="242" y="6"/>
                </a:lnTo>
                <a:lnTo>
                  <a:pt x="254" y="10"/>
                </a:lnTo>
                <a:lnTo>
                  <a:pt x="267" y="15"/>
                </a:lnTo>
                <a:lnTo>
                  <a:pt x="277" y="23"/>
                </a:lnTo>
                <a:lnTo>
                  <a:pt x="285" y="32"/>
                </a:lnTo>
                <a:lnTo>
                  <a:pt x="288" y="42"/>
                </a:lnTo>
                <a:lnTo>
                  <a:pt x="289" y="53"/>
                </a:lnTo>
                <a:lnTo>
                  <a:pt x="292" y="65"/>
                </a:lnTo>
                <a:lnTo>
                  <a:pt x="294" y="71"/>
                </a:lnTo>
                <a:lnTo>
                  <a:pt x="293" y="79"/>
                </a:lnTo>
                <a:lnTo>
                  <a:pt x="292" y="86"/>
                </a:lnTo>
                <a:lnTo>
                  <a:pt x="292" y="91"/>
                </a:lnTo>
                <a:lnTo>
                  <a:pt x="293" y="95"/>
                </a:lnTo>
                <a:lnTo>
                  <a:pt x="296" y="100"/>
                </a:lnTo>
                <a:lnTo>
                  <a:pt x="296" y="105"/>
                </a:lnTo>
                <a:lnTo>
                  <a:pt x="296" y="112"/>
                </a:lnTo>
                <a:lnTo>
                  <a:pt x="293" y="122"/>
                </a:lnTo>
                <a:lnTo>
                  <a:pt x="289" y="131"/>
                </a:lnTo>
                <a:lnTo>
                  <a:pt x="284" y="138"/>
                </a:lnTo>
                <a:lnTo>
                  <a:pt x="280" y="138"/>
                </a:lnTo>
                <a:lnTo>
                  <a:pt x="280" y="148"/>
                </a:lnTo>
                <a:lnTo>
                  <a:pt x="279" y="160"/>
                </a:lnTo>
                <a:lnTo>
                  <a:pt x="275" y="172"/>
                </a:lnTo>
                <a:lnTo>
                  <a:pt x="273" y="182"/>
                </a:lnTo>
                <a:lnTo>
                  <a:pt x="276" y="193"/>
                </a:lnTo>
                <a:lnTo>
                  <a:pt x="283" y="202"/>
                </a:lnTo>
                <a:lnTo>
                  <a:pt x="220" y="247"/>
                </a:lnTo>
                <a:lnTo>
                  <a:pt x="218" y="248"/>
                </a:lnTo>
                <a:lnTo>
                  <a:pt x="218" y="250"/>
                </a:lnTo>
                <a:lnTo>
                  <a:pt x="220" y="252"/>
                </a:lnTo>
                <a:lnTo>
                  <a:pt x="222" y="254"/>
                </a:lnTo>
                <a:lnTo>
                  <a:pt x="224" y="256"/>
                </a:lnTo>
                <a:lnTo>
                  <a:pt x="225" y="257"/>
                </a:lnTo>
                <a:lnTo>
                  <a:pt x="226" y="260"/>
                </a:lnTo>
                <a:lnTo>
                  <a:pt x="225" y="261"/>
                </a:lnTo>
                <a:lnTo>
                  <a:pt x="224" y="265"/>
                </a:lnTo>
                <a:lnTo>
                  <a:pt x="222" y="268"/>
                </a:lnTo>
                <a:lnTo>
                  <a:pt x="221" y="270"/>
                </a:lnTo>
                <a:lnTo>
                  <a:pt x="220" y="271"/>
                </a:lnTo>
                <a:lnTo>
                  <a:pt x="217" y="275"/>
                </a:lnTo>
                <a:lnTo>
                  <a:pt x="214" y="278"/>
                </a:lnTo>
                <a:lnTo>
                  <a:pt x="213" y="279"/>
                </a:lnTo>
                <a:lnTo>
                  <a:pt x="212" y="282"/>
                </a:lnTo>
                <a:lnTo>
                  <a:pt x="210" y="286"/>
                </a:lnTo>
                <a:lnTo>
                  <a:pt x="210" y="291"/>
                </a:lnTo>
                <a:lnTo>
                  <a:pt x="209" y="308"/>
                </a:lnTo>
                <a:lnTo>
                  <a:pt x="208" y="343"/>
                </a:lnTo>
                <a:lnTo>
                  <a:pt x="204" y="423"/>
                </a:lnTo>
                <a:lnTo>
                  <a:pt x="285" y="206"/>
                </a:lnTo>
                <a:lnTo>
                  <a:pt x="301" y="218"/>
                </a:lnTo>
                <a:lnTo>
                  <a:pt x="318" y="226"/>
                </a:lnTo>
                <a:lnTo>
                  <a:pt x="335" y="232"/>
                </a:lnTo>
                <a:lnTo>
                  <a:pt x="353" y="240"/>
                </a:lnTo>
                <a:lnTo>
                  <a:pt x="393" y="256"/>
                </a:lnTo>
                <a:lnTo>
                  <a:pt x="431" y="274"/>
                </a:lnTo>
                <a:lnTo>
                  <a:pt x="446" y="434"/>
                </a:lnTo>
                <a:lnTo>
                  <a:pt x="454" y="514"/>
                </a:lnTo>
                <a:lnTo>
                  <a:pt x="457" y="527"/>
                </a:lnTo>
                <a:lnTo>
                  <a:pt x="458" y="541"/>
                </a:lnTo>
                <a:lnTo>
                  <a:pt x="457" y="554"/>
                </a:lnTo>
                <a:lnTo>
                  <a:pt x="453" y="567"/>
                </a:lnTo>
                <a:lnTo>
                  <a:pt x="442" y="578"/>
                </a:lnTo>
                <a:lnTo>
                  <a:pt x="429" y="587"/>
                </a:lnTo>
                <a:lnTo>
                  <a:pt x="416" y="593"/>
                </a:lnTo>
                <a:lnTo>
                  <a:pt x="402" y="600"/>
                </a:lnTo>
                <a:lnTo>
                  <a:pt x="389" y="607"/>
                </a:lnTo>
                <a:lnTo>
                  <a:pt x="378" y="617"/>
                </a:lnTo>
                <a:lnTo>
                  <a:pt x="376" y="625"/>
                </a:lnTo>
                <a:lnTo>
                  <a:pt x="376" y="637"/>
                </a:lnTo>
                <a:lnTo>
                  <a:pt x="378" y="651"/>
                </a:lnTo>
                <a:lnTo>
                  <a:pt x="381" y="663"/>
                </a:lnTo>
                <a:lnTo>
                  <a:pt x="382" y="673"/>
                </a:lnTo>
                <a:lnTo>
                  <a:pt x="381" y="690"/>
                </a:lnTo>
                <a:lnTo>
                  <a:pt x="377" y="707"/>
                </a:lnTo>
                <a:lnTo>
                  <a:pt x="373" y="723"/>
                </a:lnTo>
                <a:lnTo>
                  <a:pt x="369" y="751"/>
                </a:lnTo>
                <a:lnTo>
                  <a:pt x="370" y="778"/>
                </a:lnTo>
                <a:lnTo>
                  <a:pt x="372" y="804"/>
                </a:lnTo>
                <a:lnTo>
                  <a:pt x="368" y="832"/>
                </a:lnTo>
                <a:lnTo>
                  <a:pt x="362" y="844"/>
                </a:lnTo>
                <a:lnTo>
                  <a:pt x="356" y="853"/>
                </a:lnTo>
                <a:lnTo>
                  <a:pt x="347" y="861"/>
                </a:lnTo>
                <a:lnTo>
                  <a:pt x="339" y="870"/>
                </a:lnTo>
                <a:lnTo>
                  <a:pt x="335" y="880"/>
                </a:lnTo>
                <a:lnTo>
                  <a:pt x="334" y="893"/>
                </a:lnTo>
                <a:lnTo>
                  <a:pt x="334" y="908"/>
                </a:lnTo>
                <a:lnTo>
                  <a:pt x="334" y="921"/>
                </a:lnTo>
                <a:lnTo>
                  <a:pt x="334" y="933"/>
                </a:lnTo>
                <a:lnTo>
                  <a:pt x="327" y="1084"/>
                </a:lnTo>
                <a:lnTo>
                  <a:pt x="326" y="1099"/>
                </a:lnTo>
                <a:lnTo>
                  <a:pt x="324" y="1113"/>
                </a:lnTo>
                <a:lnTo>
                  <a:pt x="323" y="1128"/>
                </a:lnTo>
                <a:lnTo>
                  <a:pt x="323" y="1142"/>
                </a:lnTo>
                <a:lnTo>
                  <a:pt x="326" y="1156"/>
                </a:lnTo>
                <a:lnTo>
                  <a:pt x="332" y="1168"/>
                </a:lnTo>
                <a:lnTo>
                  <a:pt x="343" y="1179"/>
                </a:lnTo>
                <a:lnTo>
                  <a:pt x="340" y="1181"/>
                </a:lnTo>
                <a:lnTo>
                  <a:pt x="336" y="1184"/>
                </a:lnTo>
                <a:lnTo>
                  <a:pt x="334" y="1188"/>
                </a:lnTo>
                <a:lnTo>
                  <a:pt x="331" y="1192"/>
                </a:lnTo>
                <a:lnTo>
                  <a:pt x="331" y="1196"/>
                </a:lnTo>
                <a:lnTo>
                  <a:pt x="332" y="1197"/>
                </a:lnTo>
                <a:lnTo>
                  <a:pt x="334" y="1200"/>
                </a:lnTo>
                <a:lnTo>
                  <a:pt x="335" y="1201"/>
                </a:lnTo>
                <a:lnTo>
                  <a:pt x="336" y="1204"/>
                </a:lnTo>
                <a:lnTo>
                  <a:pt x="336" y="1206"/>
                </a:lnTo>
                <a:lnTo>
                  <a:pt x="336" y="1209"/>
                </a:lnTo>
                <a:lnTo>
                  <a:pt x="334" y="1211"/>
                </a:lnTo>
                <a:lnTo>
                  <a:pt x="332" y="1214"/>
                </a:lnTo>
                <a:lnTo>
                  <a:pt x="330" y="1217"/>
                </a:lnTo>
                <a:lnTo>
                  <a:pt x="328" y="1219"/>
                </a:lnTo>
                <a:lnTo>
                  <a:pt x="328" y="1222"/>
                </a:lnTo>
                <a:lnTo>
                  <a:pt x="331" y="1224"/>
                </a:lnTo>
                <a:lnTo>
                  <a:pt x="338" y="1228"/>
                </a:lnTo>
                <a:lnTo>
                  <a:pt x="345" y="1230"/>
                </a:lnTo>
                <a:lnTo>
                  <a:pt x="353" y="1232"/>
                </a:lnTo>
                <a:lnTo>
                  <a:pt x="358" y="1239"/>
                </a:lnTo>
                <a:lnTo>
                  <a:pt x="361" y="1248"/>
                </a:lnTo>
                <a:lnTo>
                  <a:pt x="360" y="1258"/>
                </a:lnTo>
                <a:lnTo>
                  <a:pt x="358" y="1268"/>
                </a:lnTo>
                <a:lnTo>
                  <a:pt x="355" y="1285"/>
                </a:lnTo>
                <a:lnTo>
                  <a:pt x="351" y="1303"/>
                </a:lnTo>
                <a:lnTo>
                  <a:pt x="347" y="1320"/>
                </a:lnTo>
                <a:lnTo>
                  <a:pt x="347" y="1338"/>
                </a:lnTo>
                <a:lnTo>
                  <a:pt x="347" y="1358"/>
                </a:lnTo>
                <a:lnTo>
                  <a:pt x="343" y="1375"/>
                </a:lnTo>
                <a:lnTo>
                  <a:pt x="336" y="1392"/>
                </a:lnTo>
                <a:lnTo>
                  <a:pt x="327" y="1409"/>
                </a:lnTo>
                <a:lnTo>
                  <a:pt x="314" y="1434"/>
                </a:lnTo>
                <a:lnTo>
                  <a:pt x="303" y="1459"/>
                </a:lnTo>
                <a:lnTo>
                  <a:pt x="298" y="1467"/>
                </a:lnTo>
                <a:lnTo>
                  <a:pt x="293" y="1473"/>
                </a:lnTo>
                <a:lnTo>
                  <a:pt x="288" y="1476"/>
                </a:lnTo>
                <a:lnTo>
                  <a:pt x="281" y="1474"/>
                </a:lnTo>
                <a:lnTo>
                  <a:pt x="276" y="1465"/>
                </a:lnTo>
                <a:lnTo>
                  <a:pt x="272" y="1452"/>
                </a:lnTo>
                <a:lnTo>
                  <a:pt x="272" y="1438"/>
                </a:lnTo>
                <a:lnTo>
                  <a:pt x="275" y="1423"/>
                </a:lnTo>
                <a:lnTo>
                  <a:pt x="277" y="1409"/>
                </a:lnTo>
                <a:lnTo>
                  <a:pt x="280" y="1396"/>
                </a:lnTo>
                <a:lnTo>
                  <a:pt x="283" y="1383"/>
                </a:lnTo>
                <a:lnTo>
                  <a:pt x="280" y="1368"/>
                </a:lnTo>
                <a:lnTo>
                  <a:pt x="273" y="1355"/>
                </a:lnTo>
                <a:lnTo>
                  <a:pt x="265" y="1344"/>
                </a:lnTo>
                <a:lnTo>
                  <a:pt x="263" y="1354"/>
                </a:lnTo>
                <a:lnTo>
                  <a:pt x="258" y="1366"/>
                </a:lnTo>
                <a:lnTo>
                  <a:pt x="250" y="1376"/>
                </a:lnTo>
                <a:lnTo>
                  <a:pt x="241" y="1384"/>
                </a:lnTo>
                <a:lnTo>
                  <a:pt x="229" y="1385"/>
                </a:lnTo>
                <a:lnTo>
                  <a:pt x="233" y="1399"/>
                </a:lnTo>
                <a:lnTo>
                  <a:pt x="230" y="1413"/>
                </a:lnTo>
                <a:lnTo>
                  <a:pt x="222" y="1426"/>
                </a:lnTo>
                <a:lnTo>
                  <a:pt x="214" y="1439"/>
                </a:lnTo>
                <a:lnTo>
                  <a:pt x="205" y="1450"/>
                </a:lnTo>
                <a:lnTo>
                  <a:pt x="196" y="1460"/>
                </a:lnTo>
                <a:lnTo>
                  <a:pt x="187" y="1467"/>
                </a:lnTo>
                <a:lnTo>
                  <a:pt x="176" y="1471"/>
                </a:lnTo>
                <a:lnTo>
                  <a:pt x="162" y="1472"/>
                </a:lnTo>
                <a:lnTo>
                  <a:pt x="157" y="1472"/>
                </a:lnTo>
                <a:lnTo>
                  <a:pt x="149" y="1472"/>
                </a:lnTo>
                <a:lnTo>
                  <a:pt x="140" y="1471"/>
                </a:lnTo>
                <a:lnTo>
                  <a:pt x="131" y="1469"/>
                </a:lnTo>
                <a:lnTo>
                  <a:pt x="124" y="1465"/>
                </a:lnTo>
                <a:lnTo>
                  <a:pt x="123" y="1461"/>
                </a:lnTo>
                <a:lnTo>
                  <a:pt x="131" y="1438"/>
                </a:lnTo>
                <a:lnTo>
                  <a:pt x="142" y="1414"/>
                </a:lnTo>
                <a:lnTo>
                  <a:pt x="154" y="1392"/>
                </a:lnTo>
                <a:lnTo>
                  <a:pt x="157" y="1382"/>
                </a:lnTo>
                <a:lnTo>
                  <a:pt x="157" y="1372"/>
                </a:lnTo>
                <a:lnTo>
                  <a:pt x="155" y="1365"/>
                </a:lnTo>
                <a:lnTo>
                  <a:pt x="154" y="1354"/>
                </a:lnTo>
                <a:lnTo>
                  <a:pt x="154" y="1340"/>
                </a:lnTo>
                <a:lnTo>
                  <a:pt x="158" y="1327"/>
                </a:lnTo>
                <a:lnTo>
                  <a:pt x="163" y="1313"/>
                </a:lnTo>
                <a:lnTo>
                  <a:pt x="166" y="1306"/>
                </a:lnTo>
                <a:lnTo>
                  <a:pt x="169" y="1299"/>
                </a:lnTo>
                <a:lnTo>
                  <a:pt x="167" y="1294"/>
                </a:lnTo>
                <a:lnTo>
                  <a:pt x="163" y="1287"/>
                </a:lnTo>
                <a:lnTo>
                  <a:pt x="161" y="1277"/>
                </a:lnTo>
                <a:lnTo>
                  <a:pt x="163" y="1268"/>
                </a:lnTo>
                <a:lnTo>
                  <a:pt x="166" y="1258"/>
                </a:lnTo>
                <a:lnTo>
                  <a:pt x="165" y="1249"/>
                </a:lnTo>
                <a:lnTo>
                  <a:pt x="157" y="1236"/>
                </a:lnTo>
                <a:lnTo>
                  <a:pt x="146" y="1226"/>
                </a:lnTo>
                <a:lnTo>
                  <a:pt x="136" y="1214"/>
                </a:lnTo>
                <a:lnTo>
                  <a:pt x="102" y="1175"/>
                </a:lnTo>
                <a:lnTo>
                  <a:pt x="32" y="1096"/>
                </a:lnTo>
                <a:lnTo>
                  <a:pt x="22" y="1084"/>
                </a:lnTo>
                <a:lnTo>
                  <a:pt x="11" y="1073"/>
                </a:lnTo>
                <a:lnTo>
                  <a:pt x="4" y="1060"/>
                </a:lnTo>
                <a:lnTo>
                  <a:pt x="1" y="1046"/>
                </a:lnTo>
                <a:lnTo>
                  <a:pt x="0" y="1032"/>
                </a:lnTo>
                <a:lnTo>
                  <a:pt x="1" y="1018"/>
                </a:lnTo>
                <a:lnTo>
                  <a:pt x="9" y="918"/>
                </a:lnTo>
                <a:lnTo>
                  <a:pt x="13" y="863"/>
                </a:lnTo>
                <a:lnTo>
                  <a:pt x="18" y="807"/>
                </a:lnTo>
                <a:lnTo>
                  <a:pt x="21" y="783"/>
                </a:lnTo>
                <a:lnTo>
                  <a:pt x="22" y="760"/>
                </a:lnTo>
                <a:lnTo>
                  <a:pt x="18" y="748"/>
                </a:lnTo>
                <a:lnTo>
                  <a:pt x="11" y="736"/>
                </a:lnTo>
                <a:lnTo>
                  <a:pt x="7" y="724"/>
                </a:lnTo>
                <a:lnTo>
                  <a:pt x="7" y="698"/>
                </a:lnTo>
                <a:lnTo>
                  <a:pt x="13" y="675"/>
                </a:lnTo>
                <a:lnTo>
                  <a:pt x="18" y="650"/>
                </a:lnTo>
                <a:lnTo>
                  <a:pt x="22" y="625"/>
                </a:lnTo>
                <a:lnTo>
                  <a:pt x="21" y="612"/>
                </a:lnTo>
                <a:lnTo>
                  <a:pt x="18" y="600"/>
                </a:lnTo>
                <a:lnTo>
                  <a:pt x="21" y="587"/>
                </a:lnTo>
                <a:lnTo>
                  <a:pt x="22" y="574"/>
                </a:lnTo>
                <a:lnTo>
                  <a:pt x="22" y="563"/>
                </a:lnTo>
                <a:lnTo>
                  <a:pt x="19" y="550"/>
                </a:lnTo>
                <a:lnTo>
                  <a:pt x="14" y="532"/>
                </a:lnTo>
                <a:lnTo>
                  <a:pt x="10" y="512"/>
                </a:lnTo>
                <a:lnTo>
                  <a:pt x="9" y="493"/>
                </a:lnTo>
                <a:lnTo>
                  <a:pt x="11" y="473"/>
                </a:lnTo>
                <a:lnTo>
                  <a:pt x="13" y="463"/>
                </a:lnTo>
                <a:lnTo>
                  <a:pt x="14" y="452"/>
                </a:lnTo>
                <a:lnTo>
                  <a:pt x="17" y="442"/>
                </a:lnTo>
                <a:lnTo>
                  <a:pt x="22" y="431"/>
                </a:lnTo>
                <a:lnTo>
                  <a:pt x="27" y="422"/>
                </a:lnTo>
                <a:lnTo>
                  <a:pt x="31" y="412"/>
                </a:lnTo>
                <a:lnTo>
                  <a:pt x="39" y="362"/>
                </a:lnTo>
                <a:lnTo>
                  <a:pt x="45" y="312"/>
                </a:lnTo>
                <a:lnTo>
                  <a:pt x="45" y="302"/>
                </a:lnTo>
                <a:lnTo>
                  <a:pt x="45" y="288"/>
                </a:lnTo>
                <a:lnTo>
                  <a:pt x="48" y="277"/>
                </a:lnTo>
                <a:lnTo>
                  <a:pt x="52" y="266"/>
                </a:lnTo>
                <a:lnTo>
                  <a:pt x="59" y="257"/>
                </a:lnTo>
                <a:lnTo>
                  <a:pt x="79" y="247"/>
                </a:lnTo>
                <a:lnTo>
                  <a:pt x="103" y="239"/>
                </a:lnTo>
                <a:lnTo>
                  <a:pt x="127" y="235"/>
                </a:lnTo>
                <a:lnTo>
                  <a:pt x="152" y="231"/>
                </a:lnTo>
                <a:lnTo>
                  <a:pt x="174" y="226"/>
                </a:lnTo>
                <a:lnTo>
                  <a:pt x="165" y="298"/>
                </a:lnTo>
                <a:lnTo>
                  <a:pt x="154" y="371"/>
                </a:lnTo>
                <a:lnTo>
                  <a:pt x="146" y="443"/>
                </a:lnTo>
                <a:lnTo>
                  <a:pt x="184" y="317"/>
                </a:lnTo>
                <a:lnTo>
                  <a:pt x="190" y="299"/>
                </a:lnTo>
                <a:lnTo>
                  <a:pt x="195" y="281"/>
                </a:lnTo>
                <a:lnTo>
                  <a:pt x="195" y="261"/>
                </a:lnTo>
                <a:lnTo>
                  <a:pt x="196" y="257"/>
                </a:lnTo>
                <a:lnTo>
                  <a:pt x="196" y="254"/>
                </a:lnTo>
                <a:lnTo>
                  <a:pt x="199" y="252"/>
                </a:lnTo>
                <a:lnTo>
                  <a:pt x="201" y="250"/>
                </a:lnTo>
                <a:lnTo>
                  <a:pt x="204" y="249"/>
                </a:lnTo>
                <a:lnTo>
                  <a:pt x="208" y="248"/>
                </a:lnTo>
                <a:lnTo>
                  <a:pt x="197" y="241"/>
                </a:lnTo>
                <a:lnTo>
                  <a:pt x="187" y="233"/>
                </a:lnTo>
                <a:lnTo>
                  <a:pt x="179" y="223"/>
                </a:lnTo>
                <a:lnTo>
                  <a:pt x="175" y="210"/>
                </a:lnTo>
                <a:lnTo>
                  <a:pt x="172" y="194"/>
                </a:lnTo>
                <a:lnTo>
                  <a:pt x="169" y="180"/>
                </a:lnTo>
                <a:lnTo>
                  <a:pt x="159" y="164"/>
                </a:lnTo>
                <a:lnTo>
                  <a:pt x="148" y="150"/>
                </a:lnTo>
                <a:lnTo>
                  <a:pt x="137" y="134"/>
                </a:lnTo>
                <a:lnTo>
                  <a:pt x="131" y="117"/>
                </a:lnTo>
                <a:lnTo>
                  <a:pt x="129" y="99"/>
                </a:lnTo>
                <a:lnTo>
                  <a:pt x="133" y="100"/>
                </a:lnTo>
                <a:lnTo>
                  <a:pt x="136" y="99"/>
                </a:lnTo>
                <a:lnTo>
                  <a:pt x="137" y="97"/>
                </a:lnTo>
                <a:lnTo>
                  <a:pt x="137" y="95"/>
                </a:lnTo>
                <a:lnTo>
                  <a:pt x="137" y="92"/>
                </a:lnTo>
                <a:lnTo>
                  <a:pt x="137" y="88"/>
                </a:lnTo>
                <a:lnTo>
                  <a:pt x="137" y="86"/>
                </a:lnTo>
                <a:lnTo>
                  <a:pt x="136" y="82"/>
                </a:lnTo>
                <a:lnTo>
                  <a:pt x="133" y="69"/>
                </a:lnTo>
                <a:lnTo>
                  <a:pt x="132" y="55"/>
                </a:lnTo>
                <a:lnTo>
                  <a:pt x="133" y="44"/>
                </a:lnTo>
                <a:lnTo>
                  <a:pt x="138" y="33"/>
                </a:lnTo>
                <a:lnTo>
                  <a:pt x="146" y="24"/>
                </a:lnTo>
                <a:lnTo>
                  <a:pt x="157" y="16"/>
                </a:lnTo>
                <a:lnTo>
                  <a:pt x="176" y="6"/>
                </a:lnTo>
                <a:lnTo>
                  <a:pt x="199" y="0"/>
                </a:lnTo>
                <a:lnTo>
                  <a:pt x="220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92" name="Rectangle 91"/>
          <p:cNvSpPr/>
          <p:nvPr/>
        </p:nvSpPr>
        <p:spPr>
          <a:xfrm rot="20700000">
            <a:off x="3089157" y="2575796"/>
            <a:ext cx="57975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300" sz="24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663011" y="3349216"/>
            <a:ext cx="57975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300" sz="240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94" name="Rectangle 93"/>
          <p:cNvSpPr/>
          <p:nvPr/>
        </p:nvSpPr>
        <p:spPr>
          <a:xfrm>
            <a:off x="3871117" y="4180705"/>
            <a:ext cx="57975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300" sz="2400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663011" y="5010904"/>
            <a:ext cx="579755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pc="300" sz="2400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grpSp>
        <p:nvGrpSpPr>
          <p:cNvPr id="96" name="Group 95"/>
          <p:cNvGrpSpPr/>
          <p:nvPr/>
        </p:nvGrpSpPr>
        <p:grpSpPr>
          <a:xfrm rot="20700000">
            <a:off x="5819585" y="1953484"/>
            <a:ext cx="320604" cy="330991"/>
            <a:chOff x="-3343275" y="-307975"/>
            <a:chExt cx="735013" cy="758826"/>
          </a:xfrm>
          <a:solidFill>
            <a:schemeClr val="bg1"/>
          </a:solidFill>
        </p:grpSpPr>
        <p:sp>
          <p:nvSpPr>
            <p:cNvPr id="97" name="Freeform 659"/>
            <p:cNvSpPr>
              <a:spLocks noEditPoints="1"/>
            </p:cNvSpPr>
            <p:nvPr/>
          </p:nvSpPr>
          <p:spPr bwMode="auto">
            <a:xfrm>
              <a:off x="-3343275" y="-307975"/>
              <a:ext cx="735013" cy="758826"/>
            </a:xfrm>
            <a:custGeom>
              <a:gdLst>
                <a:gd fmla="*/ 1152 w 3243" name="T0"/>
                <a:gd fmla="*/ 325 h 3345" name="T1"/>
                <a:gd fmla="*/ 831 w 3243" name="T2"/>
                <a:gd fmla="*/ 666 h 3345" name="T3"/>
                <a:gd fmla="*/ 1152 w 3243" name="T4"/>
                <a:gd fmla="*/ 666 h 3345" name="T5"/>
                <a:gd fmla="*/ 1152 w 3243" name="T6"/>
                <a:gd fmla="*/ 325 h 3345" name="T7"/>
                <a:gd fmla="*/ 1327 w 3243" name="T8"/>
                <a:gd fmla="*/ 177 h 3345" name="T9"/>
                <a:gd fmla="*/ 1327 w 3243" name="T10"/>
                <a:gd fmla="*/ 843 h 3345" name="T11"/>
                <a:gd fmla="*/ 666 w 3243" name="T12"/>
                <a:gd fmla="*/ 843 h 3345" name="T13"/>
                <a:gd fmla="*/ 666 w 3243" name="T14"/>
                <a:gd fmla="*/ 2095 h 3345" name="T15"/>
                <a:gd fmla="*/ 1622 w 3243" name="T16"/>
                <a:gd fmla="*/ 3020 h 3345" name="T17"/>
                <a:gd fmla="*/ 2578 w 3243" name="T18"/>
                <a:gd fmla="*/ 2095 h 3345" name="T19"/>
                <a:gd fmla="*/ 2578 w 3243" name="T20"/>
                <a:gd fmla="*/ 177 h 3345" name="T21"/>
                <a:gd fmla="*/ 1327 w 3243" name="T22"/>
                <a:gd fmla="*/ 177 h 3345" name="T23"/>
                <a:gd fmla="*/ 1216 w 3243" name="T24"/>
                <a:gd fmla="*/ 0 h 3345" name="T25"/>
                <a:gd fmla="*/ 2752 w 3243" name="T26"/>
                <a:gd fmla="*/ 0 h 3345" name="T27"/>
                <a:gd fmla="*/ 2752 w 3243" name="T28"/>
                <a:gd fmla="*/ 963 h 3345" name="T29"/>
                <a:gd fmla="*/ 3138 w 3243" name="T30"/>
                <a:gd fmla="*/ 1336 h 3345" name="T31"/>
                <a:gd fmla="*/ 2752 w 3243" name="T32"/>
                <a:gd fmla="*/ 1336 h 3345" name="T33"/>
                <a:gd fmla="*/ 2752 w 3243" name="T34"/>
                <a:gd fmla="*/ 1926 h 3345" name="T35"/>
                <a:gd fmla="*/ 3243 w 3243" name="T36"/>
                <a:gd fmla="*/ 1452 h 3345" name="T37"/>
                <a:gd fmla="*/ 3243 w 3243" name="T38"/>
                <a:gd fmla="*/ 3345 h 3345" name="T39"/>
                <a:gd fmla="*/ 0 w 3243" name="T40"/>
                <a:gd fmla="*/ 3345 h 3345" name="T41"/>
                <a:gd fmla="*/ 0 w 3243" name="T42"/>
                <a:gd fmla="*/ 1452 h 3345" name="T43"/>
                <a:gd fmla="*/ 491 w 3243" name="T44"/>
                <a:gd fmla="*/ 1926 h 3345" name="T45"/>
                <a:gd fmla="*/ 491 w 3243" name="T46"/>
                <a:gd fmla="*/ 1336 h 3345" name="T47"/>
                <a:gd fmla="*/ 106 w 3243" name="T48"/>
                <a:gd fmla="*/ 1336 h 3345" name="T49"/>
                <a:gd fmla="*/ 491 w 3243" name="T50"/>
                <a:gd fmla="*/ 963 h 3345" name="T51"/>
                <a:gd fmla="*/ 491 w 3243" name="T52"/>
                <a:gd fmla="*/ 772 h 3345" name="T53"/>
                <a:gd fmla="*/ 1216 w 3243" name="T54"/>
                <a:gd fmla="*/ 0 h 3345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3345" w="3243">
                  <a:moveTo>
                    <a:pt x="1152" y="325"/>
                  </a:moveTo>
                  <a:lnTo>
                    <a:pt x="831" y="666"/>
                  </a:lnTo>
                  <a:lnTo>
                    <a:pt x="1152" y="666"/>
                  </a:lnTo>
                  <a:lnTo>
                    <a:pt x="1152" y="325"/>
                  </a:lnTo>
                  <a:close/>
                  <a:moveTo>
                    <a:pt x="1327" y="177"/>
                  </a:moveTo>
                  <a:lnTo>
                    <a:pt x="1327" y="843"/>
                  </a:lnTo>
                  <a:lnTo>
                    <a:pt x="666" y="843"/>
                  </a:lnTo>
                  <a:lnTo>
                    <a:pt x="666" y="2095"/>
                  </a:lnTo>
                  <a:lnTo>
                    <a:pt x="1622" y="3020"/>
                  </a:lnTo>
                  <a:lnTo>
                    <a:pt x="2578" y="2095"/>
                  </a:lnTo>
                  <a:lnTo>
                    <a:pt x="2578" y="177"/>
                  </a:lnTo>
                  <a:lnTo>
                    <a:pt x="1327" y="177"/>
                  </a:lnTo>
                  <a:close/>
                  <a:moveTo>
                    <a:pt x="1216" y="0"/>
                  </a:moveTo>
                  <a:lnTo>
                    <a:pt x="2752" y="0"/>
                  </a:lnTo>
                  <a:lnTo>
                    <a:pt x="2752" y="963"/>
                  </a:lnTo>
                  <a:lnTo>
                    <a:pt x="3138" y="1336"/>
                  </a:lnTo>
                  <a:lnTo>
                    <a:pt x="2752" y="1336"/>
                  </a:lnTo>
                  <a:lnTo>
                    <a:pt x="2752" y="1926"/>
                  </a:lnTo>
                  <a:lnTo>
                    <a:pt x="3243" y="1452"/>
                  </a:lnTo>
                  <a:lnTo>
                    <a:pt x="3243" y="3345"/>
                  </a:lnTo>
                  <a:lnTo>
                    <a:pt x="0" y="3345"/>
                  </a:lnTo>
                  <a:lnTo>
                    <a:pt x="0" y="1452"/>
                  </a:lnTo>
                  <a:lnTo>
                    <a:pt x="491" y="1926"/>
                  </a:lnTo>
                  <a:lnTo>
                    <a:pt x="491" y="1336"/>
                  </a:lnTo>
                  <a:lnTo>
                    <a:pt x="106" y="1336"/>
                  </a:lnTo>
                  <a:lnTo>
                    <a:pt x="491" y="963"/>
                  </a:lnTo>
                  <a:lnTo>
                    <a:pt x="491" y="772"/>
                  </a:lnTo>
                  <a:lnTo>
                    <a:pt x="1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8" name="Rectangle 660"/>
            <p:cNvSpPr>
              <a:spLocks noChangeArrowheads="1"/>
            </p:cNvSpPr>
            <p:nvPr/>
          </p:nvSpPr>
          <p:spPr bwMode="auto">
            <a:xfrm>
              <a:off x="-3105150" y="-53975"/>
              <a:ext cx="261938" cy="492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9" name="Rectangle 661"/>
            <p:cNvSpPr>
              <a:spLocks noChangeArrowheads="1"/>
            </p:cNvSpPr>
            <p:nvPr/>
          </p:nvSpPr>
          <p:spPr bwMode="auto">
            <a:xfrm>
              <a:off x="-3105150" y="57150"/>
              <a:ext cx="261938" cy="492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01" name="Freeform 487"/>
          <p:cNvSpPr/>
          <p:nvPr/>
        </p:nvSpPr>
        <p:spPr bwMode="auto">
          <a:xfrm>
            <a:off x="6542637" y="3445868"/>
            <a:ext cx="305260" cy="326478"/>
          </a:xfrm>
          <a:custGeom>
            <a:gdLst>
              <a:gd fmla="*/ 3125 w 3125" name="T0"/>
              <a:gd fmla="*/ 0 h 3341" name="T1"/>
              <a:gd fmla="*/ 2382 w 3125" name="T2"/>
              <a:gd fmla="*/ 3107 h 3341" name="T3"/>
              <a:gd fmla="*/ 1782 w 3125" name="T4"/>
              <a:gd fmla="*/ 2722 h 3341" name="T5"/>
              <a:gd fmla="*/ 1272 w 3125" name="T6"/>
              <a:gd fmla="*/ 3341 h 3341" name="T7"/>
              <a:gd fmla="*/ 1272 w 3125" name="T8"/>
              <a:gd fmla="*/ 2367 h 3341" name="T9"/>
              <a:gd fmla="*/ 2369 w 3125" name="T10"/>
              <a:gd fmla="*/ 901 h 3341" name="T11"/>
              <a:gd fmla="*/ 907 w 3125" name="T12"/>
              <a:gd fmla="*/ 2157 h 3341" name="T13"/>
              <a:gd fmla="*/ 0 w 3125" name="T14"/>
              <a:gd fmla="*/ 1569 h 3341" name="T15"/>
              <a:gd fmla="*/ 3125 w 3125" name="T16"/>
              <a:gd fmla="*/ 0 h 3341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341" w="3125">
                <a:moveTo>
                  <a:pt x="3125" y="0"/>
                </a:moveTo>
                <a:lnTo>
                  <a:pt x="2382" y="3107"/>
                </a:lnTo>
                <a:lnTo>
                  <a:pt x="1782" y="2722"/>
                </a:lnTo>
                <a:lnTo>
                  <a:pt x="1272" y="3341"/>
                </a:lnTo>
                <a:lnTo>
                  <a:pt x="1272" y="2367"/>
                </a:lnTo>
                <a:lnTo>
                  <a:pt x="2369" y="901"/>
                </a:lnTo>
                <a:lnTo>
                  <a:pt x="907" y="2157"/>
                </a:lnTo>
                <a:lnTo>
                  <a:pt x="0" y="1569"/>
                </a:lnTo>
                <a:lnTo>
                  <a:pt x="3125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02" name="Freeform 1018"/>
          <p:cNvSpPr>
            <a:spLocks noEditPoints="1"/>
          </p:cNvSpPr>
          <p:nvPr/>
        </p:nvSpPr>
        <p:spPr bwMode="auto">
          <a:xfrm>
            <a:off x="6781424" y="4277768"/>
            <a:ext cx="305156" cy="316363"/>
          </a:xfrm>
          <a:custGeom>
            <a:gdLst>
              <a:gd fmla="*/ 1096 w 3186" name="T0"/>
              <a:gd fmla="*/ 376 h 3299" name="T1"/>
              <a:gd fmla="*/ 815 w 3186" name="T2"/>
              <a:gd fmla="*/ 495 h 3299" name="T3"/>
              <a:gd fmla="*/ 586 w 3186" name="T4"/>
              <a:gd fmla="*/ 692 h 3299" name="T5"/>
              <a:gd fmla="*/ 426 w 3186" name="T6"/>
              <a:gd fmla="*/ 949 h 3299" name="T7"/>
              <a:gd fmla="*/ 352 w 3186" name="T8"/>
              <a:gd fmla="*/ 1251 h 3299" name="T9"/>
              <a:gd fmla="*/ 376 w 3186" name="T10"/>
              <a:gd fmla="*/ 1568 h 3299" name="T11"/>
              <a:gd fmla="*/ 496 w 3186" name="T12"/>
              <a:gd fmla="*/ 1849 h 3299" name="T13"/>
              <a:gd fmla="*/ 692 w 3186" name="T14"/>
              <a:gd fmla="*/ 2079 h 3299" name="T15"/>
              <a:gd fmla="*/ 950 w 3186" name="T16"/>
              <a:gd fmla="*/ 2239 h 3299" name="T17"/>
              <a:gd fmla="*/ 1252 w 3186" name="T18"/>
              <a:gd fmla="*/ 2313 h 3299" name="T19"/>
              <a:gd fmla="*/ 1569 w 3186" name="T20"/>
              <a:gd fmla="*/ 2288 h 3299" name="T21"/>
              <a:gd fmla="*/ 1851 w 3186" name="T22"/>
              <a:gd fmla="*/ 2169 h 3299" name="T23"/>
              <a:gd fmla="*/ 2080 w 3186" name="T24"/>
              <a:gd fmla="*/ 1972 h 3299" name="T25"/>
              <a:gd fmla="*/ 2240 w 3186" name="T26"/>
              <a:gd fmla="*/ 1714 h 3299" name="T27"/>
              <a:gd fmla="*/ 2314 w 3186" name="T28"/>
              <a:gd fmla="*/ 1412 h 3299" name="T29"/>
              <a:gd fmla="*/ 2289 w 3186" name="T30"/>
              <a:gd fmla="*/ 1096 h 3299" name="T31"/>
              <a:gd fmla="*/ 2170 w 3186" name="T32"/>
              <a:gd fmla="*/ 813 h 3299" name="T33"/>
              <a:gd fmla="*/ 1973 w 3186" name="T34"/>
              <a:gd fmla="*/ 584 h 3299" name="T35"/>
              <a:gd fmla="*/ 1715 w 3186" name="T36"/>
              <a:gd fmla="*/ 425 h 3299" name="T37"/>
              <a:gd fmla="*/ 1413 w 3186" name="T38"/>
              <a:gd fmla="*/ 350 h 3299" name="T39"/>
              <a:gd fmla="*/ 1513 w 3186" name="T40"/>
              <a:gd fmla="*/ 12 h 3299" name="T41"/>
              <a:gd fmla="*/ 1851 w 3186" name="T42"/>
              <a:gd fmla="*/ 105 h 3299" name="T43"/>
              <a:gd fmla="*/ 2146 w 3186" name="T44"/>
              <a:gd fmla="*/ 278 h 3299" name="T45"/>
              <a:gd fmla="*/ 2388 w 3186" name="T46"/>
              <a:gd fmla="*/ 518 h 3299" name="T47"/>
              <a:gd fmla="*/ 2561 w 3186" name="T48"/>
              <a:gd fmla="*/ 813 h 3299" name="T49"/>
              <a:gd fmla="*/ 2653 w 3186" name="T50"/>
              <a:gd fmla="*/ 1151 h 3299" name="T51"/>
              <a:gd fmla="*/ 2655 w 3186" name="T52"/>
              <a:gd fmla="*/ 1502 h 3299" name="T53"/>
              <a:gd fmla="*/ 2570 w 3186" name="T54"/>
              <a:gd fmla="*/ 1827 h 3299" name="T55"/>
              <a:gd fmla="*/ 2405 w 3186" name="T56"/>
              <a:gd fmla="*/ 2122 h 3299" name="T57"/>
              <a:gd fmla="*/ 3173 w 3186" name="T58"/>
              <a:gd fmla="*/ 3056 h 3299" name="T59"/>
              <a:gd fmla="*/ 3180 w 3186" name="T60"/>
              <a:gd fmla="*/ 3172 h 3299" name="T61"/>
              <a:gd fmla="*/ 3113 w 3186" name="T62"/>
              <a:gd fmla="*/ 3267 h 3299" name="T63"/>
              <a:gd fmla="*/ 3013 w 3186" name="T64"/>
              <a:gd fmla="*/ 3299 h 3299" name="T65"/>
              <a:gd fmla="*/ 2909 w 3186" name="T66"/>
              <a:gd fmla="*/ 3264 h 3299" name="T67"/>
              <a:gd fmla="*/ 1957 w 3186" name="T68"/>
              <a:gd fmla="*/ 2508 h 3299" name="T69"/>
              <a:gd fmla="*/ 1655 w 3186" name="T70"/>
              <a:gd fmla="*/ 2625 h 3299" name="T71"/>
              <a:gd fmla="*/ 1333 w 3186" name="T72"/>
              <a:gd fmla="*/ 2664 h 3299" name="T73"/>
              <a:gd fmla="*/ 979 w 3186" name="T74"/>
              <a:gd fmla="*/ 2616 h 3299" name="T75"/>
              <a:gd fmla="*/ 661 w 3186" name="T76"/>
              <a:gd fmla="*/ 2481 h 3299" name="T77"/>
              <a:gd fmla="*/ 391 w 3186" name="T78"/>
              <a:gd fmla="*/ 2273 h 3299" name="T79"/>
              <a:gd fmla="*/ 183 w 3186" name="T80"/>
              <a:gd fmla="*/ 2003 h 3299" name="T81"/>
              <a:gd fmla="*/ 48 w 3186" name="T82"/>
              <a:gd fmla="*/ 1685 h 3299" name="T83"/>
              <a:gd fmla="*/ 0 w 3186" name="T84"/>
              <a:gd fmla="*/ 1332 h 3299" name="T85"/>
              <a:gd fmla="*/ 48 w 3186" name="T86"/>
              <a:gd fmla="*/ 978 h 3299" name="T87"/>
              <a:gd fmla="*/ 183 w 3186" name="T88"/>
              <a:gd fmla="*/ 660 h 3299" name="T89"/>
              <a:gd fmla="*/ 391 w 3186" name="T90"/>
              <a:gd fmla="*/ 391 h 3299" name="T91"/>
              <a:gd fmla="*/ 661 w 3186" name="T92"/>
              <a:gd fmla="*/ 182 h 3299" name="T93"/>
              <a:gd fmla="*/ 979 w 3186" name="T94"/>
              <a:gd fmla="*/ 47 h 3299" name="T95"/>
              <a:gd fmla="*/ 1333 w 3186" name="T96"/>
              <a:gd fmla="*/ 0 h 3299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3299" w="3185">
                <a:moveTo>
                  <a:pt x="1333" y="347"/>
                </a:moveTo>
                <a:lnTo>
                  <a:pt x="1252" y="350"/>
                </a:lnTo>
                <a:lnTo>
                  <a:pt x="1173" y="361"/>
                </a:lnTo>
                <a:lnTo>
                  <a:pt x="1096" y="376"/>
                </a:lnTo>
                <a:lnTo>
                  <a:pt x="1022" y="398"/>
                </a:lnTo>
                <a:lnTo>
                  <a:pt x="950" y="425"/>
                </a:lnTo>
                <a:lnTo>
                  <a:pt x="881" y="458"/>
                </a:lnTo>
                <a:lnTo>
                  <a:pt x="815" y="495"/>
                </a:lnTo>
                <a:lnTo>
                  <a:pt x="752" y="538"/>
                </a:lnTo>
                <a:lnTo>
                  <a:pt x="692" y="584"/>
                </a:lnTo>
                <a:lnTo>
                  <a:pt x="636" y="636"/>
                </a:lnTo>
                <a:lnTo>
                  <a:pt x="586" y="692"/>
                </a:lnTo>
                <a:lnTo>
                  <a:pt x="538" y="750"/>
                </a:lnTo>
                <a:lnTo>
                  <a:pt x="496" y="813"/>
                </a:lnTo>
                <a:lnTo>
                  <a:pt x="458" y="879"/>
                </a:lnTo>
                <a:lnTo>
                  <a:pt x="426" y="949"/>
                </a:lnTo>
                <a:lnTo>
                  <a:pt x="398" y="1021"/>
                </a:lnTo>
                <a:lnTo>
                  <a:pt x="376" y="1096"/>
                </a:lnTo>
                <a:lnTo>
                  <a:pt x="361" y="1172"/>
                </a:lnTo>
                <a:lnTo>
                  <a:pt x="352" y="1251"/>
                </a:lnTo>
                <a:lnTo>
                  <a:pt x="348" y="1332"/>
                </a:lnTo>
                <a:lnTo>
                  <a:pt x="352" y="1412"/>
                </a:lnTo>
                <a:lnTo>
                  <a:pt x="361" y="1492"/>
                </a:lnTo>
                <a:lnTo>
                  <a:pt x="376" y="1568"/>
                </a:lnTo>
                <a:lnTo>
                  <a:pt x="398" y="1642"/>
                </a:lnTo>
                <a:lnTo>
                  <a:pt x="426" y="1714"/>
                </a:lnTo>
                <a:lnTo>
                  <a:pt x="458" y="1783"/>
                </a:lnTo>
                <a:lnTo>
                  <a:pt x="496" y="1849"/>
                </a:lnTo>
                <a:lnTo>
                  <a:pt x="538" y="1912"/>
                </a:lnTo>
                <a:lnTo>
                  <a:pt x="586" y="1972"/>
                </a:lnTo>
                <a:lnTo>
                  <a:pt x="636" y="2028"/>
                </a:lnTo>
                <a:lnTo>
                  <a:pt x="692" y="2079"/>
                </a:lnTo>
                <a:lnTo>
                  <a:pt x="752" y="2126"/>
                </a:lnTo>
                <a:lnTo>
                  <a:pt x="815" y="2169"/>
                </a:lnTo>
                <a:lnTo>
                  <a:pt x="881" y="2206"/>
                </a:lnTo>
                <a:lnTo>
                  <a:pt x="950" y="2239"/>
                </a:lnTo>
                <a:lnTo>
                  <a:pt x="1022" y="2266"/>
                </a:lnTo>
                <a:lnTo>
                  <a:pt x="1096" y="2288"/>
                </a:lnTo>
                <a:lnTo>
                  <a:pt x="1173" y="2303"/>
                </a:lnTo>
                <a:lnTo>
                  <a:pt x="1252" y="2313"/>
                </a:lnTo>
                <a:lnTo>
                  <a:pt x="1333" y="2316"/>
                </a:lnTo>
                <a:lnTo>
                  <a:pt x="1413" y="2313"/>
                </a:lnTo>
                <a:lnTo>
                  <a:pt x="1492" y="2303"/>
                </a:lnTo>
                <a:lnTo>
                  <a:pt x="1569" y="2288"/>
                </a:lnTo>
                <a:lnTo>
                  <a:pt x="1644" y="2266"/>
                </a:lnTo>
                <a:lnTo>
                  <a:pt x="1715" y="2239"/>
                </a:lnTo>
                <a:lnTo>
                  <a:pt x="1785" y="2206"/>
                </a:lnTo>
                <a:lnTo>
                  <a:pt x="1851" y="2169"/>
                </a:lnTo>
                <a:lnTo>
                  <a:pt x="1914" y="2126"/>
                </a:lnTo>
                <a:lnTo>
                  <a:pt x="1973" y="2079"/>
                </a:lnTo>
                <a:lnTo>
                  <a:pt x="2029" y="2028"/>
                </a:lnTo>
                <a:lnTo>
                  <a:pt x="2080" y="1972"/>
                </a:lnTo>
                <a:lnTo>
                  <a:pt x="2128" y="1912"/>
                </a:lnTo>
                <a:lnTo>
                  <a:pt x="2170" y="1849"/>
                </a:lnTo>
                <a:lnTo>
                  <a:pt x="2207" y="1783"/>
                </a:lnTo>
                <a:lnTo>
                  <a:pt x="2240" y="1714"/>
                </a:lnTo>
                <a:lnTo>
                  <a:pt x="2267" y="1642"/>
                </a:lnTo>
                <a:lnTo>
                  <a:pt x="2289" y="1568"/>
                </a:lnTo>
                <a:lnTo>
                  <a:pt x="2305" y="1492"/>
                </a:lnTo>
                <a:lnTo>
                  <a:pt x="2314" y="1412"/>
                </a:lnTo>
                <a:lnTo>
                  <a:pt x="2318" y="1332"/>
                </a:lnTo>
                <a:lnTo>
                  <a:pt x="2314" y="1251"/>
                </a:lnTo>
                <a:lnTo>
                  <a:pt x="2305" y="1172"/>
                </a:lnTo>
                <a:lnTo>
                  <a:pt x="2289" y="1096"/>
                </a:lnTo>
                <a:lnTo>
                  <a:pt x="2267" y="1021"/>
                </a:lnTo>
                <a:lnTo>
                  <a:pt x="2240" y="949"/>
                </a:lnTo>
                <a:lnTo>
                  <a:pt x="2207" y="879"/>
                </a:lnTo>
                <a:lnTo>
                  <a:pt x="2170" y="813"/>
                </a:lnTo>
                <a:lnTo>
                  <a:pt x="2128" y="750"/>
                </a:lnTo>
                <a:lnTo>
                  <a:pt x="2080" y="692"/>
                </a:lnTo>
                <a:lnTo>
                  <a:pt x="2029" y="636"/>
                </a:lnTo>
                <a:lnTo>
                  <a:pt x="1973" y="584"/>
                </a:lnTo>
                <a:lnTo>
                  <a:pt x="1914" y="538"/>
                </a:lnTo>
                <a:lnTo>
                  <a:pt x="1851" y="495"/>
                </a:lnTo>
                <a:lnTo>
                  <a:pt x="1785" y="458"/>
                </a:lnTo>
                <a:lnTo>
                  <a:pt x="1715" y="425"/>
                </a:lnTo>
                <a:lnTo>
                  <a:pt x="1644" y="398"/>
                </a:lnTo>
                <a:lnTo>
                  <a:pt x="1569" y="376"/>
                </a:lnTo>
                <a:lnTo>
                  <a:pt x="1492" y="361"/>
                </a:lnTo>
                <a:lnTo>
                  <a:pt x="1413" y="350"/>
                </a:lnTo>
                <a:lnTo>
                  <a:pt x="1333" y="347"/>
                </a:lnTo>
                <a:close/>
                <a:moveTo>
                  <a:pt x="1333" y="0"/>
                </a:moveTo>
                <a:lnTo>
                  <a:pt x="1423" y="3"/>
                </a:lnTo>
                <a:lnTo>
                  <a:pt x="1513" y="12"/>
                </a:lnTo>
                <a:lnTo>
                  <a:pt x="1601" y="27"/>
                </a:lnTo>
                <a:lnTo>
                  <a:pt x="1686" y="47"/>
                </a:lnTo>
                <a:lnTo>
                  <a:pt x="1770" y="73"/>
                </a:lnTo>
                <a:lnTo>
                  <a:pt x="1851" y="105"/>
                </a:lnTo>
                <a:lnTo>
                  <a:pt x="1930" y="141"/>
                </a:lnTo>
                <a:lnTo>
                  <a:pt x="2005" y="182"/>
                </a:lnTo>
                <a:lnTo>
                  <a:pt x="2077" y="228"/>
                </a:lnTo>
                <a:lnTo>
                  <a:pt x="2146" y="278"/>
                </a:lnTo>
                <a:lnTo>
                  <a:pt x="2212" y="332"/>
                </a:lnTo>
                <a:lnTo>
                  <a:pt x="2274" y="391"/>
                </a:lnTo>
                <a:lnTo>
                  <a:pt x="2333" y="452"/>
                </a:lnTo>
                <a:lnTo>
                  <a:pt x="2388" y="518"/>
                </a:lnTo>
                <a:lnTo>
                  <a:pt x="2437" y="588"/>
                </a:lnTo>
                <a:lnTo>
                  <a:pt x="2484" y="660"/>
                </a:lnTo>
                <a:lnTo>
                  <a:pt x="2524" y="736"/>
                </a:lnTo>
                <a:lnTo>
                  <a:pt x="2561" y="813"/>
                </a:lnTo>
                <a:lnTo>
                  <a:pt x="2592" y="895"/>
                </a:lnTo>
                <a:lnTo>
                  <a:pt x="2618" y="978"/>
                </a:lnTo>
                <a:lnTo>
                  <a:pt x="2638" y="1064"/>
                </a:lnTo>
                <a:lnTo>
                  <a:pt x="2653" y="1151"/>
                </a:lnTo>
                <a:lnTo>
                  <a:pt x="2662" y="1241"/>
                </a:lnTo>
                <a:lnTo>
                  <a:pt x="2665" y="1332"/>
                </a:lnTo>
                <a:lnTo>
                  <a:pt x="2663" y="1417"/>
                </a:lnTo>
                <a:lnTo>
                  <a:pt x="2655" y="1502"/>
                </a:lnTo>
                <a:lnTo>
                  <a:pt x="2641" y="1585"/>
                </a:lnTo>
                <a:lnTo>
                  <a:pt x="2623" y="1667"/>
                </a:lnTo>
                <a:lnTo>
                  <a:pt x="2598" y="1748"/>
                </a:lnTo>
                <a:lnTo>
                  <a:pt x="2570" y="1827"/>
                </a:lnTo>
                <a:lnTo>
                  <a:pt x="2536" y="1904"/>
                </a:lnTo>
                <a:lnTo>
                  <a:pt x="2497" y="1979"/>
                </a:lnTo>
                <a:lnTo>
                  <a:pt x="2454" y="2051"/>
                </a:lnTo>
                <a:lnTo>
                  <a:pt x="2405" y="2122"/>
                </a:lnTo>
                <a:lnTo>
                  <a:pt x="2353" y="2189"/>
                </a:lnTo>
                <a:lnTo>
                  <a:pt x="3137" y="3004"/>
                </a:lnTo>
                <a:lnTo>
                  <a:pt x="3158" y="3029"/>
                </a:lnTo>
                <a:lnTo>
                  <a:pt x="3173" y="3056"/>
                </a:lnTo>
                <a:lnTo>
                  <a:pt x="3182" y="3084"/>
                </a:lnTo>
                <a:lnTo>
                  <a:pt x="3186" y="3113"/>
                </a:lnTo>
                <a:lnTo>
                  <a:pt x="3186" y="3143"/>
                </a:lnTo>
                <a:lnTo>
                  <a:pt x="3180" y="3172"/>
                </a:lnTo>
                <a:lnTo>
                  <a:pt x="3169" y="3200"/>
                </a:lnTo>
                <a:lnTo>
                  <a:pt x="3154" y="3227"/>
                </a:lnTo>
                <a:lnTo>
                  <a:pt x="3133" y="3250"/>
                </a:lnTo>
                <a:lnTo>
                  <a:pt x="3113" y="3267"/>
                </a:lnTo>
                <a:lnTo>
                  <a:pt x="3090" y="3280"/>
                </a:lnTo>
                <a:lnTo>
                  <a:pt x="3065" y="3291"/>
                </a:lnTo>
                <a:lnTo>
                  <a:pt x="3040" y="3297"/>
                </a:lnTo>
                <a:lnTo>
                  <a:pt x="3013" y="3299"/>
                </a:lnTo>
                <a:lnTo>
                  <a:pt x="2985" y="3297"/>
                </a:lnTo>
                <a:lnTo>
                  <a:pt x="2958" y="3290"/>
                </a:lnTo>
                <a:lnTo>
                  <a:pt x="2932" y="3279"/>
                </a:lnTo>
                <a:lnTo>
                  <a:pt x="2909" y="3264"/>
                </a:lnTo>
                <a:lnTo>
                  <a:pt x="2888" y="3245"/>
                </a:lnTo>
                <a:lnTo>
                  <a:pt x="2096" y="2423"/>
                </a:lnTo>
                <a:lnTo>
                  <a:pt x="2028" y="2468"/>
                </a:lnTo>
                <a:lnTo>
                  <a:pt x="1957" y="2508"/>
                </a:lnTo>
                <a:lnTo>
                  <a:pt x="1884" y="2544"/>
                </a:lnTo>
                <a:lnTo>
                  <a:pt x="1810" y="2576"/>
                </a:lnTo>
                <a:lnTo>
                  <a:pt x="1734" y="2602"/>
                </a:lnTo>
                <a:lnTo>
                  <a:pt x="1655" y="2625"/>
                </a:lnTo>
                <a:lnTo>
                  <a:pt x="1577" y="2641"/>
                </a:lnTo>
                <a:lnTo>
                  <a:pt x="1497" y="2653"/>
                </a:lnTo>
                <a:lnTo>
                  <a:pt x="1415" y="2661"/>
                </a:lnTo>
                <a:lnTo>
                  <a:pt x="1333" y="2664"/>
                </a:lnTo>
                <a:lnTo>
                  <a:pt x="1242" y="2661"/>
                </a:lnTo>
                <a:lnTo>
                  <a:pt x="1152" y="2651"/>
                </a:lnTo>
                <a:lnTo>
                  <a:pt x="1064" y="2637"/>
                </a:lnTo>
                <a:lnTo>
                  <a:pt x="979" y="2616"/>
                </a:lnTo>
                <a:lnTo>
                  <a:pt x="895" y="2590"/>
                </a:lnTo>
                <a:lnTo>
                  <a:pt x="815" y="2559"/>
                </a:lnTo>
                <a:lnTo>
                  <a:pt x="736" y="2523"/>
                </a:lnTo>
                <a:lnTo>
                  <a:pt x="661" y="2481"/>
                </a:lnTo>
                <a:lnTo>
                  <a:pt x="588" y="2436"/>
                </a:lnTo>
                <a:lnTo>
                  <a:pt x="519" y="2385"/>
                </a:lnTo>
                <a:lnTo>
                  <a:pt x="453" y="2332"/>
                </a:lnTo>
                <a:lnTo>
                  <a:pt x="391" y="2273"/>
                </a:lnTo>
                <a:lnTo>
                  <a:pt x="333" y="2211"/>
                </a:lnTo>
                <a:lnTo>
                  <a:pt x="278" y="2145"/>
                </a:lnTo>
                <a:lnTo>
                  <a:pt x="228" y="2076"/>
                </a:lnTo>
                <a:lnTo>
                  <a:pt x="183" y="2003"/>
                </a:lnTo>
                <a:lnTo>
                  <a:pt x="141" y="1928"/>
                </a:lnTo>
                <a:lnTo>
                  <a:pt x="105" y="1849"/>
                </a:lnTo>
                <a:lnTo>
                  <a:pt x="74" y="1769"/>
                </a:lnTo>
                <a:lnTo>
                  <a:pt x="48" y="1685"/>
                </a:lnTo>
                <a:lnTo>
                  <a:pt x="28" y="1600"/>
                </a:lnTo>
                <a:lnTo>
                  <a:pt x="12" y="1512"/>
                </a:lnTo>
                <a:lnTo>
                  <a:pt x="3" y="1423"/>
                </a:lnTo>
                <a:lnTo>
                  <a:pt x="0" y="1332"/>
                </a:lnTo>
                <a:lnTo>
                  <a:pt x="3" y="1241"/>
                </a:lnTo>
                <a:lnTo>
                  <a:pt x="12" y="1151"/>
                </a:lnTo>
                <a:lnTo>
                  <a:pt x="28" y="1064"/>
                </a:lnTo>
                <a:lnTo>
                  <a:pt x="48" y="978"/>
                </a:lnTo>
                <a:lnTo>
                  <a:pt x="74" y="895"/>
                </a:lnTo>
                <a:lnTo>
                  <a:pt x="105" y="813"/>
                </a:lnTo>
                <a:lnTo>
                  <a:pt x="141" y="736"/>
                </a:lnTo>
                <a:lnTo>
                  <a:pt x="183" y="660"/>
                </a:lnTo>
                <a:lnTo>
                  <a:pt x="228" y="588"/>
                </a:lnTo>
                <a:lnTo>
                  <a:pt x="278" y="518"/>
                </a:lnTo>
                <a:lnTo>
                  <a:pt x="333" y="452"/>
                </a:lnTo>
                <a:lnTo>
                  <a:pt x="391" y="391"/>
                </a:lnTo>
                <a:lnTo>
                  <a:pt x="453" y="332"/>
                </a:lnTo>
                <a:lnTo>
                  <a:pt x="519" y="278"/>
                </a:lnTo>
                <a:lnTo>
                  <a:pt x="588" y="228"/>
                </a:lnTo>
                <a:lnTo>
                  <a:pt x="661" y="182"/>
                </a:lnTo>
                <a:lnTo>
                  <a:pt x="736" y="141"/>
                </a:lnTo>
                <a:lnTo>
                  <a:pt x="815" y="105"/>
                </a:lnTo>
                <a:lnTo>
                  <a:pt x="895" y="73"/>
                </a:lnTo>
                <a:lnTo>
                  <a:pt x="979" y="47"/>
                </a:lnTo>
                <a:lnTo>
                  <a:pt x="1064" y="27"/>
                </a:lnTo>
                <a:lnTo>
                  <a:pt x="1152" y="12"/>
                </a:lnTo>
                <a:lnTo>
                  <a:pt x="1242" y="3"/>
                </a:lnTo>
                <a:lnTo>
                  <a:pt x="133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104" name="Group 657"/>
          <p:cNvGrpSpPr>
            <a:grpSpLocks noChangeAspect="1"/>
          </p:cNvGrpSpPr>
          <p:nvPr/>
        </p:nvGrpSpPr>
        <p:grpSpPr>
          <a:xfrm>
            <a:off x="6591327" y="5053799"/>
            <a:ext cx="376285" cy="375871"/>
            <a:chOff x="1197" y="2299"/>
            <a:chExt cx="913" cy="912"/>
          </a:xfrm>
          <a:solidFill>
            <a:schemeClr val="bg1"/>
          </a:solidFill>
        </p:grpSpPr>
        <p:sp>
          <p:nvSpPr>
            <p:cNvPr id="105" name="Freeform 659"/>
            <p:cNvSpPr>
              <a:spLocks noEditPoints="1"/>
            </p:cNvSpPr>
            <p:nvPr/>
          </p:nvSpPr>
          <p:spPr bwMode="auto">
            <a:xfrm>
              <a:off x="1197" y="2299"/>
              <a:ext cx="913" cy="912"/>
            </a:xfrm>
            <a:custGeom>
              <a:gdLst>
                <a:gd fmla="*/ 2198 w 3653" name="T0"/>
                <a:gd fmla="*/ 386 h 3648" name="T1"/>
                <a:gd fmla="*/ 1944 w 3653" name="T2"/>
                <a:gd fmla="*/ 491 h 3648" name="T3"/>
                <a:gd fmla="*/ 1730 w 3653" name="T4"/>
                <a:gd fmla="*/ 674 h 3648" name="T5"/>
                <a:gd fmla="*/ 1585 w 3653" name="T6"/>
                <a:gd fmla="*/ 913 h 3648" name="T7"/>
                <a:gd fmla="*/ 1522 w 3653" name="T8"/>
                <a:gd fmla="*/ 1178 h 3648" name="T9"/>
                <a:gd fmla="*/ 1543 w 3653" name="T10"/>
                <a:gd fmla="*/ 1448 h 3648" name="T11"/>
                <a:gd fmla="*/ 1647 w 3653" name="T12"/>
                <a:gd fmla="*/ 1703 h 3648" name="T13"/>
                <a:gd fmla="*/ 1831 w 3653" name="T14"/>
                <a:gd fmla="*/ 1920 h 3648" name="T15"/>
                <a:gd fmla="*/ 2066 w 3653" name="T16"/>
                <a:gd fmla="*/ 2064 h 3648" name="T17"/>
                <a:gd fmla="*/ 2336 w 3653" name="T18"/>
                <a:gd fmla="*/ 2129 h 3648" name="T19"/>
                <a:gd fmla="*/ 2614 w 3653" name="T20"/>
                <a:gd fmla="*/ 2107 h 3648" name="T21"/>
                <a:gd fmla="*/ 2868 w 3653" name="T22"/>
                <a:gd fmla="*/ 2002 h 3648" name="T23"/>
                <a:gd fmla="*/ 3082 w 3653" name="T24"/>
                <a:gd fmla="*/ 1818 h 3648" name="T25"/>
                <a:gd fmla="*/ 3226 w 3653" name="T26"/>
                <a:gd fmla="*/ 1579 h 3648" name="T27"/>
                <a:gd fmla="*/ 3289 w 3653" name="T28"/>
                <a:gd fmla="*/ 1314 h 3648" name="T29"/>
                <a:gd fmla="*/ 3268 w 3653" name="T30"/>
                <a:gd fmla="*/ 1044 h 3648" name="T31"/>
                <a:gd fmla="*/ 3165 w 3653" name="T32"/>
                <a:gd fmla="*/ 789 h 3648" name="T33"/>
                <a:gd fmla="*/ 2980 w 3653" name="T34"/>
                <a:gd fmla="*/ 572 h 3648" name="T35"/>
                <a:gd fmla="*/ 2745 w 3653" name="T36"/>
                <a:gd fmla="*/ 428 h 3648" name="T37"/>
                <a:gd fmla="*/ 2477 w 3653" name="T38"/>
                <a:gd fmla="*/ 364 h 3648" name="T39"/>
                <a:gd fmla="*/ 2489 w 3653" name="T40"/>
                <a:gd fmla="*/ 3 h 3648" name="T41"/>
                <a:gd fmla="*/ 2808 w 3653" name="T42"/>
                <a:gd fmla="*/ 66 h 3648" name="T43"/>
                <a:gd fmla="*/ 3098 w 3653" name="T44"/>
                <a:gd fmla="*/ 209 h 3648" name="T45"/>
                <a:gd fmla="*/ 3346 w 3653" name="T46"/>
                <a:gd fmla="*/ 427 h 3648" name="T47"/>
                <a:gd fmla="*/ 3529 w 3653" name="T48"/>
                <a:gd fmla="*/ 703 h 3648" name="T49"/>
                <a:gd fmla="*/ 3630 w 3653" name="T50"/>
                <a:gd fmla="*/ 1008 h 3648" name="T51"/>
                <a:gd fmla="*/ 3651 w 3653" name="T52"/>
                <a:gd fmla="*/ 1325 h 3648" name="T53"/>
                <a:gd fmla="*/ 3589 w 3653" name="T54"/>
                <a:gd fmla="*/ 1639 h 3648" name="T55"/>
                <a:gd fmla="*/ 3448 w 3653" name="T56"/>
                <a:gd fmla="*/ 1932 h 3648" name="T57"/>
                <a:gd fmla="*/ 3228 w 3653" name="T58"/>
                <a:gd fmla="*/ 2184 h 3648" name="T59"/>
                <a:gd fmla="*/ 2957 w 3653" name="T60"/>
                <a:gd fmla="*/ 2365 h 3648" name="T61"/>
                <a:gd fmla="*/ 2651 w 3653" name="T62"/>
                <a:gd fmla="*/ 2468 h 3648" name="T63"/>
                <a:gd fmla="*/ 2317 w 3653" name="T64"/>
                <a:gd fmla="*/ 2489 h 3648" name="T65"/>
                <a:gd fmla="*/ 1974 w 3653" name="T66"/>
                <a:gd fmla="*/ 2415 h 3648" name="T67"/>
                <a:gd fmla="*/ 1586 w 3653" name="T68"/>
                <a:gd fmla="*/ 2453 h 3648" name="T69"/>
                <a:gd fmla="*/ 1662 w 3653" name="T70"/>
                <a:gd fmla="*/ 2565 h 3648" name="T71"/>
                <a:gd fmla="*/ 1662 w 3653" name="T72"/>
                <a:gd fmla="*/ 2706 h 3648" name="T73"/>
                <a:gd fmla="*/ 822 w 3653" name="T74"/>
                <a:gd fmla="*/ 3581 h 3648" name="T75"/>
                <a:gd fmla="*/ 695 w 3653" name="T76"/>
                <a:gd fmla="*/ 3646 h 3648" name="T77"/>
                <a:gd fmla="*/ 554 w 3653" name="T78"/>
                <a:gd fmla="*/ 3623 h 3648" name="T79"/>
                <a:gd fmla="*/ 44 w 3653" name="T80"/>
                <a:gd fmla="*/ 3127 h 3648" name="T81"/>
                <a:gd fmla="*/ 0 w 3653" name="T82"/>
                <a:gd fmla="*/ 2991 h 3648" name="T83"/>
                <a:gd fmla="*/ 44 w 3653" name="T84"/>
                <a:gd fmla="*/ 2855 h 3648" name="T85"/>
                <a:gd fmla="*/ 910 w 3653" name="T86"/>
                <a:gd fmla="*/ 2003 h 3648" name="T87"/>
                <a:gd fmla="*/ 1051 w 3653" name="T88"/>
                <a:gd fmla="*/ 1980 h 3648" name="T89"/>
                <a:gd fmla="*/ 1178 w 3653" name="T90"/>
                <a:gd fmla="*/ 2045 h 3648" name="T91"/>
                <a:gd fmla="*/ 1270 w 3653" name="T92"/>
                <a:gd fmla="*/ 1762 h 3648" name="T93"/>
                <a:gd fmla="*/ 1175 w 3653" name="T94"/>
                <a:gd fmla="*/ 1444 h 3648" name="T95"/>
                <a:gd fmla="*/ 1166 w 3653" name="T96"/>
                <a:gd fmla="*/ 1115 h 3648" name="T97"/>
                <a:gd fmla="*/ 1243 w 3653" name="T98"/>
                <a:gd fmla="*/ 793 h 3648" name="T99"/>
                <a:gd fmla="*/ 1409 w 3653" name="T100"/>
                <a:gd fmla="*/ 497 h 3648" name="T101"/>
                <a:gd fmla="*/ 1647 w 3653" name="T102"/>
                <a:gd fmla="*/ 256 h 3648" name="T103"/>
                <a:gd fmla="*/ 1928 w 3653" name="T104"/>
                <a:gd fmla="*/ 95 h 3648" name="T105"/>
                <a:gd fmla="*/ 2242 w 3653" name="T106"/>
                <a:gd fmla="*/ 11 h 364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3648" w="3652">
                  <a:moveTo>
                    <a:pt x="2406" y="361"/>
                  </a:moveTo>
                  <a:lnTo>
                    <a:pt x="2336" y="364"/>
                  </a:lnTo>
                  <a:lnTo>
                    <a:pt x="2266" y="372"/>
                  </a:lnTo>
                  <a:lnTo>
                    <a:pt x="2198" y="386"/>
                  </a:lnTo>
                  <a:lnTo>
                    <a:pt x="2131" y="405"/>
                  </a:lnTo>
                  <a:lnTo>
                    <a:pt x="2066" y="428"/>
                  </a:lnTo>
                  <a:lnTo>
                    <a:pt x="2004" y="457"/>
                  </a:lnTo>
                  <a:lnTo>
                    <a:pt x="1944" y="491"/>
                  </a:lnTo>
                  <a:lnTo>
                    <a:pt x="1886" y="530"/>
                  </a:lnTo>
                  <a:lnTo>
                    <a:pt x="1831" y="572"/>
                  </a:lnTo>
                  <a:lnTo>
                    <a:pt x="1779" y="620"/>
                  </a:lnTo>
                  <a:lnTo>
                    <a:pt x="1730" y="674"/>
                  </a:lnTo>
                  <a:lnTo>
                    <a:pt x="1685" y="730"/>
                  </a:lnTo>
                  <a:lnTo>
                    <a:pt x="1647" y="789"/>
                  </a:lnTo>
                  <a:lnTo>
                    <a:pt x="1614" y="850"/>
                  </a:lnTo>
                  <a:lnTo>
                    <a:pt x="1585" y="913"/>
                  </a:lnTo>
                  <a:lnTo>
                    <a:pt x="1561" y="978"/>
                  </a:lnTo>
                  <a:lnTo>
                    <a:pt x="1543" y="1044"/>
                  </a:lnTo>
                  <a:lnTo>
                    <a:pt x="1530" y="1111"/>
                  </a:lnTo>
                  <a:lnTo>
                    <a:pt x="1522" y="1178"/>
                  </a:lnTo>
                  <a:lnTo>
                    <a:pt x="1520" y="1246"/>
                  </a:lnTo>
                  <a:lnTo>
                    <a:pt x="1522" y="1314"/>
                  </a:lnTo>
                  <a:lnTo>
                    <a:pt x="1530" y="1381"/>
                  </a:lnTo>
                  <a:lnTo>
                    <a:pt x="1543" y="1448"/>
                  </a:lnTo>
                  <a:lnTo>
                    <a:pt x="1561" y="1514"/>
                  </a:lnTo>
                  <a:lnTo>
                    <a:pt x="1585" y="1579"/>
                  </a:lnTo>
                  <a:lnTo>
                    <a:pt x="1614" y="1643"/>
                  </a:lnTo>
                  <a:lnTo>
                    <a:pt x="1647" y="1703"/>
                  </a:lnTo>
                  <a:lnTo>
                    <a:pt x="1685" y="1762"/>
                  </a:lnTo>
                  <a:lnTo>
                    <a:pt x="1730" y="1818"/>
                  </a:lnTo>
                  <a:lnTo>
                    <a:pt x="1779" y="1872"/>
                  </a:lnTo>
                  <a:lnTo>
                    <a:pt x="1831" y="1920"/>
                  </a:lnTo>
                  <a:lnTo>
                    <a:pt x="1886" y="1964"/>
                  </a:lnTo>
                  <a:lnTo>
                    <a:pt x="1944" y="2002"/>
                  </a:lnTo>
                  <a:lnTo>
                    <a:pt x="2004" y="2035"/>
                  </a:lnTo>
                  <a:lnTo>
                    <a:pt x="2066" y="2064"/>
                  </a:lnTo>
                  <a:lnTo>
                    <a:pt x="2131" y="2088"/>
                  </a:lnTo>
                  <a:lnTo>
                    <a:pt x="2198" y="2107"/>
                  </a:lnTo>
                  <a:lnTo>
                    <a:pt x="2266" y="2120"/>
                  </a:lnTo>
                  <a:lnTo>
                    <a:pt x="2336" y="2129"/>
                  </a:lnTo>
                  <a:lnTo>
                    <a:pt x="2406" y="2131"/>
                  </a:lnTo>
                  <a:lnTo>
                    <a:pt x="2477" y="2129"/>
                  </a:lnTo>
                  <a:lnTo>
                    <a:pt x="2546" y="2120"/>
                  </a:lnTo>
                  <a:lnTo>
                    <a:pt x="2614" y="2107"/>
                  </a:lnTo>
                  <a:lnTo>
                    <a:pt x="2680" y="2088"/>
                  </a:lnTo>
                  <a:lnTo>
                    <a:pt x="2745" y="2064"/>
                  </a:lnTo>
                  <a:lnTo>
                    <a:pt x="2808" y="2035"/>
                  </a:lnTo>
                  <a:lnTo>
                    <a:pt x="2868" y="2002"/>
                  </a:lnTo>
                  <a:lnTo>
                    <a:pt x="2925" y="1964"/>
                  </a:lnTo>
                  <a:lnTo>
                    <a:pt x="2980" y="1920"/>
                  </a:lnTo>
                  <a:lnTo>
                    <a:pt x="3033" y="1872"/>
                  </a:lnTo>
                  <a:lnTo>
                    <a:pt x="3082" y="1818"/>
                  </a:lnTo>
                  <a:lnTo>
                    <a:pt x="3126" y="1762"/>
                  </a:lnTo>
                  <a:lnTo>
                    <a:pt x="3165" y="1703"/>
                  </a:lnTo>
                  <a:lnTo>
                    <a:pt x="3198" y="1643"/>
                  </a:lnTo>
                  <a:lnTo>
                    <a:pt x="3226" y="1579"/>
                  </a:lnTo>
                  <a:lnTo>
                    <a:pt x="3250" y="1514"/>
                  </a:lnTo>
                  <a:lnTo>
                    <a:pt x="3268" y="1448"/>
                  </a:lnTo>
                  <a:lnTo>
                    <a:pt x="3281" y="1381"/>
                  </a:lnTo>
                  <a:lnTo>
                    <a:pt x="3289" y="1314"/>
                  </a:lnTo>
                  <a:lnTo>
                    <a:pt x="3291" y="1246"/>
                  </a:lnTo>
                  <a:lnTo>
                    <a:pt x="3289" y="1178"/>
                  </a:lnTo>
                  <a:lnTo>
                    <a:pt x="3281" y="1111"/>
                  </a:lnTo>
                  <a:lnTo>
                    <a:pt x="3268" y="1044"/>
                  </a:lnTo>
                  <a:lnTo>
                    <a:pt x="3250" y="978"/>
                  </a:lnTo>
                  <a:lnTo>
                    <a:pt x="3226" y="913"/>
                  </a:lnTo>
                  <a:lnTo>
                    <a:pt x="3198" y="850"/>
                  </a:lnTo>
                  <a:lnTo>
                    <a:pt x="3165" y="789"/>
                  </a:lnTo>
                  <a:lnTo>
                    <a:pt x="3126" y="730"/>
                  </a:lnTo>
                  <a:lnTo>
                    <a:pt x="3082" y="674"/>
                  </a:lnTo>
                  <a:lnTo>
                    <a:pt x="3033" y="620"/>
                  </a:lnTo>
                  <a:lnTo>
                    <a:pt x="2980" y="572"/>
                  </a:lnTo>
                  <a:lnTo>
                    <a:pt x="2925" y="530"/>
                  </a:lnTo>
                  <a:lnTo>
                    <a:pt x="2868" y="491"/>
                  </a:lnTo>
                  <a:lnTo>
                    <a:pt x="2808" y="457"/>
                  </a:lnTo>
                  <a:lnTo>
                    <a:pt x="2745" y="428"/>
                  </a:lnTo>
                  <a:lnTo>
                    <a:pt x="2680" y="405"/>
                  </a:lnTo>
                  <a:lnTo>
                    <a:pt x="2614" y="386"/>
                  </a:lnTo>
                  <a:lnTo>
                    <a:pt x="2546" y="372"/>
                  </a:lnTo>
                  <a:lnTo>
                    <a:pt x="2477" y="364"/>
                  </a:lnTo>
                  <a:lnTo>
                    <a:pt x="2406" y="361"/>
                  </a:lnTo>
                  <a:close/>
                  <a:moveTo>
                    <a:pt x="2406" y="0"/>
                  </a:moveTo>
                  <a:lnTo>
                    <a:pt x="2406" y="0"/>
                  </a:lnTo>
                  <a:lnTo>
                    <a:pt x="2489" y="3"/>
                  </a:lnTo>
                  <a:lnTo>
                    <a:pt x="2571" y="11"/>
                  </a:lnTo>
                  <a:lnTo>
                    <a:pt x="2651" y="25"/>
                  </a:lnTo>
                  <a:lnTo>
                    <a:pt x="2731" y="42"/>
                  </a:lnTo>
                  <a:lnTo>
                    <a:pt x="2808" y="66"/>
                  </a:lnTo>
                  <a:lnTo>
                    <a:pt x="2884" y="95"/>
                  </a:lnTo>
                  <a:lnTo>
                    <a:pt x="2957" y="127"/>
                  </a:lnTo>
                  <a:lnTo>
                    <a:pt x="3028" y="167"/>
                  </a:lnTo>
                  <a:lnTo>
                    <a:pt x="3098" y="209"/>
                  </a:lnTo>
                  <a:lnTo>
                    <a:pt x="3164" y="256"/>
                  </a:lnTo>
                  <a:lnTo>
                    <a:pt x="3228" y="308"/>
                  </a:lnTo>
                  <a:lnTo>
                    <a:pt x="3288" y="365"/>
                  </a:lnTo>
                  <a:lnTo>
                    <a:pt x="3346" y="427"/>
                  </a:lnTo>
                  <a:lnTo>
                    <a:pt x="3400" y="493"/>
                  </a:lnTo>
                  <a:lnTo>
                    <a:pt x="3448" y="560"/>
                  </a:lnTo>
                  <a:lnTo>
                    <a:pt x="3491" y="630"/>
                  </a:lnTo>
                  <a:lnTo>
                    <a:pt x="3529" y="703"/>
                  </a:lnTo>
                  <a:lnTo>
                    <a:pt x="3562" y="777"/>
                  </a:lnTo>
                  <a:lnTo>
                    <a:pt x="3589" y="853"/>
                  </a:lnTo>
                  <a:lnTo>
                    <a:pt x="3613" y="930"/>
                  </a:lnTo>
                  <a:lnTo>
                    <a:pt x="3630" y="1008"/>
                  </a:lnTo>
                  <a:lnTo>
                    <a:pt x="3643" y="1087"/>
                  </a:lnTo>
                  <a:lnTo>
                    <a:pt x="3651" y="1167"/>
                  </a:lnTo>
                  <a:lnTo>
                    <a:pt x="3653" y="1246"/>
                  </a:lnTo>
                  <a:lnTo>
                    <a:pt x="3651" y="1325"/>
                  </a:lnTo>
                  <a:lnTo>
                    <a:pt x="3643" y="1406"/>
                  </a:lnTo>
                  <a:lnTo>
                    <a:pt x="3630" y="1484"/>
                  </a:lnTo>
                  <a:lnTo>
                    <a:pt x="3613" y="1562"/>
                  </a:lnTo>
                  <a:lnTo>
                    <a:pt x="3589" y="1639"/>
                  </a:lnTo>
                  <a:lnTo>
                    <a:pt x="3561" y="1715"/>
                  </a:lnTo>
                  <a:lnTo>
                    <a:pt x="3529" y="1789"/>
                  </a:lnTo>
                  <a:lnTo>
                    <a:pt x="3491" y="1862"/>
                  </a:lnTo>
                  <a:lnTo>
                    <a:pt x="3448" y="1932"/>
                  </a:lnTo>
                  <a:lnTo>
                    <a:pt x="3400" y="1999"/>
                  </a:lnTo>
                  <a:lnTo>
                    <a:pt x="3346" y="2065"/>
                  </a:lnTo>
                  <a:lnTo>
                    <a:pt x="3288" y="2127"/>
                  </a:lnTo>
                  <a:lnTo>
                    <a:pt x="3228" y="2184"/>
                  </a:lnTo>
                  <a:lnTo>
                    <a:pt x="3164" y="2236"/>
                  </a:lnTo>
                  <a:lnTo>
                    <a:pt x="3098" y="2283"/>
                  </a:lnTo>
                  <a:lnTo>
                    <a:pt x="3028" y="2327"/>
                  </a:lnTo>
                  <a:lnTo>
                    <a:pt x="2957" y="2365"/>
                  </a:lnTo>
                  <a:lnTo>
                    <a:pt x="2884" y="2398"/>
                  </a:lnTo>
                  <a:lnTo>
                    <a:pt x="2808" y="2426"/>
                  </a:lnTo>
                  <a:lnTo>
                    <a:pt x="2731" y="2450"/>
                  </a:lnTo>
                  <a:lnTo>
                    <a:pt x="2651" y="2468"/>
                  </a:lnTo>
                  <a:lnTo>
                    <a:pt x="2571" y="2481"/>
                  </a:lnTo>
                  <a:lnTo>
                    <a:pt x="2489" y="2489"/>
                  </a:lnTo>
                  <a:lnTo>
                    <a:pt x="2406" y="2492"/>
                  </a:lnTo>
                  <a:lnTo>
                    <a:pt x="2317" y="2489"/>
                  </a:lnTo>
                  <a:lnTo>
                    <a:pt x="2228" y="2480"/>
                  </a:lnTo>
                  <a:lnTo>
                    <a:pt x="2142" y="2464"/>
                  </a:lnTo>
                  <a:lnTo>
                    <a:pt x="2057" y="2443"/>
                  </a:lnTo>
                  <a:lnTo>
                    <a:pt x="1974" y="2415"/>
                  </a:lnTo>
                  <a:lnTo>
                    <a:pt x="1894" y="2383"/>
                  </a:lnTo>
                  <a:lnTo>
                    <a:pt x="1815" y="2344"/>
                  </a:lnTo>
                  <a:lnTo>
                    <a:pt x="1739" y="2300"/>
                  </a:lnTo>
                  <a:lnTo>
                    <a:pt x="1586" y="2453"/>
                  </a:lnTo>
                  <a:lnTo>
                    <a:pt x="1606" y="2472"/>
                  </a:lnTo>
                  <a:lnTo>
                    <a:pt x="1629" y="2500"/>
                  </a:lnTo>
                  <a:lnTo>
                    <a:pt x="1648" y="2531"/>
                  </a:lnTo>
                  <a:lnTo>
                    <a:pt x="1662" y="2565"/>
                  </a:lnTo>
                  <a:lnTo>
                    <a:pt x="1671" y="2599"/>
                  </a:lnTo>
                  <a:lnTo>
                    <a:pt x="1673" y="2635"/>
                  </a:lnTo>
                  <a:lnTo>
                    <a:pt x="1671" y="2671"/>
                  </a:lnTo>
                  <a:lnTo>
                    <a:pt x="1662" y="2706"/>
                  </a:lnTo>
                  <a:lnTo>
                    <a:pt x="1648" y="2739"/>
                  </a:lnTo>
                  <a:lnTo>
                    <a:pt x="1629" y="2770"/>
                  </a:lnTo>
                  <a:lnTo>
                    <a:pt x="1606" y="2798"/>
                  </a:lnTo>
                  <a:lnTo>
                    <a:pt x="822" y="3581"/>
                  </a:lnTo>
                  <a:lnTo>
                    <a:pt x="794" y="3604"/>
                  </a:lnTo>
                  <a:lnTo>
                    <a:pt x="763" y="3623"/>
                  </a:lnTo>
                  <a:lnTo>
                    <a:pt x="731" y="3637"/>
                  </a:lnTo>
                  <a:lnTo>
                    <a:pt x="695" y="3646"/>
                  </a:lnTo>
                  <a:lnTo>
                    <a:pt x="658" y="3648"/>
                  </a:lnTo>
                  <a:lnTo>
                    <a:pt x="622" y="3646"/>
                  </a:lnTo>
                  <a:lnTo>
                    <a:pt x="586" y="3637"/>
                  </a:lnTo>
                  <a:lnTo>
                    <a:pt x="554" y="3623"/>
                  </a:lnTo>
                  <a:lnTo>
                    <a:pt x="523" y="3604"/>
                  </a:lnTo>
                  <a:lnTo>
                    <a:pt x="495" y="3581"/>
                  </a:lnTo>
                  <a:lnTo>
                    <a:pt x="68" y="3154"/>
                  </a:lnTo>
                  <a:lnTo>
                    <a:pt x="44" y="3127"/>
                  </a:lnTo>
                  <a:lnTo>
                    <a:pt x="26" y="3096"/>
                  </a:lnTo>
                  <a:lnTo>
                    <a:pt x="11" y="3062"/>
                  </a:lnTo>
                  <a:lnTo>
                    <a:pt x="3" y="3028"/>
                  </a:lnTo>
                  <a:lnTo>
                    <a:pt x="0" y="2991"/>
                  </a:lnTo>
                  <a:lnTo>
                    <a:pt x="3" y="2955"/>
                  </a:lnTo>
                  <a:lnTo>
                    <a:pt x="11" y="2919"/>
                  </a:lnTo>
                  <a:lnTo>
                    <a:pt x="26" y="2886"/>
                  </a:lnTo>
                  <a:lnTo>
                    <a:pt x="44" y="2855"/>
                  </a:lnTo>
                  <a:lnTo>
                    <a:pt x="68" y="2827"/>
                  </a:lnTo>
                  <a:lnTo>
                    <a:pt x="852" y="2045"/>
                  </a:lnTo>
                  <a:lnTo>
                    <a:pt x="878" y="2022"/>
                  </a:lnTo>
                  <a:lnTo>
                    <a:pt x="910" y="2003"/>
                  </a:lnTo>
                  <a:lnTo>
                    <a:pt x="943" y="1989"/>
                  </a:lnTo>
                  <a:lnTo>
                    <a:pt x="978" y="1980"/>
                  </a:lnTo>
                  <a:lnTo>
                    <a:pt x="1015" y="1978"/>
                  </a:lnTo>
                  <a:lnTo>
                    <a:pt x="1051" y="1980"/>
                  </a:lnTo>
                  <a:lnTo>
                    <a:pt x="1087" y="1989"/>
                  </a:lnTo>
                  <a:lnTo>
                    <a:pt x="1120" y="2003"/>
                  </a:lnTo>
                  <a:lnTo>
                    <a:pt x="1150" y="2022"/>
                  </a:lnTo>
                  <a:lnTo>
                    <a:pt x="1178" y="2045"/>
                  </a:lnTo>
                  <a:lnTo>
                    <a:pt x="1197" y="2064"/>
                  </a:lnTo>
                  <a:lnTo>
                    <a:pt x="1351" y="1911"/>
                  </a:lnTo>
                  <a:lnTo>
                    <a:pt x="1308" y="1838"/>
                  </a:lnTo>
                  <a:lnTo>
                    <a:pt x="1270" y="1762"/>
                  </a:lnTo>
                  <a:lnTo>
                    <a:pt x="1239" y="1685"/>
                  </a:lnTo>
                  <a:lnTo>
                    <a:pt x="1212" y="1606"/>
                  </a:lnTo>
                  <a:lnTo>
                    <a:pt x="1191" y="1525"/>
                  </a:lnTo>
                  <a:lnTo>
                    <a:pt x="1175" y="1444"/>
                  </a:lnTo>
                  <a:lnTo>
                    <a:pt x="1164" y="1362"/>
                  </a:lnTo>
                  <a:lnTo>
                    <a:pt x="1159" y="1280"/>
                  </a:lnTo>
                  <a:lnTo>
                    <a:pt x="1159" y="1197"/>
                  </a:lnTo>
                  <a:lnTo>
                    <a:pt x="1166" y="1115"/>
                  </a:lnTo>
                  <a:lnTo>
                    <a:pt x="1177" y="1033"/>
                  </a:lnTo>
                  <a:lnTo>
                    <a:pt x="1194" y="952"/>
                  </a:lnTo>
                  <a:lnTo>
                    <a:pt x="1216" y="872"/>
                  </a:lnTo>
                  <a:lnTo>
                    <a:pt x="1243" y="793"/>
                  </a:lnTo>
                  <a:lnTo>
                    <a:pt x="1277" y="716"/>
                  </a:lnTo>
                  <a:lnTo>
                    <a:pt x="1315" y="640"/>
                  </a:lnTo>
                  <a:lnTo>
                    <a:pt x="1359" y="568"/>
                  </a:lnTo>
                  <a:lnTo>
                    <a:pt x="1409" y="497"/>
                  </a:lnTo>
                  <a:lnTo>
                    <a:pt x="1463" y="429"/>
                  </a:lnTo>
                  <a:lnTo>
                    <a:pt x="1523" y="365"/>
                  </a:lnTo>
                  <a:lnTo>
                    <a:pt x="1584" y="308"/>
                  </a:lnTo>
                  <a:lnTo>
                    <a:pt x="1647" y="256"/>
                  </a:lnTo>
                  <a:lnTo>
                    <a:pt x="1713" y="209"/>
                  </a:lnTo>
                  <a:lnTo>
                    <a:pt x="1783" y="167"/>
                  </a:lnTo>
                  <a:lnTo>
                    <a:pt x="1854" y="127"/>
                  </a:lnTo>
                  <a:lnTo>
                    <a:pt x="1928" y="95"/>
                  </a:lnTo>
                  <a:lnTo>
                    <a:pt x="2003" y="66"/>
                  </a:lnTo>
                  <a:lnTo>
                    <a:pt x="2082" y="42"/>
                  </a:lnTo>
                  <a:lnTo>
                    <a:pt x="2160" y="25"/>
                  </a:lnTo>
                  <a:lnTo>
                    <a:pt x="2242" y="11"/>
                  </a:lnTo>
                  <a:lnTo>
                    <a:pt x="2323" y="3"/>
                  </a:lnTo>
                  <a:lnTo>
                    <a:pt x="24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9" name="Freeform 660"/>
            <p:cNvSpPr/>
            <p:nvPr/>
          </p:nvSpPr>
          <p:spPr bwMode="auto">
            <a:xfrm>
              <a:off x="1710" y="2445"/>
              <a:ext cx="179" cy="327"/>
            </a:xfrm>
            <a:custGeom>
              <a:gdLst>
                <a:gd fmla="*/ 461 w 716" name="T0"/>
                <a:gd fmla="*/ 138 h 1308" name="T1"/>
                <a:gd fmla="*/ 559 w 716" name="T2"/>
                <a:gd fmla="*/ 174 h 1308" name="T3"/>
                <a:gd fmla="*/ 643 w 716" name="T4"/>
                <a:gd fmla="*/ 240 h 1308" name="T5"/>
                <a:gd fmla="*/ 699 w 716" name="T6"/>
                <a:gd fmla="*/ 338 h 1308" name="T7"/>
                <a:gd fmla="*/ 716 w 716" name="T8"/>
                <a:gd fmla="*/ 460 h 1308" name="T9"/>
                <a:gd fmla="*/ 460 w 716" name="T10"/>
                <a:gd fmla="*/ 480 h 1308" name="T11"/>
                <a:gd fmla="*/ 455 w 716" name="T12"/>
                <a:gd fmla="*/ 419 h 1308" name="T13"/>
                <a:gd fmla="*/ 432 w 716" name="T14"/>
                <a:gd fmla="*/ 371 h 1308" name="T15"/>
                <a:gd fmla="*/ 388 w 716" name="T16"/>
                <a:gd fmla="*/ 345 h 1308" name="T17"/>
                <a:gd fmla="*/ 339 w 716" name="T18"/>
                <a:gd fmla="*/ 348 h 1308" name="T19"/>
                <a:gd fmla="*/ 307 w 716" name="T20"/>
                <a:gd fmla="*/ 381 h 1308" name="T21"/>
                <a:gd fmla="*/ 302 w 716" name="T22"/>
                <a:gd fmla="*/ 448 h 1308" name="T23"/>
                <a:gd fmla="*/ 331 w 716" name="T24"/>
                <a:gd fmla="*/ 497 h 1308" name="T25"/>
                <a:gd fmla="*/ 400 w 716" name="T26"/>
                <a:gd fmla="*/ 536 h 1308" name="T27"/>
                <a:gd fmla="*/ 559 w 716" name="T28"/>
                <a:gd fmla="*/ 617 h 1308" name="T29"/>
                <a:gd fmla="*/ 655 w 716" name="T30"/>
                <a:gd fmla="*/ 697 h 1308" name="T31"/>
                <a:gd fmla="*/ 700 w 716" name="T32"/>
                <a:gd fmla="*/ 793 h 1308" name="T33"/>
                <a:gd fmla="*/ 707 w 716" name="T34"/>
                <a:gd fmla="*/ 915 h 1308" name="T35"/>
                <a:gd fmla="*/ 670 w 716" name="T36"/>
                <a:gd fmla="*/ 1019 h 1308" name="T37"/>
                <a:gd fmla="*/ 604 w 716" name="T38"/>
                <a:gd fmla="*/ 1095 h 1308" name="T39"/>
                <a:gd fmla="*/ 531 w 716" name="T40"/>
                <a:gd fmla="*/ 1138 h 1308" name="T41"/>
                <a:gd fmla="*/ 427 w 716" name="T42"/>
                <a:gd fmla="*/ 1162 h 1308" name="T43"/>
                <a:gd fmla="*/ 294 w 716" name="T44"/>
                <a:gd fmla="*/ 1162 h 1308" name="T45"/>
                <a:gd fmla="*/ 161 w 716" name="T46"/>
                <a:gd fmla="*/ 1119 h 1308" name="T47"/>
                <a:gd fmla="*/ 63 w 716" name="T48"/>
                <a:gd fmla="*/ 1042 h 1308" name="T49"/>
                <a:gd fmla="*/ 14 w 716" name="T50"/>
                <a:gd fmla="*/ 947 h 1308" name="T51"/>
                <a:gd fmla="*/ 0 w 716" name="T52"/>
                <a:gd fmla="*/ 824 h 1308" name="T53"/>
                <a:gd fmla="*/ 245 w 716" name="T54"/>
                <a:gd fmla="*/ 795 h 1308" name="T55"/>
                <a:gd fmla="*/ 252 w 716" name="T56"/>
                <a:gd fmla="*/ 874 h 1308" name="T57"/>
                <a:gd fmla="*/ 284 w 716" name="T58"/>
                <a:gd fmla="*/ 925 h 1308" name="T59"/>
                <a:gd fmla="*/ 332 w 716" name="T60"/>
                <a:gd fmla="*/ 950 h 1308" name="T61"/>
                <a:gd fmla="*/ 388 w 716" name="T62"/>
                <a:gd fmla="*/ 953 h 1308" name="T63"/>
                <a:gd fmla="*/ 426 w 716" name="T64"/>
                <a:gd fmla="*/ 934 h 1308" name="T65"/>
                <a:gd fmla="*/ 445 w 716" name="T66"/>
                <a:gd fmla="*/ 876 h 1308" name="T67"/>
                <a:gd fmla="*/ 434 w 716" name="T68"/>
                <a:gd fmla="*/ 821 h 1308" name="T69"/>
                <a:gd fmla="*/ 394 w 716" name="T70"/>
                <a:gd fmla="*/ 784 h 1308" name="T71"/>
                <a:gd fmla="*/ 283 w 716" name="T72"/>
                <a:gd fmla="*/ 733 h 1308" name="T73"/>
                <a:gd fmla="*/ 142 w 716" name="T74"/>
                <a:gd fmla="*/ 655 h 1308" name="T75"/>
                <a:gd fmla="*/ 64 w 716" name="T76"/>
                <a:gd fmla="*/ 574 h 1308" name="T77"/>
                <a:gd fmla="*/ 30 w 716" name="T78"/>
                <a:gd fmla="*/ 466 h 1308" name="T79"/>
                <a:gd fmla="*/ 35 w 716" name="T80"/>
                <a:gd fmla="*/ 347 h 1308" name="T81"/>
                <a:gd fmla="*/ 81 w 716" name="T82"/>
                <a:gd fmla="*/ 250 h 1308" name="T83"/>
                <a:gd fmla="*/ 163 w 716" name="T84"/>
                <a:gd fmla="*/ 181 h 1308" name="T85"/>
                <a:gd fmla="*/ 260 w 716" name="T86"/>
                <a:gd fmla="*/ 142 h 1308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308" w="716">
                  <a:moveTo>
                    <a:pt x="294" y="0"/>
                  </a:moveTo>
                  <a:lnTo>
                    <a:pt x="461" y="0"/>
                  </a:lnTo>
                  <a:lnTo>
                    <a:pt x="461" y="138"/>
                  </a:lnTo>
                  <a:lnTo>
                    <a:pt x="493" y="147"/>
                  </a:lnTo>
                  <a:lnTo>
                    <a:pt x="527" y="159"/>
                  </a:lnTo>
                  <a:lnTo>
                    <a:pt x="559" y="174"/>
                  </a:lnTo>
                  <a:lnTo>
                    <a:pt x="590" y="193"/>
                  </a:lnTo>
                  <a:lnTo>
                    <a:pt x="618" y="214"/>
                  </a:lnTo>
                  <a:lnTo>
                    <a:pt x="643" y="240"/>
                  </a:lnTo>
                  <a:lnTo>
                    <a:pt x="665" y="270"/>
                  </a:lnTo>
                  <a:lnTo>
                    <a:pt x="684" y="302"/>
                  </a:lnTo>
                  <a:lnTo>
                    <a:pt x="699" y="338"/>
                  </a:lnTo>
                  <a:lnTo>
                    <a:pt x="708" y="376"/>
                  </a:lnTo>
                  <a:lnTo>
                    <a:pt x="715" y="416"/>
                  </a:lnTo>
                  <a:lnTo>
                    <a:pt x="716" y="460"/>
                  </a:lnTo>
                  <a:lnTo>
                    <a:pt x="716" y="462"/>
                  </a:lnTo>
                  <a:lnTo>
                    <a:pt x="707" y="480"/>
                  </a:lnTo>
                  <a:lnTo>
                    <a:pt x="460" y="480"/>
                  </a:lnTo>
                  <a:lnTo>
                    <a:pt x="460" y="465"/>
                  </a:lnTo>
                  <a:lnTo>
                    <a:pt x="458" y="440"/>
                  </a:lnTo>
                  <a:lnTo>
                    <a:pt x="455" y="419"/>
                  </a:lnTo>
                  <a:lnTo>
                    <a:pt x="448" y="400"/>
                  </a:lnTo>
                  <a:lnTo>
                    <a:pt x="441" y="384"/>
                  </a:lnTo>
                  <a:lnTo>
                    <a:pt x="432" y="371"/>
                  </a:lnTo>
                  <a:lnTo>
                    <a:pt x="419" y="358"/>
                  </a:lnTo>
                  <a:lnTo>
                    <a:pt x="405" y="351"/>
                  </a:lnTo>
                  <a:lnTo>
                    <a:pt x="388" y="345"/>
                  </a:lnTo>
                  <a:lnTo>
                    <a:pt x="370" y="344"/>
                  </a:lnTo>
                  <a:lnTo>
                    <a:pt x="353" y="345"/>
                  </a:lnTo>
                  <a:lnTo>
                    <a:pt x="339" y="348"/>
                  </a:lnTo>
                  <a:lnTo>
                    <a:pt x="327" y="355"/>
                  </a:lnTo>
                  <a:lnTo>
                    <a:pt x="317" y="364"/>
                  </a:lnTo>
                  <a:lnTo>
                    <a:pt x="307" y="381"/>
                  </a:lnTo>
                  <a:lnTo>
                    <a:pt x="302" y="401"/>
                  </a:lnTo>
                  <a:lnTo>
                    <a:pt x="299" y="424"/>
                  </a:lnTo>
                  <a:lnTo>
                    <a:pt x="302" y="448"/>
                  </a:lnTo>
                  <a:lnTo>
                    <a:pt x="307" y="468"/>
                  </a:lnTo>
                  <a:lnTo>
                    <a:pt x="319" y="485"/>
                  </a:lnTo>
                  <a:lnTo>
                    <a:pt x="331" y="497"/>
                  </a:lnTo>
                  <a:lnTo>
                    <a:pt x="349" y="510"/>
                  </a:lnTo>
                  <a:lnTo>
                    <a:pt x="372" y="523"/>
                  </a:lnTo>
                  <a:lnTo>
                    <a:pt x="400" y="536"/>
                  </a:lnTo>
                  <a:lnTo>
                    <a:pt x="460" y="563"/>
                  </a:lnTo>
                  <a:lnTo>
                    <a:pt x="512" y="590"/>
                  </a:lnTo>
                  <a:lnTo>
                    <a:pt x="559" y="617"/>
                  </a:lnTo>
                  <a:lnTo>
                    <a:pt x="598" y="644"/>
                  </a:lnTo>
                  <a:lnTo>
                    <a:pt x="632" y="671"/>
                  </a:lnTo>
                  <a:lnTo>
                    <a:pt x="655" y="697"/>
                  </a:lnTo>
                  <a:lnTo>
                    <a:pt x="676" y="726"/>
                  </a:lnTo>
                  <a:lnTo>
                    <a:pt x="690" y="758"/>
                  </a:lnTo>
                  <a:lnTo>
                    <a:pt x="700" y="793"/>
                  </a:lnTo>
                  <a:lnTo>
                    <a:pt x="707" y="832"/>
                  </a:lnTo>
                  <a:lnTo>
                    <a:pt x="709" y="875"/>
                  </a:lnTo>
                  <a:lnTo>
                    <a:pt x="707" y="915"/>
                  </a:lnTo>
                  <a:lnTo>
                    <a:pt x="699" y="952"/>
                  </a:lnTo>
                  <a:lnTo>
                    <a:pt x="687" y="986"/>
                  </a:lnTo>
                  <a:lnTo>
                    <a:pt x="670" y="1019"/>
                  </a:lnTo>
                  <a:lnTo>
                    <a:pt x="650" y="1049"/>
                  </a:lnTo>
                  <a:lnTo>
                    <a:pt x="625" y="1076"/>
                  </a:lnTo>
                  <a:lnTo>
                    <a:pt x="604" y="1095"/>
                  </a:lnTo>
                  <a:lnTo>
                    <a:pt x="583" y="1112"/>
                  </a:lnTo>
                  <a:lnTo>
                    <a:pt x="558" y="1126"/>
                  </a:lnTo>
                  <a:lnTo>
                    <a:pt x="531" y="1138"/>
                  </a:lnTo>
                  <a:lnTo>
                    <a:pt x="501" y="1148"/>
                  </a:lnTo>
                  <a:lnTo>
                    <a:pt x="466" y="1156"/>
                  </a:lnTo>
                  <a:lnTo>
                    <a:pt x="427" y="1162"/>
                  </a:lnTo>
                  <a:lnTo>
                    <a:pt x="427" y="1308"/>
                  </a:lnTo>
                  <a:lnTo>
                    <a:pt x="294" y="1308"/>
                  </a:lnTo>
                  <a:lnTo>
                    <a:pt x="294" y="1162"/>
                  </a:lnTo>
                  <a:lnTo>
                    <a:pt x="246" y="1153"/>
                  </a:lnTo>
                  <a:lnTo>
                    <a:pt x="202" y="1138"/>
                  </a:lnTo>
                  <a:lnTo>
                    <a:pt x="161" y="1119"/>
                  </a:lnTo>
                  <a:lnTo>
                    <a:pt x="123" y="1096"/>
                  </a:lnTo>
                  <a:lnTo>
                    <a:pt x="88" y="1068"/>
                  </a:lnTo>
                  <a:lnTo>
                    <a:pt x="63" y="1042"/>
                  </a:lnTo>
                  <a:lnTo>
                    <a:pt x="43" y="1014"/>
                  </a:lnTo>
                  <a:lnTo>
                    <a:pt x="26" y="982"/>
                  </a:lnTo>
                  <a:lnTo>
                    <a:pt x="14" y="947"/>
                  </a:lnTo>
                  <a:lnTo>
                    <a:pt x="5" y="909"/>
                  </a:lnTo>
                  <a:lnTo>
                    <a:pt x="1" y="868"/>
                  </a:lnTo>
                  <a:lnTo>
                    <a:pt x="0" y="824"/>
                  </a:lnTo>
                  <a:lnTo>
                    <a:pt x="0" y="818"/>
                  </a:lnTo>
                  <a:lnTo>
                    <a:pt x="10" y="795"/>
                  </a:lnTo>
                  <a:lnTo>
                    <a:pt x="245" y="795"/>
                  </a:lnTo>
                  <a:lnTo>
                    <a:pt x="245" y="822"/>
                  </a:lnTo>
                  <a:lnTo>
                    <a:pt x="247" y="849"/>
                  </a:lnTo>
                  <a:lnTo>
                    <a:pt x="252" y="874"/>
                  </a:lnTo>
                  <a:lnTo>
                    <a:pt x="261" y="894"/>
                  </a:lnTo>
                  <a:lnTo>
                    <a:pt x="272" y="910"/>
                  </a:lnTo>
                  <a:lnTo>
                    <a:pt x="284" y="925"/>
                  </a:lnTo>
                  <a:lnTo>
                    <a:pt x="297" y="935"/>
                  </a:lnTo>
                  <a:lnTo>
                    <a:pt x="314" y="944"/>
                  </a:lnTo>
                  <a:lnTo>
                    <a:pt x="332" y="950"/>
                  </a:lnTo>
                  <a:lnTo>
                    <a:pt x="351" y="953"/>
                  </a:lnTo>
                  <a:lnTo>
                    <a:pt x="371" y="954"/>
                  </a:lnTo>
                  <a:lnTo>
                    <a:pt x="388" y="953"/>
                  </a:lnTo>
                  <a:lnTo>
                    <a:pt x="404" y="950"/>
                  </a:lnTo>
                  <a:lnTo>
                    <a:pt x="416" y="943"/>
                  </a:lnTo>
                  <a:lnTo>
                    <a:pt x="426" y="934"/>
                  </a:lnTo>
                  <a:lnTo>
                    <a:pt x="437" y="918"/>
                  </a:lnTo>
                  <a:lnTo>
                    <a:pt x="443" y="898"/>
                  </a:lnTo>
                  <a:lnTo>
                    <a:pt x="445" y="876"/>
                  </a:lnTo>
                  <a:lnTo>
                    <a:pt x="444" y="855"/>
                  </a:lnTo>
                  <a:lnTo>
                    <a:pt x="441" y="837"/>
                  </a:lnTo>
                  <a:lnTo>
                    <a:pt x="434" y="821"/>
                  </a:lnTo>
                  <a:lnTo>
                    <a:pt x="425" y="809"/>
                  </a:lnTo>
                  <a:lnTo>
                    <a:pt x="411" y="796"/>
                  </a:lnTo>
                  <a:lnTo>
                    <a:pt x="394" y="784"/>
                  </a:lnTo>
                  <a:lnTo>
                    <a:pt x="371" y="771"/>
                  </a:lnTo>
                  <a:lnTo>
                    <a:pt x="343" y="758"/>
                  </a:lnTo>
                  <a:lnTo>
                    <a:pt x="283" y="733"/>
                  </a:lnTo>
                  <a:lnTo>
                    <a:pt x="229" y="707"/>
                  </a:lnTo>
                  <a:lnTo>
                    <a:pt x="182" y="680"/>
                  </a:lnTo>
                  <a:lnTo>
                    <a:pt x="142" y="655"/>
                  </a:lnTo>
                  <a:lnTo>
                    <a:pt x="108" y="628"/>
                  </a:lnTo>
                  <a:lnTo>
                    <a:pt x="83" y="603"/>
                  </a:lnTo>
                  <a:lnTo>
                    <a:pt x="64" y="574"/>
                  </a:lnTo>
                  <a:lnTo>
                    <a:pt x="48" y="542"/>
                  </a:lnTo>
                  <a:lnTo>
                    <a:pt x="36" y="506"/>
                  </a:lnTo>
                  <a:lnTo>
                    <a:pt x="30" y="466"/>
                  </a:lnTo>
                  <a:lnTo>
                    <a:pt x="28" y="423"/>
                  </a:lnTo>
                  <a:lnTo>
                    <a:pt x="30" y="384"/>
                  </a:lnTo>
                  <a:lnTo>
                    <a:pt x="35" y="347"/>
                  </a:lnTo>
                  <a:lnTo>
                    <a:pt x="47" y="313"/>
                  </a:lnTo>
                  <a:lnTo>
                    <a:pt x="61" y="280"/>
                  </a:lnTo>
                  <a:lnTo>
                    <a:pt x="81" y="250"/>
                  </a:lnTo>
                  <a:lnTo>
                    <a:pt x="106" y="223"/>
                  </a:lnTo>
                  <a:lnTo>
                    <a:pt x="133" y="201"/>
                  </a:lnTo>
                  <a:lnTo>
                    <a:pt x="163" y="181"/>
                  </a:lnTo>
                  <a:lnTo>
                    <a:pt x="194" y="165"/>
                  </a:lnTo>
                  <a:lnTo>
                    <a:pt x="227" y="152"/>
                  </a:lnTo>
                  <a:lnTo>
                    <a:pt x="260" y="142"/>
                  </a:lnTo>
                  <a:lnTo>
                    <a:pt x="294" y="135"/>
                  </a:lnTo>
                  <a:lnTo>
                    <a:pt x="2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7328582" y="3160934"/>
            <a:ext cx="3271937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据说，这是一个被美国某商学院搬进MBA课堂的寓言。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568671" y="3993225"/>
            <a:ext cx="404023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342900">
              <a:lnSpc>
                <a:spcPct val="150000"/>
              </a:lnSpc>
              <a:spcAft>
                <a:spcPts val="450"/>
              </a:spcAft>
            </a:pPr>
            <a:r>
              <a:rPr altLang="en-US" lang="zh-CN" sz="12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一群老鼠，深为一只凶狠无比、善于捕鼠的猫所苦。于是，老鼠们齐聚一堂，商讨如何解决这只讨厌的猫。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7328582" y="4869678"/>
            <a:ext cx="3829749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noProof="1" sz="12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有只老鼠的提议立刻引来满场的叫好声，它建议在猫的身上挂个铃铛。在一片叫好声中，有只老鼠突然问道：“谁来挂铃铛？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802877" y="52503"/>
            <a:ext cx="2987245" cy="1432470"/>
            <a:chOff x="1253451" y="52503"/>
            <a:chExt cx="2987245" cy="1432470"/>
          </a:xfrm>
        </p:grpSpPr>
        <p:pic>
          <p:nvPicPr>
            <p:cNvPr id="39" name="图片 38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40" name="矩形 39"/>
            <p:cNvSpPr/>
            <p:nvPr/>
          </p:nvSpPr>
          <p:spPr>
            <a:xfrm>
              <a:off x="1295701" y="576675"/>
              <a:ext cx="2944995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执行力缺失原因</a:t>
              </a:r>
            </a:p>
          </p:txBody>
        </p:sp>
      </p:grpSp>
      <p:pic>
        <p:nvPicPr>
          <p:cNvPr id="41" name="图片 40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  <p:sp>
        <p:nvSpPr>
          <p:cNvPr id="42" name="矩形 3"/>
          <p:cNvSpPr/>
          <p:nvPr/>
        </p:nvSpPr>
        <p:spPr>
          <a:xfrm>
            <a:off x="6096000" y="1886219"/>
            <a:ext cx="5897218" cy="540410"/>
          </a:xfrm>
          <a:prstGeom prst="rect">
            <a:avLst/>
          </a:prstGeom>
          <a:noFill/>
          <a:ln w="9525">
            <a:noFill/>
          </a:ln>
        </p:spPr>
        <p:txBody>
          <a:bodyPr anchor="t" bIns="34290" lIns="68580" rIns="68580" tIns="34290" wrap="square">
            <a:spAutoFit/>
          </a:bodyPr>
          <a:lstStyle/>
          <a:p>
            <a:pPr indent="342900">
              <a:lnSpc>
                <a:spcPct val="129000"/>
              </a:lnSpc>
              <a:spcAft>
                <a:spcPts val="450"/>
              </a:spcAft>
            </a:pPr>
            <a:r>
              <a:rPr altLang="zh-CN" lang="en-US" sz="2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2、强大的执行力是实现战略的必要条件</a:t>
            </a:r>
          </a:p>
        </p:txBody>
      </p:sp>
    </p:spTree>
    <p:extLst>
      <p:ext uri="{BB962C8B-B14F-4D97-AF65-F5344CB8AC3E}">
        <p14:creationId val="3348563630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grpId="0" id="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fill="hold" grpId="0" id="1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9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fill="hold" grpId="0" id="1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fill="hold" grpId="0" id="1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1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4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fill="hold" grpId="0" id="1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7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9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fill="hold" grpId="0" id="1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3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5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6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fill="hold" id="1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9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1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2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fill="hold" grpId="0" id="1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5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6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7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8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fill="hold" grpId="0" id="14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1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2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3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4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fill="hold" id="15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7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8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9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0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fill="hold" grpId="0" id="1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3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4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5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6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fill="hold" grpId="0" id="16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9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1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2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fill="hold" grpId="0" id="17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5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6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7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8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fill="hold" id="17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4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fill="hold" grpId="0" id="185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1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18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8"/>
      <p:bldP grpId="0" spid="69"/>
      <p:bldP grpId="0" spid="70"/>
      <p:bldP grpId="0" spid="71"/>
      <p:bldP grpId="0" spid="79"/>
      <p:bldP grpId="0" spid="80"/>
      <p:bldP grpId="0" spid="81"/>
      <p:bldP grpId="0" spid="82"/>
      <p:bldP grpId="0" spid="83"/>
      <p:bldP grpId="0" spid="84"/>
      <p:bldP grpId="0" spid="85"/>
      <p:bldP grpId="0" spid="86"/>
      <p:bldP grpId="0" spid="87"/>
      <p:bldP grpId="0" spid="88"/>
      <p:bldP grpId="0" spid="89"/>
      <p:bldP grpId="0" spid="90"/>
      <p:bldP grpId="0" spid="91"/>
      <p:bldP grpId="0" spid="92"/>
      <p:bldP grpId="0" spid="93"/>
      <p:bldP grpId="0" spid="94"/>
      <p:bldP grpId="0" spid="95"/>
      <p:bldP grpId="0" spid="101"/>
      <p:bldP grpId="0" spid="102"/>
      <p:bldP grpId="0" spid="125"/>
      <p:bldP grpId="0" spid="133"/>
      <p:bldP grpId="0" spid="144"/>
      <p:bldP grpId="0" spid="42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6" name="TextBox 75"/>
          <p:cNvSpPr txBox="1"/>
          <p:nvPr/>
        </p:nvSpPr>
        <p:spPr>
          <a:xfrm>
            <a:off x="1101265" y="6379028"/>
            <a:ext cx="23844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60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53" name="Rounded Rectangle 39"/>
          <p:cNvSpPr/>
          <p:nvPr/>
        </p:nvSpPr>
        <p:spPr>
          <a:xfrm rot="2700000">
            <a:off x="6687308" y="1814896"/>
            <a:ext cx="1543015" cy="154301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4" name="Rectangle 53"/>
          <p:cNvSpPr/>
          <p:nvPr/>
        </p:nvSpPr>
        <p:spPr>
          <a:xfrm rot="2700000">
            <a:off x="6345183" y="2364493"/>
            <a:ext cx="443881" cy="443881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354976" y="2399160"/>
            <a:ext cx="436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b="1" lang="vi-VN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7204126" y="1935249"/>
            <a:ext cx="509380" cy="445816"/>
            <a:chOff x="5162550" y="8939213"/>
            <a:chExt cx="928688" cy="812800"/>
          </a:xfrm>
          <a:solidFill>
            <a:schemeClr val="bg1"/>
          </a:solidFill>
        </p:grpSpPr>
        <p:sp>
          <p:nvSpPr>
            <p:cNvPr id="107" name="AutoShape 103"/>
            <p:cNvSpPr/>
            <p:nvPr/>
          </p:nvSpPr>
          <p:spPr bwMode="auto">
            <a:xfrm>
              <a:off x="5308600" y="9083675"/>
              <a:ext cx="333375" cy="21907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20660" y="0"/>
                  </a:moveTo>
                  <a:cubicBezTo>
                    <a:pt x="9461" y="0"/>
                    <a:pt x="0" y="9233"/>
                    <a:pt x="0" y="20160"/>
                  </a:cubicBezTo>
                  <a:cubicBezTo>
                    <a:pt x="0" y="20954"/>
                    <a:pt x="420" y="21600"/>
                    <a:pt x="939" y="21600"/>
                  </a:cubicBezTo>
                  <a:cubicBezTo>
                    <a:pt x="1457" y="21600"/>
                    <a:pt x="1878" y="20954"/>
                    <a:pt x="1878" y="20160"/>
                  </a:cubicBezTo>
                  <a:cubicBezTo>
                    <a:pt x="1878" y="10956"/>
                    <a:pt x="10655" y="2880"/>
                    <a:pt x="20660" y="2880"/>
                  </a:cubicBezTo>
                  <a:cubicBezTo>
                    <a:pt x="21179" y="2880"/>
                    <a:pt x="21600" y="2234"/>
                    <a:pt x="21600" y="1440"/>
                  </a:cubicBezTo>
                  <a:cubicBezTo>
                    <a:pt x="21600" y="645"/>
                    <a:pt x="21179" y="0"/>
                    <a:pt x="2066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/>
              <a:endParaRPr lang="en-US" sz="3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08" name="AutoShape 104"/>
            <p:cNvSpPr/>
            <p:nvPr/>
          </p:nvSpPr>
          <p:spPr bwMode="auto">
            <a:xfrm>
              <a:off x="5162550" y="8939213"/>
              <a:ext cx="928688" cy="812800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16971"/>
                  </a:moveTo>
                  <a:cubicBezTo>
                    <a:pt x="10181" y="16971"/>
                    <a:pt x="9546" y="16918"/>
                    <a:pt x="8912" y="16811"/>
                  </a:cubicBezTo>
                  <a:cubicBezTo>
                    <a:pt x="8847" y="16800"/>
                    <a:pt x="8781" y="16794"/>
                    <a:pt x="8716" y="16794"/>
                  </a:cubicBezTo>
                  <a:cubicBezTo>
                    <a:pt x="8315" y="16794"/>
                    <a:pt x="7931" y="16999"/>
                    <a:pt x="7673" y="17359"/>
                  </a:cubicBezTo>
                  <a:cubicBezTo>
                    <a:pt x="7384" y="17761"/>
                    <a:pt x="6563" y="18657"/>
                    <a:pt x="5591" y="19318"/>
                  </a:cubicBezTo>
                  <a:cubicBezTo>
                    <a:pt x="5854" y="18628"/>
                    <a:pt x="6060" y="17853"/>
                    <a:pt x="6074" y="17056"/>
                  </a:cubicBezTo>
                  <a:cubicBezTo>
                    <a:pt x="6078" y="17006"/>
                    <a:pt x="6080" y="16956"/>
                    <a:pt x="6080" y="16914"/>
                  </a:cubicBezTo>
                  <a:cubicBezTo>
                    <a:pt x="6080" y="16334"/>
                    <a:pt x="5796" y="15803"/>
                    <a:pt x="5344" y="15540"/>
                  </a:cubicBezTo>
                  <a:cubicBezTo>
                    <a:pt x="2843" y="14080"/>
                    <a:pt x="1349" y="11731"/>
                    <a:pt x="1349" y="9257"/>
                  </a:cubicBezTo>
                  <a:cubicBezTo>
                    <a:pt x="1349" y="5003"/>
                    <a:pt x="5588" y="1542"/>
                    <a:pt x="10800" y="1542"/>
                  </a:cubicBezTo>
                  <a:cubicBezTo>
                    <a:pt x="16011" y="1542"/>
                    <a:pt x="20249" y="5003"/>
                    <a:pt x="20249" y="9257"/>
                  </a:cubicBezTo>
                  <a:cubicBezTo>
                    <a:pt x="20249" y="13510"/>
                    <a:pt x="16011" y="16971"/>
                    <a:pt x="10800" y="16971"/>
                  </a:cubicBezTo>
                  <a:moveTo>
                    <a:pt x="10800" y="0"/>
                  </a:moveTo>
                  <a:cubicBezTo>
                    <a:pt x="4835" y="0"/>
                    <a:pt x="0" y="4144"/>
                    <a:pt x="0" y="9257"/>
                  </a:cubicBezTo>
                  <a:cubicBezTo>
                    <a:pt x="0" y="12440"/>
                    <a:pt x="1875" y="15248"/>
                    <a:pt x="4730" y="16914"/>
                  </a:cubicBezTo>
                  <a:cubicBezTo>
                    <a:pt x="4730" y="16935"/>
                    <a:pt x="4724" y="16949"/>
                    <a:pt x="4724" y="16971"/>
                  </a:cubicBezTo>
                  <a:cubicBezTo>
                    <a:pt x="4724" y="18354"/>
                    <a:pt x="3821" y="19843"/>
                    <a:pt x="3423" y="20625"/>
                  </a:cubicBezTo>
                  <a:lnTo>
                    <a:pt x="3425" y="20625"/>
                  </a:lnTo>
                  <a:cubicBezTo>
                    <a:pt x="3393" y="20709"/>
                    <a:pt x="3374" y="20802"/>
                    <a:pt x="3374" y="20900"/>
                  </a:cubicBezTo>
                  <a:cubicBezTo>
                    <a:pt x="3374" y="21287"/>
                    <a:pt x="3648" y="21600"/>
                    <a:pt x="3986" y="21600"/>
                  </a:cubicBezTo>
                  <a:cubicBezTo>
                    <a:pt x="4049" y="21600"/>
                    <a:pt x="4161" y="21580"/>
                    <a:pt x="4158" y="21590"/>
                  </a:cubicBezTo>
                  <a:cubicBezTo>
                    <a:pt x="6268" y="21195"/>
                    <a:pt x="8255" y="18979"/>
                    <a:pt x="8716" y="18338"/>
                  </a:cubicBezTo>
                  <a:cubicBezTo>
                    <a:pt x="9391" y="18451"/>
                    <a:pt x="10086" y="18514"/>
                    <a:pt x="10800" y="18514"/>
                  </a:cubicBezTo>
                  <a:cubicBezTo>
                    <a:pt x="16764" y="18514"/>
                    <a:pt x="21600" y="14369"/>
                    <a:pt x="21600" y="9257"/>
                  </a:cubicBezTo>
                  <a:cubicBezTo>
                    <a:pt x="21600" y="414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/>
              <a:endParaRPr lang="en-US" sz="3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7292689" y="2457054"/>
            <a:ext cx="28924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110" name="Rounded Rectangle 40"/>
          <p:cNvSpPr/>
          <p:nvPr/>
        </p:nvSpPr>
        <p:spPr>
          <a:xfrm rot="2700000">
            <a:off x="6687309" y="4288041"/>
            <a:ext cx="1543015" cy="15430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1" name="Rectangle 110"/>
          <p:cNvSpPr/>
          <p:nvPr/>
        </p:nvSpPr>
        <p:spPr>
          <a:xfrm rot="2700000">
            <a:off x="6345184" y="4837636"/>
            <a:ext cx="443881" cy="443881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354976" y="4878571"/>
            <a:ext cx="436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b="1" lang="vi-VN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7204126" y="4404671"/>
            <a:ext cx="510250" cy="509379"/>
            <a:chOff x="5162550" y="5164138"/>
            <a:chExt cx="930275" cy="928687"/>
          </a:xfrm>
          <a:solidFill>
            <a:schemeClr val="bg1"/>
          </a:solidFill>
        </p:grpSpPr>
        <p:sp>
          <p:nvSpPr>
            <p:cNvPr id="115" name="AutoShape 128"/>
            <p:cNvSpPr/>
            <p:nvPr/>
          </p:nvSpPr>
          <p:spPr bwMode="auto">
            <a:xfrm>
              <a:off x="5162550" y="5164138"/>
              <a:ext cx="930275" cy="928687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4850" y="12150"/>
                  </a:moveTo>
                  <a:cubicBezTo>
                    <a:pt x="13851" y="12150"/>
                    <a:pt x="12926" y="11859"/>
                    <a:pt x="12124" y="11386"/>
                  </a:cubicBezTo>
                  <a:lnTo>
                    <a:pt x="11892" y="11618"/>
                  </a:lnTo>
                  <a:lnTo>
                    <a:pt x="11132" y="12377"/>
                  </a:lnTo>
                  <a:lnTo>
                    <a:pt x="9846" y="13663"/>
                  </a:lnTo>
                  <a:cubicBezTo>
                    <a:pt x="9593" y="13916"/>
                    <a:pt x="9451" y="14260"/>
                    <a:pt x="9451" y="14617"/>
                  </a:cubicBezTo>
                  <a:lnTo>
                    <a:pt x="9451" y="16200"/>
                  </a:lnTo>
                  <a:lnTo>
                    <a:pt x="8101" y="16200"/>
                  </a:lnTo>
                  <a:cubicBezTo>
                    <a:pt x="7356" y="16200"/>
                    <a:pt x="6751" y="16804"/>
                    <a:pt x="6751" y="17549"/>
                  </a:cubicBezTo>
                  <a:lnTo>
                    <a:pt x="6751" y="18900"/>
                  </a:lnTo>
                  <a:lnTo>
                    <a:pt x="5170" y="18900"/>
                  </a:lnTo>
                  <a:cubicBezTo>
                    <a:pt x="4812" y="18900"/>
                    <a:pt x="4469" y="19042"/>
                    <a:pt x="4216" y="19295"/>
                  </a:cubicBezTo>
                  <a:lnTo>
                    <a:pt x="3259" y="20252"/>
                  </a:lnTo>
                  <a:lnTo>
                    <a:pt x="1352" y="20249"/>
                  </a:lnTo>
                  <a:lnTo>
                    <a:pt x="1350" y="18326"/>
                  </a:lnTo>
                  <a:lnTo>
                    <a:pt x="9223" y="10467"/>
                  </a:lnTo>
                  <a:cubicBezTo>
                    <a:pt x="9223" y="10467"/>
                    <a:pt x="9223" y="10467"/>
                    <a:pt x="9224" y="10468"/>
                  </a:cubicBezTo>
                  <a:lnTo>
                    <a:pt x="10215" y="9477"/>
                  </a:lnTo>
                  <a:cubicBezTo>
                    <a:pt x="9741" y="8674"/>
                    <a:pt x="9451" y="7748"/>
                    <a:pt x="9451" y="6750"/>
                  </a:cubicBezTo>
                  <a:cubicBezTo>
                    <a:pt x="9451" y="3767"/>
                    <a:pt x="11869" y="1350"/>
                    <a:pt x="14850" y="1350"/>
                  </a:cubicBezTo>
                  <a:cubicBezTo>
                    <a:pt x="17832" y="1350"/>
                    <a:pt x="20250" y="3767"/>
                    <a:pt x="20250" y="6750"/>
                  </a:cubicBezTo>
                  <a:cubicBezTo>
                    <a:pt x="20250" y="9732"/>
                    <a:pt x="17832" y="12150"/>
                    <a:pt x="14850" y="12150"/>
                  </a:cubicBezTo>
                  <a:moveTo>
                    <a:pt x="14850" y="0"/>
                  </a:moveTo>
                  <a:cubicBezTo>
                    <a:pt x="11123" y="0"/>
                    <a:pt x="8101" y="3022"/>
                    <a:pt x="8101" y="6750"/>
                  </a:cubicBezTo>
                  <a:cubicBezTo>
                    <a:pt x="8101" y="7617"/>
                    <a:pt x="8283" y="8438"/>
                    <a:pt x="8582" y="9199"/>
                  </a:cubicBezTo>
                  <a:lnTo>
                    <a:pt x="383" y="17400"/>
                  </a:lnTo>
                  <a:cubicBezTo>
                    <a:pt x="146" y="17637"/>
                    <a:pt x="0" y="17863"/>
                    <a:pt x="0" y="18225"/>
                  </a:cubicBezTo>
                  <a:lnTo>
                    <a:pt x="0" y="20249"/>
                  </a:lnTo>
                  <a:cubicBezTo>
                    <a:pt x="0" y="20972"/>
                    <a:pt x="626" y="21599"/>
                    <a:pt x="1349" y="21599"/>
                  </a:cubicBezTo>
                  <a:lnTo>
                    <a:pt x="3374" y="21599"/>
                  </a:lnTo>
                  <a:cubicBezTo>
                    <a:pt x="3736" y="21599"/>
                    <a:pt x="3965" y="21455"/>
                    <a:pt x="4202" y="21219"/>
                  </a:cubicBezTo>
                  <a:lnTo>
                    <a:pt x="5170" y="20249"/>
                  </a:lnTo>
                  <a:lnTo>
                    <a:pt x="6751" y="20249"/>
                  </a:lnTo>
                  <a:cubicBezTo>
                    <a:pt x="7496" y="20249"/>
                    <a:pt x="8101" y="19645"/>
                    <a:pt x="8101" y="18900"/>
                  </a:cubicBezTo>
                  <a:lnTo>
                    <a:pt x="8101" y="17549"/>
                  </a:lnTo>
                  <a:lnTo>
                    <a:pt x="9451" y="17549"/>
                  </a:lnTo>
                  <a:cubicBezTo>
                    <a:pt x="10196" y="17549"/>
                    <a:pt x="10801" y="16945"/>
                    <a:pt x="10801" y="16200"/>
                  </a:cubicBezTo>
                  <a:lnTo>
                    <a:pt x="10801" y="14617"/>
                  </a:lnTo>
                  <a:lnTo>
                    <a:pt x="12400" y="13018"/>
                  </a:lnTo>
                  <a:cubicBezTo>
                    <a:pt x="13162" y="13317"/>
                    <a:pt x="13982" y="13500"/>
                    <a:pt x="14850" y="13500"/>
                  </a:cubicBezTo>
                  <a:cubicBezTo>
                    <a:pt x="18577" y="13500"/>
                    <a:pt x="21599" y="10477"/>
                    <a:pt x="21599" y="6750"/>
                  </a:cubicBezTo>
                  <a:cubicBezTo>
                    <a:pt x="21599" y="3022"/>
                    <a:pt x="18577" y="0"/>
                    <a:pt x="1485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/>
              <a:endParaRPr lang="en-US" sz="3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16" name="AutoShape 129"/>
            <p:cNvSpPr/>
            <p:nvPr/>
          </p:nvSpPr>
          <p:spPr bwMode="auto">
            <a:xfrm>
              <a:off x="5743575" y="5280025"/>
              <a:ext cx="231775" cy="231775"/>
            </a:xfrm>
            <a:custGeom>
              <a:gdLst>
                <a:gd fmla="*/ 10800 w 21600" name="T0"/>
                <a:gd fmla="+- 0 10800 134" name="T1"/>
                <a:gd fmla="*/ 10800 h 21333" name="T2"/>
                <a:gd fmla="*/ 10800 w 21600" name="T3"/>
                <a:gd fmla="+- 0 10800 134" name="T4"/>
                <a:gd fmla="*/ 10800 h 21333" name="T5"/>
                <a:gd fmla="*/ 10800 w 21600" name="T6"/>
                <a:gd fmla="+- 0 10800 134" name="T7"/>
                <a:gd fmla="*/ 10800 h 21333" name="T8"/>
                <a:gd fmla="*/ 10800 w 21600" name="T9"/>
                <a:gd fmla="+- 0 10800 134" name="T10"/>
                <a:gd fmla="*/ 10800 h 21333" name="T11"/>
              </a:gdLst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b="b" l="0" r="r" t="0"/>
              <a:pathLst>
                <a:path h="21333" w="21600">
                  <a:moveTo>
                    <a:pt x="13008" y="18684"/>
                  </a:moveTo>
                  <a:cubicBezTo>
                    <a:pt x="9017" y="15850"/>
                    <a:pt x="5542" y="12415"/>
                    <a:pt x="2694" y="8570"/>
                  </a:cubicBezTo>
                  <a:cubicBezTo>
                    <a:pt x="3736" y="5628"/>
                    <a:pt x="5693" y="3697"/>
                    <a:pt x="8585" y="2647"/>
                  </a:cubicBezTo>
                  <a:cubicBezTo>
                    <a:pt x="12578" y="5489"/>
                    <a:pt x="16048" y="8911"/>
                    <a:pt x="18889" y="12809"/>
                  </a:cubicBezTo>
                  <a:cubicBezTo>
                    <a:pt x="17836" y="15730"/>
                    <a:pt x="15883" y="17647"/>
                    <a:pt x="13008" y="18684"/>
                  </a:cubicBezTo>
                  <a:moveTo>
                    <a:pt x="21110" y="11295"/>
                  </a:moveTo>
                  <a:cubicBezTo>
                    <a:pt x="18081" y="7130"/>
                    <a:pt x="14396" y="3496"/>
                    <a:pt x="10161" y="484"/>
                  </a:cubicBezTo>
                  <a:cubicBezTo>
                    <a:pt x="9468" y="-8"/>
                    <a:pt x="8579" y="-134"/>
                    <a:pt x="7778" y="145"/>
                  </a:cubicBezTo>
                  <a:cubicBezTo>
                    <a:pt x="4027" y="1450"/>
                    <a:pt x="1463" y="3983"/>
                    <a:pt x="145" y="7687"/>
                  </a:cubicBezTo>
                  <a:cubicBezTo>
                    <a:pt x="46" y="7962"/>
                    <a:pt x="0" y="8252"/>
                    <a:pt x="0" y="8537"/>
                  </a:cubicBezTo>
                  <a:cubicBezTo>
                    <a:pt x="0" y="9071"/>
                    <a:pt x="167" y="9596"/>
                    <a:pt x="487" y="10041"/>
                  </a:cubicBezTo>
                  <a:cubicBezTo>
                    <a:pt x="3525" y="14213"/>
                    <a:pt x="7211" y="17850"/>
                    <a:pt x="11431" y="20850"/>
                  </a:cubicBezTo>
                  <a:cubicBezTo>
                    <a:pt x="12122" y="21338"/>
                    <a:pt x="13010" y="21466"/>
                    <a:pt x="13812" y="21188"/>
                  </a:cubicBezTo>
                  <a:cubicBezTo>
                    <a:pt x="17563" y="19893"/>
                    <a:pt x="20133" y="17356"/>
                    <a:pt x="21451" y="13647"/>
                  </a:cubicBezTo>
                  <a:cubicBezTo>
                    <a:pt x="21551" y="13372"/>
                    <a:pt x="21600" y="13081"/>
                    <a:pt x="21600" y="12796"/>
                  </a:cubicBezTo>
                  <a:cubicBezTo>
                    <a:pt x="21600" y="12265"/>
                    <a:pt x="21429" y="11740"/>
                    <a:pt x="21110" y="1129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/>
              <a:endParaRPr lang="en-US" sz="3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7355232" y="4977613"/>
            <a:ext cx="28924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118" name="Rounded Rectangle 41"/>
          <p:cNvSpPr/>
          <p:nvPr/>
        </p:nvSpPr>
        <p:spPr>
          <a:xfrm rot="2700000">
            <a:off x="4153487" y="4288041"/>
            <a:ext cx="1543015" cy="154301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9" name="Rectangle 118"/>
          <p:cNvSpPr/>
          <p:nvPr/>
        </p:nvSpPr>
        <p:spPr>
          <a:xfrm rot="2700000">
            <a:off x="3808047" y="4837636"/>
            <a:ext cx="443881" cy="443881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algn="bl" blurRad="50800" dir="189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808673" y="4878571"/>
            <a:ext cx="436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b="1" lang="vi-VN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4729947" y="4490580"/>
            <a:ext cx="350035" cy="510250"/>
            <a:chOff x="7165975" y="7021513"/>
            <a:chExt cx="638175" cy="930275"/>
          </a:xfrm>
          <a:solidFill>
            <a:schemeClr val="bg1"/>
          </a:solidFill>
        </p:grpSpPr>
        <p:sp>
          <p:nvSpPr>
            <p:cNvPr id="123" name="AutoShape 113"/>
            <p:cNvSpPr/>
            <p:nvPr/>
          </p:nvSpPr>
          <p:spPr bwMode="auto">
            <a:xfrm>
              <a:off x="7165975" y="7021513"/>
              <a:ext cx="638175" cy="93027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/>
              <a:endParaRPr lang="en-US" sz="3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24" name="AutoShape 114"/>
            <p:cNvSpPr/>
            <p:nvPr/>
          </p:nvSpPr>
          <p:spPr bwMode="auto">
            <a:xfrm>
              <a:off x="7310438" y="7167563"/>
              <a:ext cx="188912" cy="188912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/>
              <a:endParaRPr lang="en-US" sz="3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122" name="Rectangle 121"/>
          <p:cNvSpPr/>
          <p:nvPr/>
        </p:nvSpPr>
        <p:spPr>
          <a:xfrm>
            <a:off x="4756016" y="5081060"/>
            <a:ext cx="28924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126" name="Rounded Rectangle 7"/>
          <p:cNvSpPr/>
          <p:nvPr/>
        </p:nvSpPr>
        <p:spPr>
          <a:xfrm rot="2700000">
            <a:off x="4149874" y="1814930"/>
            <a:ext cx="1543015" cy="154301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7" name="Rectangle 126"/>
          <p:cNvSpPr/>
          <p:nvPr/>
        </p:nvSpPr>
        <p:spPr>
          <a:xfrm rot="2700000">
            <a:off x="3808048" y="2364493"/>
            <a:ext cx="443881" cy="443881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808673" y="2399160"/>
            <a:ext cx="436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b="1" lang="vi-VN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grpSp>
        <p:nvGrpSpPr>
          <p:cNvPr id="129" name="Group 128"/>
          <p:cNvGrpSpPr/>
          <p:nvPr/>
        </p:nvGrpSpPr>
        <p:grpSpPr>
          <a:xfrm>
            <a:off x="4634193" y="1870731"/>
            <a:ext cx="509379" cy="509379"/>
            <a:chOff x="7021513" y="5164138"/>
            <a:chExt cx="928687" cy="928687"/>
          </a:xfrm>
          <a:solidFill>
            <a:schemeClr val="bg1"/>
          </a:solidFill>
        </p:grpSpPr>
        <p:sp>
          <p:nvSpPr>
            <p:cNvPr id="131" name="AutoShape 126"/>
            <p:cNvSpPr/>
            <p:nvPr/>
          </p:nvSpPr>
          <p:spPr bwMode="auto">
            <a:xfrm>
              <a:off x="7021513" y="5164138"/>
              <a:ext cx="928687" cy="928687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/>
              <a:endParaRPr lang="en-US" sz="3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32" name="AutoShape 127"/>
            <p:cNvSpPr/>
            <p:nvPr/>
          </p:nvSpPr>
          <p:spPr bwMode="auto">
            <a:xfrm>
              <a:off x="7397750" y="5308600"/>
              <a:ext cx="219075" cy="217488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/>
              <a:endParaRPr lang="en-US" sz="3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130" name="Rectangle 129"/>
          <p:cNvSpPr/>
          <p:nvPr/>
        </p:nvSpPr>
        <p:spPr>
          <a:xfrm>
            <a:off x="4744260" y="2485876"/>
            <a:ext cx="28924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134" name="Rounded Rectangle 4"/>
          <p:cNvSpPr/>
          <p:nvPr/>
        </p:nvSpPr>
        <p:spPr>
          <a:xfrm rot="2726101">
            <a:off x="5451371" y="3051501"/>
            <a:ext cx="1543015" cy="15430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5" name="AutoShape 139"/>
          <p:cNvSpPr/>
          <p:nvPr/>
        </p:nvSpPr>
        <p:spPr bwMode="auto">
          <a:xfrm>
            <a:off x="5846970" y="3436691"/>
            <a:ext cx="797155" cy="772627"/>
          </a:xfrm>
          <a:custGeom>
            <a:gdLst>
              <a:gd fmla="+- 0 10800 104" name="T0"/>
              <a:gd fmla="*/ T0 w 21392" name="T1"/>
              <a:gd fmla="*/ 10800 h 21600" name="T2"/>
              <a:gd fmla="+- 0 10800 104" name="T3"/>
              <a:gd fmla="*/ T3 w 21392" name="T4"/>
              <a:gd fmla="*/ 10800 h 21600" name="T5"/>
              <a:gd fmla="+- 0 10800 104" name="T6"/>
              <a:gd fmla="*/ T6 w 21392" name="T7"/>
              <a:gd fmla="*/ 10800 h 21600" name="T8"/>
              <a:gd fmla="+- 0 10800 104" name="T9"/>
              <a:gd fmla="*/ T9 w 21392" name="T10"/>
              <a:gd fmla="*/ 10800 h 21600" name="T11"/>
            </a:gdLst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b="b" l="0" r="r" t="0"/>
            <a:pathLst>
              <a:path h="21600" w="21392">
                <a:moveTo>
                  <a:pt x="15768" y="12794"/>
                </a:moveTo>
                <a:cubicBezTo>
                  <a:pt x="15426" y="13150"/>
                  <a:pt x="15271" y="13651"/>
                  <a:pt x="15350" y="14142"/>
                </a:cubicBezTo>
                <a:lnTo>
                  <a:pt x="16296" y="20031"/>
                </a:lnTo>
                <a:lnTo>
                  <a:pt x="11443" y="17309"/>
                </a:lnTo>
                <a:cubicBezTo>
                  <a:pt x="11210" y="17178"/>
                  <a:pt x="10953" y="17112"/>
                  <a:pt x="10696" y="17112"/>
                </a:cubicBezTo>
                <a:cubicBezTo>
                  <a:pt x="10439" y="17112"/>
                  <a:pt x="10182" y="17178"/>
                  <a:pt x="9949" y="17309"/>
                </a:cubicBezTo>
                <a:lnTo>
                  <a:pt x="5095" y="20031"/>
                </a:lnTo>
                <a:lnTo>
                  <a:pt x="6042" y="14142"/>
                </a:lnTo>
                <a:cubicBezTo>
                  <a:pt x="6121" y="13651"/>
                  <a:pt x="5966" y="13150"/>
                  <a:pt x="5624" y="12794"/>
                </a:cubicBezTo>
                <a:lnTo>
                  <a:pt x="1545" y="8550"/>
                </a:lnTo>
                <a:lnTo>
                  <a:pt x="7111" y="7685"/>
                </a:lnTo>
                <a:cubicBezTo>
                  <a:pt x="7619" y="7607"/>
                  <a:pt x="8057" y="7275"/>
                  <a:pt x="8276" y="6802"/>
                </a:cubicBezTo>
                <a:lnTo>
                  <a:pt x="10696" y="1568"/>
                </a:lnTo>
                <a:lnTo>
                  <a:pt x="13116" y="6802"/>
                </a:lnTo>
                <a:cubicBezTo>
                  <a:pt x="13334" y="7275"/>
                  <a:pt x="13772" y="7607"/>
                  <a:pt x="14280" y="7685"/>
                </a:cubicBezTo>
                <a:lnTo>
                  <a:pt x="19847" y="8550"/>
                </a:lnTo>
                <a:cubicBezTo>
                  <a:pt x="19847" y="8550"/>
                  <a:pt x="15768" y="12794"/>
                  <a:pt x="15768" y="12794"/>
                </a:cubicBezTo>
                <a:close/>
                <a:moveTo>
                  <a:pt x="21312" y="8051"/>
                </a:moveTo>
                <a:cubicBezTo>
                  <a:pt x="21127" y="7495"/>
                  <a:pt x="20652" y="7088"/>
                  <a:pt x="20080" y="6999"/>
                </a:cubicBezTo>
                <a:lnTo>
                  <a:pt x="14514" y="6136"/>
                </a:lnTo>
                <a:lnTo>
                  <a:pt x="12094" y="901"/>
                </a:lnTo>
                <a:cubicBezTo>
                  <a:pt x="11840" y="351"/>
                  <a:pt x="11295" y="0"/>
                  <a:pt x="10696" y="0"/>
                </a:cubicBezTo>
                <a:cubicBezTo>
                  <a:pt x="10097" y="0"/>
                  <a:pt x="9552" y="351"/>
                  <a:pt x="9297" y="901"/>
                </a:cubicBezTo>
                <a:lnTo>
                  <a:pt x="6878" y="6136"/>
                </a:lnTo>
                <a:lnTo>
                  <a:pt x="1311" y="6999"/>
                </a:lnTo>
                <a:cubicBezTo>
                  <a:pt x="739" y="7088"/>
                  <a:pt x="264" y="7495"/>
                  <a:pt x="80" y="8051"/>
                </a:cubicBezTo>
                <a:cubicBezTo>
                  <a:pt x="-104" y="8609"/>
                  <a:pt x="35" y="9224"/>
                  <a:pt x="439" y="9644"/>
                </a:cubicBezTo>
                <a:lnTo>
                  <a:pt x="4518" y="13889"/>
                </a:lnTo>
                <a:lnTo>
                  <a:pt x="3572" y="19777"/>
                </a:lnTo>
                <a:cubicBezTo>
                  <a:pt x="3476" y="20370"/>
                  <a:pt x="3722" y="20966"/>
                  <a:pt x="4206" y="21313"/>
                </a:cubicBezTo>
                <a:cubicBezTo>
                  <a:pt x="4471" y="21503"/>
                  <a:pt x="4783" y="21600"/>
                  <a:pt x="5095" y="21600"/>
                </a:cubicBezTo>
                <a:cubicBezTo>
                  <a:pt x="5352" y="21600"/>
                  <a:pt x="5609" y="21534"/>
                  <a:pt x="5843" y="21404"/>
                </a:cubicBezTo>
                <a:lnTo>
                  <a:pt x="10696" y="18681"/>
                </a:lnTo>
                <a:lnTo>
                  <a:pt x="15549" y="21404"/>
                </a:lnTo>
                <a:cubicBezTo>
                  <a:pt x="15782" y="21534"/>
                  <a:pt x="16040" y="21600"/>
                  <a:pt x="16296" y="21600"/>
                </a:cubicBezTo>
                <a:cubicBezTo>
                  <a:pt x="16608" y="21600"/>
                  <a:pt x="16920" y="21503"/>
                  <a:pt x="17186" y="21313"/>
                </a:cubicBezTo>
                <a:cubicBezTo>
                  <a:pt x="17669" y="20966"/>
                  <a:pt x="17915" y="20370"/>
                  <a:pt x="17820" y="19777"/>
                </a:cubicBezTo>
                <a:lnTo>
                  <a:pt x="16873" y="13889"/>
                </a:lnTo>
                <a:lnTo>
                  <a:pt x="20953" y="9644"/>
                </a:lnTo>
                <a:cubicBezTo>
                  <a:pt x="21357" y="9224"/>
                  <a:pt x="21496" y="8609"/>
                  <a:pt x="21312" y="805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anchor="ctr" bIns="38100" lIns="38100" rIns="38100" tIns="38100"/>
          <a:lstStyle/>
          <a:p>
            <a:pPr defTabSz="457200"/>
            <a:endParaRPr lang="en-US" sz="3000">
              <a:solidFill>
                <a:schemeClr val="bg1"/>
              </a:solidFill>
              <a:effectLst>
                <a:outerShdw algn="tl" blurRad="38100" dir="2700000" dist="38100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8875735" y="2363453"/>
            <a:ext cx="247620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2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其实，很多公司都有许多大致不二的方法和程序，执行力的不同造成了结果的巨大差异！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875735" y="1994121"/>
            <a:ext cx="436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8873021" y="4575995"/>
            <a:ext cx="247620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0">
              <a:lnSpc>
                <a:spcPct val="150000"/>
              </a:lnSpc>
              <a:spcAft>
                <a:spcPts val="450"/>
              </a:spcAft>
              <a:buNone/>
            </a:pPr>
            <a:r>
              <a:rPr altLang="en-US" lang="zh-CN" sz="12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执行力，这是一切战略得以顺利实现的关键要素。如果没有执行力，战略最终只是一句空话。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8873023" y="4206663"/>
            <a:ext cx="436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862574" y="2363453"/>
            <a:ext cx="2476205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altLang="en-US" lang="zh-CN" sz="12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当企业的战略方向已经或基本确定，这时候执行力就变得最为关键。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901899" y="1994121"/>
            <a:ext cx="436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en-US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862574" y="4575995"/>
            <a:ext cx="247620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0">
              <a:lnSpc>
                <a:spcPct val="150000"/>
              </a:lnSpc>
              <a:spcAft>
                <a:spcPts val="450"/>
              </a:spcAft>
              <a:buNone/>
            </a:pPr>
            <a:r>
              <a:rPr altLang="en-US" lang="zh-CN" sz="12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许多企业的失败不是战略的问题，而是战略执行的问题！再好的战略，如果不去执行，也只是空谈。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901899" y="4206663"/>
            <a:ext cx="436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en-US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02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802877" y="52503"/>
            <a:ext cx="2987245" cy="1432470"/>
            <a:chOff x="1253451" y="52503"/>
            <a:chExt cx="2987245" cy="1432470"/>
          </a:xfrm>
        </p:grpSpPr>
        <p:pic>
          <p:nvPicPr>
            <p:cNvPr id="43" name="图片 42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44" name="矩形 43"/>
            <p:cNvSpPr/>
            <p:nvPr/>
          </p:nvSpPr>
          <p:spPr>
            <a:xfrm>
              <a:off x="1309556" y="576675"/>
              <a:ext cx="2931140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执行力缺失原因</a:t>
              </a:r>
            </a:p>
          </p:txBody>
        </p:sp>
      </p:grpSp>
      <p:pic>
        <p:nvPicPr>
          <p:cNvPr id="45" name="图片 4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2379917110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id="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fill="hold" grpId="0" id="1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9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fill="hold" grpId="0" id="1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fill="hold" id="1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1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4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fill="hold" grpId="0" id="1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7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9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fill="hold" grpId="0" id="1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3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5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6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fill="hold" grpId="0" id="1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9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1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2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fill="hold" grpId="0" id="1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5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6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7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8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fill="hold" grpId="0" id="14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1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2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3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4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fill="hold" grpId="0" id="15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7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8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9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0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fill="hold" grpId="0" id="1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3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4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5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6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fill="hold" grpId="0" id="16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9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1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2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fill="hold" grpId="0" id="17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5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6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7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8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fill="hold" grpId="0" id="17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1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2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3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4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fill="hold" grpId="0" id="18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7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8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9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0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fill="hold" id="19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3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3"/>
      <p:bldP grpId="0" spid="54"/>
      <p:bldP grpId="0" spid="100"/>
      <p:bldP grpId="0" spid="106"/>
      <p:bldP grpId="0" spid="110"/>
      <p:bldP grpId="0" spid="111"/>
      <p:bldP grpId="0" spid="112"/>
      <p:bldP grpId="0" spid="114"/>
      <p:bldP grpId="0" spid="118"/>
      <p:bldP grpId="0" spid="119"/>
      <p:bldP grpId="0" spid="120"/>
      <p:bldP grpId="0" spid="122"/>
      <p:bldP grpId="0" spid="126"/>
      <p:bldP grpId="0" spid="127"/>
      <p:bldP grpId="0" spid="128"/>
      <p:bldP grpId="0" spid="130"/>
      <p:bldP grpId="0" spid="134"/>
      <p:bldP grpId="0" spid="135"/>
      <p:bldP grpId="0" spid="136"/>
      <p:bldP grpId="0" spid="137"/>
      <p:bldP grpId="0" spid="138"/>
      <p:bldP grpId="0" spid="139"/>
      <p:bldP grpId="0" spid="140"/>
      <p:bldP grpId="0" spid="141"/>
      <p:bldP grpId="0" spid="142"/>
      <p:bldP grpId="0" spid="143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2" name="组合 11"/>
          <p:cNvGrpSpPr/>
          <p:nvPr/>
        </p:nvGrpSpPr>
        <p:grpSpPr>
          <a:xfrm>
            <a:off x="868191" y="175874"/>
            <a:ext cx="2987245" cy="1432470"/>
            <a:chOff x="1253451" y="52503"/>
            <a:chExt cx="2987245" cy="1432470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1313515" y="576675"/>
              <a:ext cx="2927181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怎样提升执行力</a:t>
              </a: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1373195" y="2491657"/>
            <a:ext cx="3605689" cy="3108484"/>
          </a:xfrm>
          <a:prstGeom prst="rect">
            <a:avLst/>
          </a:prstGeom>
          <a:blipFill rotWithShape="1">
            <a:blip r:embed="rId5"/>
            <a:stretch>
              <a:fillRect l="-14735" r="-14631"/>
            </a:stretch>
          </a:blipFill>
          <a:ln w="50800"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TextBox 560"/>
          <p:cNvSpPr txBox="1"/>
          <p:nvPr/>
        </p:nvSpPr>
        <p:spPr>
          <a:xfrm>
            <a:off x="806125" y="1471239"/>
            <a:ext cx="4124325" cy="388620"/>
          </a:xfrm>
          <a:prstGeom prst="rect">
            <a:avLst/>
          </a:prstGeom>
          <a:noFill/>
        </p:spPr>
        <p:txBody>
          <a:bodyPr bIns="34290" lIns="68580" rIns="68580" rtlCol="0" tIns="34290" vert="horz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altLang="en-US" b="1" lang="zh-CN" noProof="1" smtClean="0" spc="225" sz="21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执行力对组织的重要性</a:t>
            </a:r>
          </a:p>
        </p:txBody>
      </p:sp>
      <p:sp>
        <p:nvSpPr>
          <p:cNvPr id="19" name="矩形 3"/>
          <p:cNvSpPr/>
          <p:nvPr/>
        </p:nvSpPr>
        <p:spPr>
          <a:xfrm>
            <a:off x="6188765" y="2495818"/>
            <a:ext cx="5327374" cy="461772"/>
          </a:xfrm>
          <a:prstGeom prst="rect">
            <a:avLst/>
          </a:prstGeom>
          <a:noFill/>
          <a:ln w="9525">
            <a:noFill/>
          </a:ln>
        </p:spPr>
        <p:txBody>
          <a:bodyPr anchor="t" bIns="34290" lIns="68580" rIns="68580" tIns="34290" wrap="square">
            <a:spAutoFit/>
          </a:bodyPr>
          <a:lstStyle/>
          <a:p>
            <a:pPr indent="342900">
              <a:lnSpc>
                <a:spcPct val="129000"/>
              </a:lnSpc>
              <a:spcAft>
                <a:spcPts val="450"/>
              </a:spcAft>
            </a:pPr>
            <a:r>
              <a:rPr altLang="zh-CN" b="1" lang="en-US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2、强大的执行力是实现战略的必要条件</a:t>
            </a:r>
          </a:p>
        </p:txBody>
      </p:sp>
      <p:sp>
        <p:nvSpPr>
          <p:cNvPr id="20" name="矩形 3"/>
          <p:cNvSpPr/>
          <p:nvPr/>
        </p:nvSpPr>
        <p:spPr>
          <a:xfrm>
            <a:off x="6622752" y="3690316"/>
            <a:ext cx="4628343" cy="2019300"/>
          </a:xfrm>
          <a:prstGeom prst="rect">
            <a:avLst/>
          </a:prstGeom>
          <a:noFill/>
          <a:ln w="9525">
            <a:noFill/>
          </a:ln>
        </p:spPr>
        <p:txBody>
          <a:bodyPr anchor="t" bIns="34290" lIns="68580" rIns="68580" tIns="34290" wrap="square">
            <a:spAutoFit/>
          </a:bodyPr>
          <a:lstStyle/>
          <a:p>
            <a:pPr algn="just" indent="342900">
              <a:lnSpc>
                <a:spcPct val="200000"/>
              </a:lnSpc>
              <a:spcAft>
                <a:spcPts val="450"/>
              </a:spcAft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据说，这是一个被美国某商学院搬进MBA课堂的寓言。一群老鼠，深为一只凶狠无比、善于捕鼠的猫所苦。于是，老鼠们齐聚一堂，商讨如何解决这只讨厌的猫。</a:t>
            </a:r>
          </a:p>
        </p:txBody>
      </p:sp>
    </p:spTree>
    <p:extLst>
      <p:ext uri="{BB962C8B-B14F-4D97-AF65-F5344CB8AC3E}">
        <p14:creationId val="1923493344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27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3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0" y="6321286"/>
            <a:ext cx="12192000" cy="569843"/>
          </a:xfrm>
          <a:prstGeom prst="rect">
            <a:avLst/>
          </a:prstGeom>
          <a:solidFill>
            <a:srgbClr val="A3C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0"/>
            <a:ext cx="12192000" cy="569843"/>
          </a:xfrm>
          <a:prstGeom prst="rect">
            <a:avLst/>
          </a:prstGeom>
          <a:solidFill>
            <a:srgbClr val="A3C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1530042"/>
            <a:ext cx="6401870" cy="369705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101447" y="2926662"/>
            <a:ext cx="7381460" cy="8915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b="1" lang="zh-CN" spc="225" sz="5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怎样提升执行力</a:t>
            </a:r>
          </a:p>
        </p:txBody>
      </p:sp>
      <p:sp>
        <p:nvSpPr>
          <p:cNvPr id="6" name="矩形 5"/>
          <p:cNvSpPr/>
          <p:nvPr/>
        </p:nvSpPr>
        <p:spPr>
          <a:xfrm>
            <a:off x="7915700" y="3995144"/>
            <a:ext cx="3485322" cy="31242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lang="zh-CN" smtClean="0" spc="225" sz="16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输入小标题</a:t>
            </a:r>
          </a:p>
        </p:txBody>
      </p:sp>
      <p:sp>
        <p:nvSpPr>
          <p:cNvPr id="8" name="矩形 7"/>
          <p:cNvSpPr/>
          <p:nvPr/>
        </p:nvSpPr>
        <p:spPr>
          <a:xfrm>
            <a:off x="7845185" y="1857093"/>
            <a:ext cx="3637722" cy="8915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b="1" lang="zh-CN" smtClean="0" spc="225" sz="5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第三章</a:t>
            </a:r>
          </a:p>
        </p:txBody>
      </p:sp>
      <p:sp>
        <p:nvSpPr>
          <p:cNvPr id="11" name="矩形 10"/>
          <p:cNvSpPr/>
          <p:nvPr/>
        </p:nvSpPr>
        <p:spPr>
          <a:xfrm>
            <a:off x="0" y="6533322"/>
            <a:ext cx="12192000" cy="569843"/>
          </a:xfrm>
          <a:prstGeom prst="rect">
            <a:avLst/>
          </a:prstGeom>
          <a:solidFill>
            <a:srgbClr val="66AC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-185530"/>
            <a:ext cx="12192000" cy="569843"/>
          </a:xfrm>
          <a:prstGeom prst="rect">
            <a:avLst/>
          </a:prstGeom>
          <a:solidFill>
            <a:srgbClr val="66AC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val="2556078429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5"/>
      <p:bldP grpId="0" spid="6"/>
      <p:bldP grpId="0" spid="8"/>
      <p:bldP grpId="0" spid="11"/>
      <p:bldP grpId="0" spid="12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7" name="Flowchart: Off-page Connector 86"/>
          <p:cNvSpPr/>
          <p:nvPr/>
        </p:nvSpPr>
        <p:spPr>
          <a:xfrm>
            <a:off x="1036308" y="2674960"/>
            <a:ext cx="2345634" cy="1073426"/>
          </a:xfrm>
          <a:prstGeom prst="flowChartOffpage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90" name="Flowchart: Off-page Connector 89"/>
          <p:cNvSpPr/>
          <p:nvPr/>
        </p:nvSpPr>
        <p:spPr>
          <a:xfrm>
            <a:off x="3627558" y="2674960"/>
            <a:ext cx="2345634" cy="1073426"/>
          </a:xfrm>
          <a:prstGeom prst="flowChartOffpageConnector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93" name="Flowchart: Off-page Connector 92"/>
          <p:cNvSpPr/>
          <p:nvPr/>
        </p:nvSpPr>
        <p:spPr>
          <a:xfrm>
            <a:off x="6218808" y="2674960"/>
            <a:ext cx="2345634" cy="1073426"/>
          </a:xfrm>
          <a:prstGeom prst="flowChartOffpageConnecto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97" name="Flowchart: Off-page Connector 96"/>
          <p:cNvSpPr/>
          <p:nvPr/>
        </p:nvSpPr>
        <p:spPr>
          <a:xfrm>
            <a:off x="8810059" y="2674960"/>
            <a:ext cx="2345634" cy="1073426"/>
          </a:xfrm>
          <a:prstGeom prst="flowChartOffpageConnec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997034" y="2947187"/>
            <a:ext cx="4241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588284" y="2945775"/>
            <a:ext cx="4241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179533" y="2945775"/>
            <a:ext cx="4241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9770785" y="2945775"/>
            <a:ext cx="4241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mtClean="0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grpSp>
        <p:nvGrpSpPr>
          <p:cNvPr id="134" name="Group 4"/>
          <p:cNvGrpSpPr>
            <a:grpSpLocks noChangeAspect="1"/>
          </p:cNvGrpSpPr>
          <p:nvPr/>
        </p:nvGrpSpPr>
        <p:grpSpPr>
          <a:xfrm>
            <a:off x="9779397" y="4202331"/>
            <a:ext cx="406953" cy="426803"/>
            <a:chOff x="1772" y="251"/>
            <a:chExt cx="205" cy="215"/>
          </a:xfrm>
          <a:solidFill>
            <a:schemeClr val="accent6"/>
          </a:solidFill>
        </p:grpSpPr>
        <p:sp>
          <p:nvSpPr>
            <p:cNvPr id="135" name="Freeform 6"/>
            <p:cNvSpPr/>
            <p:nvPr/>
          </p:nvSpPr>
          <p:spPr bwMode="auto">
            <a:xfrm>
              <a:off x="1772" y="403"/>
              <a:ext cx="49" cy="63"/>
            </a:xfrm>
            <a:custGeom>
              <a:gdLst>
                <a:gd fmla="*/ 146 w 733" name="T0"/>
                <a:gd fmla="*/ 0 h 954" name="T1"/>
                <a:gd fmla="*/ 586 w 733" name="T2"/>
                <a:gd fmla="*/ 0 h 954" name="T3"/>
                <a:gd fmla="*/ 617 w 733" name="T4"/>
                <a:gd fmla="*/ 3 h 954" name="T5"/>
                <a:gd fmla="*/ 644 w 733" name="T6"/>
                <a:gd fmla="*/ 12 h 954" name="T7"/>
                <a:gd fmla="*/ 669 w 733" name="T8"/>
                <a:gd fmla="*/ 25 h 954" name="T9"/>
                <a:gd fmla="*/ 691 w 733" name="T10"/>
                <a:gd fmla="*/ 44 h 954" name="T11"/>
                <a:gd fmla="*/ 708 w 733" name="T12"/>
                <a:gd fmla="*/ 65 h 954" name="T13"/>
                <a:gd fmla="*/ 722 w 733" name="T14"/>
                <a:gd fmla="*/ 90 h 954" name="T15"/>
                <a:gd fmla="*/ 730 w 733" name="T16"/>
                <a:gd fmla="*/ 118 h 954" name="T17"/>
                <a:gd fmla="*/ 733 w 733" name="T18"/>
                <a:gd fmla="*/ 147 h 954" name="T19"/>
                <a:gd fmla="*/ 733 w 733" name="T20"/>
                <a:gd fmla="*/ 807 h 954" name="T21"/>
                <a:gd fmla="*/ 730 w 733" name="T22"/>
                <a:gd fmla="*/ 836 h 954" name="T23"/>
                <a:gd fmla="*/ 722 w 733" name="T24"/>
                <a:gd fmla="*/ 864 h 954" name="T25"/>
                <a:gd fmla="*/ 708 w 733" name="T26"/>
                <a:gd fmla="*/ 889 h 954" name="T27"/>
                <a:gd fmla="*/ 691 w 733" name="T28"/>
                <a:gd fmla="*/ 910 h 954" name="T29"/>
                <a:gd fmla="*/ 669 w 733" name="T30"/>
                <a:gd fmla="*/ 929 h 954" name="T31"/>
                <a:gd fmla="*/ 644 w 733" name="T32"/>
                <a:gd fmla="*/ 942 h 954" name="T33"/>
                <a:gd fmla="*/ 617 w 733" name="T34"/>
                <a:gd fmla="*/ 951 h 954" name="T35"/>
                <a:gd fmla="*/ 586 w 733" name="T36"/>
                <a:gd fmla="*/ 954 h 954" name="T37"/>
                <a:gd fmla="*/ 146 w 733" name="T38"/>
                <a:gd fmla="*/ 954 h 954" name="T39"/>
                <a:gd fmla="*/ 117 w 733" name="T40"/>
                <a:gd fmla="*/ 951 h 954" name="T41"/>
                <a:gd fmla="*/ 89 w 733" name="T42"/>
                <a:gd fmla="*/ 942 h 954" name="T43"/>
                <a:gd fmla="*/ 65 w 733" name="T44"/>
                <a:gd fmla="*/ 929 h 954" name="T45"/>
                <a:gd fmla="*/ 43 w 733" name="T46"/>
                <a:gd fmla="*/ 910 h 954" name="T47"/>
                <a:gd fmla="*/ 25 w 733" name="T48"/>
                <a:gd fmla="*/ 889 h 954" name="T49"/>
                <a:gd fmla="*/ 11 w 733" name="T50"/>
                <a:gd fmla="*/ 864 h 954" name="T51"/>
                <a:gd fmla="*/ 3 w 733" name="T52"/>
                <a:gd fmla="*/ 836 h 954" name="T53"/>
                <a:gd fmla="*/ 0 w 733" name="T54"/>
                <a:gd fmla="*/ 807 h 954" name="T55"/>
                <a:gd fmla="*/ 0 w 733" name="T56"/>
                <a:gd fmla="*/ 147 h 954" name="T57"/>
                <a:gd fmla="*/ 3 w 733" name="T58"/>
                <a:gd fmla="*/ 118 h 954" name="T59"/>
                <a:gd fmla="*/ 11 w 733" name="T60"/>
                <a:gd fmla="*/ 90 h 954" name="T61"/>
                <a:gd fmla="*/ 25 w 733" name="T62"/>
                <a:gd fmla="*/ 65 h 954" name="T63"/>
                <a:gd fmla="*/ 43 w 733" name="T64"/>
                <a:gd fmla="*/ 44 h 954" name="T65"/>
                <a:gd fmla="*/ 65 w 733" name="T66"/>
                <a:gd fmla="*/ 25 h 954" name="T67"/>
                <a:gd fmla="*/ 89 w 733" name="T68"/>
                <a:gd fmla="*/ 12 h 954" name="T69"/>
                <a:gd fmla="*/ 117 w 733" name="T70"/>
                <a:gd fmla="*/ 3 h 954" name="T71"/>
                <a:gd fmla="*/ 146 w 733" name="T72"/>
                <a:gd fmla="*/ 0 h 954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954" w="733">
                  <a:moveTo>
                    <a:pt x="146" y="0"/>
                  </a:moveTo>
                  <a:lnTo>
                    <a:pt x="586" y="0"/>
                  </a:lnTo>
                  <a:lnTo>
                    <a:pt x="617" y="3"/>
                  </a:lnTo>
                  <a:lnTo>
                    <a:pt x="644" y="12"/>
                  </a:lnTo>
                  <a:lnTo>
                    <a:pt x="669" y="25"/>
                  </a:lnTo>
                  <a:lnTo>
                    <a:pt x="691" y="44"/>
                  </a:lnTo>
                  <a:lnTo>
                    <a:pt x="708" y="65"/>
                  </a:lnTo>
                  <a:lnTo>
                    <a:pt x="722" y="90"/>
                  </a:lnTo>
                  <a:lnTo>
                    <a:pt x="730" y="118"/>
                  </a:lnTo>
                  <a:lnTo>
                    <a:pt x="733" y="147"/>
                  </a:lnTo>
                  <a:lnTo>
                    <a:pt x="733" y="807"/>
                  </a:lnTo>
                  <a:lnTo>
                    <a:pt x="730" y="836"/>
                  </a:lnTo>
                  <a:lnTo>
                    <a:pt x="722" y="864"/>
                  </a:lnTo>
                  <a:lnTo>
                    <a:pt x="708" y="889"/>
                  </a:lnTo>
                  <a:lnTo>
                    <a:pt x="691" y="910"/>
                  </a:lnTo>
                  <a:lnTo>
                    <a:pt x="669" y="929"/>
                  </a:lnTo>
                  <a:lnTo>
                    <a:pt x="644" y="942"/>
                  </a:lnTo>
                  <a:lnTo>
                    <a:pt x="617" y="951"/>
                  </a:lnTo>
                  <a:lnTo>
                    <a:pt x="586" y="954"/>
                  </a:lnTo>
                  <a:lnTo>
                    <a:pt x="146" y="954"/>
                  </a:lnTo>
                  <a:lnTo>
                    <a:pt x="117" y="951"/>
                  </a:lnTo>
                  <a:lnTo>
                    <a:pt x="89" y="942"/>
                  </a:lnTo>
                  <a:lnTo>
                    <a:pt x="65" y="929"/>
                  </a:lnTo>
                  <a:lnTo>
                    <a:pt x="43" y="910"/>
                  </a:lnTo>
                  <a:lnTo>
                    <a:pt x="25" y="889"/>
                  </a:lnTo>
                  <a:lnTo>
                    <a:pt x="11" y="864"/>
                  </a:lnTo>
                  <a:lnTo>
                    <a:pt x="3" y="836"/>
                  </a:lnTo>
                  <a:lnTo>
                    <a:pt x="0" y="807"/>
                  </a:lnTo>
                  <a:lnTo>
                    <a:pt x="0" y="147"/>
                  </a:lnTo>
                  <a:lnTo>
                    <a:pt x="3" y="118"/>
                  </a:lnTo>
                  <a:lnTo>
                    <a:pt x="11" y="90"/>
                  </a:lnTo>
                  <a:lnTo>
                    <a:pt x="25" y="65"/>
                  </a:lnTo>
                  <a:lnTo>
                    <a:pt x="43" y="44"/>
                  </a:lnTo>
                  <a:lnTo>
                    <a:pt x="65" y="25"/>
                  </a:lnTo>
                  <a:lnTo>
                    <a:pt x="89" y="12"/>
                  </a:lnTo>
                  <a:lnTo>
                    <a:pt x="117" y="3"/>
                  </a:lnTo>
                  <a:lnTo>
                    <a:pt x="1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6" name="Freeform 7"/>
            <p:cNvSpPr/>
            <p:nvPr/>
          </p:nvSpPr>
          <p:spPr bwMode="auto">
            <a:xfrm>
              <a:off x="1848" y="369"/>
              <a:ext cx="49" cy="97"/>
            </a:xfrm>
            <a:custGeom>
              <a:gdLst>
                <a:gd fmla="*/ 147 w 734" name="T0"/>
                <a:gd fmla="*/ 0 h 1467" name="T1"/>
                <a:gd fmla="*/ 588 w 734" name="T2"/>
                <a:gd fmla="*/ 0 h 1467" name="T3"/>
                <a:gd fmla="*/ 617 w 734" name="T4"/>
                <a:gd fmla="*/ 3 h 1467" name="T5"/>
                <a:gd fmla="*/ 644 w 734" name="T6"/>
                <a:gd fmla="*/ 12 h 1467" name="T7"/>
                <a:gd fmla="*/ 670 w 734" name="T8"/>
                <a:gd fmla="*/ 25 h 1467" name="T9"/>
                <a:gd fmla="*/ 691 w 734" name="T10"/>
                <a:gd fmla="*/ 44 h 1467" name="T11"/>
                <a:gd fmla="*/ 709 w 734" name="T12"/>
                <a:gd fmla="*/ 65 h 1467" name="T13"/>
                <a:gd fmla="*/ 722 w 734" name="T14"/>
                <a:gd fmla="*/ 90 h 1467" name="T15"/>
                <a:gd fmla="*/ 731 w 734" name="T16"/>
                <a:gd fmla="*/ 118 h 1467" name="T17"/>
                <a:gd fmla="*/ 734 w 734" name="T18"/>
                <a:gd fmla="*/ 147 h 1467" name="T19"/>
                <a:gd fmla="*/ 734 w 734" name="T20"/>
                <a:gd fmla="*/ 1320 h 1467" name="T21"/>
                <a:gd fmla="*/ 731 w 734" name="T22"/>
                <a:gd fmla="*/ 1349 h 1467" name="T23"/>
                <a:gd fmla="*/ 722 w 734" name="T24"/>
                <a:gd fmla="*/ 1377 h 1467" name="T25"/>
                <a:gd fmla="*/ 709 w 734" name="T26"/>
                <a:gd fmla="*/ 1402 h 1467" name="T27"/>
                <a:gd fmla="*/ 691 w 734" name="T28"/>
                <a:gd fmla="*/ 1423 h 1467" name="T29"/>
                <a:gd fmla="*/ 670 w 734" name="T30"/>
                <a:gd fmla="*/ 1442 h 1467" name="T31"/>
                <a:gd fmla="*/ 644 w 734" name="T32"/>
                <a:gd fmla="*/ 1455 h 1467" name="T33"/>
                <a:gd fmla="*/ 617 w 734" name="T34"/>
                <a:gd fmla="*/ 1464 h 1467" name="T35"/>
                <a:gd fmla="*/ 588 w 734" name="T36"/>
                <a:gd fmla="*/ 1467 h 1467" name="T37"/>
                <a:gd fmla="*/ 147 w 734" name="T38"/>
                <a:gd fmla="*/ 1467 h 1467" name="T39"/>
                <a:gd fmla="*/ 118 w 734" name="T40"/>
                <a:gd fmla="*/ 1464 h 1467" name="T41"/>
                <a:gd fmla="*/ 90 w 734" name="T42"/>
                <a:gd fmla="*/ 1455 h 1467" name="T43"/>
                <a:gd fmla="*/ 65 w 734" name="T44"/>
                <a:gd fmla="*/ 1442 h 1467" name="T45"/>
                <a:gd fmla="*/ 44 w 734" name="T46"/>
                <a:gd fmla="*/ 1423 h 1467" name="T47"/>
                <a:gd fmla="*/ 26 w 734" name="T48"/>
                <a:gd fmla="*/ 1402 h 1467" name="T49"/>
                <a:gd fmla="*/ 12 w 734" name="T50"/>
                <a:gd fmla="*/ 1377 h 1467" name="T51"/>
                <a:gd fmla="*/ 3 w 734" name="T52"/>
                <a:gd fmla="*/ 1349 h 1467" name="T53"/>
                <a:gd fmla="*/ 0 w 734" name="T54"/>
                <a:gd fmla="*/ 1320 h 1467" name="T55"/>
                <a:gd fmla="*/ 0 w 734" name="T56"/>
                <a:gd fmla="*/ 147 h 1467" name="T57"/>
                <a:gd fmla="*/ 3 w 734" name="T58"/>
                <a:gd fmla="*/ 118 h 1467" name="T59"/>
                <a:gd fmla="*/ 12 w 734" name="T60"/>
                <a:gd fmla="*/ 90 h 1467" name="T61"/>
                <a:gd fmla="*/ 26 w 734" name="T62"/>
                <a:gd fmla="*/ 65 h 1467" name="T63"/>
                <a:gd fmla="*/ 44 w 734" name="T64"/>
                <a:gd fmla="*/ 44 h 1467" name="T65"/>
                <a:gd fmla="*/ 65 w 734" name="T66"/>
                <a:gd fmla="*/ 25 h 1467" name="T67"/>
                <a:gd fmla="*/ 90 w 734" name="T68"/>
                <a:gd fmla="*/ 12 h 1467" name="T69"/>
                <a:gd fmla="*/ 118 w 734" name="T70"/>
                <a:gd fmla="*/ 3 h 1467" name="T71"/>
                <a:gd fmla="*/ 147 w 734" name="T72"/>
                <a:gd fmla="*/ 0 h 146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1467" w="734">
                  <a:moveTo>
                    <a:pt x="147" y="0"/>
                  </a:moveTo>
                  <a:lnTo>
                    <a:pt x="588" y="0"/>
                  </a:lnTo>
                  <a:lnTo>
                    <a:pt x="617" y="3"/>
                  </a:lnTo>
                  <a:lnTo>
                    <a:pt x="644" y="12"/>
                  </a:lnTo>
                  <a:lnTo>
                    <a:pt x="670" y="25"/>
                  </a:lnTo>
                  <a:lnTo>
                    <a:pt x="691" y="44"/>
                  </a:lnTo>
                  <a:lnTo>
                    <a:pt x="709" y="65"/>
                  </a:lnTo>
                  <a:lnTo>
                    <a:pt x="722" y="90"/>
                  </a:lnTo>
                  <a:lnTo>
                    <a:pt x="731" y="118"/>
                  </a:lnTo>
                  <a:lnTo>
                    <a:pt x="734" y="147"/>
                  </a:lnTo>
                  <a:lnTo>
                    <a:pt x="734" y="1320"/>
                  </a:lnTo>
                  <a:lnTo>
                    <a:pt x="731" y="1349"/>
                  </a:lnTo>
                  <a:lnTo>
                    <a:pt x="722" y="1377"/>
                  </a:lnTo>
                  <a:lnTo>
                    <a:pt x="709" y="1402"/>
                  </a:lnTo>
                  <a:lnTo>
                    <a:pt x="691" y="1423"/>
                  </a:lnTo>
                  <a:lnTo>
                    <a:pt x="670" y="1442"/>
                  </a:lnTo>
                  <a:lnTo>
                    <a:pt x="644" y="1455"/>
                  </a:lnTo>
                  <a:lnTo>
                    <a:pt x="617" y="1464"/>
                  </a:lnTo>
                  <a:lnTo>
                    <a:pt x="588" y="1467"/>
                  </a:lnTo>
                  <a:lnTo>
                    <a:pt x="147" y="1467"/>
                  </a:lnTo>
                  <a:lnTo>
                    <a:pt x="118" y="1464"/>
                  </a:lnTo>
                  <a:lnTo>
                    <a:pt x="90" y="1455"/>
                  </a:lnTo>
                  <a:lnTo>
                    <a:pt x="65" y="1442"/>
                  </a:lnTo>
                  <a:lnTo>
                    <a:pt x="44" y="1423"/>
                  </a:lnTo>
                  <a:lnTo>
                    <a:pt x="26" y="1402"/>
                  </a:lnTo>
                  <a:lnTo>
                    <a:pt x="12" y="1377"/>
                  </a:lnTo>
                  <a:lnTo>
                    <a:pt x="3" y="1349"/>
                  </a:lnTo>
                  <a:lnTo>
                    <a:pt x="0" y="1320"/>
                  </a:lnTo>
                  <a:lnTo>
                    <a:pt x="0" y="147"/>
                  </a:lnTo>
                  <a:lnTo>
                    <a:pt x="3" y="118"/>
                  </a:lnTo>
                  <a:lnTo>
                    <a:pt x="12" y="90"/>
                  </a:lnTo>
                  <a:lnTo>
                    <a:pt x="26" y="65"/>
                  </a:lnTo>
                  <a:lnTo>
                    <a:pt x="44" y="44"/>
                  </a:lnTo>
                  <a:lnTo>
                    <a:pt x="65" y="25"/>
                  </a:lnTo>
                  <a:lnTo>
                    <a:pt x="90" y="12"/>
                  </a:lnTo>
                  <a:lnTo>
                    <a:pt x="118" y="3"/>
                  </a:lnTo>
                  <a:lnTo>
                    <a:pt x="1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7" name="Freeform 8"/>
            <p:cNvSpPr/>
            <p:nvPr/>
          </p:nvSpPr>
          <p:spPr bwMode="auto">
            <a:xfrm>
              <a:off x="1924" y="329"/>
              <a:ext cx="49" cy="137"/>
            </a:xfrm>
            <a:custGeom>
              <a:gdLst>
                <a:gd fmla="*/ 146 w 734" name="T0"/>
                <a:gd fmla="*/ 0 h 2053" name="T1"/>
                <a:gd fmla="*/ 587 w 734" name="T2"/>
                <a:gd fmla="*/ 0 h 2053" name="T3"/>
                <a:gd fmla="*/ 616 w 734" name="T4"/>
                <a:gd fmla="*/ 3 h 2053" name="T5"/>
                <a:gd fmla="*/ 644 w 734" name="T6"/>
                <a:gd fmla="*/ 11 h 2053" name="T7"/>
                <a:gd fmla="*/ 669 w 734" name="T8"/>
                <a:gd fmla="*/ 25 h 2053" name="T9"/>
                <a:gd fmla="*/ 690 w 734" name="T10"/>
                <a:gd fmla="*/ 43 h 2053" name="T11"/>
                <a:gd fmla="*/ 708 w 734" name="T12"/>
                <a:gd fmla="*/ 65 h 2053" name="T13"/>
                <a:gd fmla="*/ 722 w 734" name="T14"/>
                <a:gd fmla="*/ 89 h 2053" name="T15"/>
                <a:gd fmla="*/ 731 w 734" name="T16"/>
                <a:gd fmla="*/ 117 h 2053" name="T17"/>
                <a:gd fmla="*/ 734 w 734" name="T18"/>
                <a:gd fmla="*/ 146 h 2053" name="T19"/>
                <a:gd fmla="*/ 734 w 734" name="T20"/>
                <a:gd fmla="*/ 1906 h 2053" name="T21"/>
                <a:gd fmla="*/ 731 w 734" name="T22"/>
                <a:gd fmla="*/ 1935 h 2053" name="T23"/>
                <a:gd fmla="*/ 722 w 734" name="T24"/>
                <a:gd fmla="*/ 1963 h 2053" name="T25"/>
                <a:gd fmla="*/ 708 w 734" name="T26"/>
                <a:gd fmla="*/ 1988 h 2053" name="T27"/>
                <a:gd fmla="*/ 690 w 734" name="T28"/>
                <a:gd fmla="*/ 2009 h 2053" name="T29"/>
                <a:gd fmla="*/ 669 w 734" name="T30"/>
                <a:gd fmla="*/ 2028 h 2053" name="T31"/>
                <a:gd fmla="*/ 644 w 734" name="T32"/>
                <a:gd fmla="*/ 2041 h 2053" name="T33"/>
                <a:gd fmla="*/ 616 w 734" name="T34"/>
                <a:gd fmla="*/ 2050 h 2053" name="T35"/>
                <a:gd fmla="*/ 587 w 734" name="T36"/>
                <a:gd fmla="*/ 2053 h 2053" name="T37"/>
                <a:gd fmla="*/ 146 w 734" name="T38"/>
                <a:gd fmla="*/ 2053 h 2053" name="T39"/>
                <a:gd fmla="*/ 117 w 734" name="T40"/>
                <a:gd fmla="*/ 2050 h 2053" name="T41"/>
                <a:gd fmla="*/ 90 w 734" name="T42"/>
                <a:gd fmla="*/ 2041 h 2053" name="T43"/>
                <a:gd fmla="*/ 64 w 734" name="T44"/>
                <a:gd fmla="*/ 2028 h 2053" name="T45"/>
                <a:gd fmla="*/ 43 w 734" name="T46"/>
                <a:gd fmla="*/ 2009 h 2053" name="T47"/>
                <a:gd fmla="*/ 25 w 734" name="T48"/>
                <a:gd fmla="*/ 1988 h 2053" name="T49"/>
                <a:gd fmla="*/ 12 w 734" name="T50"/>
                <a:gd fmla="*/ 1963 h 2053" name="T51"/>
                <a:gd fmla="*/ 3 w 734" name="T52"/>
                <a:gd fmla="*/ 1935 h 2053" name="T53"/>
                <a:gd fmla="*/ 0 w 734" name="T54"/>
                <a:gd fmla="*/ 1906 h 2053" name="T55"/>
                <a:gd fmla="*/ 0 w 734" name="T56"/>
                <a:gd fmla="*/ 146 h 2053" name="T57"/>
                <a:gd fmla="*/ 3 w 734" name="T58"/>
                <a:gd fmla="*/ 117 h 2053" name="T59"/>
                <a:gd fmla="*/ 12 w 734" name="T60"/>
                <a:gd fmla="*/ 89 h 2053" name="T61"/>
                <a:gd fmla="*/ 25 w 734" name="T62"/>
                <a:gd fmla="*/ 65 h 2053" name="T63"/>
                <a:gd fmla="*/ 43 w 734" name="T64"/>
                <a:gd fmla="*/ 43 h 2053" name="T65"/>
                <a:gd fmla="*/ 64 w 734" name="T66"/>
                <a:gd fmla="*/ 25 h 2053" name="T67"/>
                <a:gd fmla="*/ 90 w 734" name="T68"/>
                <a:gd fmla="*/ 11 h 2053" name="T69"/>
                <a:gd fmla="*/ 117 w 734" name="T70"/>
                <a:gd fmla="*/ 3 h 2053" name="T71"/>
                <a:gd fmla="*/ 146 w 734" name="T72"/>
                <a:gd fmla="*/ 0 h 2053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053" w="734">
                  <a:moveTo>
                    <a:pt x="146" y="0"/>
                  </a:moveTo>
                  <a:lnTo>
                    <a:pt x="587" y="0"/>
                  </a:lnTo>
                  <a:lnTo>
                    <a:pt x="616" y="3"/>
                  </a:lnTo>
                  <a:lnTo>
                    <a:pt x="644" y="11"/>
                  </a:lnTo>
                  <a:lnTo>
                    <a:pt x="669" y="25"/>
                  </a:lnTo>
                  <a:lnTo>
                    <a:pt x="690" y="43"/>
                  </a:lnTo>
                  <a:lnTo>
                    <a:pt x="708" y="65"/>
                  </a:lnTo>
                  <a:lnTo>
                    <a:pt x="722" y="89"/>
                  </a:lnTo>
                  <a:lnTo>
                    <a:pt x="731" y="117"/>
                  </a:lnTo>
                  <a:lnTo>
                    <a:pt x="734" y="146"/>
                  </a:lnTo>
                  <a:lnTo>
                    <a:pt x="734" y="1906"/>
                  </a:lnTo>
                  <a:lnTo>
                    <a:pt x="731" y="1935"/>
                  </a:lnTo>
                  <a:lnTo>
                    <a:pt x="722" y="1963"/>
                  </a:lnTo>
                  <a:lnTo>
                    <a:pt x="708" y="1988"/>
                  </a:lnTo>
                  <a:lnTo>
                    <a:pt x="690" y="2009"/>
                  </a:lnTo>
                  <a:lnTo>
                    <a:pt x="669" y="2028"/>
                  </a:lnTo>
                  <a:lnTo>
                    <a:pt x="644" y="2041"/>
                  </a:lnTo>
                  <a:lnTo>
                    <a:pt x="616" y="2050"/>
                  </a:lnTo>
                  <a:lnTo>
                    <a:pt x="587" y="2053"/>
                  </a:lnTo>
                  <a:lnTo>
                    <a:pt x="146" y="2053"/>
                  </a:lnTo>
                  <a:lnTo>
                    <a:pt x="117" y="2050"/>
                  </a:lnTo>
                  <a:lnTo>
                    <a:pt x="90" y="2041"/>
                  </a:lnTo>
                  <a:lnTo>
                    <a:pt x="64" y="2028"/>
                  </a:lnTo>
                  <a:lnTo>
                    <a:pt x="43" y="2009"/>
                  </a:lnTo>
                  <a:lnTo>
                    <a:pt x="25" y="1988"/>
                  </a:lnTo>
                  <a:lnTo>
                    <a:pt x="12" y="1963"/>
                  </a:lnTo>
                  <a:lnTo>
                    <a:pt x="3" y="1935"/>
                  </a:lnTo>
                  <a:lnTo>
                    <a:pt x="0" y="1906"/>
                  </a:lnTo>
                  <a:lnTo>
                    <a:pt x="0" y="146"/>
                  </a:lnTo>
                  <a:lnTo>
                    <a:pt x="3" y="117"/>
                  </a:lnTo>
                  <a:lnTo>
                    <a:pt x="12" y="89"/>
                  </a:lnTo>
                  <a:lnTo>
                    <a:pt x="25" y="65"/>
                  </a:lnTo>
                  <a:lnTo>
                    <a:pt x="43" y="43"/>
                  </a:lnTo>
                  <a:lnTo>
                    <a:pt x="64" y="25"/>
                  </a:lnTo>
                  <a:lnTo>
                    <a:pt x="90" y="11"/>
                  </a:lnTo>
                  <a:lnTo>
                    <a:pt x="117" y="3"/>
                  </a:lnTo>
                  <a:lnTo>
                    <a:pt x="1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8" name="Freeform 9"/>
            <p:cNvSpPr/>
            <p:nvPr/>
          </p:nvSpPr>
          <p:spPr bwMode="auto">
            <a:xfrm>
              <a:off x="1941" y="251"/>
              <a:ext cx="14" cy="14"/>
            </a:xfrm>
            <a:custGeom>
              <a:gdLst>
                <a:gd fmla="*/ 105 w 209" name="T0"/>
                <a:gd fmla="*/ 0 h 209" name="T1"/>
                <a:gd fmla="*/ 105 w 209" name="T2"/>
                <a:gd fmla="*/ 0 h 209" name="T3"/>
                <a:gd fmla="*/ 129 w 209" name="T4"/>
                <a:gd fmla="*/ 4 h 209" name="T5"/>
                <a:gd fmla="*/ 150 w 209" name="T6"/>
                <a:gd fmla="*/ 11 h 209" name="T7"/>
                <a:gd fmla="*/ 171 w 209" name="T8"/>
                <a:gd fmla="*/ 23 h 209" name="T9"/>
                <a:gd fmla="*/ 187 w 209" name="T10"/>
                <a:gd fmla="*/ 39 h 209" name="T11"/>
                <a:gd fmla="*/ 199 w 209" name="T12"/>
                <a:gd fmla="*/ 59 h 209" name="T13"/>
                <a:gd fmla="*/ 207 w 209" name="T14"/>
                <a:gd fmla="*/ 81 h 209" name="T15"/>
                <a:gd fmla="*/ 209 w 209" name="T16"/>
                <a:gd fmla="*/ 105 h 209" name="T17"/>
                <a:gd fmla="*/ 207 w 209" name="T18"/>
                <a:gd fmla="*/ 129 h 209" name="T19"/>
                <a:gd fmla="*/ 199 w 209" name="T20"/>
                <a:gd fmla="*/ 150 h 209" name="T21"/>
                <a:gd fmla="*/ 187 w 209" name="T22"/>
                <a:gd fmla="*/ 170 h 209" name="T23"/>
                <a:gd fmla="*/ 171 w 209" name="T24"/>
                <a:gd fmla="*/ 186 h 209" name="T25"/>
                <a:gd fmla="*/ 150 w 209" name="T26"/>
                <a:gd fmla="*/ 198 h 209" name="T27"/>
                <a:gd fmla="*/ 129 w 209" name="T28"/>
                <a:gd fmla="*/ 206 h 209" name="T29"/>
                <a:gd fmla="*/ 105 w 209" name="T30"/>
                <a:gd fmla="*/ 209 h 209" name="T31"/>
                <a:gd fmla="*/ 81 w 209" name="T32"/>
                <a:gd fmla="*/ 206 h 209" name="T33"/>
                <a:gd fmla="*/ 59 w 209" name="T34"/>
                <a:gd fmla="*/ 198 h 209" name="T35"/>
                <a:gd fmla="*/ 40 w 209" name="T36"/>
                <a:gd fmla="*/ 186 h 209" name="T37"/>
                <a:gd fmla="*/ 23 w 209" name="T38"/>
                <a:gd fmla="*/ 170 h 209" name="T39"/>
                <a:gd fmla="*/ 11 w 209" name="T40"/>
                <a:gd fmla="*/ 150 h 209" name="T41"/>
                <a:gd fmla="*/ 3 w 209" name="T42"/>
                <a:gd fmla="*/ 129 h 209" name="T43"/>
                <a:gd fmla="*/ 0 w 209" name="T44"/>
                <a:gd fmla="*/ 105 h 209" name="T45"/>
                <a:gd fmla="*/ 3 w 209" name="T46"/>
                <a:gd fmla="*/ 81 h 209" name="T47"/>
                <a:gd fmla="*/ 11 w 209" name="T48"/>
                <a:gd fmla="*/ 59 h 209" name="T49"/>
                <a:gd fmla="*/ 23 w 209" name="T50"/>
                <a:gd fmla="*/ 39 h 209" name="T51"/>
                <a:gd fmla="*/ 40 w 209" name="T52"/>
                <a:gd fmla="*/ 23 h 209" name="T53"/>
                <a:gd fmla="*/ 59 w 209" name="T54"/>
                <a:gd fmla="*/ 11 h 209" name="T55"/>
                <a:gd fmla="*/ 81 w 209" name="T56"/>
                <a:gd fmla="*/ 4 h 209" name="T57"/>
                <a:gd fmla="*/ 105 w 209" name="T58"/>
                <a:gd fmla="*/ 0 h 209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209" w="209">
                  <a:moveTo>
                    <a:pt x="105" y="0"/>
                  </a:moveTo>
                  <a:lnTo>
                    <a:pt x="105" y="0"/>
                  </a:lnTo>
                  <a:lnTo>
                    <a:pt x="129" y="4"/>
                  </a:lnTo>
                  <a:lnTo>
                    <a:pt x="150" y="11"/>
                  </a:lnTo>
                  <a:lnTo>
                    <a:pt x="171" y="23"/>
                  </a:lnTo>
                  <a:lnTo>
                    <a:pt x="187" y="39"/>
                  </a:lnTo>
                  <a:lnTo>
                    <a:pt x="199" y="59"/>
                  </a:lnTo>
                  <a:lnTo>
                    <a:pt x="207" y="81"/>
                  </a:lnTo>
                  <a:lnTo>
                    <a:pt x="209" y="105"/>
                  </a:lnTo>
                  <a:lnTo>
                    <a:pt x="207" y="129"/>
                  </a:lnTo>
                  <a:lnTo>
                    <a:pt x="199" y="150"/>
                  </a:lnTo>
                  <a:lnTo>
                    <a:pt x="187" y="170"/>
                  </a:lnTo>
                  <a:lnTo>
                    <a:pt x="171" y="186"/>
                  </a:lnTo>
                  <a:lnTo>
                    <a:pt x="150" y="198"/>
                  </a:lnTo>
                  <a:lnTo>
                    <a:pt x="129" y="206"/>
                  </a:lnTo>
                  <a:lnTo>
                    <a:pt x="105" y="209"/>
                  </a:lnTo>
                  <a:lnTo>
                    <a:pt x="81" y="206"/>
                  </a:lnTo>
                  <a:lnTo>
                    <a:pt x="59" y="198"/>
                  </a:lnTo>
                  <a:lnTo>
                    <a:pt x="40" y="186"/>
                  </a:lnTo>
                  <a:lnTo>
                    <a:pt x="23" y="170"/>
                  </a:lnTo>
                  <a:lnTo>
                    <a:pt x="11" y="150"/>
                  </a:lnTo>
                  <a:lnTo>
                    <a:pt x="3" y="129"/>
                  </a:lnTo>
                  <a:lnTo>
                    <a:pt x="0" y="105"/>
                  </a:lnTo>
                  <a:lnTo>
                    <a:pt x="3" y="81"/>
                  </a:lnTo>
                  <a:lnTo>
                    <a:pt x="11" y="59"/>
                  </a:lnTo>
                  <a:lnTo>
                    <a:pt x="23" y="39"/>
                  </a:lnTo>
                  <a:lnTo>
                    <a:pt x="40" y="23"/>
                  </a:lnTo>
                  <a:lnTo>
                    <a:pt x="59" y="11"/>
                  </a:lnTo>
                  <a:lnTo>
                    <a:pt x="81" y="4"/>
                  </a:lnTo>
                  <a:lnTo>
                    <a:pt x="1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9" name="Freeform 10"/>
            <p:cNvSpPr/>
            <p:nvPr/>
          </p:nvSpPr>
          <p:spPr bwMode="auto">
            <a:xfrm>
              <a:off x="1920" y="254"/>
              <a:ext cx="57" cy="69"/>
            </a:xfrm>
            <a:custGeom>
              <a:gdLst>
                <a:gd fmla="*/ 802 w 853" name="T0"/>
                <a:gd fmla="*/ 0 h 1028" name="T1"/>
                <a:gd fmla="*/ 829 w 853" name="T2"/>
                <a:gd fmla="*/ 11 h 1028" name="T3"/>
                <a:gd fmla="*/ 849 w 853" name="T4"/>
                <a:gd fmla="*/ 37 h 1028" name="T5"/>
                <a:gd fmla="*/ 852 w 853" name="T6"/>
                <a:gd fmla="*/ 66 h 1028" name="T7"/>
                <a:gd fmla="*/ 841 w 853" name="T8"/>
                <a:gd fmla="*/ 94 h 1028" name="T9"/>
                <a:gd fmla="*/ 574 w 853" name="T10"/>
                <a:gd fmla="*/ 296 h 1028" name="T11"/>
                <a:gd fmla="*/ 540 w 853" name="T12"/>
                <a:gd fmla="*/ 308 h 1028" name="T13"/>
                <a:gd fmla="*/ 649 w 853" name="T14"/>
                <a:gd fmla="*/ 953 h 1028" name="T15"/>
                <a:gd fmla="*/ 649 w 853" name="T16"/>
                <a:gd fmla="*/ 983 h 1028" name="T17"/>
                <a:gd fmla="*/ 635 w 853" name="T18"/>
                <a:gd fmla="*/ 1010 h 1028" name="T19"/>
                <a:gd fmla="*/ 608 w 853" name="T20"/>
                <a:gd fmla="*/ 1026 h 1028" name="T21"/>
                <a:gd fmla="*/ 592 w 853" name="T22"/>
                <a:gd fmla="*/ 1028 h 1028" name="T23"/>
                <a:gd fmla="*/ 564 w 853" name="T24"/>
                <a:gd fmla="*/ 1020 h 1028" name="T25"/>
                <a:gd fmla="*/ 541 w 853" name="T26"/>
                <a:gd fmla="*/ 1000 h 1028" name="T27"/>
                <a:gd fmla="*/ 426 w 853" name="T28"/>
                <a:gd fmla="*/ 601 h 1028" name="T29"/>
                <a:gd fmla="*/ 310 w 853" name="T30"/>
                <a:gd fmla="*/ 1000 h 1028" name="T31"/>
                <a:gd fmla="*/ 289 w 853" name="T32"/>
                <a:gd fmla="*/ 1020 h 1028" name="T33"/>
                <a:gd fmla="*/ 259 w 853" name="T34"/>
                <a:gd fmla="*/ 1028 h 1028" name="T35"/>
                <a:gd fmla="*/ 243 w 853" name="T36"/>
                <a:gd fmla="*/ 1026 h 1028" name="T37"/>
                <a:gd fmla="*/ 217 w 853" name="T38"/>
                <a:gd fmla="*/ 1010 h 1028" name="T39"/>
                <a:gd fmla="*/ 202 w 853" name="T40"/>
                <a:gd fmla="*/ 983 h 1028" name="T41"/>
                <a:gd fmla="*/ 202 w 853" name="T42"/>
                <a:gd fmla="*/ 953 h 1028" name="T43"/>
                <a:gd fmla="*/ 311 w 853" name="T44"/>
                <a:gd fmla="*/ 307 h 1028" name="T45"/>
                <a:gd fmla="*/ 278 w 853" name="T46"/>
                <a:gd fmla="*/ 296 h 1028" name="T47"/>
                <a:gd fmla="*/ 12 w 853" name="T48"/>
                <a:gd fmla="*/ 94 h 1028" name="T49"/>
                <a:gd fmla="*/ 0 w 853" name="T50"/>
                <a:gd fmla="*/ 66 h 1028" name="T51"/>
                <a:gd fmla="*/ 3 w 853" name="T52"/>
                <a:gd fmla="*/ 37 h 1028" name="T53"/>
                <a:gd fmla="*/ 22 w 853" name="T54"/>
                <a:gd fmla="*/ 11 h 1028" name="T55"/>
                <a:gd fmla="*/ 49 w 853" name="T56"/>
                <a:gd fmla="*/ 0 h 1028" name="T57"/>
                <a:gd fmla="*/ 80 w 853" name="T58"/>
                <a:gd fmla="*/ 3 h 1028" name="T59"/>
                <a:gd fmla="*/ 332 w 853" name="T60"/>
                <a:gd fmla="*/ 190 h 1028" name="T61"/>
                <a:gd fmla="*/ 386 w 853" name="T62"/>
                <a:gd fmla="*/ 193 h 1028" name="T63"/>
                <a:gd fmla="*/ 411 w 853" name="T64"/>
                <a:gd fmla="*/ 208 h 1028" name="T65"/>
                <a:gd fmla="*/ 426 w 853" name="T66"/>
                <a:gd fmla="*/ 444 h 1028" name="T67"/>
                <a:gd fmla="*/ 441 w 853" name="T68"/>
                <a:gd fmla="*/ 208 h 1028" name="T69"/>
                <a:gd fmla="*/ 466 w 853" name="T70"/>
                <a:gd fmla="*/ 193 h 1028" name="T71"/>
                <a:gd fmla="*/ 519 w 853" name="T72"/>
                <a:gd fmla="*/ 190 h 1028" name="T73"/>
                <a:gd fmla="*/ 773 w 853" name="T74"/>
                <a:gd fmla="*/ 3 h 1028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1028" w="853">
                  <a:moveTo>
                    <a:pt x="787" y="0"/>
                  </a:moveTo>
                  <a:lnTo>
                    <a:pt x="802" y="0"/>
                  </a:lnTo>
                  <a:lnTo>
                    <a:pt x="816" y="4"/>
                  </a:lnTo>
                  <a:lnTo>
                    <a:pt x="829" y="11"/>
                  </a:lnTo>
                  <a:lnTo>
                    <a:pt x="841" y="23"/>
                  </a:lnTo>
                  <a:lnTo>
                    <a:pt x="849" y="37"/>
                  </a:lnTo>
                  <a:lnTo>
                    <a:pt x="853" y="52"/>
                  </a:lnTo>
                  <a:lnTo>
                    <a:pt x="852" y="66"/>
                  </a:lnTo>
                  <a:lnTo>
                    <a:pt x="848" y="81"/>
                  </a:lnTo>
                  <a:lnTo>
                    <a:pt x="841" y="94"/>
                  </a:lnTo>
                  <a:lnTo>
                    <a:pt x="828" y="106"/>
                  </a:lnTo>
                  <a:lnTo>
                    <a:pt x="574" y="296"/>
                  </a:lnTo>
                  <a:lnTo>
                    <a:pt x="557" y="304"/>
                  </a:lnTo>
                  <a:lnTo>
                    <a:pt x="540" y="308"/>
                  </a:lnTo>
                  <a:lnTo>
                    <a:pt x="540" y="573"/>
                  </a:lnTo>
                  <a:lnTo>
                    <a:pt x="649" y="953"/>
                  </a:lnTo>
                  <a:lnTo>
                    <a:pt x="651" y="968"/>
                  </a:lnTo>
                  <a:lnTo>
                    <a:pt x="649" y="983"/>
                  </a:lnTo>
                  <a:lnTo>
                    <a:pt x="644" y="998"/>
                  </a:lnTo>
                  <a:lnTo>
                    <a:pt x="635" y="1010"/>
                  </a:lnTo>
                  <a:lnTo>
                    <a:pt x="622" y="1019"/>
                  </a:lnTo>
                  <a:lnTo>
                    <a:pt x="608" y="1026"/>
                  </a:lnTo>
                  <a:lnTo>
                    <a:pt x="600" y="1027"/>
                  </a:lnTo>
                  <a:lnTo>
                    <a:pt x="592" y="1028"/>
                  </a:lnTo>
                  <a:lnTo>
                    <a:pt x="577" y="1026"/>
                  </a:lnTo>
                  <a:lnTo>
                    <a:pt x="564" y="1020"/>
                  </a:lnTo>
                  <a:lnTo>
                    <a:pt x="551" y="1012"/>
                  </a:lnTo>
                  <a:lnTo>
                    <a:pt x="541" y="1000"/>
                  </a:lnTo>
                  <a:lnTo>
                    <a:pt x="535" y="985"/>
                  </a:lnTo>
                  <a:lnTo>
                    <a:pt x="426" y="601"/>
                  </a:lnTo>
                  <a:lnTo>
                    <a:pt x="316" y="985"/>
                  </a:lnTo>
                  <a:lnTo>
                    <a:pt x="310" y="1000"/>
                  </a:lnTo>
                  <a:lnTo>
                    <a:pt x="301" y="1012"/>
                  </a:lnTo>
                  <a:lnTo>
                    <a:pt x="289" y="1020"/>
                  </a:lnTo>
                  <a:lnTo>
                    <a:pt x="274" y="1026"/>
                  </a:lnTo>
                  <a:lnTo>
                    <a:pt x="259" y="1028"/>
                  </a:lnTo>
                  <a:lnTo>
                    <a:pt x="251" y="1027"/>
                  </a:lnTo>
                  <a:lnTo>
                    <a:pt x="243" y="1026"/>
                  </a:lnTo>
                  <a:lnTo>
                    <a:pt x="229" y="1019"/>
                  </a:lnTo>
                  <a:lnTo>
                    <a:pt x="217" y="1010"/>
                  </a:lnTo>
                  <a:lnTo>
                    <a:pt x="209" y="998"/>
                  </a:lnTo>
                  <a:lnTo>
                    <a:pt x="202" y="983"/>
                  </a:lnTo>
                  <a:lnTo>
                    <a:pt x="200" y="968"/>
                  </a:lnTo>
                  <a:lnTo>
                    <a:pt x="202" y="953"/>
                  </a:lnTo>
                  <a:lnTo>
                    <a:pt x="311" y="573"/>
                  </a:lnTo>
                  <a:lnTo>
                    <a:pt x="311" y="307"/>
                  </a:lnTo>
                  <a:lnTo>
                    <a:pt x="294" y="304"/>
                  </a:lnTo>
                  <a:lnTo>
                    <a:pt x="278" y="296"/>
                  </a:lnTo>
                  <a:lnTo>
                    <a:pt x="23" y="106"/>
                  </a:lnTo>
                  <a:lnTo>
                    <a:pt x="12" y="94"/>
                  </a:lnTo>
                  <a:lnTo>
                    <a:pt x="4" y="81"/>
                  </a:lnTo>
                  <a:lnTo>
                    <a:pt x="0" y="66"/>
                  </a:lnTo>
                  <a:lnTo>
                    <a:pt x="0" y="52"/>
                  </a:lnTo>
                  <a:lnTo>
                    <a:pt x="3" y="37"/>
                  </a:lnTo>
                  <a:lnTo>
                    <a:pt x="11" y="23"/>
                  </a:lnTo>
                  <a:lnTo>
                    <a:pt x="22" y="11"/>
                  </a:lnTo>
                  <a:lnTo>
                    <a:pt x="35" y="4"/>
                  </a:lnTo>
                  <a:lnTo>
                    <a:pt x="49" y="0"/>
                  </a:lnTo>
                  <a:lnTo>
                    <a:pt x="64" y="0"/>
                  </a:lnTo>
                  <a:lnTo>
                    <a:pt x="80" y="3"/>
                  </a:lnTo>
                  <a:lnTo>
                    <a:pt x="93" y="11"/>
                  </a:lnTo>
                  <a:lnTo>
                    <a:pt x="332" y="190"/>
                  </a:lnTo>
                  <a:lnTo>
                    <a:pt x="371" y="190"/>
                  </a:lnTo>
                  <a:lnTo>
                    <a:pt x="386" y="193"/>
                  </a:lnTo>
                  <a:lnTo>
                    <a:pt x="399" y="199"/>
                  </a:lnTo>
                  <a:lnTo>
                    <a:pt x="411" y="208"/>
                  </a:lnTo>
                  <a:lnTo>
                    <a:pt x="384" y="409"/>
                  </a:lnTo>
                  <a:lnTo>
                    <a:pt x="426" y="444"/>
                  </a:lnTo>
                  <a:lnTo>
                    <a:pt x="468" y="409"/>
                  </a:lnTo>
                  <a:lnTo>
                    <a:pt x="441" y="208"/>
                  </a:lnTo>
                  <a:lnTo>
                    <a:pt x="452" y="199"/>
                  </a:lnTo>
                  <a:lnTo>
                    <a:pt x="466" y="193"/>
                  </a:lnTo>
                  <a:lnTo>
                    <a:pt x="481" y="190"/>
                  </a:lnTo>
                  <a:lnTo>
                    <a:pt x="519" y="190"/>
                  </a:lnTo>
                  <a:lnTo>
                    <a:pt x="758" y="11"/>
                  </a:lnTo>
                  <a:lnTo>
                    <a:pt x="773" y="3"/>
                  </a:lnTo>
                  <a:lnTo>
                    <a:pt x="7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40" name="Group 28"/>
          <p:cNvGrpSpPr>
            <a:grpSpLocks noChangeAspect="1"/>
          </p:cNvGrpSpPr>
          <p:nvPr/>
        </p:nvGrpSpPr>
        <p:grpSpPr>
          <a:xfrm>
            <a:off x="7155193" y="4182718"/>
            <a:ext cx="472859" cy="471352"/>
            <a:chOff x="5025" y="2169"/>
            <a:chExt cx="314" cy="313"/>
          </a:xfrm>
          <a:solidFill>
            <a:schemeClr val="accent5"/>
          </a:solidFill>
        </p:grpSpPr>
        <p:sp>
          <p:nvSpPr>
            <p:cNvPr id="141" name="Freeform 30"/>
            <p:cNvSpPr/>
            <p:nvPr/>
          </p:nvSpPr>
          <p:spPr bwMode="auto">
            <a:xfrm>
              <a:off x="5110" y="2272"/>
              <a:ext cx="137" cy="122"/>
            </a:xfrm>
            <a:custGeom>
              <a:gdLst>
                <a:gd fmla="*/ 51 w 1506" name="T0"/>
                <a:gd fmla="*/ 0 h 1351" name="T1"/>
                <a:gd fmla="*/ 419 w 1506" name="T2"/>
                <a:gd fmla="*/ 0 h 1351" name="T3"/>
                <a:gd fmla="*/ 635 w 1506" name="T4"/>
                <a:gd fmla="*/ 195 h 1351" name="T5"/>
                <a:gd fmla="*/ 1456 w 1506" name="T6"/>
                <a:gd fmla="*/ 195 h 1351" name="T7"/>
                <a:gd fmla="*/ 1471 w 1506" name="T8"/>
                <a:gd fmla="*/ 198 h 1351" name="T9"/>
                <a:gd fmla="*/ 1485 w 1506" name="T10"/>
                <a:gd fmla="*/ 204 h 1351" name="T11"/>
                <a:gd fmla="*/ 1496 w 1506" name="T12"/>
                <a:gd fmla="*/ 216 h 1351" name="T13"/>
                <a:gd fmla="*/ 1504 w 1506" name="T14"/>
                <a:gd fmla="*/ 229 h 1351" name="T15"/>
                <a:gd fmla="*/ 1506 w 1506" name="T16"/>
                <a:gd fmla="*/ 246 h 1351" name="T17"/>
                <a:gd fmla="*/ 1506 w 1506" name="T18"/>
                <a:gd fmla="*/ 307 h 1351" name="T19"/>
                <a:gd fmla="*/ 294 w 1506" name="T20"/>
                <a:gd fmla="*/ 307 h 1351" name="T21"/>
                <a:gd fmla="*/ 90 w 1506" name="T22"/>
                <a:gd fmla="*/ 1351 h 1351" name="T23"/>
                <a:gd fmla="*/ 51 w 1506" name="T24"/>
                <a:gd fmla="*/ 1351 h 1351" name="T25"/>
                <a:gd fmla="*/ 35 w 1506" name="T26"/>
                <a:gd fmla="*/ 1349 h 1351" name="T27"/>
                <a:gd fmla="*/ 21 w 1506" name="T28"/>
                <a:gd fmla="*/ 1342 h 1351" name="T29"/>
                <a:gd fmla="*/ 10 w 1506" name="T30"/>
                <a:gd fmla="*/ 1330 h 1351" name="T31"/>
                <a:gd fmla="*/ 3 w 1506" name="T32"/>
                <a:gd fmla="*/ 1317 h 1351" name="T33"/>
                <a:gd fmla="*/ 0 w 1506" name="T34"/>
                <a:gd fmla="*/ 1300 h 1351" name="T35"/>
                <a:gd fmla="*/ 0 w 1506" name="T36"/>
                <a:gd fmla="*/ 50 h 1351" name="T37"/>
                <a:gd fmla="*/ 3 w 1506" name="T38"/>
                <a:gd fmla="*/ 34 h 1351" name="T39"/>
                <a:gd fmla="*/ 10 w 1506" name="T40"/>
                <a:gd fmla="*/ 21 h 1351" name="T41"/>
                <a:gd fmla="*/ 21 w 1506" name="T42"/>
                <a:gd fmla="*/ 9 h 1351" name="T43"/>
                <a:gd fmla="*/ 35 w 1506" name="T44"/>
                <a:gd fmla="*/ 2 h 1351" name="T45"/>
                <a:gd fmla="*/ 51 w 1506" name="T46"/>
                <a:gd fmla="*/ 0 h 1351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351" w="1506">
                  <a:moveTo>
                    <a:pt x="51" y="0"/>
                  </a:moveTo>
                  <a:lnTo>
                    <a:pt x="419" y="0"/>
                  </a:lnTo>
                  <a:lnTo>
                    <a:pt x="635" y="195"/>
                  </a:lnTo>
                  <a:lnTo>
                    <a:pt x="1456" y="195"/>
                  </a:lnTo>
                  <a:lnTo>
                    <a:pt x="1471" y="198"/>
                  </a:lnTo>
                  <a:lnTo>
                    <a:pt x="1485" y="204"/>
                  </a:lnTo>
                  <a:lnTo>
                    <a:pt x="1496" y="216"/>
                  </a:lnTo>
                  <a:lnTo>
                    <a:pt x="1504" y="229"/>
                  </a:lnTo>
                  <a:lnTo>
                    <a:pt x="1506" y="246"/>
                  </a:lnTo>
                  <a:lnTo>
                    <a:pt x="1506" y="307"/>
                  </a:lnTo>
                  <a:lnTo>
                    <a:pt x="294" y="307"/>
                  </a:lnTo>
                  <a:lnTo>
                    <a:pt x="90" y="1351"/>
                  </a:lnTo>
                  <a:lnTo>
                    <a:pt x="51" y="1351"/>
                  </a:lnTo>
                  <a:lnTo>
                    <a:pt x="35" y="1349"/>
                  </a:lnTo>
                  <a:lnTo>
                    <a:pt x="21" y="1342"/>
                  </a:lnTo>
                  <a:lnTo>
                    <a:pt x="10" y="1330"/>
                  </a:lnTo>
                  <a:lnTo>
                    <a:pt x="3" y="1317"/>
                  </a:lnTo>
                  <a:lnTo>
                    <a:pt x="0" y="1300"/>
                  </a:lnTo>
                  <a:lnTo>
                    <a:pt x="0" y="50"/>
                  </a:lnTo>
                  <a:lnTo>
                    <a:pt x="3" y="34"/>
                  </a:lnTo>
                  <a:lnTo>
                    <a:pt x="10" y="21"/>
                  </a:lnTo>
                  <a:lnTo>
                    <a:pt x="21" y="9"/>
                  </a:lnTo>
                  <a:lnTo>
                    <a:pt x="35" y="2"/>
                  </a:lnTo>
                  <a:lnTo>
                    <a:pt x="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2" name="Freeform 31"/>
            <p:cNvSpPr>
              <a:spLocks noEditPoints="1"/>
            </p:cNvSpPr>
            <p:nvPr/>
          </p:nvSpPr>
          <p:spPr bwMode="auto">
            <a:xfrm>
              <a:off x="5025" y="2169"/>
              <a:ext cx="314" cy="313"/>
            </a:xfrm>
            <a:custGeom>
              <a:gdLst>
                <a:gd fmla="*/ 914 w 3454" name="T0"/>
                <a:gd fmla="*/ 962 h 3443" name="T1"/>
                <a:gd fmla="*/ 824 w 3454" name="T2"/>
                <a:gd fmla="*/ 1017 h 3443" name="T3"/>
                <a:gd fmla="*/ 767 w 3454" name="T4"/>
                <a:gd fmla="*/ 1107 h 3443" name="T5"/>
                <a:gd fmla="*/ 756 w 3454" name="T6"/>
                <a:gd fmla="*/ 2429 h 3443" name="T7"/>
                <a:gd fmla="*/ 782 w 3454" name="T8"/>
                <a:gd fmla="*/ 2534 h 3443" name="T9"/>
                <a:gd fmla="*/ 850 w 3454" name="T10"/>
                <a:gd fmla="*/ 2615 h 3443" name="T11"/>
                <a:gd fmla="*/ 948 w 3454" name="T12"/>
                <a:gd fmla="*/ 2655 h 3443" name="T13"/>
                <a:gd fmla="*/ 2391 w 3454" name="T14"/>
                <a:gd fmla="*/ 2658 h 3443" name="T15"/>
                <a:gd fmla="*/ 2428 w 3454" name="T16"/>
                <a:gd fmla="*/ 2654 h 3443" name="T17"/>
                <a:gd fmla="*/ 2521 w 3454" name="T18"/>
                <a:gd fmla="*/ 2615 h 3443" name="T19"/>
                <a:gd fmla="*/ 2588 w 3454" name="T20"/>
                <a:gd fmla="*/ 2539 h 3443" name="T21"/>
                <a:gd fmla="*/ 2617 w 3454" name="T22"/>
                <a:gd fmla="*/ 2441 h 3443" name="T23"/>
                <a:gd fmla="*/ 2620 w 3454" name="T24"/>
                <a:gd fmla="*/ 1375 h 3443" name="T25"/>
                <a:gd fmla="*/ 2595 w 3454" name="T26"/>
                <a:gd fmla="*/ 1270 h 3443" name="T27"/>
                <a:gd fmla="*/ 2526 w 3454" name="T28"/>
                <a:gd fmla="*/ 1189 h 3443" name="T29"/>
                <a:gd fmla="*/ 2427 w 3454" name="T30"/>
                <a:gd fmla="*/ 1149 h 3443" name="T31"/>
                <a:gd fmla="*/ 1423 w 3454" name="T32"/>
                <a:gd fmla="*/ 950 h 3443" name="T33"/>
                <a:gd fmla="*/ 1832 w 3454" name="T34"/>
                <a:gd fmla="*/ 3 h 3443" name="T35"/>
                <a:gd fmla="*/ 2137 w 3454" name="T36"/>
                <a:gd fmla="*/ 49 h 3443" name="T37"/>
                <a:gd fmla="*/ 2422 w 3454" name="T38"/>
                <a:gd fmla="*/ 145 h 3443" name="T39"/>
                <a:gd fmla="*/ 2683 w 3454" name="T40"/>
                <a:gd fmla="*/ 287 h 3443" name="T41"/>
                <a:gd fmla="*/ 2913 w 3454" name="T42"/>
                <a:gd fmla="*/ 471 h 3443" name="T43"/>
                <a:gd fmla="*/ 3109 w 3454" name="T44"/>
                <a:gd fmla="*/ 689 h 3443" name="T45"/>
                <a:gd fmla="*/ 3266 w 3454" name="T46"/>
                <a:gd fmla="*/ 939 h 3443" name="T47"/>
                <a:gd fmla="*/ 3379 w 3454" name="T48"/>
                <a:gd fmla="*/ 1215 h 3443" name="T49"/>
                <a:gd fmla="*/ 3441 w 3454" name="T50"/>
                <a:gd fmla="*/ 1514 h 3443" name="T51"/>
                <a:gd fmla="*/ 3451 w 3454" name="T52"/>
                <a:gd fmla="*/ 1826 h 3443" name="T53"/>
                <a:gd fmla="*/ 3405 w 3454" name="T54"/>
                <a:gd fmla="*/ 2130 h 3443" name="T55"/>
                <a:gd fmla="*/ 3309 w 3454" name="T56"/>
                <a:gd fmla="*/ 2414 h 3443" name="T57"/>
                <a:gd fmla="*/ 3166 w 3454" name="T58"/>
                <a:gd fmla="*/ 2674 h 3443" name="T59"/>
                <a:gd fmla="*/ 2982 w 3454" name="T60"/>
                <a:gd fmla="*/ 2904 h 3443" name="T61"/>
                <a:gd fmla="*/ 2763 w 3454" name="T62"/>
                <a:gd fmla="*/ 3099 h 3443" name="T63"/>
                <a:gd fmla="*/ 2512 w 3454" name="T64"/>
                <a:gd fmla="*/ 3255 h 3443" name="T65"/>
                <a:gd fmla="*/ 2235 w 3454" name="T66"/>
                <a:gd fmla="*/ 3368 h 3443" name="T67"/>
                <a:gd fmla="*/ 1935 w 3454" name="T68"/>
                <a:gd fmla="*/ 3430 h 3443" name="T69"/>
                <a:gd fmla="*/ 1621 w 3454" name="T70"/>
                <a:gd fmla="*/ 3440 h 3443" name="T71"/>
                <a:gd fmla="*/ 1317 w 3454" name="T72"/>
                <a:gd fmla="*/ 3394 h 3443" name="T73"/>
                <a:gd fmla="*/ 1032 w 3454" name="T74"/>
                <a:gd fmla="*/ 3298 h 3443" name="T75"/>
                <a:gd fmla="*/ 771 w 3454" name="T76"/>
                <a:gd fmla="*/ 3156 h 3443" name="T77"/>
                <a:gd fmla="*/ 541 w 3454" name="T78"/>
                <a:gd fmla="*/ 2972 h 3443" name="T79"/>
                <a:gd fmla="*/ 345 w 3454" name="T80"/>
                <a:gd fmla="*/ 2754 h 3443" name="T81"/>
                <a:gd fmla="*/ 188 w 3454" name="T82"/>
                <a:gd fmla="*/ 2504 h 3443" name="T83"/>
                <a:gd fmla="*/ 75 w 3454" name="T84"/>
                <a:gd fmla="*/ 2228 h 3443" name="T85"/>
                <a:gd fmla="*/ 13 w 3454" name="T86"/>
                <a:gd fmla="*/ 1929 h 3443" name="T87"/>
                <a:gd fmla="*/ 3 w 3454" name="T88"/>
                <a:gd fmla="*/ 1616 h 3443" name="T89"/>
                <a:gd fmla="*/ 49 w 3454" name="T90"/>
                <a:gd fmla="*/ 1313 h 3443" name="T91"/>
                <a:gd fmla="*/ 145 w 3454" name="T92"/>
                <a:gd fmla="*/ 1029 h 3443" name="T93"/>
                <a:gd fmla="*/ 288 w 3454" name="T94"/>
                <a:gd fmla="*/ 769 h 3443" name="T95"/>
                <a:gd fmla="*/ 472 w 3454" name="T96"/>
                <a:gd fmla="*/ 539 h 3443" name="T97"/>
                <a:gd fmla="*/ 691 w 3454" name="T98"/>
                <a:gd fmla="*/ 344 h 3443" name="T99"/>
                <a:gd fmla="*/ 942 w 3454" name="T100"/>
                <a:gd fmla="*/ 188 h 3443" name="T101"/>
                <a:gd fmla="*/ 1219 w 3454" name="T102"/>
                <a:gd fmla="*/ 75 h 3443" name="T103"/>
                <a:gd fmla="*/ 1519 w 3454" name="T104"/>
                <a:gd fmla="*/ 13 h 3443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3442" w="3454">
                  <a:moveTo>
                    <a:pt x="986" y="950"/>
                  </a:moveTo>
                  <a:lnTo>
                    <a:pt x="949" y="953"/>
                  </a:lnTo>
                  <a:lnTo>
                    <a:pt x="914" y="962"/>
                  </a:lnTo>
                  <a:lnTo>
                    <a:pt x="880" y="976"/>
                  </a:lnTo>
                  <a:lnTo>
                    <a:pt x="850" y="994"/>
                  </a:lnTo>
                  <a:lnTo>
                    <a:pt x="824" y="1017"/>
                  </a:lnTo>
                  <a:lnTo>
                    <a:pt x="801" y="1044"/>
                  </a:lnTo>
                  <a:lnTo>
                    <a:pt x="782" y="1074"/>
                  </a:lnTo>
                  <a:lnTo>
                    <a:pt x="767" y="1107"/>
                  </a:lnTo>
                  <a:lnTo>
                    <a:pt x="759" y="1142"/>
                  </a:lnTo>
                  <a:lnTo>
                    <a:pt x="756" y="1179"/>
                  </a:lnTo>
                  <a:lnTo>
                    <a:pt x="756" y="2429"/>
                  </a:lnTo>
                  <a:lnTo>
                    <a:pt x="759" y="2466"/>
                  </a:lnTo>
                  <a:lnTo>
                    <a:pt x="767" y="2502"/>
                  </a:lnTo>
                  <a:lnTo>
                    <a:pt x="782" y="2534"/>
                  </a:lnTo>
                  <a:lnTo>
                    <a:pt x="801" y="2565"/>
                  </a:lnTo>
                  <a:lnTo>
                    <a:pt x="824" y="2592"/>
                  </a:lnTo>
                  <a:lnTo>
                    <a:pt x="850" y="2615"/>
                  </a:lnTo>
                  <a:lnTo>
                    <a:pt x="880" y="2633"/>
                  </a:lnTo>
                  <a:lnTo>
                    <a:pt x="914" y="2647"/>
                  </a:lnTo>
                  <a:lnTo>
                    <a:pt x="948" y="2655"/>
                  </a:lnTo>
                  <a:lnTo>
                    <a:pt x="986" y="2658"/>
                  </a:lnTo>
                  <a:lnTo>
                    <a:pt x="2284" y="2658"/>
                  </a:lnTo>
                  <a:lnTo>
                    <a:pt x="2391" y="2658"/>
                  </a:lnTo>
                  <a:lnTo>
                    <a:pt x="2392" y="2658"/>
                  </a:lnTo>
                  <a:lnTo>
                    <a:pt x="2394" y="2658"/>
                  </a:lnTo>
                  <a:lnTo>
                    <a:pt x="2428" y="2654"/>
                  </a:lnTo>
                  <a:lnTo>
                    <a:pt x="2462" y="2646"/>
                  </a:lnTo>
                  <a:lnTo>
                    <a:pt x="2493" y="2632"/>
                  </a:lnTo>
                  <a:lnTo>
                    <a:pt x="2521" y="2615"/>
                  </a:lnTo>
                  <a:lnTo>
                    <a:pt x="2548" y="2593"/>
                  </a:lnTo>
                  <a:lnTo>
                    <a:pt x="2570" y="2568"/>
                  </a:lnTo>
                  <a:lnTo>
                    <a:pt x="2588" y="2539"/>
                  </a:lnTo>
                  <a:lnTo>
                    <a:pt x="2602" y="2509"/>
                  </a:lnTo>
                  <a:lnTo>
                    <a:pt x="2611" y="2476"/>
                  </a:lnTo>
                  <a:lnTo>
                    <a:pt x="2617" y="2441"/>
                  </a:lnTo>
                  <a:lnTo>
                    <a:pt x="2826" y="1436"/>
                  </a:lnTo>
                  <a:lnTo>
                    <a:pt x="2620" y="1436"/>
                  </a:lnTo>
                  <a:lnTo>
                    <a:pt x="2620" y="1375"/>
                  </a:lnTo>
                  <a:lnTo>
                    <a:pt x="2618" y="1338"/>
                  </a:lnTo>
                  <a:lnTo>
                    <a:pt x="2608" y="1302"/>
                  </a:lnTo>
                  <a:lnTo>
                    <a:pt x="2595" y="1270"/>
                  </a:lnTo>
                  <a:lnTo>
                    <a:pt x="2576" y="1239"/>
                  </a:lnTo>
                  <a:lnTo>
                    <a:pt x="2553" y="1212"/>
                  </a:lnTo>
                  <a:lnTo>
                    <a:pt x="2526" y="1189"/>
                  </a:lnTo>
                  <a:lnTo>
                    <a:pt x="2496" y="1171"/>
                  </a:lnTo>
                  <a:lnTo>
                    <a:pt x="2463" y="1157"/>
                  </a:lnTo>
                  <a:lnTo>
                    <a:pt x="2427" y="1149"/>
                  </a:lnTo>
                  <a:lnTo>
                    <a:pt x="2391" y="1146"/>
                  </a:lnTo>
                  <a:lnTo>
                    <a:pt x="1639" y="1146"/>
                  </a:lnTo>
                  <a:lnTo>
                    <a:pt x="1423" y="950"/>
                  </a:lnTo>
                  <a:lnTo>
                    <a:pt x="986" y="950"/>
                  </a:lnTo>
                  <a:close/>
                  <a:moveTo>
                    <a:pt x="1726" y="0"/>
                  </a:moveTo>
                  <a:lnTo>
                    <a:pt x="1832" y="3"/>
                  </a:lnTo>
                  <a:lnTo>
                    <a:pt x="1935" y="13"/>
                  </a:lnTo>
                  <a:lnTo>
                    <a:pt x="2038" y="28"/>
                  </a:lnTo>
                  <a:lnTo>
                    <a:pt x="2137" y="49"/>
                  </a:lnTo>
                  <a:lnTo>
                    <a:pt x="2235" y="75"/>
                  </a:lnTo>
                  <a:lnTo>
                    <a:pt x="2330" y="107"/>
                  </a:lnTo>
                  <a:lnTo>
                    <a:pt x="2422" y="145"/>
                  </a:lnTo>
                  <a:lnTo>
                    <a:pt x="2512" y="188"/>
                  </a:lnTo>
                  <a:lnTo>
                    <a:pt x="2599" y="235"/>
                  </a:lnTo>
                  <a:lnTo>
                    <a:pt x="2683" y="287"/>
                  </a:lnTo>
                  <a:lnTo>
                    <a:pt x="2763" y="344"/>
                  </a:lnTo>
                  <a:lnTo>
                    <a:pt x="2840" y="405"/>
                  </a:lnTo>
                  <a:lnTo>
                    <a:pt x="2913" y="471"/>
                  </a:lnTo>
                  <a:lnTo>
                    <a:pt x="2982" y="539"/>
                  </a:lnTo>
                  <a:lnTo>
                    <a:pt x="3048" y="612"/>
                  </a:lnTo>
                  <a:lnTo>
                    <a:pt x="3109" y="689"/>
                  </a:lnTo>
                  <a:lnTo>
                    <a:pt x="3166" y="769"/>
                  </a:lnTo>
                  <a:lnTo>
                    <a:pt x="3219" y="852"/>
                  </a:lnTo>
                  <a:lnTo>
                    <a:pt x="3266" y="939"/>
                  </a:lnTo>
                  <a:lnTo>
                    <a:pt x="3309" y="1029"/>
                  </a:lnTo>
                  <a:lnTo>
                    <a:pt x="3346" y="1121"/>
                  </a:lnTo>
                  <a:lnTo>
                    <a:pt x="3379" y="1215"/>
                  </a:lnTo>
                  <a:lnTo>
                    <a:pt x="3405" y="1313"/>
                  </a:lnTo>
                  <a:lnTo>
                    <a:pt x="3426" y="1412"/>
                  </a:lnTo>
                  <a:lnTo>
                    <a:pt x="3441" y="1514"/>
                  </a:lnTo>
                  <a:lnTo>
                    <a:pt x="3451" y="1616"/>
                  </a:lnTo>
                  <a:lnTo>
                    <a:pt x="3454" y="1720"/>
                  </a:lnTo>
                  <a:lnTo>
                    <a:pt x="3451" y="1826"/>
                  </a:lnTo>
                  <a:lnTo>
                    <a:pt x="3441" y="1929"/>
                  </a:lnTo>
                  <a:lnTo>
                    <a:pt x="3426" y="2031"/>
                  </a:lnTo>
                  <a:lnTo>
                    <a:pt x="3405" y="2130"/>
                  </a:lnTo>
                  <a:lnTo>
                    <a:pt x="3379" y="2228"/>
                  </a:lnTo>
                  <a:lnTo>
                    <a:pt x="3346" y="2322"/>
                  </a:lnTo>
                  <a:lnTo>
                    <a:pt x="3309" y="2414"/>
                  </a:lnTo>
                  <a:lnTo>
                    <a:pt x="3266" y="2504"/>
                  </a:lnTo>
                  <a:lnTo>
                    <a:pt x="3219" y="2591"/>
                  </a:lnTo>
                  <a:lnTo>
                    <a:pt x="3166" y="2674"/>
                  </a:lnTo>
                  <a:lnTo>
                    <a:pt x="3109" y="2754"/>
                  </a:lnTo>
                  <a:lnTo>
                    <a:pt x="3048" y="2831"/>
                  </a:lnTo>
                  <a:lnTo>
                    <a:pt x="2982" y="2904"/>
                  </a:lnTo>
                  <a:lnTo>
                    <a:pt x="2913" y="2972"/>
                  </a:lnTo>
                  <a:lnTo>
                    <a:pt x="2840" y="3038"/>
                  </a:lnTo>
                  <a:lnTo>
                    <a:pt x="2763" y="3099"/>
                  </a:lnTo>
                  <a:lnTo>
                    <a:pt x="2683" y="3156"/>
                  </a:lnTo>
                  <a:lnTo>
                    <a:pt x="2599" y="3208"/>
                  </a:lnTo>
                  <a:lnTo>
                    <a:pt x="2512" y="3255"/>
                  </a:lnTo>
                  <a:lnTo>
                    <a:pt x="2422" y="3298"/>
                  </a:lnTo>
                  <a:lnTo>
                    <a:pt x="2330" y="3336"/>
                  </a:lnTo>
                  <a:lnTo>
                    <a:pt x="2235" y="3368"/>
                  </a:lnTo>
                  <a:lnTo>
                    <a:pt x="2137" y="3394"/>
                  </a:lnTo>
                  <a:lnTo>
                    <a:pt x="2038" y="3415"/>
                  </a:lnTo>
                  <a:lnTo>
                    <a:pt x="1935" y="3430"/>
                  </a:lnTo>
                  <a:lnTo>
                    <a:pt x="1832" y="3440"/>
                  </a:lnTo>
                  <a:lnTo>
                    <a:pt x="1726" y="3443"/>
                  </a:lnTo>
                  <a:lnTo>
                    <a:pt x="1621" y="3440"/>
                  </a:lnTo>
                  <a:lnTo>
                    <a:pt x="1519" y="3430"/>
                  </a:lnTo>
                  <a:lnTo>
                    <a:pt x="1416" y="3415"/>
                  </a:lnTo>
                  <a:lnTo>
                    <a:pt x="1317" y="3394"/>
                  </a:lnTo>
                  <a:lnTo>
                    <a:pt x="1219" y="3368"/>
                  </a:lnTo>
                  <a:lnTo>
                    <a:pt x="1124" y="3336"/>
                  </a:lnTo>
                  <a:lnTo>
                    <a:pt x="1032" y="3298"/>
                  </a:lnTo>
                  <a:lnTo>
                    <a:pt x="942" y="3255"/>
                  </a:lnTo>
                  <a:lnTo>
                    <a:pt x="855" y="3208"/>
                  </a:lnTo>
                  <a:lnTo>
                    <a:pt x="771" y="3156"/>
                  </a:lnTo>
                  <a:lnTo>
                    <a:pt x="691" y="3099"/>
                  </a:lnTo>
                  <a:lnTo>
                    <a:pt x="614" y="3038"/>
                  </a:lnTo>
                  <a:lnTo>
                    <a:pt x="541" y="2972"/>
                  </a:lnTo>
                  <a:lnTo>
                    <a:pt x="472" y="2904"/>
                  </a:lnTo>
                  <a:lnTo>
                    <a:pt x="406" y="2831"/>
                  </a:lnTo>
                  <a:lnTo>
                    <a:pt x="345" y="2754"/>
                  </a:lnTo>
                  <a:lnTo>
                    <a:pt x="288" y="2674"/>
                  </a:lnTo>
                  <a:lnTo>
                    <a:pt x="236" y="2591"/>
                  </a:lnTo>
                  <a:lnTo>
                    <a:pt x="188" y="2504"/>
                  </a:lnTo>
                  <a:lnTo>
                    <a:pt x="145" y="2414"/>
                  </a:lnTo>
                  <a:lnTo>
                    <a:pt x="108" y="2322"/>
                  </a:lnTo>
                  <a:lnTo>
                    <a:pt x="75" y="2228"/>
                  </a:lnTo>
                  <a:lnTo>
                    <a:pt x="49" y="2130"/>
                  </a:lnTo>
                  <a:lnTo>
                    <a:pt x="28" y="2031"/>
                  </a:lnTo>
                  <a:lnTo>
                    <a:pt x="13" y="1929"/>
                  </a:lnTo>
                  <a:lnTo>
                    <a:pt x="3" y="1826"/>
                  </a:lnTo>
                  <a:lnTo>
                    <a:pt x="0" y="1720"/>
                  </a:lnTo>
                  <a:lnTo>
                    <a:pt x="3" y="1616"/>
                  </a:lnTo>
                  <a:lnTo>
                    <a:pt x="13" y="1514"/>
                  </a:lnTo>
                  <a:lnTo>
                    <a:pt x="28" y="1412"/>
                  </a:lnTo>
                  <a:lnTo>
                    <a:pt x="49" y="1313"/>
                  </a:lnTo>
                  <a:lnTo>
                    <a:pt x="75" y="1215"/>
                  </a:lnTo>
                  <a:lnTo>
                    <a:pt x="108" y="1121"/>
                  </a:lnTo>
                  <a:lnTo>
                    <a:pt x="145" y="1029"/>
                  </a:lnTo>
                  <a:lnTo>
                    <a:pt x="188" y="939"/>
                  </a:lnTo>
                  <a:lnTo>
                    <a:pt x="236" y="852"/>
                  </a:lnTo>
                  <a:lnTo>
                    <a:pt x="288" y="769"/>
                  </a:lnTo>
                  <a:lnTo>
                    <a:pt x="345" y="689"/>
                  </a:lnTo>
                  <a:lnTo>
                    <a:pt x="406" y="612"/>
                  </a:lnTo>
                  <a:lnTo>
                    <a:pt x="472" y="539"/>
                  </a:lnTo>
                  <a:lnTo>
                    <a:pt x="541" y="471"/>
                  </a:lnTo>
                  <a:lnTo>
                    <a:pt x="614" y="405"/>
                  </a:lnTo>
                  <a:lnTo>
                    <a:pt x="691" y="344"/>
                  </a:lnTo>
                  <a:lnTo>
                    <a:pt x="771" y="287"/>
                  </a:lnTo>
                  <a:lnTo>
                    <a:pt x="855" y="235"/>
                  </a:lnTo>
                  <a:lnTo>
                    <a:pt x="942" y="188"/>
                  </a:lnTo>
                  <a:lnTo>
                    <a:pt x="1032" y="145"/>
                  </a:lnTo>
                  <a:lnTo>
                    <a:pt x="1124" y="107"/>
                  </a:lnTo>
                  <a:lnTo>
                    <a:pt x="1219" y="75"/>
                  </a:lnTo>
                  <a:lnTo>
                    <a:pt x="1317" y="49"/>
                  </a:lnTo>
                  <a:lnTo>
                    <a:pt x="1416" y="28"/>
                  </a:lnTo>
                  <a:lnTo>
                    <a:pt x="1519" y="13"/>
                  </a:lnTo>
                  <a:lnTo>
                    <a:pt x="1621" y="3"/>
                  </a:lnTo>
                  <a:lnTo>
                    <a:pt x="1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43" name="Group 1136"/>
          <p:cNvGrpSpPr>
            <a:grpSpLocks noChangeAspect="1"/>
          </p:cNvGrpSpPr>
          <p:nvPr/>
        </p:nvGrpSpPr>
        <p:grpSpPr>
          <a:xfrm>
            <a:off x="2005626" y="4169741"/>
            <a:ext cx="406994" cy="491281"/>
            <a:chOff x="2712" y="795"/>
            <a:chExt cx="2255" cy="2722"/>
          </a:xfrm>
          <a:solidFill>
            <a:schemeClr val="accent2"/>
          </a:solidFill>
        </p:grpSpPr>
        <p:sp>
          <p:nvSpPr>
            <p:cNvPr id="144" name="Freeform 1138"/>
            <p:cNvSpPr/>
            <p:nvPr/>
          </p:nvSpPr>
          <p:spPr bwMode="auto">
            <a:xfrm>
              <a:off x="3897" y="2545"/>
              <a:ext cx="148" cy="243"/>
            </a:xfrm>
            <a:custGeom>
              <a:gdLst>
                <a:gd fmla="*/ 0 w 298" name="T0"/>
                <a:gd fmla="*/ 0 h 487" name="T1"/>
                <a:gd fmla="*/ 63 w 298" name="T2"/>
                <a:gd fmla="*/ 17 h 487" name="T3"/>
                <a:gd fmla="*/ 124 w 298" name="T4"/>
                <a:gd fmla="*/ 38 h 487" name="T5"/>
                <a:gd fmla="*/ 184 w 298" name="T6"/>
                <a:gd fmla="*/ 65 h 487" name="T7"/>
                <a:gd fmla="*/ 210 w 298" name="T8"/>
                <a:gd fmla="*/ 80 h 487" name="T9"/>
                <a:gd fmla="*/ 235 w 298" name="T10"/>
                <a:gd fmla="*/ 96 h 487" name="T11"/>
                <a:gd fmla="*/ 257 w 298" name="T12"/>
                <a:gd fmla="*/ 118 h 487" name="T13"/>
                <a:gd fmla="*/ 273 w 298" name="T14"/>
                <a:gd fmla="*/ 139 h 487" name="T15"/>
                <a:gd fmla="*/ 285 w 298" name="T16"/>
                <a:gd fmla="*/ 164 h 487" name="T17"/>
                <a:gd fmla="*/ 293 w 298" name="T18"/>
                <a:gd fmla="*/ 191 h 487" name="T19"/>
                <a:gd fmla="*/ 298 w 298" name="T20"/>
                <a:gd fmla="*/ 229 h 487" name="T21"/>
                <a:gd fmla="*/ 296 w 298" name="T22"/>
                <a:gd fmla="*/ 268 h 487" name="T23"/>
                <a:gd fmla="*/ 288 w 298" name="T24"/>
                <a:gd fmla="*/ 306 h 487" name="T25"/>
                <a:gd fmla="*/ 271 w 298" name="T26"/>
                <a:gd fmla="*/ 343 h 487" name="T27"/>
                <a:gd fmla="*/ 250 w 298" name="T28"/>
                <a:gd fmla="*/ 376 h 487" name="T29"/>
                <a:gd fmla="*/ 222 w 298" name="T30"/>
                <a:gd fmla="*/ 404 h 487" name="T31"/>
                <a:gd fmla="*/ 189 w 298" name="T32"/>
                <a:gd fmla="*/ 427 h 487" name="T33"/>
                <a:gd fmla="*/ 154 w 298" name="T34"/>
                <a:gd fmla="*/ 445 h 487" name="T35"/>
                <a:gd fmla="*/ 116 w 298" name="T36"/>
                <a:gd fmla="*/ 460 h 487" name="T37"/>
                <a:gd fmla="*/ 78 w 298" name="T38"/>
                <a:gd fmla="*/ 472 h 487" name="T39"/>
                <a:gd fmla="*/ 38 w 298" name="T40"/>
                <a:gd fmla="*/ 480 h 487" name="T41"/>
                <a:gd fmla="*/ 0 w 298" name="T42"/>
                <a:gd fmla="*/ 487 h 487" name="T43"/>
                <a:gd fmla="*/ 0 w 298" name="T44"/>
                <a:gd fmla="*/ 0 h 487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487" w="298">
                  <a:moveTo>
                    <a:pt x="0" y="0"/>
                  </a:moveTo>
                  <a:lnTo>
                    <a:pt x="63" y="17"/>
                  </a:lnTo>
                  <a:lnTo>
                    <a:pt x="124" y="38"/>
                  </a:lnTo>
                  <a:lnTo>
                    <a:pt x="184" y="65"/>
                  </a:lnTo>
                  <a:lnTo>
                    <a:pt x="210" y="80"/>
                  </a:lnTo>
                  <a:lnTo>
                    <a:pt x="235" y="96"/>
                  </a:lnTo>
                  <a:lnTo>
                    <a:pt x="257" y="118"/>
                  </a:lnTo>
                  <a:lnTo>
                    <a:pt x="273" y="139"/>
                  </a:lnTo>
                  <a:lnTo>
                    <a:pt x="285" y="164"/>
                  </a:lnTo>
                  <a:lnTo>
                    <a:pt x="293" y="191"/>
                  </a:lnTo>
                  <a:lnTo>
                    <a:pt x="298" y="229"/>
                  </a:lnTo>
                  <a:lnTo>
                    <a:pt x="296" y="268"/>
                  </a:lnTo>
                  <a:lnTo>
                    <a:pt x="288" y="306"/>
                  </a:lnTo>
                  <a:lnTo>
                    <a:pt x="271" y="343"/>
                  </a:lnTo>
                  <a:lnTo>
                    <a:pt x="250" y="376"/>
                  </a:lnTo>
                  <a:lnTo>
                    <a:pt x="222" y="404"/>
                  </a:lnTo>
                  <a:lnTo>
                    <a:pt x="189" y="427"/>
                  </a:lnTo>
                  <a:lnTo>
                    <a:pt x="154" y="445"/>
                  </a:lnTo>
                  <a:lnTo>
                    <a:pt x="116" y="460"/>
                  </a:lnTo>
                  <a:lnTo>
                    <a:pt x="78" y="472"/>
                  </a:lnTo>
                  <a:lnTo>
                    <a:pt x="38" y="480"/>
                  </a:lnTo>
                  <a:lnTo>
                    <a:pt x="0" y="48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5" name="Freeform 1139"/>
            <p:cNvSpPr/>
            <p:nvPr/>
          </p:nvSpPr>
          <p:spPr bwMode="auto">
            <a:xfrm>
              <a:off x="3641" y="2153"/>
              <a:ext cx="122" cy="221"/>
            </a:xfrm>
            <a:custGeom>
              <a:gdLst>
                <a:gd fmla="*/ 243 w 243" name="T0"/>
                <a:gd fmla="*/ 0 h 442" name="T1"/>
                <a:gd fmla="*/ 243 w 243" name="T2"/>
                <a:gd fmla="*/ 442 h 442" name="T3"/>
                <a:gd fmla="*/ 199 w 243" name="T4"/>
                <a:gd fmla="*/ 427 h 442" name="T5"/>
                <a:gd fmla="*/ 157 w 243" name="T6"/>
                <a:gd fmla="*/ 412 h 442" name="T7"/>
                <a:gd fmla="*/ 113 w 243" name="T8"/>
                <a:gd fmla="*/ 390 h 442" name="T9"/>
                <a:gd fmla="*/ 70 w 243" name="T10"/>
                <a:gd fmla="*/ 365 h 442" name="T11"/>
                <a:gd fmla="*/ 47 w 243" name="T12"/>
                <a:gd fmla="*/ 347 h 442" name="T13"/>
                <a:gd fmla="*/ 27 w 243" name="T14"/>
                <a:gd fmla="*/ 327 h 442" name="T15"/>
                <a:gd fmla="*/ 12 w 243" name="T16"/>
                <a:gd fmla="*/ 301 h 442" name="T17"/>
                <a:gd fmla="*/ 4 w 243" name="T18"/>
                <a:gd fmla="*/ 271 h 442" name="T19"/>
                <a:gd fmla="*/ 0 w 243" name="T20"/>
                <a:gd fmla="*/ 238 h 442" name="T21"/>
                <a:gd fmla="*/ 0 w 243" name="T22"/>
                <a:gd fmla="*/ 207 h 442" name="T23"/>
                <a:gd fmla="*/ 7 w 243" name="T24"/>
                <a:gd fmla="*/ 177 h 442" name="T25"/>
                <a:gd fmla="*/ 17 w 243" name="T26"/>
                <a:gd fmla="*/ 147 h 442" name="T27"/>
                <a:gd fmla="*/ 33 w 243" name="T28"/>
                <a:gd fmla="*/ 121 h 442" name="T29"/>
                <a:gd fmla="*/ 58 w 243" name="T30"/>
                <a:gd fmla="*/ 89 h 442" name="T31"/>
                <a:gd fmla="*/ 91 w 243" name="T32"/>
                <a:gd fmla="*/ 63 h 442" name="T33"/>
                <a:gd fmla="*/ 126 w 243" name="T34"/>
                <a:gd fmla="*/ 41 h 442" name="T35"/>
                <a:gd fmla="*/ 164 w 243" name="T36"/>
                <a:gd fmla="*/ 23 h 442" name="T37"/>
                <a:gd fmla="*/ 204 w 243" name="T38"/>
                <a:gd fmla="*/ 10 h 442" name="T39"/>
                <a:gd fmla="*/ 243 w 243" name="T40"/>
                <a:gd fmla="*/ 0 h 442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442" w="243">
                  <a:moveTo>
                    <a:pt x="243" y="0"/>
                  </a:moveTo>
                  <a:lnTo>
                    <a:pt x="243" y="442"/>
                  </a:lnTo>
                  <a:lnTo>
                    <a:pt x="199" y="427"/>
                  </a:lnTo>
                  <a:lnTo>
                    <a:pt x="157" y="412"/>
                  </a:lnTo>
                  <a:lnTo>
                    <a:pt x="113" y="390"/>
                  </a:lnTo>
                  <a:lnTo>
                    <a:pt x="70" y="365"/>
                  </a:lnTo>
                  <a:lnTo>
                    <a:pt x="47" y="347"/>
                  </a:lnTo>
                  <a:lnTo>
                    <a:pt x="27" y="327"/>
                  </a:lnTo>
                  <a:lnTo>
                    <a:pt x="12" y="301"/>
                  </a:lnTo>
                  <a:lnTo>
                    <a:pt x="4" y="271"/>
                  </a:lnTo>
                  <a:lnTo>
                    <a:pt x="0" y="238"/>
                  </a:lnTo>
                  <a:lnTo>
                    <a:pt x="0" y="207"/>
                  </a:lnTo>
                  <a:lnTo>
                    <a:pt x="7" y="177"/>
                  </a:lnTo>
                  <a:lnTo>
                    <a:pt x="17" y="147"/>
                  </a:lnTo>
                  <a:lnTo>
                    <a:pt x="33" y="121"/>
                  </a:lnTo>
                  <a:lnTo>
                    <a:pt x="58" y="89"/>
                  </a:lnTo>
                  <a:lnTo>
                    <a:pt x="91" y="63"/>
                  </a:lnTo>
                  <a:lnTo>
                    <a:pt x="126" y="41"/>
                  </a:lnTo>
                  <a:lnTo>
                    <a:pt x="164" y="23"/>
                  </a:lnTo>
                  <a:lnTo>
                    <a:pt x="204" y="10"/>
                  </a:lnTo>
                  <a:lnTo>
                    <a:pt x="2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6" name="Freeform 1140"/>
            <p:cNvSpPr>
              <a:spLocks noEditPoints="1"/>
            </p:cNvSpPr>
            <p:nvPr/>
          </p:nvSpPr>
          <p:spPr bwMode="auto">
            <a:xfrm>
              <a:off x="2712" y="795"/>
              <a:ext cx="2255" cy="2722"/>
            </a:xfrm>
            <a:custGeom>
              <a:gdLst>
                <a:gd fmla="*/ 2105 w 4510" name="T0"/>
                <a:gd fmla="*/ 2268 h 5443" name="T1"/>
                <a:gd fmla="*/ 1792 w 4510" name="T2"/>
                <a:gd fmla="*/ 2563 h 5443" name="T3"/>
                <a:gd fmla="*/ 1592 w 4510" name="T4"/>
                <a:gd fmla="*/ 2900 h 5443" name="T5"/>
                <a:gd fmla="*/ 1683 w 4510" name="T6"/>
                <a:gd fmla="*/ 3220 h 5443" name="T7"/>
                <a:gd fmla="*/ 2040 w 4510" name="T8"/>
                <a:gd fmla="*/ 3420 h 5443" name="T9"/>
                <a:gd fmla="*/ 1898 w 4510" name="T10"/>
                <a:gd fmla="*/ 3837 h 5443" name="T11"/>
                <a:gd fmla="*/ 1781 w 4510" name="T12"/>
                <a:gd fmla="*/ 3635 h 5443" name="T13"/>
                <a:gd fmla="*/ 1592 w 4510" name="T14"/>
                <a:gd fmla="*/ 3688 h 5443" name="T15"/>
                <a:gd fmla="*/ 1632 w 4510" name="T16"/>
                <a:gd fmla="*/ 3916 h 5443" name="T17"/>
                <a:gd fmla="*/ 1971 w 4510" name="T18"/>
                <a:gd fmla="*/ 4206 h 5443" name="T19"/>
                <a:gd fmla="*/ 2153 w 4510" name="T20"/>
                <a:gd fmla="*/ 4502 h 5443" name="T21"/>
                <a:gd fmla="*/ 2343 w 4510" name="T22"/>
                <a:gd fmla="*/ 4476 h 5443" name="T23"/>
                <a:gd fmla="*/ 2568 w 4510" name="T24"/>
                <a:gd fmla="*/ 4214 h 5443" name="T25"/>
                <a:gd fmla="*/ 2900 w 4510" name="T26"/>
                <a:gd fmla="*/ 3920 h 5443" name="T27"/>
                <a:gd fmla="*/ 2877 w 4510" name="T28"/>
                <a:gd fmla="*/ 3511 h 5443" name="T29"/>
                <a:gd fmla="*/ 2887 w 4510" name="T30"/>
                <a:gd fmla="*/ 3529 h 5443" name="T31"/>
                <a:gd fmla="*/ 2869 w 4510" name="T32"/>
                <a:gd fmla="*/ 3496 h 5443" name="T33"/>
                <a:gd fmla="*/ 2870 w 4510" name="T34"/>
                <a:gd fmla="*/ 3498 h 5443" name="T35"/>
                <a:gd fmla="*/ 2735 w 4510" name="T36"/>
                <a:gd fmla="*/ 3362 h 5443" name="T37"/>
                <a:gd fmla="*/ 2369 w 4510" name="T38"/>
                <a:gd fmla="*/ 2715 h 5443" name="T39"/>
                <a:gd fmla="*/ 2627 w 4510" name="T40"/>
                <a:gd fmla="*/ 2874 h 5443" name="T41"/>
                <a:gd fmla="*/ 2740 w 4510" name="T42"/>
                <a:gd fmla="*/ 3021 h 5443" name="T43"/>
                <a:gd fmla="*/ 2907 w 4510" name="T44"/>
                <a:gd fmla="*/ 2925 h 5443" name="T45"/>
                <a:gd fmla="*/ 2812 w 4510" name="T46"/>
                <a:gd fmla="*/ 2669 h 5443" name="T47"/>
                <a:gd fmla="*/ 2421 w 4510" name="T48"/>
                <a:gd fmla="*/ 2452 h 5443" name="T49"/>
                <a:gd fmla="*/ 2292 w 4510" name="T50"/>
                <a:gd fmla="*/ 2176 h 5443" name="T51"/>
                <a:gd fmla="*/ 1528 w 4510" name="T52"/>
                <a:gd fmla="*/ 40 h 5443" name="T53"/>
                <a:gd fmla="*/ 1891 w 4510" name="T54"/>
                <a:gd fmla="*/ 185 h 5443" name="T55"/>
                <a:gd fmla="*/ 2263 w 4510" name="T56"/>
                <a:gd fmla="*/ 174 h 5443" name="T57"/>
                <a:gd fmla="*/ 2721 w 4510" name="T58"/>
                <a:gd fmla="*/ 50 h 5443" name="T59"/>
                <a:gd fmla="*/ 3079 w 4510" name="T60"/>
                <a:gd fmla="*/ 26 h 5443" name="T61"/>
                <a:gd fmla="*/ 3093 w 4510" name="T62"/>
                <a:gd fmla="*/ 260 h 5443" name="T63"/>
                <a:gd fmla="*/ 2931 w 4510" name="T64"/>
                <a:gd fmla="*/ 672 h 5443" name="T65"/>
                <a:gd fmla="*/ 2640 w 4510" name="T66"/>
                <a:gd fmla="*/ 1089 h 5443" name="T67"/>
                <a:gd fmla="*/ 2878 w 4510" name="T68"/>
                <a:gd fmla="*/ 1367 h 5443" name="T69"/>
                <a:gd fmla="*/ 3356 w 4510" name="T70"/>
                <a:gd fmla="*/ 1755 h 5443" name="T71"/>
                <a:gd fmla="*/ 3803 w 4510" name="T72"/>
                <a:gd fmla="*/ 2262 h 5443" name="T73"/>
                <a:gd fmla="*/ 4171 w 4510" name="T74"/>
                <a:gd fmla="*/ 2843 h 5443" name="T75"/>
                <a:gd fmla="*/ 4423 w 4510" name="T76"/>
                <a:gd fmla="*/ 3453 h 5443" name="T77"/>
                <a:gd fmla="*/ 4510 w 4510" name="T78"/>
                <a:gd fmla="*/ 4050 h 5443" name="T79"/>
                <a:gd fmla="*/ 4393 w 4510" name="T80"/>
                <a:gd fmla="*/ 4591 h 5443" name="T81"/>
                <a:gd fmla="*/ 4026 w 4510" name="T82"/>
                <a:gd fmla="*/ 5033 h 5443" name="T83"/>
                <a:gd fmla="*/ 3366 w 4510" name="T84"/>
                <a:gd fmla="*/ 5333 h 5443" name="T85"/>
                <a:gd fmla="*/ 2369 w 4510" name="T86"/>
                <a:gd fmla="*/ 5443 h 5443" name="T87"/>
                <a:gd fmla="*/ 1255 w 4510" name="T88"/>
                <a:gd fmla="*/ 5341 h 5443" name="T89"/>
                <a:gd fmla="*/ 536 w 4510" name="T90"/>
                <a:gd fmla="*/ 5038 h 5443" name="T91"/>
                <a:gd fmla="*/ 134 w 4510" name="T92"/>
                <a:gd fmla="*/ 4578 h 5443" name="T93"/>
                <a:gd fmla="*/ 0 w 4510" name="T94"/>
                <a:gd fmla="*/ 4011 h 5443" name="T95"/>
                <a:gd fmla="*/ 86 w 4510" name="T96"/>
                <a:gd fmla="*/ 3385 h 5443" name="T97"/>
                <a:gd fmla="*/ 341 w 4510" name="T98"/>
                <a:gd fmla="*/ 2750 h 5443" name="T99"/>
                <a:gd fmla="*/ 718 w 4510" name="T100"/>
                <a:gd fmla="*/ 2156 h 5443" name="T101"/>
                <a:gd fmla="*/ 1166 w 4510" name="T102"/>
                <a:gd fmla="*/ 1651 h 5443" name="T103"/>
                <a:gd fmla="*/ 1635 w 4510" name="T104"/>
                <a:gd fmla="*/ 1286 h 5443" name="T105"/>
                <a:gd fmla="*/ 1476 w 4510" name="T106"/>
                <a:gd fmla="*/ 953 h 5443" name="T107"/>
                <a:gd fmla="*/ 1209 w 4510" name="T108"/>
                <a:gd fmla="*/ 505 h 5443" name="T109"/>
                <a:gd fmla="*/ 1161 w 4510" name="T110"/>
                <a:gd fmla="*/ 134 h 5443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5443" w="4510">
                  <a:moveTo>
                    <a:pt x="2230" y="2164"/>
                  </a:moveTo>
                  <a:lnTo>
                    <a:pt x="2201" y="2167"/>
                  </a:lnTo>
                  <a:lnTo>
                    <a:pt x="2173" y="2179"/>
                  </a:lnTo>
                  <a:lnTo>
                    <a:pt x="2146" y="2197"/>
                  </a:lnTo>
                  <a:lnTo>
                    <a:pt x="2128" y="2219"/>
                  </a:lnTo>
                  <a:lnTo>
                    <a:pt x="2113" y="2242"/>
                  </a:lnTo>
                  <a:lnTo>
                    <a:pt x="2105" y="2268"/>
                  </a:lnTo>
                  <a:lnTo>
                    <a:pt x="2101" y="2297"/>
                  </a:lnTo>
                  <a:lnTo>
                    <a:pt x="2101" y="2445"/>
                  </a:lnTo>
                  <a:lnTo>
                    <a:pt x="2035" y="2457"/>
                  </a:lnTo>
                  <a:lnTo>
                    <a:pt x="1971" y="2475"/>
                  </a:lnTo>
                  <a:lnTo>
                    <a:pt x="1908" y="2498"/>
                  </a:lnTo>
                  <a:lnTo>
                    <a:pt x="1848" y="2528"/>
                  </a:lnTo>
                  <a:lnTo>
                    <a:pt x="1792" y="2563"/>
                  </a:lnTo>
                  <a:lnTo>
                    <a:pt x="1741" y="2606"/>
                  </a:lnTo>
                  <a:lnTo>
                    <a:pt x="1698" y="2651"/>
                  </a:lnTo>
                  <a:lnTo>
                    <a:pt x="1660" y="2702"/>
                  </a:lnTo>
                  <a:lnTo>
                    <a:pt x="1630" y="2756"/>
                  </a:lnTo>
                  <a:lnTo>
                    <a:pt x="1612" y="2803"/>
                  </a:lnTo>
                  <a:lnTo>
                    <a:pt x="1600" y="2851"/>
                  </a:lnTo>
                  <a:lnTo>
                    <a:pt x="1592" y="2900"/>
                  </a:lnTo>
                  <a:lnTo>
                    <a:pt x="1591" y="2950"/>
                  </a:lnTo>
                  <a:lnTo>
                    <a:pt x="1594" y="3000"/>
                  </a:lnTo>
                  <a:lnTo>
                    <a:pt x="1600" y="3048"/>
                  </a:lnTo>
                  <a:lnTo>
                    <a:pt x="1614" y="3096"/>
                  </a:lnTo>
                  <a:lnTo>
                    <a:pt x="1632" y="3142"/>
                  </a:lnTo>
                  <a:lnTo>
                    <a:pt x="1655" y="3183"/>
                  </a:lnTo>
                  <a:lnTo>
                    <a:pt x="1683" y="3220"/>
                  </a:lnTo>
                  <a:lnTo>
                    <a:pt x="1715" y="3254"/>
                  </a:lnTo>
                  <a:lnTo>
                    <a:pt x="1751" y="3284"/>
                  </a:lnTo>
                  <a:lnTo>
                    <a:pt x="1802" y="3321"/>
                  </a:lnTo>
                  <a:lnTo>
                    <a:pt x="1858" y="3352"/>
                  </a:lnTo>
                  <a:lnTo>
                    <a:pt x="1918" y="3379"/>
                  </a:lnTo>
                  <a:lnTo>
                    <a:pt x="1977" y="3400"/>
                  </a:lnTo>
                  <a:lnTo>
                    <a:pt x="2040" y="3420"/>
                  </a:lnTo>
                  <a:lnTo>
                    <a:pt x="2101" y="3436"/>
                  </a:lnTo>
                  <a:lnTo>
                    <a:pt x="2101" y="3966"/>
                  </a:lnTo>
                  <a:lnTo>
                    <a:pt x="2055" y="3951"/>
                  </a:lnTo>
                  <a:lnTo>
                    <a:pt x="2010" y="3930"/>
                  </a:lnTo>
                  <a:lnTo>
                    <a:pt x="1969" y="3905"/>
                  </a:lnTo>
                  <a:lnTo>
                    <a:pt x="1931" y="3873"/>
                  </a:lnTo>
                  <a:lnTo>
                    <a:pt x="1898" y="3837"/>
                  </a:lnTo>
                  <a:lnTo>
                    <a:pt x="1872" y="3797"/>
                  </a:lnTo>
                  <a:lnTo>
                    <a:pt x="1852" y="3754"/>
                  </a:lnTo>
                  <a:lnTo>
                    <a:pt x="1843" y="3731"/>
                  </a:lnTo>
                  <a:lnTo>
                    <a:pt x="1837" y="3708"/>
                  </a:lnTo>
                  <a:lnTo>
                    <a:pt x="1824" y="3680"/>
                  </a:lnTo>
                  <a:lnTo>
                    <a:pt x="1805" y="3655"/>
                  </a:lnTo>
                  <a:lnTo>
                    <a:pt x="1781" y="3635"/>
                  </a:lnTo>
                  <a:lnTo>
                    <a:pt x="1753" y="3622"/>
                  </a:lnTo>
                  <a:lnTo>
                    <a:pt x="1723" y="3617"/>
                  </a:lnTo>
                  <a:lnTo>
                    <a:pt x="1690" y="3617"/>
                  </a:lnTo>
                  <a:lnTo>
                    <a:pt x="1660" y="3625"/>
                  </a:lnTo>
                  <a:lnTo>
                    <a:pt x="1634" y="3640"/>
                  </a:lnTo>
                  <a:lnTo>
                    <a:pt x="1610" y="3662"/>
                  </a:lnTo>
                  <a:lnTo>
                    <a:pt x="1592" y="3688"/>
                  </a:lnTo>
                  <a:lnTo>
                    <a:pt x="1582" y="3711"/>
                  </a:lnTo>
                  <a:lnTo>
                    <a:pt x="1577" y="3738"/>
                  </a:lnTo>
                  <a:lnTo>
                    <a:pt x="1577" y="3762"/>
                  </a:lnTo>
                  <a:lnTo>
                    <a:pt x="1581" y="3786"/>
                  </a:lnTo>
                  <a:lnTo>
                    <a:pt x="1587" y="3809"/>
                  </a:lnTo>
                  <a:lnTo>
                    <a:pt x="1604" y="3857"/>
                  </a:lnTo>
                  <a:lnTo>
                    <a:pt x="1632" y="3916"/>
                  </a:lnTo>
                  <a:lnTo>
                    <a:pt x="1665" y="3973"/>
                  </a:lnTo>
                  <a:lnTo>
                    <a:pt x="1705" y="4024"/>
                  </a:lnTo>
                  <a:lnTo>
                    <a:pt x="1751" y="4070"/>
                  </a:lnTo>
                  <a:lnTo>
                    <a:pt x="1801" y="4113"/>
                  </a:lnTo>
                  <a:lnTo>
                    <a:pt x="1853" y="4148"/>
                  </a:lnTo>
                  <a:lnTo>
                    <a:pt x="1911" y="4179"/>
                  </a:lnTo>
                  <a:lnTo>
                    <a:pt x="1971" y="4206"/>
                  </a:lnTo>
                  <a:lnTo>
                    <a:pt x="2032" y="4226"/>
                  </a:lnTo>
                  <a:lnTo>
                    <a:pt x="2101" y="4241"/>
                  </a:lnTo>
                  <a:lnTo>
                    <a:pt x="2101" y="4396"/>
                  </a:lnTo>
                  <a:lnTo>
                    <a:pt x="2105" y="4428"/>
                  </a:lnTo>
                  <a:lnTo>
                    <a:pt x="2115" y="4456"/>
                  </a:lnTo>
                  <a:lnTo>
                    <a:pt x="2131" y="4481"/>
                  </a:lnTo>
                  <a:lnTo>
                    <a:pt x="2153" y="4502"/>
                  </a:lnTo>
                  <a:lnTo>
                    <a:pt x="2179" y="4519"/>
                  </a:lnTo>
                  <a:lnTo>
                    <a:pt x="2209" y="4528"/>
                  </a:lnTo>
                  <a:lnTo>
                    <a:pt x="2239" y="4530"/>
                  </a:lnTo>
                  <a:lnTo>
                    <a:pt x="2270" y="4525"/>
                  </a:lnTo>
                  <a:lnTo>
                    <a:pt x="2298" y="4515"/>
                  </a:lnTo>
                  <a:lnTo>
                    <a:pt x="2323" y="4497"/>
                  </a:lnTo>
                  <a:lnTo>
                    <a:pt x="2343" y="4476"/>
                  </a:lnTo>
                  <a:lnTo>
                    <a:pt x="2356" y="4452"/>
                  </a:lnTo>
                  <a:lnTo>
                    <a:pt x="2366" y="4424"/>
                  </a:lnTo>
                  <a:lnTo>
                    <a:pt x="2369" y="4396"/>
                  </a:lnTo>
                  <a:lnTo>
                    <a:pt x="2369" y="4254"/>
                  </a:lnTo>
                  <a:lnTo>
                    <a:pt x="2435" y="4246"/>
                  </a:lnTo>
                  <a:lnTo>
                    <a:pt x="2503" y="4234"/>
                  </a:lnTo>
                  <a:lnTo>
                    <a:pt x="2568" y="4214"/>
                  </a:lnTo>
                  <a:lnTo>
                    <a:pt x="2630" y="4189"/>
                  </a:lnTo>
                  <a:lnTo>
                    <a:pt x="2690" y="4160"/>
                  </a:lnTo>
                  <a:lnTo>
                    <a:pt x="2746" y="4120"/>
                  </a:lnTo>
                  <a:lnTo>
                    <a:pt x="2794" y="4078"/>
                  </a:lnTo>
                  <a:lnTo>
                    <a:pt x="2837" y="4030"/>
                  </a:lnTo>
                  <a:lnTo>
                    <a:pt x="2872" y="3978"/>
                  </a:lnTo>
                  <a:lnTo>
                    <a:pt x="2900" y="3920"/>
                  </a:lnTo>
                  <a:lnTo>
                    <a:pt x="2920" y="3858"/>
                  </a:lnTo>
                  <a:lnTo>
                    <a:pt x="2931" y="3796"/>
                  </a:lnTo>
                  <a:lnTo>
                    <a:pt x="2935" y="3738"/>
                  </a:lnTo>
                  <a:lnTo>
                    <a:pt x="2930" y="3678"/>
                  </a:lnTo>
                  <a:lnTo>
                    <a:pt x="2920" y="3620"/>
                  </a:lnTo>
                  <a:lnTo>
                    <a:pt x="2902" y="3564"/>
                  </a:lnTo>
                  <a:lnTo>
                    <a:pt x="2877" y="3511"/>
                  </a:lnTo>
                  <a:lnTo>
                    <a:pt x="2878" y="3514"/>
                  </a:lnTo>
                  <a:lnTo>
                    <a:pt x="2882" y="3518"/>
                  </a:lnTo>
                  <a:lnTo>
                    <a:pt x="2883" y="3521"/>
                  </a:lnTo>
                  <a:lnTo>
                    <a:pt x="2885" y="3524"/>
                  </a:lnTo>
                  <a:lnTo>
                    <a:pt x="2887" y="3527"/>
                  </a:lnTo>
                  <a:lnTo>
                    <a:pt x="2887" y="3527"/>
                  </a:lnTo>
                  <a:lnTo>
                    <a:pt x="2887" y="3529"/>
                  </a:lnTo>
                  <a:lnTo>
                    <a:pt x="2887" y="3527"/>
                  </a:lnTo>
                  <a:lnTo>
                    <a:pt x="2885" y="3526"/>
                  </a:lnTo>
                  <a:lnTo>
                    <a:pt x="2883" y="3523"/>
                  </a:lnTo>
                  <a:lnTo>
                    <a:pt x="2880" y="3516"/>
                  </a:lnTo>
                  <a:lnTo>
                    <a:pt x="2877" y="3509"/>
                  </a:lnTo>
                  <a:lnTo>
                    <a:pt x="2872" y="3503"/>
                  </a:lnTo>
                  <a:lnTo>
                    <a:pt x="2869" y="3496"/>
                  </a:lnTo>
                  <a:lnTo>
                    <a:pt x="2867" y="3493"/>
                  </a:lnTo>
                  <a:lnTo>
                    <a:pt x="2865" y="3491"/>
                  </a:lnTo>
                  <a:lnTo>
                    <a:pt x="2865" y="3489"/>
                  </a:lnTo>
                  <a:lnTo>
                    <a:pt x="2865" y="3491"/>
                  </a:lnTo>
                  <a:lnTo>
                    <a:pt x="2867" y="3491"/>
                  </a:lnTo>
                  <a:lnTo>
                    <a:pt x="2869" y="3494"/>
                  </a:lnTo>
                  <a:lnTo>
                    <a:pt x="2870" y="3498"/>
                  </a:lnTo>
                  <a:lnTo>
                    <a:pt x="2872" y="3501"/>
                  </a:lnTo>
                  <a:lnTo>
                    <a:pt x="2874" y="3504"/>
                  </a:lnTo>
                  <a:lnTo>
                    <a:pt x="2877" y="3509"/>
                  </a:lnTo>
                  <a:lnTo>
                    <a:pt x="2847" y="3466"/>
                  </a:lnTo>
                  <a:lnTo>
                    <a:pt x="2814" y="3427"/>
                  </a:lnTo>
                  <a:lnTo>
                    <a:pt x="2776" y="3392"/>
                  </a:lnTo>
                  <a:lnTo>
                    <a:pt x="2735" y="3362"/>
                  </a:lnTo>
                  <a:lnTo>
                    <a:pt x="2692" y="3334"/>
                  </a:lnTo>
                  <a:lnTo>
                    <a:pt x="2645" y="3311"/>
                  </a:lnTo>
                  <a:lnTo>
                    <a:pt x="2597" y="3291"/>
                  </a:lnTo>
                  <a:lnTo>
                    <a:pt x="2523" y="3264"/>
                  </a:lnTo>
                  <a:lnTo>
                    <a:pt x="2445" y="3241"/>
                  </a:lnTo>
                  <a:lnTo>
                    <a:pt x="2369" y="3223"/>
                  </a:lnTo>
                  <a:lnTo>
                    <a:pt x="2369" y="2715"/>
                  </a:lnTo>
                  <a:lnTo>
                    <a:pt x="2417" y="2727"/>
                  </a:lnTo>
                  <a:lnTo>
                    <a:pt x="2465" y="2742"/>
                  </a:lnTo>
                  <a:lnTo>
                    <a:pt x="2510" y="2761"/>
                  </a:lnTo>
                  <a:lnTo>
                    <a:pt x="2553" y="2788"/>
                  </a:lnTo>
                  <a:lnTo>
                    <a:pt x="2587" y="2818"/>
                  </a:lnTo>
                  <a:lnTo>
                    <a:pt x="2616" y="2854"/>
                  </a:lnTo>
                  <a:lnTo>
                    <a:pt x="2627" y="2874"/>
                  </a:lnTo>
                  <a:lnTo>
                    <a:pt x="2637" y="2895"/>
                  </a:lnTo>
                  <a:lnTo>
                    <a:pt x="2645" y="2919"/>
                  </a:lnTo>
                  <a:lnTo>
                    <a:pt x="2652" y="2940"/>
                  </a:lnTo>
                  <a:lnTo>
                    <a:pt x="2667" y="2968"/>
                  </a:lnTo>
                  <a:lnTo>
                    <a:pt x="2687" y="2991"/>
                  </a:lnTo>
                  <a:lnTo>
                    <a:pt x="2711" y="3010"/>
                  </a:lnTo>
                  <a:lnTo>
                    <a:pt x="2740" y="3021"/>
                  </a:lnTo>
                  <a:lnTo>
                    <a:pt x="2771" y="3026"/>
                  </a:lnTo>
                  <a:lnTo>
                    <a:pt x="2802" y="3025"/>
                  </a:lnTo>
                  <a:lnTo>
                    <a:pt x="2832" y="3015"/>
                  </a:lnTo>
                  <a:lnTo>
                    <a:pt x="2859" y="2998"/>
                  </a:lnTo>
                  <a:lnTo>
                    <a:pt x="2880" y="2977"/>
                  </a:lnTo>
                  <a:lnTo>
                    <a:pt x="2898" y="2948"/>
                  </a:lnTo>
                  <a:lnTo>
                    <a:pt x="2907" y="2925"/>
                  </a:lnTo>
                  <a:lnTo>
                    <a:pt x="2910" y="2899"/>
                  </a:lnTo>
                  <a:lnTo>
                    <a:pt x="2908" y="2872"/>
                  </a:lnTo>
                  <a:lnTo>
                    <a:pt x="2903" y="2849"/>
                  </a:lnTo>
                  <a:lnTo>
                    <a:pt x="2897" y="2824"/>
                  </a:lnTo>
                  <a:lnTo>
                    <a:pt x="2877" y="2776"/>
                  </a:lnTo>
                  <a:lnTo>
                    <a:pt x="2849" y="2720"/>
                  </a:lnTo>
                  <a:lnTo>
                    <a:pt x="2812" y="2669"/>
                  </a:lnTo>
                  <a:lnTo>
                    <a:pt x="2771" y="2622"/>
                  </a:lnTo>
                  <a:lnTo>
                    <a:pt x="2721" y="2579"/>
                  </a:lnTo>
                  <a:lnTo>
                    <a:pt x="2667" y="2541"/>
                  </a:lnTo>
                  <a:lnTo>
                    <a:pt x="2609" y="2512"/>
                  </a:lnTo>
                  <a:lnTo>
                    <a:pt x="2548" y="2487"/>
                  </a:lnTo>
                  <a:lnTo>
                    <a:pt x="2485" y="2467"/>
                  </a:lnTo>
                  <a:lnTo>
                    <a:pt x="2421" y="2452"/>
                  </a:lnTo>
                  <a:lnTo>
                    <a:pt x="2369" y="2444"/>
                  </a:lnTo>
                  <a:lnTo>
                    <a:pt x="2369" y="2297"/>
                  </a:lnTo>
                  <a:lnTo>
                    <a:pt x="2366" y="2267"/>
                  </a:lnTo>
                  <a:lnTo>
                    <a:pt x="2354" y="2239"/>
                  </a:lnTo>
                  <a:lnTo>
                    <a:pt x="2338" y="2212"/>
                  </a:lnTo>
                  <a:lnTo>
                    <a:pt x="2316" y="2192"/>
                  </a:lnTo>
                  <a:lnTo>
                    <a:pt x="2292" y="2176"/>
                  </a:lnTo>
                  <a:lnTo>
                    <a:pt x="2262" y="2166"/>
                  </a:lnTo>
                  <a:lnTo>
                    <a:pt x="2230" y="2164"/>
                  </a:lnTo>
                  <a:close/>
                  <a:moveTo>
                    <a:pt x="1346" y="0"/>
                  </a:moveTo>
                  <a:lnTo>
                    <a:pt x="1389" y="2"/>
                  </a:lnTo>
                  <a:lnTo>
                    <a:pt x="1433" y="10"/>
                  </a:lnTo>
                  <a:lnTo>
                    <a:pt x="1480" y="23"/>
                  </a:lnTo>
                  <a:lnTo>
                    <a:pt x="1528" y="40"/>
                  </a:lnTo>
                  <a:lnTo>
                    <a:pt x="1577" y="58"/>
                  </a:lnTo>
                  <a:lnTo>
                    <a:pt x="1627" y="79"/>
                  </a:lnTo>
                  <a:lnTo>
                    <a:pt x="1680" y="103"/>
                  </a:lnTo>
                  <a:lnTo>
                    <a:pt x="1731" y="126"/>
                  </a:lnTo>
                  <a:lnTo>
                    <a:pt x="1784" y="147"/>
                  </a:lnTo>
                  <a:lnTo>
                    <a:pt x="1837" y="167"/>
                  </a:lnTo>
                  <a:lnTo>
                    <a:pt x="1891" y="185"/>
                  </a:lnTo>
                  <a:lnTo>
                    <a:pt x="1944" y="199"/>
                  </a:lnTo>
                  <a:lnTo>
                    <a:pt x="1999" y="207"/>
                  </a:lnTo>
                  <a:lnTo>
                    <a:pt x="2052" y="212"/>
                  </a:lnTo>
                  <a:lnTo>
                    <a:pt x="2106" y="208"/>
                  </a:lnTo>
                  <a:lnTo>
                    <a:pt x="2153" y="200"/>
                  </a:lnTo>
                  <a:lnTo>
                    <a:pt x="2206" y="189"/>
                  </a:lnTo>
                  <a:lnTo>
                    <a:pt x="2263" y="174"/>
                  </a:lnTo>
                  <a:lnTo>
                    <a:pt x="2323" y="157"/>
                  </a:lnTo>
                  <a:lnTo>
                    <a:pt x="2387" y="139"/>
                  </a:lnTo>
                  <a:lnTo>
                    <a:pt x="2452" y="121"/>
                  </a:lnTo>
                  <a:lnTo>
                    <a:pt x="2520" y="103"/>
                  </a:lnTo>
                  <a:lnTo>
                    <a:pt x="2587" y="83"/>
                  </a:lnTo>
                  <a:lnTo>
                    <a:pt x="2655" y="66"/>
                  </a:lnTo>
                  <a:lnTo>
                    <a:pt x="2721" y="50"/>
                  </a:lnTo>
                  <a:lnTo>
                    <a:pt x="2786" y="35"/>
                  </a:lnTo>
                  <a:lnTo>
                    <a:pt x="2849" y="25"/>
                  </a:lnTo>
                  <a:lnTo>
                    <a:pt x="2908" y="17"/>
                  </a:lnTo>
                  <a:lnTo>
                    <a:pt x="2964" y="13"/>
                  </a:lnTo>
                  <a:lnTo>
                    <a:pt x="3016" y="13"/>
                  </a:lnTo>
                  <a:lnTo>
                    <a:pt x="3060" y="18"/>
                  </a:lnTo>
                  <a:lnTo>
                    <a:pt x="3079" y="26"/>
                  </a:lnTo>
                  <a:lnTo>
                    <a:pt x="3093" y="43"/>
                  </a:lnTo>
                  <a:lnTo>
                    <a:pt x="3103" y="65"/>
                  </a:lnTo>
                  <a:lnTo>
                    <a:pt x="3110" y="93"/>
                  </a:lnTo>
                  <a:lnTo>
                    <a:pt x="3112" y="127"/>
                  </a:lnTo>
                  <a:lnTo>
                    <a:pt x="3108" y="167"/>
                  </a:lnTo>
                  <a:lnTo>
                    <a:pt x="3103" y="210"/>
                  </a:lnTo>
                  <a:lnTo>
                    <a:pt x="3093" y="260"/>
                  </a:lnTo>
                  <a:lnTo>
                    <a:pt x="3080" y="311"/>
                  </a:lnTo>
                  <a:lnTo>
                    <a:pt x="3062" y="366"/>
                  </a:lnTo>
                  <a:lnTo>
                    <a:pt x="3042" y="424"/>
                  </a:lnTo>
                  <a:lnTo>
                    <a:pt x="3019" y="485"/>
                  </a:lnTo>
                  <a:lnTo>
                    <a:pt x="2993" y="546"/>
                  </a:lnTo>
                  <a:lnTo>
                    <a:pt x="2963" y="609"/>
                  </a:lnTo>
                  <a:lnTo>
                    <a:pt x="2931" y="672"/>
                  </a:lnTo>
                  <a:lnTo>
                    <a:pt x="2897" y="736"/>
                  </a:lnTo>
                  <a:lnTo>
                    <a:pt x="2860" y="799"/>
                  </a:lnTo>
                  <a:lnTo>
                    <a:pt x="2821" y="860"/>
                  </a:lnTo>
                  <a:lnTo>
                    <a:pt x="2778" y="922"/>
                  </a:lnTo>
                  <a:lnTo>
                    <a:pt x="2735" y="979"/>
                  </a:lnTo>
                  <a:lnTo>
                    <a:pt x="2688" y="1036"/>
                  </a:lnTo>
                  <a:lnTo>
                    <a:pt x="2640" y="1089"/>
                  </a:lnTo>
                  <a:lnTo>
                    <a:pt x="2591" y="1138"/>
                  </a:lnTo>
                  <a:lnTo>
                    <a:pt x="2540" y="1185"/>
                  </a:lnTo>
                  <a:lnTo>
                    <a:pt x="2606" y="1214"/>
                  </a:lnTo>
                  <a:lnTo>
                    <a:pt x="2673" y="1246"/>
                  </a:lnTo>
                  <a:lnTo>
                    <a:pt x="2741" y="1284"/>
                  </a:lnTo>
                  <a:lnTo>
                    <a:pt x="2809" y="1324"/>
                  </a:lnTo>
                  <a:lnTo>
                    <a:pt x="2878" y="1367"/>
                  </a:lnTo>
                  <a:lnTo>
                    <a:pt x="2946" y="1413"/>
                  </a:lnTo>
                  <a:lnTo>
                    <a:pt x="3016" y="1463"/>
                  </a:lnTo>
                  <a:lnTo>
                    <a:pt x="3084" y="1516"/>
                  </a:lnTo>
                  <a:lnTo>
                    <a:pt x="3153" y="1572"/>
                  </a:lnTo>
                  <a:lnTo>
                    <a:pt x="3221" y="1631"/>
                  </a:lnTo>
                  <a:lnTo>
                    <a:pt x="3289" y="1693"/>
                  </a:lnTo>
                  <a:lnTo>
                    <a:pt x="3356" y="1755"/>
                  </a:lnTo>
                  <a:lnTo>
                    <a:pt x="3422" y="1822"/>
                  </a:lnTo>
                  <a:lnTo>
                    <a:pt x="3489" y="1891"/>
                  </a:lnTo>
                  <a:lnTo>
                    <a:pt x="3553" y="1961"/>
                  </a:lnTo>
                  <a:lnTo>
                    <a:pt x="3618" y="2033"/>
                  </a:lnTo>
                  <a:lnTo>
                    <a:pt x="3680" y="2108"/>
                  </a:lnTo>
                  <a:lnTo>
                    <a:pt x="3742" y="2184"/>
                  </a:lnTo>
                  <a:lnTo>
                    <a:pt x="3803" y="2262"/>
                  </a:lnTo>
                  <a:lnTo>
                    <a:pt x="3861" y="2341"/>
                  </a:lnTo>
                  <a:lnTo>
                    <a:pt x="3917" y="2422"/>
                  </a:lnTo>
                  <a:lnTo>
                    <a:pt x="3973" y="2505"/>
                  </a:lnTo>
                  <a:lnTo>
                    <a:pt x="4026" y="2588"/>
                  </a:lnTo>
                  <a:lnTo>
                    <a:pt x="4077" y="2672"/>
                  </a:lnTo>
                  <a:lnTo>
                    <a:pt x="4125" y="2756"/>
                  </a:lnTo>
                  <a:lnTo>
                    <a:pt x="4171" y="2843"/>
                  </a:lnTo>
                  <a:lnTo>
                    <a:pt x="4216" y="2929"/>
                  </a:lnTo>
                  <a:lnTo>
                    <a:pt x="4257" y="3016"/>
                  </a:lnTo>
                  <a:lnTo>
                    <a:pt x="4297" y="3102"/>
                  </a:lnTo>
                  <a:lnTo>
                    <a:pt x="4333" y="3190"/>
                  </a:lnTo>
                  <a:lnTo>
                    <a:pt x="4367" y="3278"/>
                  </a:lnTo>
                  <a:lnTo>
                    <a:pt x="4396" y="3365"/>
                  </a:lnTo>
                  <a:lnTo>
                    <a:pt x="4423" y="3453"/>
                  </a:lnTo>
                  <a:lnTo>
                    <a:pt x="4446" y="3541"/>
                  </a:lnTo>
                  <a:lnTo>
                    <a:pt x="4467" y="3627"/>
                  </a:lnTo>
                  <a:lnTo>
                    <a:pt x="4484" y="3713"/>
                  </a:lnTo>
                  <a:lnTo>
                    <a:pt x="4495" y="3799"/>
                  </a:lnTo>
                  <a:lnTo>
                    <a:pt x="4505" y="3883"/>
                  </a:lnTo>
                  <a:lnTo>
                    <a:pt x="4510" y="3968"/>
                  </a:lnTo>
                  <a:lnTo>
                    <a:pt x="4510" y="4050"/>
                  </a:lnTo>
                  <a:lnTo>
                    <a:pt x="4509" y="4133"/>
                  </a:lnTo>
                  <a:lnTo>
                    <a:pt x="4500" y="4212"/>
                  </a:lnTo>
                  <a:lnTo>
                    <a:pt x="4489" y="4292"/>
                  </a:lnTo>
                  <a:lnTo>
                    <a:pt x="4472" y="4370"/>
                  </a:lnTo>
                  <a:lnTo>
                    <a:pt x="4451" y="4446"/>
                  </a:lnTo>
                  <a:lnTo>
                    <a:pt x="4424" y="4520"/>
                  </a:lnTo>
                  <a:lnTo>
                    <a:pt x="4393" y="4591"/>
                  </a:lnTo>
                  <a:lnTo>
                    <a:pt x="4357" y="4663"/>
                  </a:lnTo>
                  <a:lnTo>
                    <a:pt x="4315" y="4730"/>
                  </a:lnTo>
                  <a:lnTo>
                    <a:pt x="4269" y="4797"/>
                  </a:lnTo>
                  <a:lnTo>
                    <a:pt x="4216" y="4859"/>
                  </a:lnTo>
                  <a:lnTo>
                    <a:pt x="4158" y="4921"/>
                  </a:lnTo>
                  <a:lnTo>
                    <a:pt x="4095" y="4979"/>
                  </a:lnTo>
                  <a:lnTo>
                    <a:pt x="4026" y="5033"/>
                  </a:lnTo>
                  <a:lnTo>
                    <a:pt x="3950" y="5086"/>
                  </a:lnTo>
                  <a:lnTo>
                    <a:pt x="3869" y="5136"/>
                  </a:lnTo>
                  <a:lnTo>
                    <a:pt x="3781" y="5182"/>
                  </a:lnTo>
                  <a:lnTo>
                    <a:pt x="3687" y="5225"/>
                  </a:lnTo>
                  <a:lnTo>
                    <a:pt x="3586" y="5263"/>
                  </a:lnTo>
                  <a:lnTo>
                    <a:pt x="3480" y="5300"/>
                  </a:lnTo>
                  <a:lnTo>
                    <a:pt x="3366" y="5333"/>
                  </a:lnTo>
                  <a:lnTo>
                    <a:pt x="3246" y="5361"/>
                  </a:lnTo>
                  <a:lnTo>
                    <a:pt x="3117" y="5386"/>
                  </a:lnTo>
                  <a:lnTo>
                    <a:pt x="2983" y="5405"/>
                  </a:lnTo>
                  <a:lnTo>
                    <a:pt x="2840" y="5422"/>
                  </a:lnTo>
                  <a:lnTo>
                    <a:pt x="2692" y="5434"/>
                  </a:lnTo>
                  <a:lnTo>
                    <a:pt x="2535" y="5442"/>
                  </a:lnTo>
                  <a:lnTo>
                    <a:pt x="2369" y="5443"/>
                  </a:lnTo>
                  <a:lnTo>
                    <a:pt x="2197" y="5442"/>
                  </a:lnTo>
                  <a:lnTo>
                    <a:pt x="2017" y="5435"/>
                  </a:lnTo>
                  <a:lnTo>
                    <a:pt x="1829" y="5424"/>
                  </a:lnTo>
                  <a:lnTo>
                    <a:pt x="1673" y="5410"/>
                  </a:lnTo>
                  <a:lnTo>
                    <a:pt x="1526" y="5392"/>
                  </a:lnTo>
                  <a:lnTo>
                    <a:pt x="1387" y="5369"/>
                  </a:lnTo>
                  <a:lnTo>
                    <a:pt x="1255" y="5341"/>
                  </a:lnTo>
                  <a:lnTo>
                    <a:pt x="1131" y="5309"/>
                  </a:lnTo>
                  <a:lnTo>
                    <a:pt x="1015" y="5273"/>
                  </a:lnTo>
                  <a:lnTo>
                    <a:pt x="904" y="5233"/>
                  </a:lnTo>
                  <a:lnTo>
                    <a:pt x="802" y="5190"/>
                  </a:lnTo>
                  <a:lnTo>
                    <a:pt x="706" y="5142"/>
                  </a:lnTo>
                  <a:lnTo>
                    <a:pt x="618" y="5093"/>
                  </a:lnTo>
                  <a:lnTo>
                    <a:pt x="536" y="5038"/>
                  </a:lnTo>
                  <a:lnTo>
                    <a:pt x="460" y="4982"/>
                  </a:lnTo>
                  <a:lnTo>
                    <a:pt x="390" y="4921"/>
                  </a:lnTo>
                  <a:lnTo>
                    <a:pt x="327" y="4858"/>
                  </a:lnTo>
                  <a:lnTo>
                    <a:pt x="269" y="4792"/>
                  </a:lnTo>
                  <a:lnTo>
                    <a:pt x="218" y="4724"/>
                  </a:lnTo>
                  <a:lnTo>
                    <a:pt x="174" y="4653"/>
                  </a:lnTo>
                  <a:lnTo>
                    <a:pt x="134" y="4578"/>
                  </a:lnTo>
                  <a:lnTo>
                    <a:pt x="99" y="4504"/>
                  </a:lnTo>
                  <a:lnTo>
                    <a:pt x="69" y="4426"/>
                  </a:lnTo>
                  <a:lnTo>
                    <a:pt x="46" y="4345"/>
                  </a:lnTo>
                  <a:lnTo>
                    <a:pt x="26" y="4264"/>
                  </a:lnTo>
                  <a:lnTo>
                    <a:pt x="13" y="4181"/>
                  </a:lnTo>
                  <a:lnTo>
                    <a:pt x="5" y="4097"/>
                  </a:lnTo>
                  <a:lnTo>
                    <a:pt x="0" y="4011"/>
                  </a:lnTo>
                  <a:lnTo>
                    <a:pt x="0" y="3925"/>
                  </a:lnTo>
                  <a:lnTo>
                    <a:pt x="3" y="3835"/>
                  </a:lnTo>
                  <a:lnTo>
                    <a:pt x="13" y="3748"/>
                  </a:lnTo>
                  <a:lnTo>
                    <a:pt x="25" y="3657"/>
                  </a:lnTo>
                  <a:lnTo>
                    <a:pt x="41" y="3567"/>
                  </a:lnTo>
                  <a:lnTo>
                    <a:pt x="61" y="3476"/>
                  </a:lnTo>
                  <a:lnTo>
                    <a:pt x="86" y="3385"/>
                  </a:lnTo>
                  <a:lnTo>
                    <a:pt x="112" y="3294"/>
                  </a:lnTo>
                  <a:lnTo>
                    <a:pt x="144" y="3203"/>
                  </a:lnTo>
                  <a:lnTo>
                    <a:pt x="177" y="3111"/>
                  </a:lnTo>
                  <a:lnTo>
                    <a:pt x="215" y="3020"/>
                  </a:lnTo>
                  <a:lnTo>
                    <a:pt x="255" y="2930"/>
                  </a:lnTo>
                  <a:lnTo>
                    <a:pt x="296" y="2839"/>
                  </a:lnTo>
                  <a:lnTo>
                    <a:pt x="341" y="2750"/>
                  </a:lnTo>
                  <a:lnTo>
                    <a:pt x="389" y="2662"/>
                  </a:lnTo>
                  <a:lnTo>
                    <a:pt x="438" y="2574"/>
                  </a:lnTo>
                  <a:lnTo>
                    <a:pt x="491" y="2487"/>
                  </a:lnTo>
                  <a:lnTo>
                    <a:pt x="546" y="2402"/>
                  </a:lnTo>
                  <a:lnTo>
                    <a:pt x="600" y="2318"/>
                  </a:lnTo>
                  <a:lnTo>
                    <a:pt x="658" y="2237"/>
                  </a:lnTo>
                  <a:lnTo>
                    <a:pt x="718" y="2156"/>
                  </a:lnTo>
                  <a:lnTo>
                    <a:pt x="779" y="2076"/>
                  </a:lnTo>
                  <a:lnTo>
                    <a:pt x="840" y="2000"/>
                  </a:lnTo>
                  <a:lnTo>
                    <a:pt x="904" y="1926"/>
                  </a:lnTo>
                  <a:lnTo>
                    <a:pt x="969" y="1853"/>
                  </a:lnTo>
                  <a:lnTo>
                    <a:pt x="1033" y="1784"/>
                  </a:lnTo>
                  <a:lnTo>
                    <a:pt x="1099" y="1716"/>
                  </a:lnTo>
                  <a:lnTo>
                    <a:pt x="1166" y="1651"/>
                  </a:lnTo>
                  <a:lnTo>
                    <a:pt x="1232" y="1588"/>
                  </a:lnTo>
                  <a:lnTo>
                    <a:pt x="1300" y="1530"/>
                  </a:lnTo>
                  <a:lnTo>
                    <a:pt x="1367" y="1474"/>
                  </a:lnTo>
                  <a:lnTo>
                    <a:pt x="1435" y="1421"/>
                  </a:lnTo>
                  <a:lnTo>
                    <a:pt x="1501" y="1373"/>
                  </a:lnTo>
                  <a:lnTo>
                    <a:pt x="1569" y="1327"/>
                  </a:lnTo>
                  <a:lnTo>
                    <a:pt x="1635" y="1286"/>
                  </a:lnTo>
                  <a:lnTo>
                    <a:pt x="1701" y="1248"/>
                  </a:lnTo>
                  <a:lnTo>
                    <a:pt x="1766" y="1214"/>
                  </a:lnTo>
                  <a:lnTo>
                    <a:pt x="1703" y="1170"/>
                  </a:lnTo>
                  <a:lnTo>
                    <a:pt x="1642" y="1122"/>
                  </a:lnTo>
                  <a:lnTo>
                    <a:pt x="1584" y="1069"/>
                  </a:lnTo>
                  <a:lnTo>
                    <a:pt x="1529" y="1013"/>
                  </a:lnTo>
                  <a:lnTo>
                    <a:pt x="1476" y="953"/>
                  </a:lnTo>
                  <a:lnTo>
                    <a:pt x="1427" y="892"/>
                  </a:lnTo>
                  <a:lnTo>
                    <a:pt x="1382" y="829"/>
                  </a:lnTo>
                  <a:lnTo>
                    <a:pt x="1339" y="764"/>
                  </a:lnTo>
                  <a:lnTo>
                    <a:pt x="1301" y="698"/>
                  </a:lnTo>
                  <a:lnTo>
                    <a:pt x="1266" y="634"/>
                  </a:lnTo>
                  <a:lnTo>
                    <a:pt x="1235" y="569"/>
                  </a:lnTo>
                  <a:lnTo>
                    <a:pt x="1209" y="505"/>
                  </a:lnTo>
                  <a:lnTo>
                    <a:pt x="1187" y="443"/>
                  </a:lnTo>
                  <a:lnTo>
                    <a:pt x="1171" y="382"/>
                  </a:lnTo>
                  <a:lnTo>
                    <a:pt x="1157" y="326"/>
                  </a:lnTo>
                  <a:lnTo>
                    <a:pt x="1151" y="271"/>
                  </a:lnTo>
                  <a:lnTo>
                    <a:pt x="1149" y="222"/>
                  </a:lnTo>
                  <a:lnTo>
                    <a:pt x="1152" y="175"/>
                  </a:lnTo>
                  <a:lnTo>
                    <a:pt x="1161" y="134"/>
                  </a:lnTo>
                  <a:lnTo>
                    <a:pt x="1176" y="99"/>
                  </a:lnTo>
                  <a:lnTo>
                    <a:pt x="1197" y="69"/>
                  </a:lnTo>
                  <a:lnTo>
                    <a:pt x="1230" y="38"/>
                  </a:lnTo>
                  <a:lnTo>
                    <a:pt x="1266" y="18"/>
                  </a:lnTo>
                  <a:lnTo>
                    <a:pt x="1306" y="5"/>
                  </a:lnTo>
                  <a:lnTo>
                    <a:pt x="13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7" name="Freeform 1141"/>
            <p:cNvSpPr/>
            <p:nvPr/>
          </p:nvSpPr>
          <p:spPr bwMode="auto">
            <a:xfrm flipH="1">
              <a:off x="4031" y="2718"/>
              <a:ext cx="0" cy="1"/>
            </a:xfrm>
            <a:custGeom>
              <a:gdLst>
                <a:gd fmla="*/ 2 w 2" name="T0"/>
                <a:gd fmla="*/ 0 h 3" name="T1"/>
                <a:gd fmla="*/ 2 w 2" name="T2"/>
                <a:gd fmla="*/ 2 h 3" name="T3"/>
                <a:gd fmla="*/ 0 w 2" name="T4"/>
                <a:gd fmla="*/ 3 h 3" name="T5"/>
                <a:gd fmla="*/ 2 w 2" name="T6"/>
                <a:gd fmla="*/ 2 h 3" name="T7"/>
                <a:gd fmla="*/ 2 w 2" name="T8"/>
                <a:gd fmla="*/ 0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2">
                  <a:moveTo>
                    <a:pt x="2" y="0"/>
                  </a:moveTo>
                  <a:lnTo>
                    <a:pt x="2" y="2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4535347" y="4156507"/>
            <a:ext cx="519708" cy="485465"/>
            <a:chOff x="2295326" y="533400"/>
            <a:chExt cx="1184476" cy="1106433"/>
          </a:xfrm>
          <a:solidFill>
            <a:schemeClr val="accent4"/>
          </a:solidFill>
        </p:grpSpPr>
        <p:sp>
          <p:nvSpPr>
            <p:cNvPr id="149" name="Freeform 1402"/>
            <p:cNvSpPr/>
            <p:nvPr/>
          </p:nvSpPr>
          <p:spPr bwMode="auto">
            <a:xfrm>
              <a:off x="3046795" y="686966"/>
              <a:ext cx="187553" cy="378881"/>
            </a:xfrm>
            <a:custGeom>
              <a:gdLst>
                <a:gd fmla="*/ 147 w 594" name="T0"/>
                <a:gd fmla="*/ 0 h 1206" name="T1"/>
                <a:gd fmla="*/ 173 w 594" name="T2"/>
                <a:gd fmla="*/ 3 h 1206" name="T3"/>
                <a:gd fmla="*/ 199 w 594" name="T4"/>
                <a:gd fmla="*/ 12 h 1206" name="T5"/>
                <a:gd fmla="*/ 219 w 594" name="T6"/>
                <a:gd fmla="*/ 27 h 1206" name="T7"/>
                <a:gd fmla="*/ 235 w 594" name="T8"/>
                <a:gd fmla="*/ 46 h 1206" name="T9"/>
                <a:gd fmla="*/ 246 w 594" name="T10"/>
                <a:gd fmla="*/ 69 h 1206" name="T11"/>
                <a:gd fmla="*/ 252 w 594" name="T12"/>
                <a:gd fmla="*/ 96 h 1206" name="T13"/>
                <a:gd fmla="*/ 290 w 594" name="T14"/>
                <a:gd fmla="*/ 676 h 1206" name="T15"/>
                <a:gd fmla="*/ 292 w 594" name="T16"/>
                <a:gd fmla="*/ 694 h 1206" name="T17"/>
                <a:gd fmla="*/ 299 w 594" name="T18"/>
                <a:gd fmla="*/ 710 h 1206" name="T19"/>
                <a:gd fmla="*/ 308 w 594" name="T20"/>
                <a:gd fmla="*/ 724 h 1206" name="T21"/>
                <a:gd fmla="*/ 567 w 594" name="T22"/>
                <a:gd fmla="*/ 1033 h 1206" name="T23"/>
                <a:gd fmla="*/ 568 w 594" name="T24"/>
                <a:gd fmla="*/ 1034 h 1206" name="T25"/>
                <a:gd fmla="*/ 570 w 594" name="T26"/>
                <a:gd fmla="*/ 1035 h 1206" name="T27"/>
                <a:gd fmla="*/ 571 w 594" name="T28"/>
                <a:gd fmla="*/ 1037 h 1206" name="T29"/>
                <a:gd fmla="*/ 572 w 594" name="T30"/>
                <a:gd fmla="*/ 1038 h 1206" name="T31"/>
                <a:gd fmla="*/ 583 w 594" name="T32"/>
                <a:gd fmla="*/ 1057 h 1206" name="T33"/>
                <a:gd fmla="*/ 590 w 594" name="T34"/>
                <a:gd fmla="*/ 1077 h 1206" name="T35"/>
                <a:gd fmla="*/ 594 w 594" name="T36"/>
                <a:gd fmla="*/ 1097 h 1206" name="T37"/>
                <a:gd fmla="*/ 592 w 594" name="T38"/>
                <a:gd fmla="*/ 1119 h 1206" name="T39"/>
                <a:gd fmla="*/ 587 w 594" name="T40"/>
                <a:gd fmla="*/ 1140 h 1206" name="T41"/>
                <a:gd fmla="*/ 576 w 594" name="T42"/>
                <a:gd fmla="*/ 1158 h 1206" name="T43"/>
                <a:gd fmla="*/ 563 w 594" name="T44"/>
                <a:gd fmla="*/ 1176 h 1206" name="T45"/>
                <a:gd fmla="*/ 544 w 594" name="T46"/>
                <a:gd fmla="*/ 1190 h 1206" name="T47"/>
                <a:gd fmla="*/ 525 w 594" name="T48"/>
                <a:gd fmla="*/ 1200 h 1206" name="T49"/>
                <a:gd fmla="*/ 503 w 594" name="T50"/>
                <a:gd fmla="*/ 1206 h 1206" name="T51"/>
                <a:gd fmla="*/ 482 w 594" name="T52"/>
                <a:gd fmla="*/ 1206 h 1206" name="T53"/>
                <a:gd fmla="*/ 460 w 594" name="T54"/>
                <a:gd fmla="*/ 1202 h 1206" name="T55"/>
                <a:gd fmla="*/ 439 w 594" name="T56"/>
                <a:gd fmla="*/ 1194 h 1206" name="T57"/>
                <a:gd fmla="*/ 420 w 594" name="T58"/>
                <a:gd fmla="*/ 1181 h 1206" name="T59"/>
                <a:gd fmla="*/ 63 w 594" name="T60"/>
                <a:gd fmla="*/ 881 h 1206" name="T61"/>
                <a:gd fmla="*/ 43 w 594" name="T62"/>
                <a:gd fmla="*/ 864 h 1206" name="T63"/>
                <a:gd fmla="*/ 24 w 594" name="T64"/>
                <a:gd fmla="*/ 841 h 1206" name="T65"/>
                <a:gd fmla="*/ 10 w 594" name="T66"/>
                <a:gd fmla="*/ 815 h 1206" name="T67"/>
                <a:gd fmla="*/ 2 w 594" name="T68"/>
                <a:gd fmla="*/ 786 h 1206" name="T69"/>
                <a:gd fmla="*/ 0 w 594" name="T70"/>
                <a:gd fmla="*/ 758 h 1206" name="T71"/>
                <a:gd fmla="*/ 0 w 594" name="T72"/>
                <a:gd fmla="*/ 751 h 1206" name="T73"/>
                <a:gd fmla="*/ 0 w 594" name="T74"/>
                <a:gd fmla="*/ 747 h 1206" name="T75"/>
                <a:gd fmla="*/ 0 w 594" name="T76"/>
                <a:gd fmla="*/ 743 h 1206" name="T77"/>
                <a:gd fmla="*/ 1 w 594" name="T78"/>
                <a:gd fmla="*/ 738 h 1206" name="T79"/>
                <a:gd fmla="*/ 42 w 594" name="T80"/>
                <a:gd fmla="*/ 100 h 1206" name="T81"/>
                <a:gd fmla="*/ 43 w 594" name="T82"/>
                <a:gd fmla="*/ 97 h 1206" name="T83"/>
                <a:gd fmla="*/ 43 w 594" name="T84"/>
                <a:gd fmla="*/ 93 h 1206" name="T85"/>
                <a:gd fmla="*/ 43 w 594" name="T86"/>
                <a:gd fmla="*/ 92 h 1206" name="T87"/>
                <a:gd fmla="*/ 49 w 594" name="T88"/>
                <a:gd fmla="*/ 67 h 1206" name="T89"/>
                <a:gd fmla="*/ 60 w 594" name="T90"/>
                <a:gd fmla="*/ 45 h 1206" name="T91"/>
                <a:gd fmla="*/ 77 w 594" name="T92"/>
                <a:gd fmla="*/ 27 h 1206" name="T93"/>
                <a:gd fmla="*/ 98 w 594" name="T94"/>
                <a:gd fmla="*/ 12 h 1206" name="T95"/>
                <a:gd fmla="*/ 121 w 594" name="T96"/>
                <a:gd fmla="*/ 3 h 1206" name="T97"/>
                <a:gd fmla="*/ 147 w 594" name="T98"/>
                <a:gd fmla="*/ 0 h 1206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1206" w="594">
                  <a:moveTo>
                    <a:pt x="147" y="0"/>
                  </a:moveTo>
                  <a:lnTo>
                    <a:pt x="173" y="3"/>
                  </a:lnTo>
                  <a:lnTo>
                    <a:pt x="199" y="12"/>
                  </a:lnTo>
                  <a:lnTo>
                    <a:pt x="219" y="27"/>
                  </a:lnTo>
                  <a:lnTo>
                    <a:pt x="235" y="46"/>
                  </a:lnTo>
                  <a:lnTo>
                    <a:pt x="246" y="69"/>
                  </a:lnTo>
                  <a:lnTo>
                    <a:pt x="252" y="96"/>
                  </a:lnTo>
                  <a:lnTo>
                    <a:pt x="290" y="676"/>
                  </a:lnTo>
                  <a:lnTo>
                    <a:pt x="292" y="694"/>
                  </a:lnTo>
                  <a:lnTo>
                    <a:pt x="299" y="710"/>
                  </a:lnTo>
                  <a:lnTo>
                    <a:pt x="308" y="724"/>
                  </a:lnTo>
                  <a:lnTo>
                    <a:pt x="567" y="1033"/>
                  </a:lnTo>
                  <a:lnTo>
                    <a:pt x="568" y="1034"/>
                  </a:lnTo>
                  <a:lnTo>
                    <a:pt x="570" y="1035"/>
                  </a:lnTo>
                  <a:lnTo>
                    <a:pt x="571" y="1037"/>
                  </a:lnTo>
                  <a:lnTo>
                    <a:pt x="572" y="1038"/>
                  </a:lnTo>
                  <a:lnTo>
                    <a:pt x="583" y="1057"/>
                  </a:lnTo>
                  <a:lnTo>
                    <a:pt x="590" y="1077"/>
                  </a:lnTo>
                  <a:lnTo>
                    <a:pt x="594" y="1097"/>
                  </a:lnTo>
                  <a:lnTo>
                    <a:pt x="592" y="1119"/>
                  </a:lnTo>
                  <a:lnTo>
                    <a:pt x="587" y="1140"/>
                  </a:lnTo>
                  <a:lnTo>
                    <a:pt x="576" y="1158"/>
                  </a:lnTo>
                  <a:lnTo>
                    <a:pt x="563" y="1176"/>
                  </a:lnTo>
                  <a:lnTo>
                    <a:pt x="544" y="1190"/>
                  </a:lnTo>
                  <a:lnTo>
                    <a:pt x="525" y="1200"/>
                  </a:lnTo>
                  <a:lnTo>
                    <a:pt x="503" y="1206"/>
                  </a:lnTo>
                  <a:lnTo>
                    <a:pt x="482" y="1206"/>
                  </a:lnTo>
                  <a:lnTo>
                    <a:pt x="460" y="1202"/>
                  </a:lnTo>
                  <a:lnTo>
                    <a:pt x="439" y="1194"/>
                  </a:lnTo>
                  <a:lnTo>
                    <a:pt x="420" y="1181"/>
                  </a:lnTo>
                  <a:lnTo>
                    <a:pt x="63" y="881"/>
                  </a:lnTo>
                  <a:lnTo>
                    <a:pt x="43" y="864"/>
                  </a:lnTo>
                  <a:lnTo>
                    <a:pt x="24" y="841"/>
                  </a:lnTo>
                  <a:lnTo>
                    <a:pt x="10" y="815"/>
                  </a:lnTo>
                  <a:lnTo>
                    <a:pt x="2" y="786"/>
                  </a:lnTo>
                  <a:lnTo>
                    <a:pt x="0" y="758"/>
                  </a:lnTo>
                  <a:lnTo>
                    <a:pt x="0" y="751"/>
                  </a:lnTo>
                  <a:lnTo>
                    <a:pt x="0" y="747"/>
                  </a:lnTo>
                  <a:lnTo>
                    <a:pt x="0" y="743"/>
                  </a:lnTo>
                  <a:lnTo>
                    <a:pt x="1" y="738"/>
                  </a:lnTo>
                  <a:lnTo>
                    <a:pt x="42" y="100"/>
                  </a:lnTo>
                  <a:lnTo>
                    <a:pt x="43" y="97"/>
                  </a:lnTo>
                  <a:lnTo>
                    <a:pt x="43" y="93"/>
                  </a:lnTo>
                  <a:lnTo>
                    <a:pt x="43" y="92"/>
                  </a:lnTo>
                  <a:lnTo>
                    <a:pt x="49" y="67"/>
                  </a:lnTo>
                  <a:lnTo>
                    <a:pt x="60" y="45"/>
                  </a:lnTo>
                  <a:lnTo>
                    <a:pt x="77" y="27"/>
                  </a:lnTo>
                  <a:lnTo>
                    <a:pt x="98" y="12"/>
                  </a:lnTo>
                  <a:lnTo>
                    <a:pt x="121" y="3"/>
                  </a:lnTo>
                  <a:lnTo>
                    <a:pt x="1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0" name="Freeform 1403"/>
            <p:cNvSpPr/>
            <p:nvPr/>
          </p:nvSpPr>
          <p:spPr bwMode="auto">
            <a:xfrm>
              <a:off x="2733368" y="533400"/>
              <a:ext cx="746434" cy="765314"/>
            </a:xfrm>
            <a:custGeom>
              <a:gdLst>
                <a:gd fmla="*/ 1246 w 2374" name="T0"/>
                <a:gd fmla="*/ 3 h 2432" name="T1"/>
                <a:gd fmla="*/ 1421 w 2374" name="T2"/>
                <a:gd fmla="*/ 29 h 2432" name="T3"/>
                <a:gd fmla="*/ 1588 w 2374" name="T4"/>
                <a:gd fmla="*/ 80 h 2432" name="T5"/>
                <a:gd fmla="*/ 1745 w 2374" name="T6"/>
                <a:gd fmla="*/ 152 h 2432" name="T7"/>
                <a:gd fmla="*/ 1887 w 2374" name="T8"/>
                <a:gd fmla="*/ 245 h 2432" name="T9"/>
                <a:gd fmla="*/ 2016 w 2374" name="T10"/>
                <a:gd fmla="*/ 357 h 2432" name="T11"/>
                <a:gd fmla="*/ 2128 w 2374" name="T12"/>
                <a:gd fmla="*/ 486 h 2432" name="T13"/>
                <a:gd fmla="*/ 2221 w 2374" name="T14"/>
                <a:gd fmla="*/ 630 h 2432" name="T15"/>
                <a:gd fmla="*/ 2294 w 2374" name="T16"/>
                <a:gd fmla="*/ 785 h 2432" name="T17"/>
                <a:gd fmla="*/ 2344 w 2374" name="T18"/>
                <a:gd fmla="*/ 953 h 2432" name="T19"/>
                <a:gd fmla="*/ 2370 w 2374" name="T20"/>
                <a:gd fmla="*/ 1129 h 2432" name="T21"/>
                <a:gd fmla="*/ 2370 w 2374" name="T22"/>
                <a:gd fmla="*/ 1313 h 2432" name="T23"/>
                <a:gd fmla="*/ 2343 w 2374" name="T24"/>
                <a:gd fmla="*/ 1493 h 2432" name="T25"/>
                <a:gd fmla="*/ 2292 w 2374" name="T26"/>
                <a:gd fmla="*/ 1663 h 2432" name="T27"/>
                <a:gd fmla="*/ 2215 w 2374" name="T28"/>
                <a:gd fmla="*/ 1821 h 2432" name="T29"/>
                <a:gd fmla="*/ 2119 w 2374" name="T30"/>
                <a:gd fmla="*/ 1966 h 2432" name="T31"/>
                <a:gd fmla="*/ 2003 w 2374" name="T32"/>
                <a:gd fmla="*/ 2095 h 2432" name="T33"/>
                <a:gd fmla="*/ 1870 w 2374" name="T34"/>
                <a:gd fmla="*/ 2208 h 2432" name="T35"/>
                <a:gd fmla="*/ 1722 w 2374" name="T36"/>
                <a:gd fmla="*/ 2300 h 2432" name="T37"/>
                <a:gd fmla="*/ 1561 w 2374" name="T38"/>
                <a:gd fmla="*/ 2371 h 2432" name="T39"/>
                <a:gd fmla="*/ 1388 w 2374" name="T40"/>
                <a:gd fmla="*/ 2418 h 2432" name="T41"/>
                <a:gd fmla="*/ 1303 w 2374" name="T42"/>
                <a:gd fmla="*/ 2364 h 2432" name="T43"/>
                <a:gd fmla="*/ 1302 w 2374" name="T44"/>
                <a:gd fmla="*/ 2204 h 2432" name="T45"/>
                <a:gd fmla="*/ 1369 w 2374" name="T46"/>
                <a:gd fmla="*/ 2100 h 2432" name="T47"/>
                <a:gd fmla="*/ 1513 w 2374" name="T48"/>
                <a:gd fmla="*/ 2052 h 2432" name="T49"/>
                <a:gd fmla="*/ 1644 w 2374" name="T50"/>
                <a:gd fmla="*/ 1982 h 2432" name="T51"/>
                <a:gd fmla="*/ 1762 w 2374" name="T52"/>
                <a:gd fmla="*/ 1892 h 2432" name="T53"/>
                <a:gd fmla="*/ 1863 w 2374" name="T54"/>
                <a:gd fmla="*/ 1783 h 2432" name="T55"/>
                <a:gd fmla="*/ 1946 w 2374" name="T56"/>
                <a:gd fmla="*/ 1660 h 2432" name="T57"/>
                <a:gd fmla="*/ 2007 w 2374" name="T58"/>
                <a:gd fmla="*/ 1524 h 2432" name="T59"/>
                <a:gd fmla="*/ 2046 w 2374" name="T60"/>
                <a:gd fmla="*/ 1376 h 2432" name="T61"/>
                <a:gd fmla="*/ 2060 w 2374" name="T62"/>
                <a:gd fmla="*/ 1220 h 2432" name="T63"/>
                <a:gd fmla="*/ 2046 w 2374" name="T64"/>
                <a:gd fmla="*/ 1065 h 2432" name="T65"/>
                <a:gd fmla="*/ 2008 w 2374" name="T66"/>
                <a:gd fmla="*/ 920 h 2432" name="T67"/>
                <a:gd fmla="*/ 1948 w 2374" name="T68"/>
                <a:gd fmla="*/ 784 h 2432" name="T69"/>
                <a:gd fmla="*/ 1867 w 2374" name="T70"/>
                <a:gd fmla="*/ 662 h 2432" name="T71"/>
                <a:gd fmla="*/ 1767 w 2374" name="T72"/>
                <a:gd fmla="*/ 554 h 2432" name="T73"/>
                <a:gd fmla="*/ 1652 w 2374" name="T74"/>
                <a:gd fmla="*/ 464 h 2432" name="T75"/>
                <a:gd fmla="*/ 1523 w 2374" name="T76"/>
                <a:gd fmla="*/ 393 h 2432" name="T77"/>
                <a:gd fmla="*/ 1383 w 2374" name="T78"/>
                <a:gd fmla="*/ 343 h 2432" name="T79"/>
                <a:gd fmla="*/ 1232 w 2374" name="T80"/>
                <a:gd fmla="*/ 317 h 2432" name="T81"/>
                <a:gd fmla="*/ 1073 w 2374" name="T82"/>
                <a:gd fmla="*/ 317 h 2432" name="T83"/>
                <a:gd fmla="*/ 916 w 2374" name="T84"/>
                <a:gd fmla="*/ 346 h 2432" name="T85"/>
                <a:gd fmla="*/ 769 w 2374" name="T86"/>
                <a:gd fmla="*/ 400 h 2432" name="T87"/>
                <a:gd fmla="*/ 637 w 2374" name="T88"/>
                <a:gd fmla="*/ 478 h 2432" name="T89"/>
                <a:gd fmla="*/ 519 w 2374" name="T90"/>
                <a:gd fmla="*/ 576 h 2432" name="T91"/>
                <a:gd fmla="*/ 419 w 2374" name="T92"/>
                <a:gd fmla="*/ 692 h 2432" name="T93"/>
                <a:gd fmla="*/ 340 w 2374" name="T94"/>
                <a:gd fmla="*/ 825 h 2432" name="T95"/>
                <a:gd fmla="*/ 234 w 2374" name="T96"/>
                <a:gd fmla="*/ 873 h 2432" name="T97"/>
                <a:gd fmla="*/ 80 w 2374" name="T98"/>
                <a:gd fmla="*/ 838 h 2432" name="T99"/>
                <a:gd fmla="*/ 32 w 2374" name="T100"/>
                <a:gd fmla="*/ 743 h 2432" name="T101"/>
                <a:gd fmla="*/ 113 w 2374" name="T102"/>
                <a:gd fmla="*/ 586 h 2432" name="T103"/>
                <a:gd fmla="*/ 216 w 2374" name="T104"/>
                <a:gd fmla="*/ 443 h 2432" name="T105"/>
                <a:gd fmla="*/ 337 w 2374" name="T106"/>
                <a:gd fmla="*/ 316 h 2432" name="T107"/>
                <a:gd fmla="*/ 474 w 2374" name="T108"/>
                <a:gd fmla="*/ 208 h 2432" name="T109"/>
                <a:gd fmla="*/ 627 w 2374" name="T110"/>
                <a:gd fmla="*/ 120 h 2432" name="T111"/>
                <a:gd fmla="*/ 792 w 2374" name="T112"/>
                <a:gd fmla="*/ 54 h 2432" name="T113"/>
                <a:gd fmla="*/ 969 w 2374" name="T114"/>
                <a:gd fmla="*/ 13 h 2432" name="T115"/>
                <a:gd fmla="*/ 1154 w 2374" name="T116"/>
                <a:gd fmla="*/ 0 h 2432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2432" w="2374">
                  <a:moveTo>
                    <a:pt x="1154" y="0"/>
                  </a:moveTo>
                  <a:lnTo>
                    <a:pt x="1246" y="3"/>
                  </a:lnTo>
                  <a:lnTo>
                    <a:pt x="1335" y="12"/>
                  </a:lnTo>
                  <a:lnTo>
                    <a:pt x="1421" y="29"/>
                  </a:lnTo>
                  <a:lnTo>
                    <a:pt x="1506" y="51"/>
                  </a:lnTo>
                  <a:lnTo>
                    <a:pt x="1588" y="80"/>
                  </a:lnTo>
                  <a:lnTo>
                    <a:pt x="1668" y="113"/>
                  </a:lnTo>
                  <a:lnTo>
                    <a:pt x="1745" y="152"/>
                  </a:lnTo>
                  <a:lnTo>
                    <a:pt x="1818" y="196"/>
                  </a:lnTo>
                  <a:lnTo>
                    <a:pt x="1887" y="245"/>
                  </a:lnTo>
                  <a:lnTo>
                    <a:pt x="1954" y="299"/>
                  </a:lnTo>
                  <a:lnTo>
                    <a:pt x="2016" y="357"/>
                  </a:lnTo>
                  <a:lnTo>
                    <a:pt x="2075" y="419"/>
                  </a:lnTo>
                  <a:lnTo>
                    <a:pt x="2128" y="486"/>
                  </a:lnTo>
                  <a:lnTo>
                    <a:pt x="2177" y="555"/>
                  </a:lnTo>
                  <a:lnTo>
                    <a:pt x="2221" y="630"/>
                  </a:lnTo>
                  <a:lnTo>
                    <a:pt x="2261" y="706"/>
                  </a:lnTo>
                  <a:lnTo>
                    <a:pt x="2294" y="785"/>
                  </a:lnTo>
                  <a:lnTo>
                    <a:pt x="2322" y="867"/>
                  </a:lnTo>
                  <a:lnTo>
                    <a:pt x="2344" y="953"/>
                  </a:lnTo>
                  <a:lnTo>
                    <a:pt x="2361" y="1040"/>
                  </a:lnTo>
                  <a:lnTo>
                    <a:pt x="2370" y="1129"/>
                  </a:lnTo>
                  <a:lnTo>
                    <a:pt x="2374" y="1220"/>
                  </a:lnTo>
                  <a:lnTo>
                    <a:pt x="2370" y="1313"/>
                  </a:lnTo>
                  <a:lnTo>
                    <a:pt x="2360" y="1404"/>
                  </a:lnTo>
                  <a:lnTo>
                    <a:pt x="2343" y="1493"/>
                  </a:lnTo>
                  <a:lnTo>
                    <a:pt x="2320" y="1579"/>
                  </a:lnTo>
                  <a:lnTo>
                    <a:pt x="2292" y="1663"/>
                  </a:lnTo>
                  <a:lnTo>
                    <a:pt x="2256" y="1743"/>
                  </a:lnTo>
                  <a:lnTo>
                    <a:pt x="2215" y="1821"/>
                  </a:lnTo>
                  <a:lnTo>
                    <a:pt x="2169" y="1895"/>
                  </a:lnTo>
                  <a:lnTo>
                    <a:pt x="2119" y="1966"/>
                  </a:lnTo>
                  <a:lnTo>
                    <a:pt x="2063" y="2034"/>
                  </a:lnTo>
                  <a:lnTo>
                    <a:pt x="2003" y="2095"/>
                  </a:lnTo>
                  <a:lnTo>
                    <a:pt x="1939" y="2154"/>
                  </a:lnTo>
                  <a:lnTo>
                    <a:pt x="1870" y="2208"/>
                  </a:lnTo>
                  <a:lnTo>
                    <a:pt x="1797" y="2257"/>
                  </a:lnTo>
                  <a:lnTo>
                    <a:pt x="1722" y="2300"/>
                  </a:lnTo>
                  <a:lnTo>
                    <a:pt x="1643" y="2338"/>
                  </a:lnTo>
                  <a:lnTo>
                    <a:pt x="1561" y="2371"/>
                  </a:lnTo>
                  <a:lnTo>
                    <a:pt x="1475" y="2397"/>
                  </a:lnTo>
                  <a:lnTo>
                    <a:pt x="1388" y="2418"/>
                  </a:lnTo>
                  <a:lnTo>
                    <a:pt x="1298" y="2432"/>
                  </a:lnTo>
                  <a:lnTo>
                    <a:pt x="1303" y="2364"/>
                  </a:lnTo>
                  <a:lnTo>
                    <a:pt x="1305" y="2294"/>
                  </a:lnTo>
                  <a:lnTo>
                    <a:pt x="1302" y="2204"/>
                  </a:lnTo>
                  <a:lnTo>
                    <a:pt x="1294" y="2116"/>
                  </a:lnTo>
                  <a:lnTo>
                    <a:pt x="1369" y="2100"/>
                  </a:lnTo>
                  <a:lnTo>
                    <a:pt x="1442" y="2079"/>
                  </a:lnTo>
                  <a:lnTo>
                    <a:pt x="1513" y="2052"/>
                  </a:lnTo>
                  <a:lnTo>
                    <a:pt x="1580" y="2020"/>
                  </a:lnTo>
                  <a:lnTo>
                    <a:pt x="1644" y="1982"/>
                  </a:lnTo>
                  <a:lnTo>
                    <a:pt x="1705" y="1939"/>
                  </a:lnTo>
                  <a:lnTo>
                    <a:pt x="1762" y="1892"/>
                  </a:lnTo>
                  <a:lnTo>
                    <a:pt x="1814" y="1839"/>
                  </a:lnTo>
                  <a:lnTo>
                    <a:pt x="1863" y="1783"/>
                  </a:lnTo>
                  <a:lnTo>
                    <a:pt x="1907" y="1724"/>
                  </a:lnTo>
                  <a:lnTo>
                    <a:pt x="1946" y="1660"/>
                  </a:lnTo>
                  <a:lnTo>
                    <a:pt x="1979" y="1593"/>
                  </a:lnTo>
                  <a:lnTo>
                    <a:pt x="2007" y="1524"/>
                  </a:lnTo>
                  <a:lnTo>
                    <a:pt x="2030" y="1451"/>
                  </a:lnTo>
                  <a:lnTo>
                    <a:pt x="2046" y="1376"/>
                  </a:lnTo>
                  <a:lnTo>
                    <a:pt x="2056" y="1298"/>
                  </a:lnTo>
                  <a:lnTo>
                    <a:pt x="2060" y="1220"/>
                  </a:lnTo>
                  <a:lnTo>
                    <a:pt x="2056" y="1142"/>
                  </a:lnTo>
                  <a:lnTo>
                    <a:pt x="2046" y="1065"/>
                  </a:lnTo>
                  <a:lnTo>
                    <a:pt x="2030" y="992"/>
                  </a:lnTo>
                  <a:lnTo>
                    <a:pt x="2008" y="920"/>
                  </a:lnTo>
                  <a:lnTo>
                    <a:pt x="1981" y="850"/>
                  </a:lnTo>
                  <a:lnTo>
                    <a:pt x="1948" y="784"/>
                  </a:lnTo>
                  <a:lnTo>
                    <a:pt x="1910" y="721"/>
                  </a:lnTo>
                  <a:lnTo>
                    <a:pt x="1867" y="662"/>
                  </a:lnTo>
                  <a:lnTo>
                    <a:pt x="1820" y="606"/>
                  </a:lnTo>
                  <a:lnTo>
                    <a:pt x="1767" y="554"/>
                  </a:lnTo>
                  <a:lnTo>
                    <a:pt x="1711" y="506"/>
                  </a:lnTo>
                  <a:lnTo>
                    <a:pt x="1652" y="464"/>
                  </a:lnTo>
                  <a:lnTo>
                    <a:pt x="1589" y="425"/>
                  </a:lnTo>
                  <a:lnTo>
                    <a:pt x="1523" y="393"/>
                  </a:lnTo>
                  <a:lnTo>
                    <a:pt x="1455" y="364"/>
                  </a:lnTo>
                  <a:lnTo>
                    <a:pt x="1383" y="343"/>
                  </a:lnTo>
                  <a:lnTo>
                    <a:pt x="1308" y="327"/>
                  </a:lnTo>
                  <a:lnTo>
                    <a:pt x="1232" y="317"/>
                  </a:lnTo>
                  <a:lnTo>
                    <a:pt x="1154" y="314"/>
                  </a:lnTo>
                  <a:lnTo>
                    <a:pt x="1073" y="317"/>
                  </a:lnTo>
                  <a:lnTo>
                    <a:pt x="993" y="328"/>
                  </a:lnTo>
                  <a:lnTo>
                    <a:pt x="916" y="346"/>
                  </a:lnTo>
                  <a:lnTo>
                    <a:pt x="841" y="370"/>
                  </a:lnTo>
                  <a:lnTo>
                    <a:pt x="769" y="400"/>
                  </a:lnTo>
                  <a:lnTo>
                    <a:pt x="701" y="436"/>
                  </a:lnTo>
                  <a:lnTo>
                    <a:pt x="637" y="478"/>
                  </a:lnTo>
                  <a:lnTo>
                    <a:pt x="575" y="524"/>
                  </a:lnTo>
                  <a:lnTo>
                    <a:pt x="519" y="576"/>
                  </a:lnTo>
                  <a:lnTo>
                    <a:pt x="467" y="632"/>
                  </a:lnTo>
                  <a:lnTo>
                    <a:pt x="419" y="692"/>
                  </a:lnTo>
                  <a:lnTo>
                    <a:pt x="377" y="757"/>
                  </a:lnTo>
                  <a:lnTo>
                    <a:pt x="340" y="825"/>
                  </a:lnTo>
                  <a:lnTo>
                    <a:pt x="309" y="896"/>
                  </a:lnTo>
                  <a:lnTo>
                    <a:pt x="234" y="873"/>
                  </a:lnTo>
                  <a:lnTo>
                    <a:pt x="157" y="853"/>
                  </a:lnTo>
                  <a:lnTo>
                    <a:pt x="80" y="838"/>
                  </a:lnTo>
                  <a:lnTo>
                    <a:pt x="0" y="826"/>
                  </a:lnTo>
                  <a:lnTo>
                    <a:pt x="32" y="743"/>
                  </a:lnTo>
                  <a:lnTo>
                    <a:pt x="70" y="663"/>
                  </a:lnTo>
                  <a:lnTo>
                    <a:pt x="113" y="586"/>
                  </a:lnTo>
                  <a:lnTo>
                    <a:pt x="162" y="512"/>
                  </a:lnTo>
                  <a:lnTo>
                    <a:pt x="216" y="443"/>
                  </a:lnTo>
                  <a:lnTo>
                    <a:pt x="274" y="377"/>
                  </a:lnTo>
                  <a:lnTo>
                    <a:pt x="337" y="316"/>
                  </a:lnTo>
                  <a:lnTo>
                    <a:pt x="403" y="259"/>
                  </a:lnTo>
                  <a:lnTo>
                    <a:pt x="474" y="208"/>
                  </a:lnTo>
                  <a:lnTo>
                    <a:pt x="549" y="161"/>
                  </a:lnTo>
                  <a:lnTo>
                    <a:pt x="627" y="120"/>
                  </a:lnTo>
                  <a:lnTo>
                    <a:pt x="709" y="84"/>
                  </a:lnTo>
                  <a:lnTo>
                    <a:pt x="792" y="54"/>
                  </a:lnTo>
                  <a:lnTo>
                    <a:pt x="880" y="30"/>
                  </a:lnTo>
                  <a:lnTo>
                    <a:pt x="969" y="13"/>
                  </a:lnTo>
                  <a:lnTo>
                    <a:pt x="1061" y="3"/>
                  </a:lnTo>
                  <a:lnTo>
                    <a:pt x="11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1" name="Freeform 1404"/>
            <p:cNvSpPr>
              <a:spLocks noEditPoints="1"/>
            </p:cNvSpPr>
            <p:nvPr/>
          </p:nvSpPr>
          <p:spPr bwMode="auto">
            <a:xfrm>
              <a:off x="2295326" y="870742"/>
              <a:ext cx="767832" cy="769091"/>
            </a:xfrm>
            <a:custGeom>
              <a:gdLst>
                <a:gd fmla="*/ 1036 w 2439" name="T0"/>
                <a:gd fmla="*/ 724 h 2445" name="T1"/>
                <a:gd fmla="*/ 846 w 2439" name="T2"/>
                <a:gd fmla="*/ 845 h 2445" name="T3"/>
                <a:gd fmla="*/ 724 w 2439" name="T4"/>
                <a:gd fmla="*/ 1034 h 2445" name="T5"/>
                <a:gd fmla="*/ 691 w 2439" name="T6"/>
                <a:gd fmla="*/ 1248 h 2445" name="T7"/>
                <a:gd fmla="*/ 746 w 2439" name="T8"/>
                <a:gd fmla="*/ 1459 h 2445" name="T9"/>
                <a:gd fmla="*/ 887 w 2439" name="T10"/>
                <a:gd fmla="*/ 1636 h 2445" name="T11"/>
                <a:gd fmla="*/ 1085 w 2439" name="T12"/>
                <a:gd fmla="*/ 1736 h 2445" name="T13"/>
                <a:gd fmla="*/ 1301 w 2439" name="T14"/>
                <a:gd fmla="*/ 1748 h 2445" name="T15"/>
                <a:gd fmla="*/ 1506 w 2439" name="T16"/>
                <a:gd fmla="*/ 1671 h 2445" name="T17"/>
                <a:gd fmla="*/ 1667 w 2439" name="T18"/>
                <a:gd fmla="*/ 1511 h 2445" name="T19"/>
                <a:gd fmla="*/ 1745 w 2439" name="T20"/>
                <a:gd fmla="*/ 1306 h 2445" name="T21"/>
                <a:gd fmla="*/ 1734 w 2439" name="T22"/>
                <a:gd fmla="*/ 1089 h 2445" name="T23"/>
                <a:gd fmla="*/ 1636 w 2439" name="T24"/>
                <a:gd fmla="*/ 891 h 2445" name="T25"/>
                <a:gd fmla="*/ 1460 w 2439" name="T26"/>
                <a:gd fmla="*/ 748 h 2445" name="T27"/>
                <a:gd fmla="*/ 1249 w 2439" name="T28"/>
                <a:gd fmla="*/ 692 h 2445" name="T29"/>
                <a:gd fmla="*/ 1327 w 2439" name="T30"/>
                <a:gd fmla="*/ 4 h 2445" name="T31"/>
                <a:gd fmla="*/ 1395 w 2439" name="T32"/>
                <a:gd fmla="*/ 60 h 2445" name="T33"/>
                <a:gd fmla="*/ 1482 w 2439" name="T34"/>
                <a:gd fmla="*/ 280 h 2445" name="T35"/>
                <a:gd fmla="*/ 1771 w 2439" name="T36"/>
                <a:gd fmla="*/ 416 h 2445" name="T37"/>
                <a:gd fmla="*/ 1945 w 2439" name="T38"/>
                <a:gd fmla="*/ 276 h 2445" name="T39"/>
                <a:gd fmla="*/ 2028 w 2439" name="T40"/>
                <a:gd fmla="*/ 305 h 2445" name="T41"/>
                <a:gd fmla="*/ 2171 w 2439" name="T42"/>
                <a:gd fmla="*/ 480 h 2445" name="T43"/>
                <a:gd fmla="*/ 2140 w 2439" name="T44"/>
                <a:gd fmla="*/ 564 h 2445" name="T45"/>
                <a:gd fmla="*/ 2124 w 2439" name="T46"/>
                <a:gd fmla="*/ 853 h 2445" name="T47"/>
                <a:gd fmla="*/ 2337 w 2439" name="T48"/>
                <a:gd fmla="*/ 1043 h 2445" name="T49"/>
                <a:gd fmla="*/ 2417 w 2439" name="T50"/>
                <a:gd fmla="*/ 1082 h 2445" name="T51"/>
                <a:gd fmla="*/ 2439 w 2439" name="T52"/>
                <a:gd fmla="*/ 1307 h 2445" name="T53"/>
                <a:gd fmla="*/ 2400 w 2439" name="T54"/>
                <a:gd fmla="*/ 1387 h 2445" name="T55"/>
                <a:gd fmla="*/ 2179 w 2439" name="T56"/>
                <a:gd fmla="*/ 1409 h 2445" name="T57"/>
                <a:gd fmla="*/ 2095 w 2439" name="T58"/>
                <a:gd fmla="*/ 1660 h 2445" name="T59"/>
                <a:gd fmla="*/ 2151 w 2439" name="T60"/>
                <a:gd fmla="*/ 1905 h 2445" name="T61"/>
                <a:gd fmla="*/ 2160 w 2439" name="T62"/>
                <a:gd fmla="*/ 1993 h 2445" name="T63"/>
                <a:gd fmla="*/ 2004 w 2439" name="T64"/>
                <a:gd fmla="*/ 2160 h 2445" name="T65"/>
                <a:gd fmla="*/ 1917 w 2439" name="T66"/>
                <a:gd fmla="*/ 2169 h 2445" name="T67"/>
                <a:gd fmla="*/ 1712 w 2439" name="T68"/>
                <a:gd fmla="*/ 2072 h 2445" name="T69"/>
                <a:gd fmla="*/ 1465 w 2439" name="T70"/>
                <a:gd fmla="*/ 2175 h 2445" name="T71"/>
                <a:gd fmla="*/ 1388 w 2439" name="T72"/>
                <a:gd fmla="*/ 2388 h 2445" name="T73"/>
                <a:gd fmla="*/ 1320 w 2439" name="T74"/>
                <a:gd fmla="*/ 2442 h 2445" name="T75"/>
                <a:gd fmla="*/ 1092 w 2439" name="T76"/>
                <a:gd fmla="*/ 2433 h 2445" name="T77"/>
                <a:gd fmla="*/ 1037 w 2439" name="T78"/>
                <a:gd fmla="*/ 2365 h 2445" name="T79"/>
                <a:gd fmla="*/ 907 w 2439" name="T80"/>
                <a:gd fmla="*/ 2154 h 2445" name="T81"/>
                <a:gd fmla="*/ 666 w 2439" name="T82"/>
                <a:gd fmla="*/ 2034 h 2445" name="T83"/>
                <a:gd fmla="*/ 496 w 2439" name="T84"/>
                <a:gd fmla="*/ 2169 h 2445" name="T85"/>
                <a:gd fmla="*/ 411 w 2439" name="T86"/>
                <a:gd fmla="*/ 2139 h 2445" name="T87"/>
                <a:gd fmla="*/ 269 w 2439" name="T88"/>
                <a:gd fmla="*/ 1964 h 2445" name="T89"/>
                <a:gd fmla="*/ 299 w 2439" name="T90"/>
                <a:gd fmla="*/ 1880 h 2445" name="T91"/>
                <a:gd fmla="*/ 311 w 2439" name="T92"/>
                <a:gd fmla="*/ 1595 h 2445" name="T93"/>
                <a:gd fmla="*/ 103 w 2439" name="T94"/>
                <a:gd fmla="*/ 1402 h 2445" name="T95"/>
                <a:gd fmla="*/ 23 w 2439" name="T96"/>
                <a:gd fmla="*/ 1363 h 2445" name="T97"/>
                <a:gd fmla="*/ 1 w 2439" name="T98"/>
                <a:gd fmla="*/ 1139 h 2445" name="T99"/>
                <a:gd fmla="*/ 40 w 2439" name="T100"/>
                <a:gd fmla="*/ 1059 h 2445" name="T101"/>
                <a:gd fmla="*/ 257 w 2439" name="T102"/>
                <a:gd fmla="*/ 1037 h 2445" name="T103"/>
                <a:gd fmla="*/ 343 w 2439" name="T104"/>
                <a:gd fmla="*/ 786 h 2445" name="T105"/>
                <a:gd fmla="*/ 289 w 2439" name="T106"/>
                <a:gd fmla="*/ 541 h 2445" name="T107"/>
                <a:gd fmla="*/ 280 w 2439" name="T108"/>
                <a:gd fmla="*/ 453 h 2445" name="T109"/>
                <a:gd fmla="*/ 436 w 2439" name="T110"/>
                <a:gd fmla="*/ 286 h 2445" name="T111"/>
                <a:gd fmla="*/ 523 w 2439" name="T112"/>
                <a:gd fmla="*/ 276 h 2445" name="T113"/>
                <a:gd fmla="*/ 730 w 2439" name="T114"/>
                <a:gd fmla="*/ 374 h 2445" name="T115"/>
                <a:gd fmla="*/ 976 w 2439" name="T116"/>
                <a:gd fmla="*/ 275 h 2445" name="T117"/>
                <a:gd fmla="*/ 1052 w 2439" name="T118"/>
                <a:gd fmla="*/ 58 h 2445" name="T119"/>
                <a:gd fmla="*/ 1121 w 2439" name="T120"/>
                <a:gd fmla="*/ 4 h 244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2445" w="2439">
                  <a:moveTo>
                    <a:pt x="1195" y="691"/>
                  </a:moveTo>
                  <a:lnTo>
                    <a:pt x="1141" y="696"/>
                  </a:lnTo>
                  <a:lnTo>
                    <a:pt x="1088" y="708"/>
                  </a:lnTo>
                  <a:lnTo>
                    <a:pt x="1036" y="724"/>
                  </a:lnTo>
                  <a:lnTo>
                    <a:pt x="984" y="746"/>
                  </a:lnTo>
                  <a:lnTo>
                    <a:pt x="936" y="773"/>
                  </a:lnTo>
                  <a:lnTo>
                    <a:pt x="889" y="806"/>
                  </a:lnTo>
                  <a:lnTo>
                    <a:pt x="846" y="845"/>
                  </a:lnTo>
                  <a:lnTo>
                    <a:pt x="807" y="889"/>
                  </a:lnTo>
                  <a:lnTo>
                    <a:pt x="774" y="934"/>
                  </a:lnTo>
                  <a:lnTo>
                    <a:pt x="747" y="982"/>
                  </a:lnTo>
                  <a:lnTo>
                    <a:pt x="724" y="1034"/>
                  </a:lnTo>
                  <a:lnTo>
                    <a:pt x="708" y="1085"/>
                  </a:lnTo>
                  <a:lnTo>
                    <a:pt x="697" y="1139"/>
                  </a:lnTo>
                  <a:lnTo>
                    <a:pt x="691" y="1194"/>
                  </a:lnTo>
                  <a:lnTo>
                    <a:pt x="691" y="1248"/>
                  </a:lnTo>
                  <a:lnTo>
                    <a:pt x="695" y="1302"/>
                  </a:lnTo>
                  <a:lnTo>
                    <a:pt x="707" y="1355"/>
                  </a:lnTo>
                  <a:lnTo>
                    <a:pt x="723" y="1408"/>
                  </a:lnTo>
                  <a:lnTo>
                    <a:pt x="746" y="1459"/>
                  </a:lnTo>
                  <a:lnTo>
                    <a:pt x="773" y="1507"/>
                  </a:lnTo>
                  <a:lnTo>
                    <a:pt x="806" y="1554"/>
                  </a:lnTo>
                  <a:lnTo>
                    <a:pt x="844" y="1597"/>
                  </a:lnTo>
                  <a:lnTo>
                    <a:pt x="887" y="1636"/>
                  </a:lnTo>
                  <a:lnTo>
                    <a:pt x="933" y="1669"/>
                  </a:lnTo>
                  <a:lnTo>
                    <a:pt x="982" y="1697"/>
                  </a:lnTo>
                  <a:lnTo>
                    <a:pt x="1032" y="1720"/>
                  </a:lnTo>
                  <a:lnTo>
                    <a:pt x="1085" y="1736"/>
                  </a:lnTo>
                  <a:lnTo>
                    <a:pt x="1137" y="1747"/>
                  </a:lnTo>
                  <a:lnTo>
                    <a:pt x="1192" y="1753"/>
                  </a:lnTo>
                  <a:lnTo>
                    <a:pt x="1246" y="1753"/>
                  </a:lnTo>
                  <a:lnTo>
                    <a:pt x="1301" y="1748"/>
                  </a:lnTo>
                  <a:lnTo>
                    <a:pt x="1354" y="1737"/>
                  </a:lnTo>
                  <a:lnTo>
                    <a:pt x="1407" y="1721"/>
                  </a:lnTo>
                  <a:lnTo>
                    <a:pt x="1457" y="1698"/>
                  </a:lnTo>
                  <a:lnTo>
                    <a:pt x="1506" y="1671"/>
                  </a:lnTo>
                  <a:lnTo>
                    <a:pt x="1552" y="1637"/>
                  </a:lnTo>
                  <a:lnTo>
                    <a:pt x="1595" y="1600"/>
                  </a:lnTo>
                  <a:lnTo>
                    <a:pt x="1634" y="1556"/>
                  </a:lnTo>
                  <a:lnTo>
                    <a:pt x="1667" y="1511"/>
                  </a:lnTo>
                  <a:lnTo>
                    <a:pt x="1694" y="1461"/>
                  </a:lnTo>
                  <a:lnTo>
                    <a:pt x="1717" y="1411"/>
                  </a:lnTo>
                  <a:lnTo>
                    <a:pt x="1733" y="1358"/>
                  </a:lnTo>
                  <a:lnTo>
                    <a:pt x="1745" y="1306"/>
                  </a:lnTo>
                  <a:lnTo>
                    <a:pt x="1750" y="1251"/>
                  </a:lnTo>
                  <a:lnTo>
                    <a:pt x="1750" y="1197"/>
                  </a:lnTo>
                  <a:lnTo>
                    <a:pt x="1746" y="1142"/>
                  </a:lnTo>
                  <a:lnTo>
                    <a:pt x="1734" y="1089"/>
                  </a:lnTo>
                  <a:lnTo>
                    <a:pt x="1718" y="1037"/>
                  </a:lnTo>
                  <a:lnTo>
                    <a:pt x="1697" y="986"/>
                  </a:lnTo>
                  <a:lnTo>
                    <a:pt x="1669" y="937"/>
                  </a:lnTo>
                  <a:lnTo>
                    <a:pt x="1636" y="891"/>
                  </a:lnTo>
                  <a:lnTo>
                    <a:pt x="1597" y="847"/>
                  </a:lnTo>
                  <a:lnTo>
                    <a:pt x="1554" y="808"/>
                  </a:lnTo>
                  <a:lnTo>
                    <a:pt x="1508" y="775"/>
                  </a:lnTo>
                  <a:lnTo>
                    <a:pt x="1460" y="748"/>
                  </a:lnTo>
                  <a:lnTo>
                    <a:pt x="1409" y="725"/>
                  </a:lnTo>
                  <a:lnTo>
                    <a:pt x="1358" y="708"/>
                  </a:lnTo>
                  <a:lnTo>
                    <a:pt x="1304" y="698"/>
                  </a:lnTo>
                  <a:lnTo>
                    <a:pt x="1249" y="692"/>
                  </a:lnTo>
                  <a:lnTo>
                    <a:pt x="1195" y="691"/>
                  </a:lnTo>
                  <a:close/>
                  <a:moveTo>
                    <a:pt x="1145" y="0"/>
                  </a:moveTo>
                  <a:lnTo>
                    <a:pt x="1304" y="1"/>
                  </a:lnTo>
                  <a:lnTo>
                    <a:pt x="1327" y="4"/>
                  </a:lnTo>
                  <a:lnTo>
                    <a:pt x="1348" y="12"/>
                  </a:lnTo>
                  <a:lnTo>
                    <a:pt x="1368" y="24"/>
                  </a:lnTo>
                  <a:lnTo>
                    <a:pt x="1384" y="40"/>
                  </a:lnTo>
                  <a:lnTo>
                    <a:pt x="1395" y="60"/>
                  </a:lnTo>
                  <a:lnTo>
                    <a:pt x="1403" y="81"/>
                  </a:lnTo>
                  <a:lnTo>
                    <a:pt x="1407" y="105"/>
                  </a:lnTo>
                  <a:lnTo>
                    <a:pt x="1406" y="262"/>
                  </a:lnTo>
                  <a:lnTo>
                    <a:pt x="1482" y="280"/>
                  </a:lnTo>
                  <a:lnTo>
                    <a:pt x="1557" y="305"/>
                  </a:lnTo>
                  <a:lnTo>
                    <a:pt x="1631" y="336"/>
                  </a:lnTo>
                  <a:lnTo>
                    <a:pt x="1702" y="373"/>
                  </a:lnTo>
                  <a:lnTo>
                    <a:pt x="1771" y="416"/>
                  </a:lnTo>
                  <a:lnTo>
                    <a:pt x="1883" y="304"/>
                  </a:lnTo>
                  <a:lnTo>
                    <a:pt x="1901" y="291"/>
                  </a:lnTo>
                  <a:lnTo>
                    <a:pt x="1922" y="280"/>
                  </a:lnTo>
                  <a:lnTo>
                    <a:pt x="1945" y="276"/>
                  </a:lnTo>
                  <a:lnTo>
                    <a:pt x="1967" y="276"/>
                  </a:lnTo>
                  <a:lnTo>
                    <a:pt x="1989" y="280"/>
                  </a:lnTo>
                  <a:lnTo>
                    <a:pt x="2010" y="291"/>
                  </a:lnTo>
                  <a:lnTo>
                    <a:pt x="2028" y="305"/>
                  </a:lnTo>
                  <a:lnTo>
                    <a:pt x="2141" y="419"/>
                  </a:lnTo>
                  <a:lnTo>
                    <a:pt x="2156" y="437"/>
                  </a:lnTo>
                  <a:lnTo>
                    <a:pt x="2165" y="457"/>
                  </a:lnTo>
                  <a:lnTo>
                    <a:pt x="2171" y="480"/>
                  </a:lnTo>
                  <a:lnTo>
                    <a:pt x="2169" y="502"/>
                  </a:lnTo>
                  <a:lnTo>
                    <a:pt x="2165" y="525"/>
                  </a:lnTo>
                  <a:lnTo>
                    <a:pt x="2155" y="546"/>
                  </a:lnTo>
                  <a:lnTo>
                    <a:pt x="2140" y="564"/>
                  </a:lnTo>
                  <a:lnTo>
                    <a:pt x="2028" y="676"/>
                  </a:lnTo>
                  <a:lnTo>
                    <a:pt x="2064" y="733"/>
                  </a:lnTo>
                  <a:lnTo>
                    <a:pt x="2096" y="791"/>
                  </a:lnTo>
                  <a:lnTo>
                    <a:pt x="2124" y="853"/>
                  </a:lnTo>
                  <a:lnTo>
                    <a:pt x="2147" y="915"/>
                  </a:lnTo>
                  <a:lnTo>
                    <a:pt x="2165" y="978"/>
                  </a:lnTo>
                  <a:lnTo>
                    <a:pt x="2180" y="1042"/>
                  </a:lnTo>
                  <a:lnTo>
                    <a:pt x="2337" y="1043"/>
                  </a:lnTo>
                  <a:lnTo>
                    <a:pt x="2360" y="1045"/>
                  </a:lnTo>
                  <a:lnTo>
                    <a:pt x="2382" y="1053"/>
                  </a:lnTo>
                  <a:lnTo>
                    <a:pt x="2401" y="1066"/>
                  </a:lnTo>
                  <a:lnTo>
                    <a:pt x="2417" y="1082"/>
                  </a:lnTo>
                  <a:lnTo>
                    <a:pt x="2430" y="1101"/>
                  </a:lnTo>
                  <a:lnTo>
                    <a:pt x="2437" y="1123"/>
                  </a:lnTo>
                  <a:lnTo>
                    <a:pt x="2439" y="1148"/>
                  </a:lnTo>
                  <a:lnTo>
                    <a:pt x="2439" y="1307"/>
                  </a:lnTo>
                  <a:lnTo>
                    <a:pt x="2435" y="1331"/>
                  </a:lnTo>
                  <a:lnTo>
                    <a:pt x="2428" y="1352"/>
                  </a:lnTo>
                  <a:lnTo>
                    <a:pt x="2416" y="1371"/>
                  </a:lnTo>
                  <a:lnTo>
                    <a:pt x="2400" y="1387"/>
                  </a:lnTo>
                  <a:lnTo>
                    <a:pt x="2381" y="1400"/>
                  </a:lnTo>
                  <a:lnTo>
                    <a:pt x="2359" y="1406"/>
                  </a:lnTo>
                  <a:lnTo>
                    <a:pt x="2335" y="1410"/>
                  </a:lnTo>
                  <a:lnTo>
                    <a:pt x="2179" y="1409"/>
                  </a:lnTo>
                  <a:lnTo>
                    <a:pt x="2165" y="1473"/>
                  </a:lnTo>
                  <a:lnTo>
                    <a:pt x="2145" y="1537"/>
                  </a:lnTo>
                  <a:lnTo>
                    <a:pt x="2123" y="1600"/>
                  </a:lnTo>
                  <a:lnTo>
                    <a:pt x="2095" y="1660"/>
                  </a:lnTo>
                  <a:lnTo>
                    <a:pt x="2063" y="1720"/>
                  </a:lnTo>
                  <a:lnTo>
                    <a:pt x="2027" y="1777"/>
                  </a:lnTo>
                  <a:lnTo>
                    <a:pt x="2136" y="1887"/>
                  </a:lnTo>
                  <a:lnTo>
                    <a:pt x="2151" y="1905"/>
                  </a:lnTo>
                  <a:lnTo>
                    <a:pt x="2160" y="1926"/>
                  </a:lnTo>
                  <a:lnTo>
                    <a:pt x="2165" y="1948"/>
                  </a:lnTo>
                  <a:lnTo>
                    <a:pt x="2165" y="1971"/>
                  </a:lnTo>
                  <a:lnTo>
                    <a:pt x="2160" y="1993"/>
                  </a:lnTo>
                  <a:lnTo>
                    <a:pt x="2150" y="2014"/>
                  </a:lnTo>
                  <a:lnTo>
                    <a:pt x="2135" y="2033"/>
                  </a:lnTo>
                  <a:lnTo>
                    <a:pt x="2023" y="2145"/>
                  </a:lnTo>
                  <a:lnTo>
                    <a:pt x="2004" y="2160"/>
                  </a:lnTo>
                  <a:lnTo>
                    <a:pt x="1983" y="2169"/>
                  </a:lnTo>
                  <a:lnTo>
                    <a:pt x="1962" y="2175"/>
                  </a:lnTo>
                  <a:lnTo>
                    <a:pt x="1939" y="2174"/>
                  </a:lnTo>
                  <a:lnTo>
                    <a:pt x="1917" y="2169"/>
                  </a:lnTo>
                  <a:lnTo>
                    <a:pt x="1895" y="2159"/>
                  </a:lnTo>
                  <a:lnTo>
                    <a:pt x="1877" y="2144"/>
                  </a:lnTo>
                  <a:lnTo>
                    <a:pt x="1770" y="2035"/>
                  </a:lnTo>
                  <a:lnTo>
                    <a:pt x="1712" y="2072"/>
                  </a:lnTo>
                  <a:lnTo>
                    <a:pt x="1652" y="2105"/>
                  </a:lnTo>
                  <a:lnTo>
                    <a:pt x="1591" y="2133"/>
                  </a:lnTo>
                  <a:lnTo>
                    <a:pt x="1529" y="2155"/>
                  </a:lnTo>
                  <a:lnTo>
                    <a:pt x="1465" y="2175"/>
                  </a:lnTo>
                  <a:lnTo>
                    <a:pt x="1400" y="2190"/>
                  </a:lnTo>
                  <a:lnTo>
                    <a:pt x="1399" y="2342"/>
                  </a:lnTo>
                  <a:lnTo>
                    <a:pt x="1396" y="2366"/>
                  </a:lnTo>
                  <a:lnTo>
                    <a:pt x="1388" y="2388"/>
                  </a:lnTo>
                  <a:lnTo>
                    <a:pt x="1377" y="2407"/>
                  </a:lnTo>
                  <a:lnTo>
                    <a:pt x="1361" y="2422"/>
                  </a:lnTo>
                  <a:lnTo>
                    <a:pt x="1342" y="2434"/>
                  </a:lnTo>
                  <a:lnTo>
                    <a:pt x="1320" y="2442"/>
                  </a:lnTo>
                  <a:lnTo>
                    <a:pt x="1296" y="2445"/>
                  </a:lnTo>
                  <a:lnTo>
                    <a:pt x="1137" y="2444"/>
                  </a:lnTo>
                  <a:lnTo>
                    <a:pt x="1113" y="2441"/>
                  </a:lnTo>
                  <a:lnTo>
                    <a:pt x="1092" y="2433"/>
                  </a:lnTo>
                  <a:lnTo>
                    <a:pt x="1073" y="2422"/>
                  </a:lnTo>
                  <a:lnTo>
                    <a:pt x="1057" y="2405"/>
                  </a:lnTo>
                  <a:lnTo>
                    <a:pt x="1045" y="2386"/>
                  </a:lnTo>
                  <a:lnTo>
                    <a:pt x="1037" y="2365"/>
                  </a:lnTo>
                  <a:lnTo>
                    <a:pt x="1034" y="2341"/>
                  </a:lnTo>
                  <a:lnTo>
                    <a:pt x="1036" y="2189"/>
                  </a:lnTo>
                  <a:lnTo>
                    <a:pt x="971" y="2174"/>
                  </a:lnTo>
                  <a:lnTo>
                    <a:pt x="907" y="2154"/>
                  </a:lnTo>
                  <a:lnTo>
                    <a:pt x="844" y="2131"/>
                  </a:lnTo>
                  <a:lnTo>
                    <a:pt x="782" y="2103"/>
                  </a:lnTo>
                  <a:lnTo>
                    <a:pt x="723" y="2071"/>
                  </a:lnTo>
                  <a:lnTo>
                    <a:pt x="666" y="2034"/>
                  </a:lnTo>
                  <a:lnTo>
                    <a:pt x="557" y="2139"/>
                  </a:lnTo>
                  <a:lnTo>
                    <a:pt x="538" y="2154"/>
                  </a:lnTo>
                  <a:lnTo>
                    <a:pt x="517" y="2163"/>
                  </a:lnTo>
                  <a:lnTo>
                    <a:pt x="496" y="2169"/>
                  </a:lnTo>
                  <a:lnTo>
                    <a:pt x="473" y="2169"/>
                  </a:lnTo>
                  <a:lnTo>
                    <a:pt x="450" y="2163"/>
                  </a:lnTo>
                  <a:lnTo>
                    <a:pt x="429" y="2154"/>
                  </a:lnTo>
                  <a:lnTo>
                    <a:pt x="411" y="2139"/>
                  </a:lnTo>
                  <a:lnTo>
                    <a:pt x="298" y="2026"/>
                  </a:lnTo>
                  <a:lnTo>
                    <a:pt x="283" y="2008"/>
                  </a:lnTo>
                  <a:lnTo>
                    <a:pt x="274" y="1987"/>
                  </a:lnTo>
                  <a:lnTo>
                    <a:pt x="269" y="1964"/>
                  </a:lnTo>
                  <a:lnTo>
                    <a:pt x="269" y="1942"/>
                  </a:lnTo>
                  <a:lnTo>
                    <a:pt x="274" y="1920"/>
                  </a:lnTo>
                  <a:lnTo>
                    <a:pt x="284" y="1899"/>
                  </a:lnTo>
                  <a:lnTo>
                    <a:pt x="299" y="1880"/>
                  </a:lnTo>
                  <a:lnTo>
                    <a:pt x="406" y="1774"/>
                  </a:lnTo>
                  <a:lnTo>
                    <a:pt x="370" y="1716"/>
                  </a:lnTo>
                  <a:lnTo>
                    <a:pt x="338" y="1656"/>
                  </a:lnTo>
                  <a:lnTo>
                    <a:pt x="311" y="1595"/>
                  </a:lnTo>
                  <a:lnTo>
                    <a:pt x="288" y="1531"/>
                  </a:lnTo>
                  <a:lnTo>
                    <a:pt x="268" y="1467"/>
                  </a:lnTo>
                  <a:lnTo>
                    <a:pt x="255" y="1403"/>
                  </a:lnTo>
                  <a:lnTo>
                    <a:pt x="103" y="1402"/>
                  </a:lnTo>
                  <a:lnTo>
                    <a:pt x="79" y="1398"/>
                  </a:lnTo>
                  <a:lnTo>
                    <a:pt x="57" y="1392"/>
                  </a:lnTo>
                  <a:lnTo>
                    <a:pt x="38" y="1379"/>
                  </a:lnTo>
                  <a:lnTo>
                    <a:pt x="23" y="1363"/>
                  </a:lnTo>
                  <a:lnTo>
                    <a:pt x="10" y="1344"/>
                  </a:lnTo>
                  <a:lnTo>
                    <a:pt x="2" y="1322"/>
                  </a:lnTo>
                  <a:lnTo>
                    <a:pt x="0" y="1298"/>
                  </a:lnTo>
                  <a:lnTo>
                    <a:pt x="1" y="1139"/>
                  </a:lnTo>
                  <a:lnTo>
                    <a:pt x="3" y="1116"/>
                  </a:lnTo>
                  <a:lnTo>
                    <a:pt x="11" y="1094"/>
                  </a:lnTo>
                  <a:lnTo>
                    <a:pt x="24" y="1075"/>
                  </a:lnTo>
                  <a:lnTo>
                    <a:pt x="40" y="1059"/>
                  </a:lnTo>
                  <a:lnTo>
                    <a:pt x="58" y="1047"/>
                  </a:lnTo>
                  <a:lnTo>
                    <a:pt x="80" y="1039"/>
                  </a:lnTo>
                  <a:lnTo>
                    <a:pt x="104" y="1037"/>
                  </a:lnTo>
                  <a:lnTo>
                    <a:pt x="257" y="1037"/>
                  </a:lnTo>
                  <a:lnTo>
                    <a:pt x="272" y="973"/>
                  </a:lnTo>
                  <a:lnTo>
                    <a:pt x="291" y="909"/>
                  </a:lnTo>
                  <a:lnTo>
                    <a:pt x="314" y="846"/>
                  </a:lnTo>
                  <a:lnTo>
                    <a:pt x="343" y="786"/>
                  </a:lnTo>
                  <a:lnTo>
                    <a:pt x="375" y="726"/>
                  </a:lnTo>
                  <a:lnTo>
                    <a:pt x="412" y="668"/>
                  </a:lnTo>
                  <a:lnTo>
                    <a:pt x="304" y="559"/>
                  </a:lnTo>
                  <a:lnTo>
                    <a:pt x="289" y="541"/>
                  </a:lnTo>
                  <a:lnTo>
                    <a:pt x="280" y="520"/>
                  </a:lnTo>
                  <a:lnTo>
                    <a:pt x="274" y="497"/>
                  </a:lnTo>
                  <a:lnTo>
                    <a:pt x="275" y="476"/>
                  </a:lnTo>
                  <a:lnTo>
                    <a:pt x="280" y="453"/>
                  </a:lnTo>
                  <a:lnTo>
                    <a:pt x="290" y="432"/>
                  </a:lnTo>
                  <a:lnTo>
                    <a:pt x="305" y="414"/>
                  </a:lnTo>
                  <a:lnTo>
                    <a:pt x="417" y="301"/>
                  </a:lnTo>
                  <a:lnTo>
                    <a:pt x="436" y="286"/>
                  </a:lnTo>
                  <a:lnTo>
                    <a:pt x="457" y="276"/>
                  </a:lnTo>
                  <a:lnTo>
                    <a:pt x="478" y="271"/>
                  </a:lnTo>
                  <a:lnTo>
                    <a:pt x="501" y="271"/>
                  </a:lnTo>
                  <a:lnTo>
                    <a:pt x="523" y="276"/>
                  </a:lnTo>
                  <a:lnTo>
                    <a:pt x="545" y="286"/>
                  </a:lnTo>
                  <a:lnTo>
                    <a:pt x="563" y="301"/>
                  </a:lnTo>
                  <a:lnTo>
                    <a:pt x="673" y="411"/>
                  </a:lnTo>
                  <a:lnTo>
                    <a:pt x="730" y="374"/>
                  </a:lnTo>
                  <a:lnTo>
                    <a:pt x="789" y="343"/>
                  </a:lnTo>
                  <a:lnTo>
                    <a:pt x="851" y="316"/>
                  </a:lnTo>
                  <a:lnTo>
                    <a:pt x="912" y="293"/>
                  </a:lnTo>
                  <a:lnTo>
                    <a:pt x="976" y="275"/>
                  </a:lnTo>
                  <a:lnTo>
                    <a:pt x="1041" y="260"/>
                  </a:lnTo>
                  <a:lnTo>
                    <a:pt x="1041" y="103"/>
                  </a:lnTo>
                  <a:lnTo>
                    <a:pt x="1045" y="80"/>
                  </a:lnTo>
                  <a:lnTo>
                    <a:pt x="1052" y="58"/>
                  </a:lnTo>
                  <a:lnTo>
                    <a:pt x="1064" y="39"/>
                  </a:lnTo>
                  <a:lnTo>
                    <a:pt x="1080" y="23"/>
                  </a:lnTo>
                  <a:lnTo>
                    <a:pt x="1100" y="10"/>
                  </a:lnTo>
                  <a:lnTo>
                    <a:pt x="1121" y="4"/>
                  </a:lnTo>
                  <a:lnTo>
                    <a:pt x="11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52" name="Rectangle 151"/>
          <p:cNvSpPr/>
          <p:nvPr/>
        </p:nvSpPr>
        <p:spPr>
          <a:xfrm>
            <a:off x="1003758" y="4900671"/>
            <a:ext cx="241072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altLang="zh-CN" lang="en-US" noProof="1" spc="225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1.创建强执行力文化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3600074" y="4900671"/>
            <a:ext cx="241072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altLang="zh-CN" lang="en-US" noProof="1" spc="225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2.领导者做好表率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6180986" y="4900671"/>
            <a:ext cx="2410729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altLang="en-US" lang="zh-CN" noProof="1" spc="225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3 .完善制度、简化流程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8778742" y="4900671"/>
            <a:ext cx="2410729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altLang="zh-CN" lang="en-US" noProof="1" spc="225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4.执行力就是要消灭妨碍执行的官僚作风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101265" y="6379028"/>
            <a:ext cx="23844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60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858982" y="175874"/>
            <a:ext cx="2996454" cy="1432470"/>
            <a:chOff x="1244242" y="52503"/>
            <a:chExt cx="2996454" cy="1432470"/>
          </a:xfrm>
        </p:grpSpPr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36" name="矩形 35"/>
            <p:cNvSpPr/>
            <p:nvPr/>
          </p:nvSpPr>
          <p:spPr>
            <a:xfrm>
              <a:off x="1244242" y="576675"/>
              <a:ext cx="2996454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怎样提升执行力</a:t>
              </a:r>
            </a:p>
          </p:txBody>
        </p:sp>
      </p:grpSp>
      <p:pic>
        <p:nvPicPr>
          <p:cNvPr id="37" name="图片 36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2996564889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grpId="0" id="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fill="hold" grpId="0" id="1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9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7"/>
      <p:bldP grpId="0" spid="90"/>
      <p:bldP grpId="0" spid="93"/>
      <p:bldP grpId="0" spid="97"/>
      <p:bldP grpId="0" spid="101"/>
      <p:bldP grpId="0" spid="127"/>
      <p:bldP grpId="0" spid="130"/>
      <p:bldP grpId="0" spid="133"/>
      <p:bldP grpId="0" spid="152"/>
      <p:bldP grpId="0" spid="153"/>
      <p:bldP grpId="0" spid="154"/>
      <p:bldP grpId="0" spid="15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TextBox 33"/>
          <p:cNvSpPr txBox="1"/>
          <p:nvPr/>
        </p:nvSpPr>
        <p:spPr>
          <a:xfrm>
            <a:off x="1101265" y="6379028"/>
            <a:ext cx="23844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60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1143060" y="4092354"/>
            <a:ext cx="197265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1093757" y="4554331"/>
            <a:ext cx="207073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altLang="en-US" lang="zh-CN" noProof="1" spc="225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【案例】 GE高效的执行系统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3782274" y="4092354"/>
            <a:ext cx="197265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3732971" y="4554331"/>
            <a:ext cx="207073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altLang="en-US" lang="zh-CN" noProof="1" spc="225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【案例】联想的流程再造决心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6470791" y="4092354"/>
            <a:ext cx="197265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6421487" y="4554331"/>
            <a:ext cx="207073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altLang="en-US" lang="zh-CN" noProof="1" spc="225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【案例】流程和制度的完善是执行力基础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9103655" y="4092354"/>
            <a:ext cx="197265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9054351" y="4554331"/>
            <a:ext cx="2070730" cy="1192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indent="342900">
              <a:lnSpc>
                <a:spcPct val="129000"/>
              </a:lnSpc>
              <a:spcAft>
                <a:spcPts val="450"/>
              </a:spcAft>
              <a:defRPr/>
            </a:pPr>
            <a:r>
              <a:rPr altLang="en-US" lang="zh-CN" noProof="1" spc="225" sz="1400">
                <a:solidFill>
                  <a:schemeClr val="tx2">
                    <a:lumMod val="7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以制度为行动指南的管理方针，永不草率行事，并且不轻视任何小事。</a:t>
            </a:r>
          </a:p>
        </p:txBody>
      </p:sp>
      <p:sp>
        <p:nvSpPr>
          <p:cNvPr id="2" name="Oval 1"/>
          <p:cNvSpPr/>
          <p:nvPr/>
        </p:nvSpPr>
        <p:spPr>
          <a:xfrm>
            <a:off x="1396968" y="2062042"/>
            <a:ext cx="1457045" cy="145704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143060" y="1788573"/>
            <a:ext cx="1964860" cy="1964860"/>
          </a:xfrm>
          <a:prstGeom prst="ellipse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4043975" y="2062042"/>
            <a:ext cx="1457045" cy="145704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790067" y="1788573"/>
            <a:ext cx="1964860" cy="1964860"/>
          </a:xfrm>
          <a:prstGeom prst="ellipse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6690982" y="2062042"/>
            <a:ext cx="1457045" cy="145704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437074" y="1788573"/>
            <a:ext cx="1964860" cy="1964860"/>
          </a:xfrm>
          <a:prstGeom prst="ellipse">
            <a:avLst/>
          </a:prstGeom>
          <a:noFill/>
          <a:ln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9337989" y="2062042"/>
            <a:ext cx="1457045" cy="145704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charset="-122" panose="02010600030101010101" pitchFamily="2" typeface="宋体"/>
              <a:sym typeface="+mn-lt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9084081" y="1788573"/>
            <a:ext cx="1964860" cy="1964860"/>
          </a:xfrm>
          <a:prstGeom prst="ellipse">
            <a:avLst/>
          </a:prstGeom>
          <a:noFill/>
          <a:ln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50" name="Group 4"/>
          <p:cNvGrpSpPr>
            <a:grpSpLocks noChangeAspect="1"/>
          </p:cNvGrpSpPr>
          <p:nvPr/>
        </p:nvGrpSpPr>
        <p:grpSpPr>
          <a:xfrm>
            <a:off x="9844710" y="2610285"/>
            <a:ext cx="406953" cy="426803"/>
            <a:chOff x="1772" y="251"/>
            <a:chExt cx="205" cy="215"/>
          </a:xfrm>
          <a:solidFill>
            <a:schemeClr val="bg1"/>
          </a:solidFill>
        </p:grpSpPr>
        <p:sp>
          <p:nvSpPr>
            <p:cNvPr id="51" name="Freeform 6"/>
            <p:cNvSpPr/>
            <p:nvPr/>
          </p:nvSpPr>
          <p:spPr bwMode="auto">
            <a:xfrm>
              <a:off x="1772" y="403"/>
              <a:ext cx="49" cy="63"/>
            </a:xfrm>
            <a:custGeom>
              <a:gdLst>
                <a:gd fmla="*/ 146 w 733" name="T0"/>
                <a:gd fmla="*/ 0 h 954" name="T1"/>
                <a:gd fmla="*/ 586 w 733" name="T2"/>
                <a:gd fmla="*/ 0 h 954" name="T3"/>
                <a:gd fmla="*/ 617 w 733" name="T4"/>
                <a:gd fmla="*/ 3 h 954" name="T5"/>
                <a:gd fmla="*/ 644 w 733" name="T6"/>
                <a:gd fmla="*/ 12 h 954" name="T7"/>
                <a:gd fmla="*/ 669 w 733" name="T8"/>
                <a:gd fmla="*/ 25 h 954" name="T9"/>
                <a:gd fmla="*/ 691 w 733" name="T10"/>
                <a:gd fmla="*/ 44 h 954" name="T11"/>
                <a:gd fmla="*/ 708 w 733" name="T12"/>
                <a:gd fmla="*/ 65 h 954" name="T13"/>
                <a:gd fmla="*/ 722 w 733" name="T14"/>
                <a:gd fmla="*/ 90 h 954" name="T15"/>
                <a:gd fmla="*/ 730 w 733" name="T16"/>
                <a:gd fmla="*/ 118 h 954" name="T17"/>
                <a:gd fmla="*/ 733 w 733" name="T18"/>
                <a:gd fmla="*/ 147 h 954" name="T19"/>
                <a:gd fmla="*/ 733 w 733" name="T20"/>
                <a:gd fmla="*/ 807 h 954" name="T21"/>
                <a:gd fmla="*/ 730 w 733" name="T22"/>
                <a:gd fmla="*/ 836 h 954" name="T23"/>
                <a:gd fmla="*/ 722 w 733" name="T24"/>
                <a:gd fmla="*/ 864 h 954" name="T25"/>
                <a:gd fmla="*/ 708 w 733" name="T26"/>
                <a:gd fmla="*/ 889 h 954" name="T27"/>
                <a:gd fmla="*/ 691 w 733" name="T28"/>
                <a:gd fmla="*/ 910 h 954" name="T29"/>
                <a:gd fmla="*/ 669 w 733" name="T30"/>
                <a:gd fmla="*/ 929 h 954" name="T31"/>
                <a:gd fmla="*/ 644 w 733" name="T32"/>
                <a:gd fmla="*/ 942 h 954" name="T33"/>
                <a:gd fmla="*/ 617 w 733" name="T34"/>
                <a:gd fmla="*/ 951 h 954" name="T35"/>
                <a:gd fmla="*/ 586 w 733" name="T36"/>
                <a:gd fmla="*/ 954 h 954" name="T37"/>
                <a:gd fmla="*/ 146 w 733" name="T38"/>
                <a:gd fmla="*/ 954 h 954" name="T39"/>
                <a:gd fmla="*/ 117 w 733" name="T40"/>
                <a:gd fmla="*/ 951 h 954" name="T41"/>
                <a:gd fmla="*/ 89 w 733" name="T42"/>
                <a:gd fmla="*/ 942 h 954" name="T43"/>
                <a:gd fmla="*/ 65 w 733" name="T44"/>
                <a:gd fmla="*/ 929 h 954" name="T45"/>
                <a:gd fmla="*/ 43 w 733" name="T46"/>
                <a:gd fmla="*/ 910 h 954" name="T47"/>
                <a:gd fmla="*/ 25 w 733" name="T48"/>
                <a:gd fmla="*/ 889 h 954" name="T49"/>
                <a:gd fmla="*/ 11 w 733" name="T50"/>
                <a:gd fmla="*/ 864 h 954" name="T51"/>
                <a:gd fmla="*/ 3 w 733" name="T52"/>
                <a:gd fmla="*/ 836 h 954" name="T53"/>
                <a:gd fmla="*/ 0 w 733" name="T54"/>
                <a:gd fmla="*/ 807 h 954" name="T55"/>
                <a:gd fmla="*/ 0 w 733" name="T56"/>
                <a:gd fmla="*/ 147 h 954" name="T57"/>
                <a:gd fmla="*/ 3 w 733" name="T58"/>
                <a:gd fmla="*/ 118 h 954" name="T59"/>
                <a:gd fmla="*/ 11 w 733" name="T60"/>
                <a:gd fmla="*/ 90 h 954" name="T61"/>
                <a:gd fmla="*/ 25 w 733" name="T62"/>
                <a:gd fmla="*/ 65 h 954" name="T63"/>
                <a:gd fmla="*/ 43 w 733" name="T64"/>
                <a:gd fmla="*/ 44 h 954" name="T65"/>
                <a:gd fmla="*/ 65 w 733" name="T66"/>
                <a:gd fmla="*/ 25 h 954" name="T67"/>
                <a:gd fmla="*/ 89 w 733" name="T68"/>
                <a:gd fmla="*/ 12 h 954" name="T69"/>
                <a:gd fmla="*/ 117 w 733" name="T70"/>
                <a:gd fmla="*/ 3 h 954" name="T71"/>
                <a:gd fmla="*/ 146 w 733" name="T72"/>
                <a:gd fmla="*/ 0 h 954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954" w="733">
                  <a:moveTo>
                    <a:pt x="146" y="0"/>
                  </a:moveTo>
                  <a:lnTo>
                    <a:pt x="586" y="0"/>
                  </a:lnTo>
                  <a:lnTo>
                    <a:pt x="617" y="3"/>
                  </a:lnTo>
                  <a:lnTo>
                    <a:pt x="644" y="12"/>
                  </a:lnTo>
                  <a:lnTo>
                    <a:pt x="669" y="25"/>
                  </a:lnTo>
                  <a:lnTo>
                    <a:pt x="691" y="44"/>
                  </a:lnTo>
                  <a:lnTo>
                    <a:pt x="708" y="65"/>
                  </a:lnTo>
                  <a:lnTo>
                    <a:pt x="722" y="90"/>
                  </a:lnTo>
                  <a:lnTo>
                    <a:pt x="730" y="118"/>
                  </a:lnTo>
                  <a:lnTo>
                    <a:pt x="733" y="147"/>
                  </a:lnTo>
                  <a:lnTo>
                    <a:pt x="733" y="807"/>
                  </a:lnTo>
                  <a:lnTo>
                    <a:pt x="730" y="836"/>
                  </a:lnTo>
                  <a:lnTo>
                    <a:pt x="722" y="864"/>
                  </a:lnTo>
                  <a:lnTo>
                    <a:pt x="708" y="889"/>
                  </a:lnTo>
                  <a:lnTo>
                    <a:pt x="691" y="910"/>
                  </a:lnTo>
                  <a:lnTo>
                    <a:pt x="669" y="929"/>
                  </a:lnTo>
                  <a:lnTo>
                    <a:pt x="644" y="942"/>
                  </a:lnTo>
                  <a:lnTo>
                    <a:pt x="617" y="951"/>
                  </a:lnTo>
                  <a:lnTo>
                    <a:pt x="586" y="954"/>
                  </a:lnTo>
                  <a:lnTo>
                    <a:pt x="146" y="954"/>
                  </a:lnTo>
                  <a:lnTo>
                    <a:pt x="117" y="951"/>
                  </a:lnTo>
                  <a:lnTo>
                    <a:pt x="89" y="942"/>
                  </a:lnTo>
                  <a:lnTo>
                    <a:pt x="65" y="929"/>
                  </a:lnTo>
                  <a:lnTo>
                    <a:pt x="43" y="910"/>
                  </a:lnTo>
                  <a:lnTo>
                    <a:pt x="25" y="889"/>
                  </a:lnTo>
                  <a:lnTo>
                    <a:pt x="11" y="864"/>
                  </a:lnTo>
                  <a:lnTo>
                    <a:pt x="3" y="836"/>
                  </a:lnTo>
                  <a:lnTo>
                    <a:pt x="0" y="807"/>
                  </a:lnTo>
                  <a:lnTo>
                    <a:pt x="0" y="147"/>
                  </a:lnTo>
                  <a:lnTo>
                    <a:pt x="3" y="118"/>
                  </a:lnTo>
                  <a:lnTo>
                    <a:pt x="11" y="90"/>
                  </a:lnTo>
                  <a:lnTo>
                    <a:pt x="25" y="65"/>
                  </a:lnTo>
                  <a:lnTo>
                    <a:pt x="43" y="44"/>
                  </a:lnTo>
                  <a:lnTo>
                    <a:pt x="65" y="25"/>
                  </a:lnTo>
                  <a:lnTo>
                    <a:pt x="89" y="12"/>
                  </a:lnTo>
                  <a:lnTo>
                    <a:pt x="117" y="3"/>
                  </a:lnTo>
                  <a:lnTo>
                    <a:pt x="1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2" name="Freeform 7"/>
            <p:cNvSpPr/>
            <p:nvPr/>
          </p:nvSpPr>
          <p:spPr bwMode="auto">
            <a:xfrm>
              <a:off x="1848" y="369"/>
              <a:ext cx="49" cy="97"/>
            </a:xfrm>
            <a:custGeom>
              <a:gdLst>
                <a:gd fmla="*/ 147 w 734" name="T0"/>
                <a:gd fmla="*/ 0 h 1467" name="T1"/>
                <a:gd fmla="*/ 588 w 734" name="T2"/>
                <a:gd fmla="*/ 0 h 1467" name="T3"/>
                <a:gd fmla="*/ 617 w 734" name="T4"/>
                <a:gd fmla="*/ 3 h 1467" name="T5"/>
                <a:gd fmla="*/ 644 w 734" name="T6"/>
                <a:gd fmla="*/ 12 h 1467" name="T7"/>
                <a:gd fmla="*/ 670 w 734" name="T8"/>
                <a:gd fmla="*/ 25 h 1467" name="T9"/>
                <a:gd fmla="*/ 691 w 734" name="T10"/>
                <a:gd fmla="*/ 44 h 1467" name="T11"/>
                <a:gd fmla="*/ 709 w 734" name="T12"/>
                <a:gd fmla="*/ 65 h 1467" name="T13"/>
                <a:gd fmla="*/ 722 w 734" name="T14"/>
                <a:gd fmla="*/ 90 h 1467" name="T15"/>
                <a:gd fmla="*/ 731 w 734" name="T16"/>
                <a:gd fmla="*/ 118 h 1467" name="T17"/>
                <a:gd fmla="*/ 734 w 734" name="T18"/>
                <a:gd fmla="*/ 147 h 1467" name="T19"/>
                <a:gd fmla="*/ 734 w 734" name="T20"/>
                <a:gd fmla="*/ 1320 h 1467" name="T21"/>
                <a:gd fmla="*/ 731 w 734" name="T22"/>
                <a:gd fmla="*/ 1349 h 1467" name="T23"/>
                <a:gd fmla="*/ 722 w 734" name="T24"/>
                <a:gd fmla="*/ 1377 h 1467" name="T25"/>
                <a:gd fmla="*/ 709 w 734" name="T26"/>
                <a:gd fmla="*/ 1402 h 1467" name="T27"/>
                <a:gd fmla="*/ 691 w 734" name="T28"/>
                <a:gd fmla="*/ 1423 h 1467" name="T29"/>
                <a:gd fmla="*/ 670 w 734" name="T30"/>
                <a:gd fmla="*/ 1442 h 1467" name="T31"/>
                <a:gd fmla="*/ 644 w 734" name="T32"/>
                <a:gd fmla="*/ 1455 h 1467" name="T33"/>
                <a:gd fmla="*/ 617 w 734" name="T34"/>
                <a:gd fmla="*/ 1464 h 1467" name="T35"/>
                <a:gd fmla="*/ 588 w 734" name="T36"/>
                <a:gd fmla="*/ 1467 h 1467" name="T37"/>
                <a:gd fmla="*/ 147 w 734" name="T38"/>
                <a:gd fmla="*/ 1467 h 1467" name="T39"/>
                <a:gd fmla="*/ 118 w 734" name="T40"/>
                <a:gd fmla="*/ 1464 h 1467" name="T41"/>
                <a:gd fmla="*/ 90 w 734" name="T42"/>
                <a:gd fmla="*/ 1455 h 1467" name="T43"/>
                <a:gd fmla="*/ 65 w 734" name="T44"/>
                <a:gd fmla="*/ 1442 h 1467" name="T45"/>
                <a:gd fmla="*/ 44 w 734" name="T46"/>
                <a:gd fmla="*/ 1423 h 1467" name="T47"/>
                <a:gd fmla="*/ 26 w 734" name="T48"/>
                <a:gd fmla="*/ 1402 h 1467" name="T49"/>
                <a:gd fmla="*/ 12 w 734" name="T50"/>
                <a:gd fmla="*/ 1377 h 1467" name="T51"/>
                <a:gd fmla="*/ 3 w 734" name="T52"/>
                <a:gd fmla="*/ 1349 h 1467" name="T53"/>
                <a:gd fmla="*/ 0 w 734" name="T54"/>
                <a:gd fmla="*/ 1320 h 1467" name="T55"/>
                <a:gd fmla="*/ 0 w 734" name="T56"/>
                <a:gd fmla="*/ 147 h 1467" name="T57"/>
                <a:gd fmla="*/ 3 w 734" name="T58"/>
                <a:gd fmla="*/ 118 h 1467" name="T59"/>
                <a:gd fmla="*/ 12 w 734" name="T60"/>
                <a:gd fmla="*/ 90 h 1467" name="T61"/>
                <a:gd fmla="*/ 26 w 734" name="T62"/>
                <a:gd fmla="*/ 65 h 1467" name="T63"/>
                <a:gd fmla="*/ 44 w 734" name="T64"/>
                <a:gd fmla="*/ 44 h 1467" name="T65"/>
                <a:gd fmla="*/ 65 w 734" name="T66"/>
                <a:gd fmla="*/ 25 h 1467" name="T67"/>
                <a:gd fmla="*/ 90 w 734" name="T68"/>
                <a:gd fmla="*/ 12 h 1467" name="T69"/>
                <a:gd fmla="*/ 118 w 734" name="T70"/>
                <a:gd fmla="*/ 3 h 1467" name="T71"/>
                <a:gd fmla="*/ 147 w 734" name="T72"/>
                <a:gd fmla="*/ 0 h 146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1467" w="734">
                  <a:moveTo>
                    <a:pt x="147" y="0"/>
                  </a:moveTo>
                  <a:lnTo>
                    <a:pt x="588" y="0"/>
                  </a:lnTo>
                  <a:lnTo>
                    <a:pt x="617" y="3"/>
                  </a:lnTo>
                  <a:lnTo>
                    <a:pt x="644" y="12"/>
                  </a:lnTo>
                  <a:lnTo>
                    <a:pt x="670" y="25"/>
                  </a:lnTo>
                  <a:lnTo>
                    <a:pt x="691" y="44"/>
                  </a:lnTo>
                  <a:lnTo>
                    <a:pt x="709" y="65"/>
                  </a:lnTo>
                  <a:lnTo>
                    <a:pt x="722" y="90"/>
                  </a:lnTo>
                  <a:lnTo>
                    <a:pt x="731" y="118"/>
                  </a:lnTo>
                  <a:lnTo>
                    <a:pt x="734" y="147"/>
                  </a:lnTo>
                  <a:lnTo>
                    <a:pt x="734" y="1320"/>
                  </a:lnTo>
                  <a:lnTo>
                    <a:pt x="731" y="1349"/>
                  </a:lnTo>
                  <a:lnTo>
                    <a:pt x="722" y="1377"/>
                  </a:lnTo>
                  <a:lnTo>
                    <a:pt x="709" y="1402"/>
                  </a:lnTo>
                  <a:lnTo>
                    <a:pt x="691" y="1423"/>
                  </a:lnTo>
                  <a:lnTo>
                    <a:pt x="670" y="1442"/>
                  </a:lnTo>
                  <a:lnTo>
                    <a:pt x="644" y="1455"/>
                  </a:lnTo>
                  <a:lnTo>
                    <a:pt x="617" y="1464"/>
                  </a:lnTo>
                  <a:lnTo>
                    <a:pt x="588" y="1467"/>
                  </a:lnTo>
                  <a:lnTo>
                    <a:pt x="147" y="1467"/>
                  </a:lnTo>
                  <a:lnTo>
                    <a:pt x="118" y="1464"/>
                  </a:lnTo>
                  <a:lnTo>
                    <a:pt x="90" y="1455"/>
                  </a:lnTo>
                  <a:lnTo>
                    <a:pt x="65" y="1442"/>
                  </a:lnTo>
                  <a:lnTo>
                    <a:pt x="44" y="1423"/>
                  </a:lnTo>
                  <a:lnTo>
                    <a:pt x="26" y="1402"/>
                  </a:lnTo>
                  <a:lnTo>
                    <a:pt x="12" y="1377"/>
                  </a:lnTo>
                  <a:lnTo>
                    <a:pt x="3" y="1349"/>
                  </a:lnTo>
                  <a:lnTo>
                    <a:pt x="0" y="1320"/>
                  </a:lnTo>
                  <a:lnTo>
                    <a:pt x="0" y="147"/>
                  </a:lnTo>
                  <a:lnTo>
                    <a:pt x="3" y="118"/>
                  </a:lnTo>
                  <a:lnTo>
                    <a:pt x="12" y="90"/>
                  </a:lnTo>
                  <a:lnTo>
                    <a:pt x="26" y="65"/>
                  </a:lnTo>
                  <a:lnTo>
                    <a:pt x="44" y="44"/>
                  </a:lnTo>
                  <a:lnTo>
                    <a:pt x="65" y="25"/>
                  </a:lnTo>
                  <a:lnTo>
                    <a:pt x="90" y="12"/>
                  </a:lnTo>
                  <a:lnTo>
                    <a:pt x="118" y="3"/>
                  </a:lnTo>
                  <a:lnTo>
                    <a:pt x="1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3" name="Freeform 8"/>
            <p:cNvSpPr/>
            <p:nvPr/>
          </p:nvSpPr>
          <p:spPr bwMode="auto">
            <a:xfrm>
              <a:off x="1924" y="329"/>
              <a:ext cx="49" cy="137"/>
            </a:xfrm>
            <a:custGeom>
              <a:gdLst>
                <a:gd fmla="*/ 146 w 734" name="T0"/>
                <a:gd fmla="*/ 0 h 2053" name="T1"/>
                <a:gd fmla="*/ 587 w 734" name="T2"/>
                <a:gd fmla="*/ 0 h 2053" name="T3"/>
                <a:gd fmla="*/ 616 w 734" name="T4"/>
                <a:gd fmla="*/ 3 h 2053" name="T5"/>
                <a:gd fmla="*/ 644 w 734" name="T6"/>
                <a:gd fmla="*/ 11 h 2053" name="T7"/>
                <a:gd fmla="*/ 669 w 734" name="T8"/>
                <a:gd fmla="*/ 25 h 2053" name="T9"/>
                <a:gd fmla="*/ 690 w 734" name="T10"/>
                <a:gd fmla="*/ 43 h 2053" name="T11"/>
                <a:gd fmla="*/ 708 w 734" name="T12"/>
                <a:gd fmla="*/ 65 h 2053" name="T13"/>
                <a:gd fmla="*/ 722 w 734" name="T14"/>
                <a:gd fmla="*/ 89 h 2053" name="T15"/>
                <a:gd fmla="*/ 731 w 734" name="T16"/>
                <a:gd fmla="*/ 117 h 2053" name="T17"/>
                <a:gd fmla="*/ 734 w 734" name="T18"/>
                <a:gd fmla="*/ 146 h 2053" name="T19"/>
                <a:gd fmla="*/ 734 w 734" name="T20"/>
                <a:gd fmla="*/ 1906 h 2053" name="T21"/>
                <a:gd fmla="*/ 731 w 734" name="T22"/>
                <a:gd fmla="*/ 1935 h 2053" name="T23"/>
                <a:gd fmla="*/ 722 w 734" name="T24"/>
                <a:gd fmla="*/ 1963 h 2053" name="T25"/>
                <a:gd fmla="*/ 708 w 734" name="T26"/>
                <a:gd fmla="*/ 1988 h 2053" name="T27"/>
                <a:gd fmla="*/ 690 w 734" name="T28"/>
                <a:gd fmla="*/ 2009 h 2053" name="T29"/>
                <a:gd fmla="*/ 669 w 734" name="T30"/>
                <a:gd fmla="*/ 2028 h 2053" name="T31"/>
                <a:gd fmla="*/ 644 w 734" name="T32"/>
                <a:gd fmla="*/ 2041 h 2053" name="T33"/>
                <a:gd fmla="*/ 616 w 734" name="T34"/>
                <a:gd fmla="*/ 2050 h 2053" name="T35"/>
                <a:gd fmla="*/ 587 w 734" name="T36"/>
                <a:gd fmla="*/ 2053 h 2053" name="T37"/>
                <a:gd fmla="*/ 146 w 734" name="T38"/>
                <a:gd fmla="*/ 2053 h 2053" name="T39"/>
                <a:gd fmla="*/ 117 w 734" name="T40"/>
                <a:gd fmla="*/ 2050 h 2053" name="T41"/>
                <a:gd fmla="*/ 90 w 734" name="T42"/>
                <a:gd fmla="*/ 2041 h 2053" name="T43"/>
                <a:gd fmla="*/ 64 w 734" name="T44"/>
                <a:gd fmla="*/ 2028 h 2053" name="T45"/>
                <a:gd fmla="*/ 43 w 734" name="T46"/>
                <a:gd fmla="*/ 2009 h 2053" name="T47"/>
                <a:gd fmla="*/ 25 w 734" name="T48"/>
                <a:gd fmla="*/ 1988 h 2053" name="T49"/>
                <a:gd fmla="*/ 12 w 734" name="T50"/>
                <a:gd fmla="*/ 1963 h 2053" name="T51"/>
                <a:gd fmla="*/ 3 w 734" name="T52"/>
                <a:gd fmla="*/ 1935 h 2053" name="T53"/>
                <a:gd fmla="*/ 0 w 734" name="T54"/>
                <a:gd fmla="*/ 1906 h 2053" name="T55"/>
                <a:gd fmla="*/ 0 w 734" name="T56"/>
                <a:gd fmla="*/ 146 h 2053" name="T57"/>
                <a:gd fmla="*/ 3 w 734" name="T58"/>
                <a:gd fmla="*/ 117 h 2053" name="T59"/>
                <a:gd fmla="*/ 12 w 734" name="T60"/>
                <a:gd fmla="*/ 89 h 2053" name="T61"/>
                <a:gd fmla="*/ 25 w 734" name="T62"/>
                <a:gd fmla="*/ 65 h 2053" name="T63"/>
                <a:gd fmla="*/ 43 w 734" name="T64"/>
                <a:gd fmla="*/ 43 h 2053" name="T65"/>
                <a:gd fmla="*/ 64 w 734" name="T66"/>
                <a:gd fmla="*/ 25 h 2053" name="T67"/>
                <a:gd fmla="*/ 90 w 734" name="T68"/>
                <a:gd fmla="*/ 11 h 2053" name="T69"/>
                <a:gd fmla="*/ 117 w 734" name="T70"/>
                <a:gd fmla="*/ 3 h 2053" name="T71"/>
                <a:gd fmla="*/ 146 w 734" name="T72"/>
                <a:gd fmla="*/ 0 h 2053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053" w="734">
                  <a:moveTo>
                    <a:pt x="146" y="0"/>
                  </a:moveTo>
                  <a:lnTo>
                    <a:pt x="587" y="0"/>
                  </a:lnTo>
                  <a:lnTo>
                    <a:pt x="616" y="3"/>
                  </a:lnTo>
                  <a:lnTo>
                    <a:pt x="644" y="11"/>
                  </a:lnTo>
                  <a:lnTo>
                    <a:pt x="669" y="25"/>
                  </a:lnTo>
                  <a:lnTo>
                    <a:pt x="690" y="43"/>
                  </a:lnTo>
                  <a:lnTo>
                    <a:pt x="708" y="65"/>
                  </a:lnTo>
                  <a:lnTo>
                    <a:pt x="722" y="89"/>
                  </a:lnTo>
                  <a:lnTo>
                    <a:pt x="731" y="117"/>
                  </a:lnTo>
                  <a:lnTo>
                    <a:pt x="734" y="146"/>
                  </a:lnTo>
                  <a:lnTo>
                    <a:pt x="734" y="1906"/>
                  </a:lnTo>
                  <a:lnTo>
                    <a:pt x="731" y="1935"/>
                  </a:lnTo>
                  <a:lnTo>
                    <a:pt x="722" y="1963"/>
                  </a:lnTo>
                  <a:lnTo>
                    <a:pt x="708" y="1988"/>
                  </a:lnTo>
                  <a:lnTo>
                    <a:pt x="690" y="2009"/>
                  </a:lnTo>
                  <a:lnTo>
                    <a:pt x="669" y="2028"/>
                  </a:lnTo>
                  <a:lnTo>
                    <a:pt x="644" y="2041"/>
                  </a:lnTo>
                  <a:lnTo>
                    <a:pt x="616" y="2050"/>
                  </a:lnTo>
                  <a:lnTo>
                    <a:pt x="587" y="2053"/>
                  </a:lnTo>
                  <a:lnTo>
                    <a:pt x="146" y="2053"/>
                  </a:lnTo>
                  <a:lnTo>
                    <a:pt x="117" y="2050"/>
                  </a:lnTo>
                  <a:lnTo>
                    <a:pt x="90" y="2041"/>
                  </a:lnTo>
                  <a:lnTo>
                    <a:pt x="64" y="2028"/>
                  </a:lnTo>
                  <a:lnTo>
                    <a:pt x="43" y="2009"/>
                  </a:lnTo>
                  <a:lnTo>
                    <a:pt x="25" y="1988"/>
                  </a:lnTo>
                  <a:lnTo>
                    <a:pt x="12" y="1963"/>
                  </a:lnTo>
                  <a:lnTo>
                    <a:pt x="3" y="1935"/>
                  </a:lnTo>
                  <a:lnTo>
                    <a:pt x="0" y="1906"/>
                  </a:lnTo>
                  <a:lnTo>
                    <a:pt x="0" y="146"/>
                  </a:lnTo>
                  <a:lnTo>
                    <a:pt x="3" y="117"/>
                  </a:lnTo>
                  <a:lnTo>
                    <a:pt x="12" y="89"/>
                  </a:lnTo>
                  <a:lnTo>
                    <a:pt x="25" y="65"/>
                  </a:lnTo>
                  <a:lnTo>
                    <a:pt x="43" y="43"/>
                  </a:lnTo>
                  <a:lnTo>
                    <a:pt x="64" y="25"/>
                  </a:lnTo>
                  <a:lnTo>
                    <a:pt x="90" y="11"/>
                  </a:lnTo>
                  <a:lnTo>
                    <a:pt x="117" y="3"/>
                  </a:lnTo>
                  <a:lnTo>
                    <a:pt x="1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4" name="Freeform 9"/>
            <p:cNvSpPr/>
            <p:nvPr/>
          </p:nvSpPr>
          <p:spPr bwMode="auto">
            <a:xfrm>
              <a:off x="1941" y="251"/>
              <a:ext cx="14" cy="14"/>
            </a:xfrm>
            <a:custGeom>
              <a:gdLst>
                <a:gd fmla="*/ 105 w 209" name="T0"/>
                <a:gd fmla="*/ 0 h 209" name="T1"/>
                <a:gd fmla="*/ 105 w 209" name="T2"/>
                <a:gd fmla="*/ 0 h 209" name="T3"/>
                <a:gd fmla="*/ 129 w 209" name="T4"/>
                <a:gd fmla="*/ 4 h 209" name="T5"/>
                <a:gd fmla="*/ 150 w 209" name="T6"/>
                <a:gd fmla="*/ 11 h 209" name="T7"/>
                <a:gd fmla="*/ 171 w 209" name="T8"/>
                <a:gd fmla="*/ 23 h 209" name="T9"/>
                <a:gd fmla="*/ 187 w 209" name="T10"/>
                <a:gd fmla="*/ 39 h 209" name="T11"/>
                <a:gd fmla="*/ 199 w 209" name="T12"/>
                <a:gd fmla="*/ 59 h 209" name="T13"/>
                <a:gd fmla="*/ 207 w 209" name="T14"/>
                <a:gd fmla="*/ 81 h 209" name="T15"/>
                <a:gd fmla="*/ 209 w 209" name="T16"/>
                <a:gd fmla="*/ 105 h 209" name="T17"/>
                <a:gd fmla="*/ 207 w 209" name="T18"/>
                <a:gd fmla="*/ 129 h 209" name="T19"/>
                <a:gd fmla="*/ 199 w 209" name="T20"/>
                <a:gd fmla="*/ 150 h 209" name="T21"/>
                <a:gd fmla="*/ 187 w 209" name="T22"/>
                <a:gd fmla="*/ 170 h 209" name="T23"/>
                <a:gd fmla="*/ 171 w 209" name="T24"/>
                <a:gd fmla="*/ 186 h 209" name="T25"/>
                <a:gd fmla="*/ 150 w 209" name="T26"/>
                <a:gd fmla="*/ 198 h 209" name="T27"/>
                <a:gd fmla="*/ 129 w 209" name="T28"/>
                <a:gd fmla="*/ 206 h 209" name="T29"/>
                <a:gd fmla="*/ 105 w 209" name="T30"/>
                <a:gd fmla="*/ 209 h 209" name="T31"/>
                <a:gd fmla="*/ 81 w 209" name="T32"/>
                <a:gd fmla="*/ 206 h 209" name="T33"/>
                <a:gd fmla="*/ 59 w 209" name="T34"/>
                <a:gd fmla="*/ 198 h 209" name="T35"/>
                <a:gd fmla="*/ 40 w 209" name="T36"/>
                <a:gd fmla="*/ 186 h 209" name="T37"/>
                <a:gd fmla="*/ 23 w 209" name="T38"/>
                <a:gd fmla="*/ 170 h 209" name="T39"/>
                <a:gd fmla="*/ 11 w 209" name="T40"/>
                <a:gd fmla="*/ 150 h 209" name="T41"/>
                <a:gd fmla="*/ 3 w 209" name="T42"/>
                <a:gd fmla="*/ 129 h 209" name="T43"/>
                <a:gd fmla="*/ 0 w 209" name="T44"/>
                <a:gd fmla="*/ 105 h 209" name="T45"/>
                <a:gd fmla="*/ 3 w 209" name="T46"/>
                <a:gd fmla="*/ 81 h 209" name="T47"/>
                <a:gd fmla="*/ 11 w 209" name="T48"/>
                <a:gd fmla="*/ 59 h 209" name="T49"/>
                <a:gd fmla="*/ 23 w 209" name="T50"/>
                <a:gd fmla="*/ 39 h 209" name="T51"/>
                <a:gd fmla="*/ 40 w 209" name="T52"/>
                <a:gd fmla="*/ 23 h 209" name="T53"/>
                <a:gd fmla="*/ 59 w 209" name="T54"/>
                <a:gd fmla="*/ 11 h 209" name="T55"/>
                <a:gd fmla="*/ 81 w 209" name="T56"/>
                <a:gd fmla="*/ 4 h 209" name="T57"/>
                <a:gd fmla="*/ 105 w 209" name="T58"/>
                <a:gd fmla="*/ 0 h 209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209" w="209">
                  <a:moveTo>
                    <a:pt x="105" y="0"/>
                  </a:moveTo>
                  <a:lnTo>
                    <a:pt x="105" y="0"/>
                  </a:lnTo>
                  <a:lnTo>
                    <a:pt x="129" y="4"/>
                  </a:lnTo>
                  <a:lnTo>
                    <a:pt x="150" y="11"/>
                  </a:lnTo>
                  <a:lnTo>
                    <a:pt x="171" y="23"/>
                  </a:lnTo>
                  <a:lnTo>
                    <a:pt x="187" y="39"/>
                  </a:lnTo>
                  <a:lnTo>
                    <a:pt x="199" y="59"/>
                  </a:lnTo>
                  <a:lnTo>
                    <a:pt x="207" y="81"/>
                  </a:lnTo>
                  <a:lnTo>
                    <a:pt x="209" y="105"/>
                  </a:lnTo>
                  <a:lnTo>
                    <a:pt x="207" y="129"/>
                  </a:lnTo>
                  <a:lnTo>
                    <a:pt x="199" y="150"/>
                  </a:lnTo>
                  <a:lnTo>
                    <a:pt x="187" y="170"/>
                  </a:lnTo>
                  <a:lnTo>
                    <a:pt x="171" y="186"/>
                  </a:lnTo>
                  <a:lnTo>
                    <a:pt x="150" y="198"/>
                  </a:lnTo>
                  <a:lnTo>
                    <a:pt x="129" y="206"/>
                  </a:lnTo>
                  <a:lnTo>
                    <a:pt x="105" y="209"/>
                  </a:lnTo>
                  <a:lnTo>
                    <a:pt x="81" y="206"/>
                  </a:lnTo>
                  <a:lnTo>
                    <a:pt x="59" y="198"/>
                  </a:lnTo>
                  <a:lnTo>
                    <a:pt x="40" y="186"/>
                  </a:lnTo>
                  <a:lnTo>
                    <a:pt x="23" y="170"/>
                  </a:lnTo>
                  <a:lnTo>
                    <a:pt x="11" y="150"/>
                  </a:lnTo>
                  <a:lnTo>
                    <a:pt x="3" y="129"/>
                  </a:lnTo>
                  <a:lnTo>
                    <a:pt x="0" y="105"/>
                  </a:lnTo>
                  <a:lnTo>
                    <a:pt x="3" y="81"/>
                  </a:lnTo>
                  <a:lnTo>
                    <a:pt x="11" y="59"/>
                  </a:lnTo>
                  <a:lnTo>
                    <a:pt x="23" y="39"/>
                  </a:lnTo>
                  <a:lnTo>
                    <a:pt x="40" y="23"/>
                  </a:lnTo>
                  <a:lnTo>
                    <a:pt x="59" y="11"/>
                  </a:lnTo>
                  <a:lnTo>
                    <a:pt x="81" y="4"/>
                  </a:lnTo>
                  <a:lnTo>
                    <a:pt x="1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5" name="Freeform 10"/>
            <p:cNvSpPr/>
            <p:nvPr/>
          </p:nvSpPr>
          <p:spPr bwMode="auto">
            <a:xfrm>
              <a:off x="1920" y="254"/>
              <a:ext cx="57" cy="69"/>
            </a:xfrm>
            <a:custGeom>
              <a:gdLst>
                <a:gd fmla="*/ 802 w 853" name="T0"/>
                <a:gd fmla="*/ 0 h 1028" name="T1"/>
                <a:gd fmla="*/ 829 w 853" name="T2"/>
                <a:gd fmla="*/ 11 h 1028" name="T3"/>
                <a:gd fmla="*/ 849 w 853" name="T4"/>
                <a:gd fmla="*/ 37 h 1028" name="T5"/>
                <a:gd fmla="*/ 852 w 853" name="T6"/>
                <a:gd fmla="*/ 66 h 1028" name="T7"/>
                <a:gd fmla="*/ 841 w 853" name="T8"/>
                <a:gd fmla="*/ 94 h 1028" name="T9"/>
                <a:gd fmla="*/ 574 w 853" name="T10"/>
                <a:gd fmla="*/ 296 h 1028" name="T11"/>
                <a:gd fmla="*/ 540 w 853" name="T12"/>
                <a:gd fmla="*/ 308 h 1028" name="T13"/>
                <a:gd fmla="*/ 649 w 853" name="T14"/>
                <a:gd fmla="*/ 953 h 1028" name="T15"/>
                <a:gd fmla="*/ 649 w 853" name="T16"/>
                <a:gd fmla="*/ 983 h 1028" name="T17"/>
                <a:gd fmla="*/ 635 w 853" name="T18"/>
                <a:gd fmla="*/ 1010 h 1028" name="T19"/>
                <a:gd fmla="*/ 608 w 853" name="T20"/>
                <a:gd fmla="*/ 1026 h 1028" name="T21"/>
                <a:gd fmla="*/ 592 w 853" name="T22"/>
                <a:gd fmla="*/ 1028 h 1028" name="T23"/>
                <a:gd fmla="*/ 564 w 853" name="T24"/>
                <a:gd fmla="*/ 1020 h 1028" name="T25"/>
                <a:gd fmla="*/ 541 w 853" name="T26"/>
                <a:gd fmla="*/ 1000 h 1028" name="T27"/>
                <a:gd fmla="*/ 426 w 853" name="T28"/>
                <a:gd fmla="*/ 601 h 1028" name="T29"/>
                <a:gd fmla="*/ 310 w 853" name="T30"/>
                <a:gd fmla="*/ 1000 h 1028" name="T31"/>
                <a:gd fmla="*/ 289 w 853" name="T32"/>
                <a:gd fmla="*/ 1020 h 1028" name="T33"/>
                <a:gd fmla="*/ 259 w 853" name="T34"/>
                <a:gd fmla="*/ 1028 h 1028" name="T35"/>
                <a:gd fmla="*/ 243 w 853" name="T36"/>
                <a:gd fmla="*/ 1026 h 1028" name="T37"/>
                <a:gd fmla="*/ 217 w 853" name="T38"/>
                <a:gd fmla="*/ 1010 h 1028" name="T39"/>
                <a:gd fmla="*/ 202 w 853" name="T40"/>
                <a:gd fmla="*/ 983 h 1028" name="T41"/>
                <a:gd fmla="*/ 202 w 853" name="T42"/>
                <a:gd fmla="*/ 953 h 1028" name="T43"/>
                <a:gd fmla="*/ 311 w 853" name="T44"/>
                <a:gd fmla="*/ 307 h 1028" name="T45"/>
                <a:gd fmla="*/ 278 w 853" name="T46"/>
                <a:gd fmla="*/ 296 h 1028" name="T47"/>
                <a:gd fmla="*/ 12 w 853" name="T48"/>
                <a:gd fmla="*/ 94 h 1028" name="T49"/>
                <a:gd fmla="*/ 0 w 853" name="T50"/>
                <a:gd fmla="*/ 66 h 1028" name="T51"/>
                <a:gd fmla="*/ 3 w 853" name="T52"/>
                <a:gd fmla="*/ 37 h 1028" name="T53"/>
                <a:gd fmla="*/ 22 w 853" name="T54"/>
                <a:gd fmla="*/ 11 h 1028" name="T55"/>
                <a:gd fmla="*/ 49 w 853" name="T56"/>
                <a:gd fmla="*/ 0 h 1028" name="T57"/>
                <a:gd fmla="*/ 80 w 853" name="T58"/>
                <a:gd fmla="*/ 3 h 1028" name="T59"/>
                <a:gd fmla="*/ 332 w 853" name="T60"/>
                <a:gd fmla="*/ 190 h 1028" name="T61"/>
                <a:gd fmla="*/ 386 w 853" name="T62"/>
                <a:gd fmla="*/ 193 h 1028" name="T63"/>
                <a:gd fmla="*/ 411 w 853" name="T64"/>
                <a:gd fmla="*/ 208 h 1028" name="T65"/>
                <a:gd fmla="*/ 426 w 853" name="T66"/>
                <a:gd fmla="*/ 444 h 1028" name="T67"/>
                <a:gd fmla="*/ 441 w 853" name="T68"/>
                <a:gd fmla="*/ 208 h 1028" name="T69"/>
                <a:gd fmla="*/ 466 w 853" name="T70"/>
                <a:gd fmla="*/ 193 h 1028" name="T71"/>
                <a:gd fmla="*/ 519 w 853" name="T72"/>
                <a:gd fmla="*/ 190 h 1028" name="T73"/>
                <a:gd fmla="*/ 773 w 853" name="T74"/>
                <a:gd fmla="*/ 3 h 1028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1028" w="853">
                  <a:moveTo>
                    <a:pt x="787" y="0"/>
                  </a:moveTo>
                  <a:lnTo>
                    <a:pt x="802" y="0"/>
                  </a:lnTo>
                  <a:lnTo>
                    <a:pt x="816" y="4"/>
                  </a:lnTo>
                  <a:lnTo>
                    <a:pt x="829" y="11"/>
                  </a:lnTo>
                  <a:lnTo>
                    <a:pt x="841" y="23"/>
                  </a:lnTo>
                  <a:lnTo>
                    <a:pt x="849" y="37"/>
                  </a:lnTo>
                  <a:lnTo>
                    <a:pt x="853" y="52"/>
                  </a:lnTo>
                  <a:lnTo>
                    <a:pt x="852" y="66"/>
                  </a:lnTo>
                  <a:lnTo>
                    <a:pt x="848" y="81"/>
                  </a:lnTo>
                  <a:lnTo>
                    <a:pt x="841" y="94"/>
                  </a:lnTo>
                  <a:lnTo>
                    <a:pt x="828" y="106"/>
                  </a:lnTo>
                  <a:lnTo>
                    <a:pt x="574" y="296"/>
                  </a:lnTo>
                  <a:lnTo>
                    <a:pt x="557" y="304"/>
                  </a:lnTo>
                  <a:lnTo>
                    <a:pt x="540" y="308"/>
                  </a:lnTo>
                  <a:lnTo>
                    <a:pt x="540" y="573"/>
                  </a:lnTo>
                  <a:lnTo>
                    <a:pt x="649" y="953"/>
                  </a:lnTo>
                  <a:lnTo>
                    <a:pt x="651" y="968"/>
                  </a:lnTo>
                  <a:lnTo>
                    <a:pt x="649" y="983"/>
                  </a:lnTo>
                  <a:lnTo>
                    <a:pt x="644" y="998"/>
                  </a:lnTo>
                  <a:lnTo>
                    <a:pt x="635" y="1010"/>
                  </a:lnTo>
                  <a:lnTo>
                    <a:pt x="622" y="1019"/>
                  </a:lnTo>
                  <a:lnTo>
                    <a:pt x="608" y="1026"/>
                  </a:lnTo>
                  <a:lnTo>
                    <a:pt x="600" y="1027"/>
                  </a:lnTo>
                  <a:lnTo>
                    <a:pt x="592" y="1028"/>
                  </a:lnTo>
                  <a:lnTo>
                    <a:pt x="577" y="1026"/>
                  </a:lnTo>
                  <a:lnTo>
                    <a:pt x="564" y="1020"/>
                  </a:lnTo>
                  <a:lnTo>
                    <a:pt x="551" y="1012"/>
                  </a:lnTo>
                  <a:lnTo>
                    <a:pt x="541" y="1000"/>
                  </a:lnTo>
                  <a:lnTo>
                    <a:pt x="535" y="985"/>
                  </a:lnTo>
                  <a:lnTo>
                    <a:pt x="426" y="601"/>
                  </a:lnTo>
                  <a:lnTo>
                    <a:pt x="316" y="985"/>
                  </a:lnTo>
                  <a:lnTo>
                    <a:pt x="310" y="1000"/>
                  </a:lnTo>
                  <a:lnTo>
                    <a:pt x="301" y="1012"/>
                  </a:lnTo>
                  <a:lnTo>
                    <a:pt x="289" y="1020"/>
                  </a:lnTo>
                  <a:lnTo>
                    <a:pt x="274" y="1026"/>
                  </a:lnTo>
                  <a:lnTo>
                    <a:pt x="259" y="1028"/>
                  </a:lnTo>
                  <a:lnTo>
                    <a:pt x="251" y="1027"/>
                  </a:lnTo>
                  <a:lnTo>
                    <a:pt x="243" y="1026"/>
                  </a:lnTo>
                  <a:lnTo>
                    <a:pt x="229" y="1019"/>
                  </a:lnTo>
                  <a:lnTo>
                    <a:pt x="217" y="1010"/>
                  </a:lnTo>
                  <a:lnTo>
                    <a:pt x="209" y="998"/>
                  </a:lnTo>
                  <a:lnTo>
                    <a:pt x="202" y="983"/>
                  </a:lnTo>
                  <a:lnTo>
                    <a:pt x="200" y="968"/>
                  </a:lnTo>
                  <a:lnTo>
                    <a:pt x="202" y="953"/>
                  </a:lnTo>
                  <a:lnTo>
                    <a:pt x="311" y="573"/>
                  </a:lnTo>
                  <a:lnTo>
                    <a:pt x="311" y="307"/>
                  </a:lnTo>
                  <a:lnTo>
                    <a:pt x="294" y="304"/>
                  </a:lnTo>
                  <a:lnTo>
                    <a:pt x="278" y="296"/>
                  </a:lnTo>
                  <a:lnTo>
                    <a:pt x="23" y="106"/>
                  </a:lnTo>
                  <a:lnTo>
                    <a:pt x="12" y="94"/>
                  </a:lnTo>
                  <a:lnTo>
                    <a:pt x="4" y="81"/>
                  </a:lnTo>
                  <a:lnTo>
                    <a:pt x="0" y="66"/>
                  </a:lnTo>
                  <a:lnTo>
                    <a:pt x="0" y="52"/>
                  </a:lnTo>
                  <a:lnTo>
                    <a:pt x="3" y="37"/>
                  </a:lnTo>
                  <a:lnTo>
                    <a:pt x="11" y="23"/>
                  </a:lnTo>
                  <a:lnTo>
                    <a:pt x="22" y="11"/>
                  </a:lnTo>
                  <a:lnTo>
                    <a:pt x="35" y="4"/>
                  </a:lnTo>
                  <a:lnTo>
                    <a:pt x="49" y="0"/>
                  </a:lnTo>
                  <a:lnTo>
                    <a:pt x="64" y="0"/>
                  </a:lnTo>
                  <a:lnTo>
                    <a:pt x="80" y="3"/>
                  </a:lnTo>
                  <a:lnTo>
                    <a:pt x="93" y="11"/>
                  </a:lnTo>
                  <a:lnTo>
                    <a:pt x="332" y="190"/>
                  </a:lnTo>
                  <a:lnTo>
                    <a:pt x="371" y="190"/>
                  </a:lnTo>
                  <a:lnTo>
                    <a:pt x="386" y="193"/>
                  </a:lnTo>
                  <a:lnTo>
                    <a:pt x="399" y="199"/>
                  </a:lnTo>
                  <a:lnTo>
                    <a:pt x="411" y="208"/>
                  </a:lnTo>
                  <a:lnTo>
                    <a:pt x="384" y="409"/>
                  </a:lnTo>
                  <a:lnTo>
                    <a:pt x="426" y="444"/>
                  </a:lnTo>
                  <a:lnTo>
                    <a:pt x="468" y="409"/>
                  </a:lnTo>
                  <a:lnTo>
                    <a:pt x="441" y="208"/>
                  </a:lnTo>
                  <a:lnTo>
                    <a:pt x="452" y="199"/>
                  </a:lnTo>
                  <a:lnTo>
                    <a:pt x="466" y="193"/>
                  </a:lnTo>
                  <a:lnTo>
                    <a:pt x="481" y="190"/>
                  </a:lnTo>
                  <a:lnTo>
                    <a:pt x="519" y="190"/>
                  </a:lnTo>
                  <a:lnTo>
                    <a:pt x="758" y="11"/>
                  </a:lnTo>
                  <a:lnTo>
                    <a:pt x="773" y="3"/>
                  </a:lnTo>
                  <a:lnTo>
                    <a:pt x="7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56" name="Group 28"/>
          <p:cNvGrpSpPr>
            <a:grpSpLocks noChangeAspect="1"/>
          </p:cNvGrpSpPr>
          <p:nvPr/>
        </p:nvGrpSpPr>
        <p:grpSpPr>
          <a:xfrm>
            <a:off x="7181802" y="2590672"/>
            <a:ext cx="472859" cy="471352"/>
            <a:chOff x="5025" y="2169"/>
            <a:chExt cx="314" cy="313"/>
          </a:xfrm>
          <a:solidFill>
            <a:schemeClr val="bg1"/>
          </a:solidFill>
        </p:grpSpPr>
        <p:sp>
          <p:nvSpPr>
            <p:cNvPr id="57" name="Freeform 30"/>
            <p:cNvSpPr/>
            <p:nvPr/>
          </p:nvSpPr>
          <p:spPr bwMode="auto">
            <a:xfrm>
              <a:off x="5110" y="2272"/>
              <a:ext cx="137" cy="122"/>
            </a:xfrm>
            <a:custGeom>
              <a:gdLst>
                <a:gd fmla="*/ 51 w 1506" name="T0"/>
                <a:gd fmla="*/ 0 h 1351" name="T1"/>
                <a:gd fmla="*/ 419 w 1506" name="T2"/>
                <a:gd fmla="*/ 0 h 1351" name="T3"/>
                <a:gd fmla="*/ 635 w 1506" name="T4"/>
                <a:gd fmla="*/ 195 h 1351" name="T5"/>
                <a:gd fmla="*/ 1456 w 1506" name="T6"/>
                <a:gd fmla="*/ 195 h 1351" name="T7"/>
                <a:gd fmla="*/ 1471 w 1506" name="T8"/>
                <a:gd fmla="*/ 198 h 1351" name="T9"/>
                <a:gd fmla="*/ 1485 w 1506" name="T10"/>
                <a:gd fmla="*/ 204 h 1351" name="T11"/>
                <a:gd fmla="*/ 1496 w 1506" name="T12"/>
                <a:gd fmla="*/ 216 h 1351" name="T13"/>
                <a:gd fmla="*/ 1504 w 1506" name="T14"/>
                <a:gd fmla="*/ 229 h 1351" name="T15"/>
                <a:gd fmla="*/ 1506 w 1506" name="T16"/>
                <a:gd fmla="*/ 246 h 1351" name="T17"/>
                <a:gd fmla="*/ 1506 w 1506" name="T18"/>
                <a:gd fmla="*/ 307 h 1351" name="T19"/>
                <a:gd fmla="*/ 294 w 1506" name="T20"/>
                <a:gd fmla="*/ 307 h 1351" name="T21"/>
                <a:gd fmla="*/ 90 w 1506" name="T22"/>
                <a:gd fmla="*/ 1351 h 1351" name="T23"/>
                <a:gd fmla="*/ 51 w 1506" name="T24"/>
                <a:gd fmla="*/ 1351 h 1351" name="T25"/>
                <a:gd fmla="*/ 35 w 1506" name="T26"/>
                <a:gd fmla="*/ 1349 h 1351" name="T27"/>
                <a:gd fmla="*/ 21 w 1506" name="T28"/>
                <a:gd fmla="*/ 1342 h 1351" name="T29"/>
                <a:gd fmla="*/ 10 w 1506" name="T30"/>
                <a:gd fmla="*/ 1330 h 1351" name="T31"/>
                <a:gd fmla="*/ 3 w 1506" name="T32"/>
                <a:gd fmla="*/ 1317 h 1351" name="T33"/>
                <a:gd fmla="*/ 0 w 1506" name="T34"/>
                <a:gd fmla="*/ 1300 h 1351" name="T35"/>
                <a:gd fmla="*/ 0 w 1506" name="T36"/>
                <a:gd fmla="*/ 50 h 1351" name="T37"/>
                <a:gd fmla="*/ 3 w 1506" name="T38"/>
                <a:gd fmla="*/ 34 h 1351" name="T39"/>
                <a:gd fmla="*/ 10 w 1506" name="T40"/>
                <a:gd fmla="*/ 21 h 1351" name="T41"/>
                <a:gd fmla="*/ 21 w 1506" name="T42"/>
                <a:gd fmla="*/ 9 h 1351" name="T43"/>
                <a:gd fmla="*/ 35 w 1506" name="T44"/>
                <a:gd fmla="*/ 2 h 1351" name="T45"/>
                <a:gd fmla="*/ 51 w 1506" name="T46"/>
                <a:gd fmla="*/ 0 h 1351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351" w="1506">
                  <a:moveTo>
                    <a:pt x="51" y="0"/>
                  </a:moveTo>
                  <a:lnTo>
                    <a:pt x="419" y="0"/>
                  </a:lnTo>
                  <a:lnTo>
                    <a:pt x="635" y="195"/>
                  </a:lnTo>
                  <a:lnTo>
                    <a:pt x="1456" y="195"/>
                  </a:lnTo>
                  <a:lnTo>
                    <a:pt x="1471" y="198"/>
                  </a:lnTo>
                  <a:lnTo>
                    <a:pt x="1485" y="204"/>
                  </a:lnTo>
                  <a:lnTo>
                    <a:pt x="1496" y="216"/>
                  </a:lnTo>
                  <a:lnTo>
                    <a:pt x="1504" y="229"/>
                  </a:lnTo>
                  <a:lnTo>
                    <a:pt x="1506" y="246"/>
                  </a:lnTo>
                  <a:lnTo>
                    <a:pt x="1506" y="307"/>
                  </a:lnTo>
                  <a:lnTo>
                    <a:pt x="294" y="307"/>
                  </a:lnTo>
                  <a:lnTo>
                    <a:pt x="90" y="1351"/>
                  </a:lnTo>
                  <a:lnTo>
                    <a:pt x="51" y="1351"/>
                  </a:lnTo>
                  <a:lnTo>
                    <a:pt x="35" y="1349"/>
                  </a:lnTo>
                  <a:lnTo>
                    <a:pt x="21" y="1342"/>
                  </a:lnTo>
                  <a:lnTo>
                    <a:pt x="10" y="1330"/>
                  </a:lnTo>
                  <a:lnTo>
                    <a:pt x="3" y="1317"/>
                  </a:lnTo>
                  <a:lnTo>
                    <a:pt x="0" y="1300"/>
                  </a:lnTo>
                  <a:lnTo>
                    <a:pt x="0" y="50"/>
                  </a:lnTo>
                  <a:lnTo>
                    <a:pt x="3" y="34"/>
                  </a:lnTo>
                  <a:lnTo>
                    <a:pt x="10" y="21"/>
                  </a:lnTo>
                  <a:lnTo>
                    <a:pt x="21" y="9"/>
                  </a:lnTo>
                  <a:lnTo>
                    <a:pt x="35" y="2"/>
                  </a:lnTo>
                  <a:lnTo>
                    <a:pt x="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8" name="Freeform 31"/>
            <p:cNvSpPr>
              <a:spLocks noEditPoints="1"/>
            </p:cNvSpPr>
            <p:nvPr/>
          </p:nvSpPr>
          <p:spPr bwMode="auto">
            <a:xfrm>
              <a:off x="5025" y="2169"/>
              <a:ext cx="314" cy="313"/>
            </a:xfrm>
            <a:custGeom>
              <a:gdLst>
                <a:gd fmla="*/ 914 w 3454" name="T0"/>
                <a:gd fmla="*/ 962 h 3443" name="T1"/>
                <a:gd fmla="*/ 824 w 3454" name="T2"/>
                <a:gd fmla="*/ 1017 h 3443" name="T3"/>
                <a:gd fmla="*/ 767 w 3454" name="T4"/>
                <a:gd fmla="*/ 1107 h 3443" name="T5"/>
                <a:gd fmla="*/ 756 w 3454" name="T6"/>
                <a:gd fmla="*/ 2429 h 3443" name="T7"/>
                <a:gd fmla="*/ 782 w 3454" name="T8"/>
                <a:gd fmla="*/ 2534 h 3443" name="T9"/>
                <a:gd fmla="*/ 850 w 3454" name="T10"/>
                <a:gd fmla="*/ 2615 h 3443" name="T11"/>
                <a:gd fmla="*/ 948 w 3454" name="T12"/>
                <a:gd fmla="*/ 2655 h 3443" name="T13"/>
                <a:gd fmla="*/ 2391 w 3454" name="T14"/>
                <a:gd fmla="*/ 2658 h 3443" name="T15"/>
                <a:gd fmla="*/ 2428 w 3454" name="T16"/>
                <a:gd fmla="*/ 2654 h 3443" name="T17"/>
                <a:gd fmla="*/ 2521 w 3454" name="T18"/>
                <a:gd fmla="*/ 2615 h 3443" name="T19"/>
                <a:gd fmla="*/ 2588 w 3454" name="T20"/>
                <a:gd fmla="*/ 2539 h 3443" name="T21"/>
                <a:gd fmla="*/ 2617 w 3454" name="T22"/>
                <a:gd fmla="*/ 2441 h 3443" name="T23"/>
                <a:gd fmla="*/ 2620 w 3454" name="T24"/>
                <a:gd fmla="*/ 1375 h 3443" name="T25"/>
                <a:gd fmla="*/ 2595 w 3454" name="T26"/>
                <a:gd fmla="*/ 1270 h 3443" name="T27"/>
                <a:gd fmla="*/ 2526 w 3454" name="T28"/>
                <a:gd fmla="*/ 1189 h 3443" name="T29"/>
                <a:gd fmla="*/ 2427 w 3454" name="T30"/>
                <a:gd fmla="*/ 1149 h 3443" name="T31"/>
                <a:gd fmla="*/ 1423 w 3454" name="T32"/>
                <a:gd fmla="*/ 950 h 3443" name="T33"/>
                <a:gd fmla="*/ 1832 w 3454" name="T34"/>
                <a:gd fmla="*/ 3 h 3443" name="T35"/>
                <a:gd fmla="*/ 2137 w 3454" name="T36"/>
                <a:gd fmla="*/ 49 h 3443" name="T37"/>
                <a:gd fmla="*/ 2422 w 3454" name="T38"/>
                <a:gd fmla="*/ 145 h 3443" name="T39"/>
                <a:gd fmla="*/ 2683 w 3454" name="T40"/>
                <a:gd fmla="*/ 287 h 3443" name="T41"/>
                <a:gd fmla="*/ 2913 w 3454" name="T42"/>
                <a:gd fmla="*/ 471 h 3443" name="T43"/>
                <a:gd fmla="*/ 3109 w 3454" name="T44"/>
                <a:gd fmla="*/ 689 h 3443" name="T45"/>
                <a:gd fmla="*/ 3266 w 3454" name="T46"/>
                <a:gd fmla="*/ 939 h 3443" name="T47"/>
                <a:gd fmla="*/ 3379 w 3454" name="T48"/>
                <a:gd fmla="*/ 1215 h 3443" name="T49"/>
                <a:gd fmla="*/ 3441 w 3454" name="T50"/>
                <a:gd fmla="*/ 1514 h 3443" name="T51"/>
                <a:gd fmla="*/ 3451 w 3454" name="T52"/>
                <a:gd fmla="*/ 1826 h 3443" name="T53"/>
                <a:gd fmla="*/ 3405 w 3454" name="T54"/>
                <a:gd fmla="*/ 2130 h 3443" name="T55"/>
                <a:gd fmla="*/ 3309 w 3454" name="T56"/>
                <a:gd fmla="*/ 2414 h 3443" name="T57"/>
                <a:gd fmla="*/ 3166 w 3454" name="T58"/>
                <a:gd fmla="*/ 2674 h 3443" name="T59"/>
                <a:gd fmla="*/ 2982 w 3454" name="T60"/>
                <a:gd fmla="*/ 2904 h 3443" name="T61"/>
                <a:gd fmla="*/ 2763 w 3454" name="T62"/>
                <a:gd fmla="*/ 3099 h 3443" name="T63"/>
                <a:gd fmla="*/ 2512 w 3454" name="T64"/>
                <a:gd fmla="*/ 3255 h 3443" name="T65"/>
                <a:gd fmla="*/ 2235 w 3454" name="T66"/>
                <a:gd fmla="*/ 3368 h 3443" name="T67"/>
                <a:gd fmla="*/ 1935 w 3454" name="T68"/>
                <a:gd fmla="*/ 3430 h 3443" name="T69"/>
                <a:gd fmla="*/ 1621 w 3454" name="T70"/>
                <a:gd fmla="*/ 3440 h 3443" name="T71"/>
                <a:gd fmla="*/ 1317 w 3454" name="T72"/>
                <a:gd fmla="*/ 3394 h 3443" name="T73"/>
                <a:gd fmla="*/ 1032 w 3454" name="T74"/>
                <a:gd fmla="*/ 3298 h 3443" name="T75"/>
                <a:gd fmla="*/ 771 w 3454" name="T76"/>
                <a:gd fmla="*/ 3156 h 3443" name="T77"/>
                <a:gd fmla="*/ 541 w 3454" name="T78"/>
                <a:gd fmla="*/ 2972 h 3443" name="T79"/>
                <a:gd fmla="*/ 345 w 3454" name="T80"/>
                <a:gd fmla="*/ 2754 h 3443" name="T81"/>
                <a:gd fmla="*/ 188 w 3454" name="T82"/>
                <a:gd fmla="*/ 2504 h 3443" name="T83"/>
                <a:gd fmla="*/ 75 w 3454" name="T84"/>
                <a:gd fmla="*/ 2228 h 3443" name="T85"/>
                <a:gd fmla="*/ 13 w 3454" name="T86"/>
                <a:gd fmla="*/ 1929 h 3443" name="T87"/>
                <a:gd fmla="*/ 3 w 3454" name="T88"/>
                <a:gd fmla="*/ 1616 h 3443" name="T89"/>
                <a:gd fmla="*/ 49 w 3454" name="T90"/>
                <a:gd fmla="*/ 1313 h 3443" name="T91"/>
                <a:gd fmla="*/ 145 w 3454" name="T92"/>
                <a:gd fmla="*/ 1029 h 3443" name="T93"/>
                <a:gd fmla="*/ 288 w 3454" name="T94"/>
                <a:gd fmla="*/ 769 h 3443" name="T95"/>
                <a:gd fmla="*/ 472 w 3454" name="T96"/>
                <a:gd fmla="*/ 539 h 3443" name="T97"/>
                <a:gd fmla="*/ 691 w 3454" name="T98"/>
                <a:gd fmla="*/ 344 h 3443" name="T99"/>
                <a:gd fmla="*/ 942 w 3454" name="T100"/>
                <a:gd fmla="*/ 188 h 3443" name="T101"/>
                <a:gd fmla="*/ 1219 w 3454" name="T102"/>
                <a:gd fmla="*/ 75 h 3443" name="T103"/>
                <a:gd fmla="*/ 1519 w 3454" name="T104"/>
                <a:gd fmla="*/ 13 h 3443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3442" w="3454">
                  <a:moveTo>
                    <a:pt x="986" y="950"/>
                  </a:moveTo>
                  <a:lnTo>
                    <a:pt x="949" y="953"/>
                  </a:lnTo>
                  <a:lnTo>
                    <a:pt x="914" y="962"/>
                  </a:lnTo>
                  <a:lnTo>
                    <a:pt x="880" y="976"/>
                  </a:lnTo>
                  <a:lnTo>
                    <a:pt x="850" y="994"/>
                  </a:lnTo>
                  <a:lnTo>
                    <a:pt x="824" y="1017"/>
                  </a:lnTo>
                  <a:lnTo>
                    <a:pt x="801" y="1044"/>
                  </a:lnTo>
                  <a:lnTo>
                    <a:pt x="782" y="1074"/>
                  </a:lnTo>
                  <a:lnTo>
                    <a:pt x="767" y="1107"/>
                  </a:lnTo>
                  <a:lnTo>
                    <a:pt x="759" y="1142"/>
                  </a:lnTo>
                  <a:lnTo>
                    <a:pt x="756" y="1179"/>
                  </a:lnTo>
                  <a:lnTo>
                    <a:pt x="756" y="2429"/>
                  </a:lnTo>
                  <a:lnTo>
                    <a:pt x="759" y="2466"/>
                  </a:lnTo>
                  <a:lnTo>
                    <a:pt x="767" y="2502"/>
                  </a:lnTo>
                  <a:lnTo>
                    <a:pt x="782" y="2534"/>
                  </a:lnTo>
                  <a:lnTo>
                    <a:pt x="801" y="2565"/>
                  </a:lnTo>
                  <a:lnTo>
                    <a:pt x="824" y="2592"/>
                  </a:lnTo>
                  <a:lnTo>
                    <a:pt x="850" y="2615"/>
                  </a:lnTo>
                  <a:lnTo>
                    <a:pt x="880" y="2633"/>
                  </a:lnTo>
                  <a:lnTo>
                    <a:pt x="914" y="2647"/>
                  </a:lnTo>
                  <a:lnTo>
                    <a:pt x="948" y="2655"/>
                  </a:lnTo>
                  <a:lnTo>
                    <a:pt x="986" y="2658"/>
                  </a:lnTo>
                  <a:lnTo>
                    <a:pt x="2284" y="2658"/>
                  </a:lnTo>
                  <a:lnTo>
                    <a:pt x="2391" y="2658"/>
                  </a:lnTo>
                  <a:lnTo>
                    <a:pt x="2392" y="2658"/>
                  </a:lnTo>
                  <a:lnTo>
                    <a:pt x="2394" y="2658"/>
                  </a:lnTo>
                  <a:lnTo>
                    <a:pt x="2428" y="2654"/>
                  </a:lnTo>
                  <a:lnTo>
                    <a:pt x="2462" y="2646"/>
                  </a:lnTo>
                  <a:lnTo>
                    <a:pt x="2493" y="2632"/>
                  </a:lnTo>
                  <a:lnTo>
                    <a:pt x="2521" y="2615"/>
                  </a:lnTo>
                  <a:lnTo>
                    <a:pt x="2548" y="2593"/>
                  </a:lnTo>
                  <a:lnTo>
                    <a:pt x="2570" y="2568"/>
                  </a:lnTo>
                  <a:lnTo>
                    <a:pt x="2588" y="2539"/>
                  </a:lnTo>
                  <a:lnTo>
                    <a:pt x="2602" y="2509"/>
                  </a:lnTo>
                  <a:lnTo>
                    <a:pt x="2611" y="2476"/>
                  </a:lnTo>
                  <a:lnTo>
                    <a:pt x="2617" y="2441"/>
                  </a:lnTo>
                  <a:lnTo>
                    <a:pt x="2826" y="1436"/>
                  </a:lnTo>
                  <a:lnTo>
                    <a:pt x="2620" y="1436"/>
                  </a:lnTo>
                  <a:lnTo>
                    <a:pt x="2620" y="1375"/>
                  </a:lnTo>
                  <a:lnTo>
                    <a:pt x="2618" y="1338"/>
                  </a:lnTo>
                  <a:lnTo>
                    <a:pt x="2608" y="1302"/>
                  </a:lnTo>
                  <a:lnTo>
                    <a:pt x="2595" y="1270"/>
                  </a:lnTo>
                  <a:lnTo>
                    <a:pt x="2576" y="1239"/>
                  </a:lnTo>
                  <a:lnTo>
                    <a:pt x="2553" y="1212"/>
                  </a:lnTo>
                  <a:lnTo>
                    <a:pt x="2526" y="1189"/>
                  </a:lnTo>
                  <a:lnTo>
                    <a:pt x="2496" y="1171"/>
                  </a:lnTo>
                  <a:lnTo>
                    <a:pt x="2463" y="1157"/>
                  </a:lnTo>
                  <a:lnTo>
                    <a:pt x="2427" y="1149"/>
                  </a:lnTo>
                  <a:lnTo>
                    <a:pt x="2391" y="1146"/>
                  </a:lnTo>
                  <a:lnTo>
                    <a:pt x="1639" y="1146"/>
                  </a:lnTo>
                  <a:lnTo>
                    <a:pt x="1423" y="950"/>
                  </a:lnTo>
                  <a:lnTo>
                    <a:pt x="986" y="950"/>
                  </a:lnTo>
                  <a:close/>
                  <a:moveTo>
                    <a:pt x="1726" y="0"/>
                  </a:moveTo>
                  <a:lnTo>
                    <a:pt x="1832" y="3"/>
                  </a:lnTo>
                  <a:lnTo>
                    <a:pt x="1935" y="13"/>
                  </a:lnTo>
                  <a:lnTo>
                    <a:pt x="2038" y="28"/>
                  </a:lnTo>
                  <a:lnTo>
                    <a:pt x="2137" y="49"/>
                  </a:lnTo>
                  <a:lnTo>
                    <a:pt x="2235" y="75"/>
                  </a:lnTo>
                  <a:lnTo>
                    <a:pt x="2330" y="107"/>
                  </a:lnTo>
                  <a:lnTo>
                    <a:pt x="2422" y="145"/>
                  </a:lnTo>
                  <a:lnTo>
                    <a:pt x="2512" y="188"/>
                  </a:lnTo>
                  <a:lnTo>
                    <a:pt x="2599" y="235"/>
                  </a:lnTo>
                  <a:lnTo>
                    <a:pt x="2683" y="287"/>
                  </a:lnTo>
                  <a:lnTo>
                    <a:pt x="2763" y="344"/>
                  </a:lnTo>
                  <a:lnTo>
                    <a:pt x="2840" y="405"/>
                  </a:lnTo>
                  <a:lnTo>
                    <a:pt x="2913" y="471"/>
                  </a:lnTo>
                  <a:lnTo>
                    <a:pt x="2982" y="539"/>
                  </a:lnTo>
                  <a:lnTo>
                    <a:pt x="3048" y="612"/>
                  </a:lnTo>
                  <a:lnTo>
                    <a:pt x="3109" y="689"/>
                  </a:lnTo>
                  <a:lnTo>
                    <a:pt x="3166" y="769"/>
                  </a:lnTo>
                  <a:lnTo>
                    <a:pt x="3219" y="852"/>
                  </a:lnTo>
                  <a:lnTo>
                    <a:pt x="3266" y="939"/>
                  </a:lnTo>
                  <a:lnTo>
                    <a:pt x="3309" y="1029"/>
                  </a:lnTo>
                  <a:lnTo>
                    <a:pt x="3346" y="1121"/>
                  </a:lnTo>
                  <a:lnTo>
                    <a:pt x="3379" y="1215"/>
                  </a:lnTo>
                  <a:lnTo>
                    <a:pt x="3405" y="1313"/>
                  </a:lnTo>
                  <a:lnTo>
                    <a:pt x="3426" y="1412"/>
                  </a:lnTo>
                  <a:lnTo>
                    <a:pt x="3441" y="1514"/>
                  </a:lnTo>
                  <a:lnTo>
                    <a:pt x="3451" y="1616"/>
                  </a:lnTo>
                  <a:lnTo>
                    <a:pt x="3454" y="1720"/>
                  </a:lnTo>
                  <a:lnTo>
                    <a:pt x="3451" y="1826"/>
                  </a:lnTo>
                  <a:lnTo>
                    <a:pt x="3441" y="1929"/>
                  </a:lnTo>
                  <a:lnTo>
                    <a:pt x="3426" y="2031"/>
                  </a:lnTo>
                  <a:lnTo>
                    <a:pt x="3405" y="2130"/>
                  </a:lnTo>
                  <a:lnTo>
                    <a:pt x="3379" y="2228"/>
                  </a:lnTo>
                  <a:lnTo>
                    <a:pt x="3346" y="2322"/>
                  </a:lnTo>
                  <a:lnTo>
                    <a:pt x="3309" y="2414"/>
                  </a:lnTo>
                  <a:lnTo>
                    <a:pt x="3266" y="2504"/>
                  </a:lnTo>
                  <a:lnTo>
                    <a:pt x="3219" y="2591"/>
                  </a:lnTo>
                  <a:lnTo>
                    <a:pt x="3166" y="2674"/>
                  </a:lnTo>
                  <a:lnTo>
                    <a:pt x="3109" y="2754"/>
                  </a:lnTo>
                  <a:lnTo>
                    <a:pt x="3048" y="2831"/>
                  </a:lnTo>
                  <a:lnTo>
                    <a:pt x="2982" y="2904"/>
                  </a:lnTo>
                  <a:lnTo>
                    <a:pt x="2913" y="2972"/>
                  </a:lnTo>
                  <a:lnTo>
                    <a:pt x="2840" y="3038"/>
                  </a:lnTo>
                  <a:lnTo>
                    <a:pt x="2763" y="3099"/>
                  </a:lnTo>
                  <a:lnTo>
                    <a:pt x="2683" y="3156"/>
                  </a:lnTo>
                  <a:lnTo>
                    <a:pt x="2599" y="3208"/>
                  </a:lnTo>
                  <a:lnTo>
                    <a:pt x="2512" y="3255"/>
                  </a:lnTo>
                  <a:lnTo>
                    <a:pt x="2422" y="3298"/>
                  </a:lnTo>
                  <a:lnTo>
                    <a:pt x="2330" y="3336"/>
                  </a:lnTo>
                  <a:lnTo>
                    <a:pt x="2235" y="3368"/>
                  </a:lnTo>
                  <a:lnTo>
                    <a:pt x="2137" y="3394"/>
                  </a:lnTo>
                  <a:lnTo>
                    <a:pt x="2038" y="3415"/>
                  </a:lnTo>
                  <a:lnTo>
                    <a:pt x="1935" y="3430"/>
                  </a:lnTo>
                  <a:lnTo>
                    <a:pt x="1832" y="3440"/>
                  </a:lnTo>
                  <a:lnTo>
                    <a:pt x="1726" y="3443"/>
                  </a:lnTo>
                  <a:lnTo>
                    <a:pt x="1621" y="3440"/>
                  </a:lnTo>
                  <a:lnTo>
                    <a:pt x="1519" y="3430"/>
                  </a:lnTo>
                  <a:lnTo>
                    <a:pt x="1416" y="3415"/>
                  </a:lnTo>
                  <a:lnTo>
                    <a:pt x="1317" y="3394"/>
                  </a:lnTo>
                  <a:lnTo>
                    <a:pt x="1219" y="3368"/>
                  </a:lnTo>
                  <a:lnTo>
                    <a:pt x="1124" y="3336"/>
                  </a:lnTo>
                  <a:lnTo>
                    <a:pt x="1032" y="3298"/>
                  </a:lnTo>
                  <a:lnTo>
                    <a:pt x="942" y="3255"/>
                  </a:lnTo>
                  <a:lnTo>
                    <a:pt x="855" y="3208"/>
                  </a:lnTo>
                  <a:lnTo>
                    <a:pt x="771" y="3156"/>
                  </a:lnTo>
                  <a:lnTo>
                    <a:pt x="691" y="3099"/>
                  </a:lnTo>
                  <a:lnTo>
                    <a:pt x="614" y="3038"/>
                  </a:lnTo>
                  <a:lnTo>
                    <a:pt x="541" y="2972"/>
                  </a:lnTo>
                  <a:lnTo>
                    <a:pt x="472" y="2904"/>
                  </a:lnTo>
                  <a:lnTo>
                    <a:pt x="406" y="2831"/>
                  </a:lnTo>
                  <a:lnTo>
                    <a:pt x="345" y="2754"/>
                  </a:lnTo>
                  <a:lnTo>
                    <a:pt x="288" y="2674"/>
                  </a:lnTo>
                  <a:lnTo>
                    <a:pt x="236" y="2591"/>
                  </a:lnTo>
                  <a:lnTo>
                    <a:pt x="188" y="2504"/>
                  </a:lnTo>
                  <a:lnTo>
                    <a:pt x="145" y="2414"/>
                  </a:lnTo>
                  <a:lnTo>
                    <a:pt x="108" y="2322"/>
                  </a:lnTo>
                  <a:lnTo>
                    <a:pt x="75" y="2228"/>
                  </a:lnTo>
                  <a:lnTo>
                    <a:pt x="49" y="2130"/>
                  </a:lnTo>
                  <a:lnTo>
                    <a:pt x="28" y="2031"/>
                  </a:lnTo>
                  <a:lnTo>
                    <a:pt x="13" y="1929"/>
                  </a:lnTo>
                  <a:lnTo>
                    <a:pt x="3" y="1826"/>
                  </a:lnTo>
                  <a:lnTo>
                    <a:pt x="0" y="1720"/>
                  </a:lnTo>
                  <a:lnTo>
                    <a:pt x="3" y="1616"/>
                  </a:lnTo>
                  <a:lnTo>
                    <a:pt x="13" y="1514"/>
                  </a:lnTo>
                  <a:lnTo>
                    <a:pt x="28" y="1412"/>
                  </a:lnTo>
                  <a:lnTo>
                    <a:pt x="49" y="1313"/>
                  </a:lnTo>
                  <a:lnTo>
                    <a:pt x="75" y="1215"/>
                  </a:lnTo>
                  <a:lnTo>
                    <a:pt x="108" y="1121"/>
                  </a:lnTo>
                  <a:lnTo>
                    <a:pt x="145" y="1029"/>
                  </a:lnTo>
                  <a:lnTo>
                    <a:pt x="188" y="939"/>
                  </a:lnTo>
                  <a:lnTo>
                    <a:pt x="236" y="852"/>
                  </a:lnTo>
                  <a:lnTo>
                    <a:pt x="288" y="769"/>
                  </a:lnTo>
                  <a:lnTo>
                    <a:pt x="345" y="689"/>
                  </a:lnTo>
                  <a:lnTo>
                    <a:pt x="406" y="612"/>
                  </a:lnTo>
                  <a:lnTo>
                    <a:pt x="472" y="539"/>
                  </a:lnTo>
                  <a:lnTo>
                    <a:pt x="541" y="471"/>
                  </a:lnTo>
                  <a:lnTo>
                    <a:pt x="614" y="405"/>
                  </a:lnTo>
                  <a:lnTo>
                    <a:pt x="691" y="344"/>
                  </a:lnTo>
                  <a:lnTo>
                    <a:pt x="771" y="287"/>
                  </a:lnTo>
                  <a:lnTo>
                    <a:pt x="855" y="235"/>
                  </a:lnTo>
                  <a:lnTo>
                    <a:pt x="942" y="188"/>
                  </a:lnTo>
                  <a:lnTo>
                    <a:pt x="1032" y="145"/>
                  </a:lnTo>
                  <a:lnTo>
                    <a:pt x="1124" y="107"/>
                  </a:lnTo>
                  <a:lnTo>
                    <a:pt x="1219" y="75"/>
                  </a:lnTo>
                  <a:lnTo>
                    <a:pt x="1317" y="49"/>
                  </a:lnTo>
                  <a:lnTo>
                    <a:pt x="1416" y="28"/>
                  </a:lnTo>
                  <a:lnTo>
                    <a:pt x="1519" y="13"/>
                  </a:lnTo>
                  <a:lnTo>
                    <a:pt x="1621" y="3"/>
                  </a:lnTo>
                  <a:lnTo>
                    <a:pt x="17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59" name="Group 1136"/>
          <p:cNvGrpSpPr>
            <a:grpSpLocks noChangeAspect="1"/>
          </p:cNvGrpSpPr>
          <p:nvPr/>
        </p:nvGrpSpPr>
        <p:grpSpPr>
          <a:xfrm>
            <a:off x="1918542" y="2577695"/>
            <a:ext cx="406994" cy="491281"/>
            <a:chOff x="2712" y="795"/>
            <a:chExt cx="2255" cy="2722"/>
          </a:xfrm>
          <a:solidFill>
            <a:schemeClr val="bg1"/>
          </a:solidFill>
        </p:grpSpPr>
        <p:sp>
          <p:nvSpPr>
            <p:cNvPr id="60" name="Freeform 1138"/>
            <p:cNvSpPr/>
            <p:nvPr/>
          </p:nvSpPr>
          <p:spPr bwMode="auto">
            <a:xfrm>
              <a:off x="3897" y="2545"/>
              <a:ext cx="148" cy="243"/>
            </a:xfrm>
            <a:custGeom>
              <a:gdLst>
                <a:gd fmla="*/ 0 w 298" name="T0"/>
                <a:gd fmla="*/ 0 h 487" name="T1"/>
                <a:gd fmla="*/ 63 w 298" name="T2"/>
                <a:gd fmla="*/ 17 h 487" name="T3"/>
                <a:gd fmla="*/ 124 w 298" name="T4"/>
                <a:gd fmla="*/ 38 h 487" name="T5"/>
                <a:gd fmla="*/ 184 w 298" name="T6"/>
                <a:gd fmla="*/ 65 h 487" name="T7"/>
                <a:gd fmla="*/ 210 w 298" name="T8"/>
                <a:gd fmla="*/ 80 h 487" name="T9"/>
                <a:gd fmla="*/ 235 w 298" name="T10"/>
                <a:gd fmla="*/ 96 h 487" name="T11"/>
                <a:gd fmla="*/ 257 w 298" name="T12"/>
                <a:gd fmla="*/ 118 h 487" name="T13"/>
                <a:gd fmla="*/ 273 w 298" name="T14"/>
                <a:gd fmla="*/ 139 h 487" name="T15"/>
                <a:gd fmla="*/ 285 w 298" name="T16"/>
                <a:gd fmla="*/ 164 h 487" name="T17"/>
                <a:gd fmla="*/ 293 w 298" name="T18"/>
                <a:gd fmla="*/ 191 h 487" name="T19"/>
                <a:gd fmla="*/ 298 w 298" name="T20"/>
                <a:gd fmla="*/ 229 h 487" name="T21"/>
                <a:gd fmla="*/ 296 w 298" name="T22"/>
                <a:gd fmla="*/ 268 h 487" name="T23"/>
                <a:gd fmla="*/ 288 w 298" name="T24"/>
                <a:gd fmla="*/ 306 h 487" name="T25"/>
                <a:gd fmla="*/ 271 w 298" name="T26"/>
                <a:gd fmla="*/ 343 h 487" name="T27"/>
                <a:gd fmla="*/ 250 w 298" name="T28"/>
                <a:gd fmla="*/ 376 h 487" name="T29"/>
                <a:gd fmla="*/ 222 w 298" name="T30"/>
                <a:gd fmla="*/ 404 h 487" name="T31"/>
                <a:gd fmla="*/ 189 w 298" name="T32"/>
                <a:gd fmla="*/ 427 h 487" name="T33"/>
                <a:gd fmla="*/ 154 w 298" name="T34"/>
                <a:gd fmla="*/ 445 h 487" name="T35"/>
                <a:gd fmla="*/ 116 w 298" name="T36"/>
                <a:gd fmla="*/ 460 h 487" name="T37"/>
                <a:gd fmla="*/ 78 w 298" name="T38"/>
                <a:gd fmla="*/ 472 h 487" name="T39"/>
                <a:gd fmla="*/ 38 w 298" name="T40"/>
                <a:gd fmla="*/ 480 h 487" name="T41"/>
                <a:gd fmla="*/ 0 w 298" name="T42"/>
                <a:gd fmla="*/ 487 h 487" name="T43"/>
                <a:gd fmla="*/ 0 w 298" name="T44"/>
                <a:gd fmla="*/ 0 h 487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487" w="298">
                  <a:moveTo>
                    <a:pt x="0" y="0"/>
                  </a:moveTo>
                  <a:lnTo>
                    <a:pt x="63" y="17"/>
                  </a:lnTo>
                  <a:lnTo>
                    <a:pt x="124" y="38"/>
                  </a:lnTo>
                  <a:lnTo>
                    <a:pt x="184" y="65"/>
                  </a:lnTo>
                  <a:lnTo>
                    <a:pt x="210" y="80"/>
                  </a:lnTo>
                  <a:lnTo>
                    <a:pt x="235" y="96"/>
                  </a:lnTo>
                  <a:lnTo>
                    <a:pt x="257" y="118"/>
                  </a:lnTo>
                  <a:lnTo>
                    <a:pt x="273" y="139"/>
                  </a:lnTo>
                  <a:lnTo>
                    <a:pt x="285" y="164"/>
                  </a:lnTo>
                  <a:lnTo>
                    <a:pt x="293" y="191"/>
                  </a:lnTo>
                  <a:lnTo>
                    <a:pt x="298" y="229"/>
                  </a:lnTo>
                  <a:lnTo>
                    <a:pt x="296" y="268"/>
                  </a:lnTo>
                  <a:lnTo>
                    <a:pt x="288" y="306"/>
                  </a:lnTo>
                  <a:lnTo>
                    <a:pt x="271" y="343"/>
                  </a:lnTo>
                  <a:lnTo>
                    <a:pt x="250" y="376"/>
                  </a:lnTo>
                  <a:lnTo>
                    <a:pt x="222" y="404"/>
                  </a:lnTo>
                  <a:lnTo>
                    <a:pt x="189" y="427"/>
                  </a:lnTo>
                  <a:lnTo>
                    <a:pt x="154" y="445"/>
                  </a:lnTo>
                  <a:lnTo>
                    <a:pt x="116" y="460"/>
                  </a:lnTo>
                  <a:lnTo>
                    <a:pt x="78" y="472"/>
                  </a:lnTo>
                  <a:lnTo>
                    <a:pt x="38" y="480"/>
                  </a:lnTo>
                  <a:lnTo>
                    <a:pt x="0" y="48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1" name="Freeform 1139"/>
            <p:cNvSpPr/>
            <p:nvPr/>
          </p:nvSpPr>
          <p:spPr bwMode="auto">
            <a:xfrm>
              <a:off x="3641" y="2153"/>
              <a:ext cx="122" cy="221"/>
            </a:xfrm>
            <a:custGeom>
              <a:gdLst>
                <a:gd fmla="*/ 243 w 243" name="T0"/>
                <a:gd fmla="*/ 0 h 442" name="T1"/>
                <a:gd fmla="*/ 243 w 243" name="T2"/>
                <a:gd fmla="*/ 442 h 442" name="T3"/>
                <a:gd fmla="*/ 199 w 243" name="T4"/>
                <a:gd fmla="*/ 427 h 442" name="T5"/>
                <a:gd fmla="*/ 157 w 243" name="T6"/>
                <a:gd fmla="*/ 412 h 442" name="T7"/>
                <a:gd fmla="*/ 113 w 243" name="T8"/>
                <a:gd fmla="*/ 390 h 442" name="T9"/>
                <a:gd fmla="*/ 70 w 243" name="T10"/>
                <a:gd fmla="*/ 365 h 442" name="T11"/>
                <a:gd fmla="*/ 47 w 243" name="T12"/>
                <a:gd fmla="*/ 347 h 442" name="T13"/>
                <a:gd fmla="*/ 27 w 243" name="T14"/>
                <a:gd fmla="*/ 327 h 442" name="T15"/>
                <a:gd fmla="*/ 12 w 243" name="T16"/>
                <a:gd fmla="*/ 301 h 442" name="T17"/>
                <a:gd fmla="*/ 4 w 243" name="T18"/>
                <a:gd fmla="*/ 271 h 442" name="T19"/>
                <a:gd fmla="*/ 0 w 243" name="T20"/>
                <a:gd fmla="*/ 238 h 442" name="T21"/>
                <a:gd fmla="*/ 0 w 243" name="T22"/>
                <a:gd fmla="*/ 207 h 442" name="T23"/>
                <a:gd fmla="*/ 7 w 243" name="T24"/>
                <a:gd fmla="*/ 177 h 442" name="T25"/>
                <a:gd fmla="*/ 17 w 243" name="T26"/>
                <a:gd fmla="*/ 147 h 442" name="T27"/>
                <a:gd fmla="*/ 33 w 243" name="T28"/>
                <a:gd fmla="*/ 121 h 442" name="T29"/>
                <a:gd fmla="*/ 58 w 243" name="T30"/>
                <a:gd fmla="*/ 89 h 442" name="T31"/>
                <a:gd fmla="*/ 91 w 243" name="T32"/>
                <a:gd fmla="*/ 63 h 442" name="T33"/>
                <a:gd fmla="*/ 126 w 243" name="T34"/>
                <a:gd fmla="*/ 41 h 442" name="T35"/>
                <a:gd fmla="*/ 164 w 243" name="T36"/>
                <a:gd fmla="*/ 23 h 442" name="T37"/>
                <a:gd fmla="*/ 204 w 243" name="T38"/>
                <a:gd fmla="*/ 10 h 442" name="T39"/>
                <a:gd fmla="*/ 243 w 243" name="T40"/>
                <a:gd fmla="*/ 0 h 442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442" w="243">
                  <a:moveTo>
                    <a:pt x="243" y="0"/>
                  </a:moveTo>
                  <a:lnTo>
                    <a:pt x="243" y="442"/>
                  </a:lnTo>
                  <a:lnTo>
                    <a:pt x="199" y="427"/>
                  </a:lnTo>
                  <a:lnTo>
                    <a:pt x="157" y="412"/>
                  </a:lnTo>
                  <a:lnTo>
                    <a:pt x="113" y="390"/>
                  </a:lnTo>
                  <a:lnTo>
                    <a:pt x="70" y="365"/>
                  </a:lnTo>
                  <a:lnTo>
                    <a:pt x="47" y="347"/>
                  </a:lnTo>
                  <a:lnTo>
                    <a:pt x="27" y="327"/>
                  </a:lnTo>
                  <a:lnTo>
                    <a:pt x="12" y="301"/>
                  </a:lnTo>
                  <a:lnTo>
                    <a:pt x="4" y="271"/>
                  </a:lnTo>
                  <a:lnTo>
                    <a:pt x="0" y="238"/>
                  </a:lnTo>
                  <a:lnTo>
                    <a:pt x="0" y="207"/>
                  </a:lnTo>
                  <a:lnTo>
                    <a:pt x="7" y="177"/>
                  </a:lnTo>
                  <a:lnTo>
                    <a:pt x="17" y="147"/>
                  </a:lnTo>
                  <a:lnTo>
                    <a:pt x="33" y="121"/>
                  </a:lnTo>
                  <a:lnTo>
                    <a:pt x="58" y="89"/>
                  </a:lnTo>
                  <a:lnTo>
                    <a:pt x="91" y="63"/>
                  </a:lnTo>
                  <a:lnTo>
                    <a:pt x="126" y="41"/>
                  </a:lnTo>
                  <a:lnTo>
                    <a:pt x="164" y="23"/>
                  </a:lnTo>
                  <a:lnTo>
                    <a:pt x="204" y="10"/>
                  </a:lnTo>
                  <a:lnTo>
                    <a:pt x="2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2" name="Freeform 1140"/>
            <p:cNvSpPr>
              <a:spLocks noEditPoints="1"/>
            </p:cNvSpPr>
            <p:nvPr/>
          </p:nvSpPr>
          <p:spPr bwMode="auto">
            <a:xfrm>
              <a:off x="2712" y="795"/>
              <a:ext cx="2255" cy="2722"/>
            </a:xfrm>
            <a:custGeom>
              <a:gdLst>
                <a:gd fmla="*/ 2105 w 4510" name="T0"/>
                <a:gd fmla="*/ 2268 h 5443" name="T1"/>
                <a:gd fmla="*/ 1792 w 4510" name="T2"/>
                <a:gd fmla="*/ 2563 h 5443" name="T3"/>
                <a:gd fmla="*/ 1592 w 4510" name="T4"/>
                <a:gd fmla="*/ 2900 h 5443" name="T5"/>
                <a:gd fmla="*/ 1683 w 4510" name="T6"/>
                <a:gd fmla="*/ 3220 h 5443" name="T7"/>
                <a:gd fmla="*/ 2040 w 4510" name="T8"/>
                <a:gd fmla="*/ 3420 h 5443" name="T9"/>
                <a:gd fmla="*/ 1898 w 4510" name="T10"/>
                <a:gd fmla="*/ 3837 h 5443" name="T11"/>
                <a:gd fmla="*/ 1781 w 4510" name="T12"/>
                <a:gd fmla="*/ 3635 h 5443" name="T13"/>
                <a:gd fmla="*/ 1592 w 4510" name="T14"/>
                <a:gd fmla="*/ 3688 h 5443" name="T15"/>
                <a:gd fmla="*/ 1632 w 4510" name="T16"/>
                <a:gd fmla="*/ 3916 h 5443" name="T17"/>
                <a:gd fmla="*/ 1971 w 4510" name="T18"/>
                <a:gd fmla="*/ 4206 h 5443" name="T19"/>
                <a:gd fmla="*/ 2153 w 4510" name="T20"/>
                <a:gd fmla="*/ 4502 h 5443" name="T21"/>
                <a:gd fmla="*/ 2343 w 4510" name="T22"/>
                <a:gd fmla="*/ 4476 h 5443" name="T23"/>
                <a:gd fmla="*/ 2568 w 4510" name="T24"/>
                <a:gd fmla="*/ 4214 h 5443" name="T25"/>
                <a:gd fmla="*/ 2900 w 4510" name="T26"/>
                <a:gd fmla="*/ 3920 h 5443" name="T27"/>
                <a:gd fmla="*/ 2877 w 4510" name="T28"/>
                <a:gd fmla="*/ 3511 h 5443" name="T29"/>
                <a:gd fmla="*/ 2887 w 4510" name="T30"/>
                <a:gd fmla="*/ 3529 h 5443" name="T31"/>
                <a:gd fmla="*/ 2869 w 4510" name="T32"/>
                <a:gd fmla="*/ 3496 h 5443" name="T33"/>
                <a:gd fmla="*/ 2870 w 4510" name="T34"/>
                <a:gd fmla="*/ 3498 h 5443" name="T35"/>
                <a:gd fmla="*/ 2735 w 4510" name="T36"/>
                <a:gd fmla="*/ 3362 h 5443" name="T37"/>
                <a:gd fmla="*/ 2369 w 4510" name="T38"/>
                <a:gd fmla="*/ 2715 h 5443" name="T39"/>
                <a:gd fmla="*/ 2627 w 4510" name="T40"/>
                <a:gd fmla="*/ 2874 h 5443" name="T41"/>
                <a:gd fmla="*/ 2740 w 4510" name="T42"/>
                <a:gd fmla="*/ 3021 h 5443" name="T43"/>
                <a:gd fmla="*/ 2907 w 4510" name="T44"/>
                <a:gd fmla="*/ 2925 h 5443" name="T45"/>
                <a:gd fmla="*/ 2812 w 4510" name="T46"/>
                <a:gd fmla="*/ 2669 h 5443" name="T47"/>
                <a:gd fmla="*/ 2421 w 4510" name="T48"/>
                <a:gd fmla="*/ 2452 h 5443" name="T49"/>
                <a:gd fmla="*/ 2292 w 4510" name="T50"/>
                <a:gd fmla="*/ 2176 h 5443" name="T51"/>
                <a:gd fmla="*/ 1528 w 4510" name="T52"/>
                <a:gd fmla="*/ 40 h 5443" name="T53"/>
                <a:gd fmla="*/ 1891 w 4510" name="T54"/>
                <a:gd fmla="*/ 185 h 5443" name="T55"/>
                <a:gd fmla="*/ 2263 w 4510" name="T56"/>
                <a:gd fmla="*/ 174 h 5443" name="T57"/>
                <a:gd fmla="*/ 2721 w 4510" name="T58"/>
                <a:gd fmla="*/ 50 h 5443" name="T59"/>
                <a:gd fmla="*/ 3079 w 4510" name="T60"/>
                <a:gd fmla="*/ 26 h 5443" name="T61"/>
                <a:gd fmla="*/ 3093 w 4510" name="T62"/>
                <a:gd fmla="*/ 260 h 5443" name="T63"/>
                <a:gd fmla="*/ 2931 w 4510" name="T64"/>
                <a:gd fmla="*/ 672 h 5443" name="T65"/>
                <a:gd fmla="*/ 2640 w 4510" name="T66"/>
                <a:gd fmla="*/ 1089 h 5443" name="T67"/>
                <a:gd fmla="*/ 2878 w 4510" name="T68"/>
                <a:gd fmla="*/ 1367 h 5443" name="T69"/>
                <a:gd fmla="*/ 3356 w 4510" name="T70"/>
                <a:gd fmla="*/ 1755 h 5443" name="T71"/>
                <a:gd fmla="*/ 3803 w 4510" name="T72"/>
                <a:gd fmla="*/ 2262 h 5443" name="T73"/>
                <a:gd fmla="*/ 4171 w 4510" name="T74"/>
                <a:gd fmla="*/ 2843 h 5443" name="T75"/>
                <a:gd fmla="*/ 4423 w 4510" name="T76"/>
                <a:gd fmla="*/ 3453 h 5443" name="T77"/>
                <a:gd fmla="*/ 4510 w 4510" name="T78"/>
                <a:gd fmla="*/ 4050 h 5443" name="T79"/>
                <a:gd fmla="*/ 4393 w 4510" name="T80"/>
                <a:gd fmla="*/ 4591 h 5443" name="T81"/>
                <a:gd fmla="*/ 4026 w 4510" name="T82"/>
                <a:gd fmla="*/ 5033 h 5443" name="T83"/>
                <a:gd fmla="*/ 3366 w 4510" name="T84"/>
                <a:gd fmla="*/ 5333 h 5443" name="T85"/>
                <a:gd fmla="*/ 2369 w 4510" name="T86"/>
                <a:gd fmla="*/ 5443 h 5443" name="T87"/>
                <a:gd fmla="*/ 1255 w 4510" name="T88"/>
                <a:gd fmla="*/ 5341 h 5443" name="T89"/>
                <a:gd fmla="*/ 536 w 4510" name="T90"/>
                <a:gd fmla="*/ 5038 h 5443" name="T91"/>
                <a:gd fmla="*/ 134 w 4510" name="T92"/>
                <a:gd fmla="*/ 4578 h 5443" name="T93"/>
                <a:gd fmla="*/ 0 w 4510" name="T94"/>
                <a:gd fmla="*/ 4011 h 5443" name="T95"/>
                <a:gd fmla="*/ 86 w 4510" name="T96"/>
                <a:gd fmla="*/ 3385 h 5443" name="T97"/>
                <a:gd fmla="*/ 341 w 4510" name="T98"/>
                <a:gd fmla="*/ 2750 h 5443" name="T99"/>
                <a:gd fmla="*/ 718 w 4510" name="T100"/>
                <a:gd fmla="*/ 2156 h 5443" name="T101"/>
                <a:gd fmla="*/ 1166 w 4510" name="T102"/>
                <a:gd fmla="*/ 1651 h 5443" name="T103"/>
                <a:gd fmla="*/ 1635 w 4510" name="T104"/>
                <a:gd fmla="*/ 1286 h 5443" name="T105"/>
                <a:gd fmla="*/ 1476 w 4510" name="T106"/>
                <a:gd fmla="*/ 953 h 5443" name="T107"/>
                <a:gd fmla="*/ 1209 w 4510" name="T108"/>
                <a:gd fmla="*/ 505 h 5443" name="T109"/>
                <a:gd fmla="*/ 1161 w 4510" name="T110"/>
                <a:gd fmla="*/ 134 h 5443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5443" w="4510">
                  <a:moveTo>
                    <a:pt x="2230" y="2164"/>
                  </a:moveTo>
                  <a:lnTo>
                    <a:pt x="2201" y="2167"/>
                  </a:lnTo>
                  <a:lnTo>
                    <a:pt x="2173" y="2179"/>
                  </a:lnTo>
                  <a:lnTo>
                    <a:pt x="2146" y="2197"/>
                  </a:lnTo>
                  <a:lnTo>
                    <a:pt x="2128" y="2219"/>
                  </a:lnTo>
                  <a:lnTo>
                    <a:pt x="2113" y="2242"/>
                  </a:lnTo>
                  <a:lnTo>
                    <a:pt x="2105" y="2268"/>
                  </a:lnTo>
                  <a:lnTo>
                    <a:pt x="2101" y="2297"/>
                  </a:lnTo>
                  <a:lnTo>
                    <a:pt x="2101" y="2445"/>
                  </a:lnTo>
                  <a:lnTo>
                    <a:pt x="2035" y="2457"/>
                  </a:lnTo>
                  <a:lnTo>
                    <a:pt x="1971" y="2475"/>
                  </a:lnTo>
                  <a:lnTo>
                    <a:pt x="1908" y="2498"/>
                  </a:lnTo>
                  <a:lnTo>
                    <a:pt x="1848" y="2528"/>
                  </a:lnTo>
                  <a:lnTo>
                    <a:pt x="1792" y="2563"/>
                  </a:lnTo>
                  <a:lnTo>
                    <a:pt x="1741" y="2606"/>
                  </a:lnTo>
                  <a:lnTo>
                    <a:pt x="1698" y="2651"/>
                  </a:lnTo>
                  <a:lnTo>
                    <a:pt x="1660" y="2702"/>
                  </a:lnTo>
                  <a:lnTo>
                    <a:pt x="1630" y="2756"/>
                  </a:lnTo>
                  <a:lnTo>
                    <a:pt x="1612" y="2803"/>
                  </a:lnTo>
                  <a:lnTo>
                    <a:pt x="1600" y="2851"/>
                  </a:lnTo>
                  <a:lnTo>
                    <a:pt x="1592" y="2900"/>
                  </a:lnTo>
                  <a:lnTo>
                    <a:pt x="1591" y="2950"/>
                  </a:lnTo>
                  <a:lnTo>
                    <a:pt x="1594" y="3000"/>
                  </a:lnTo>
                  <a:lnTo>
                    <a:pt x="1600" y="3048"/>
                  </a:lnTo>
                  <a:lnTo>
                    <a:pt x="1614" y="3096"/>
                  </a:lnTo>
                  <a:lnTo>
                    <a:pt x="1632" y="3142"/>
                  </a:lnTo>
                  <a:lnTo>
                    <a:pt x="1655" y="3183"/>
                  </a:lnTo>
                  <a:lnTo>
                    <a:pt x="1683" y="3220"/>
                  </a:lnTo>
                  <a:lnTo>
                    <a:pt x="1715" y="3254"/>
                  </a:lnTo>
                  <a:lnTo>
                    <a:pt x="1751" y="3284"/>
                  </a:lnTo>
                  <a:lnTo>
                    <a:pt x="1802" y="3321"/>
                  </a:lnTo>
                  <a:lnTo>
                    <a:pt x="1858" y="3352"/>
                  </a:lnTo>
                  <a:lnTo>
                    <a:pt x="1918" y="3379"/>
                  </a:lnTo>
                  <a:lnTo>
                    <a:pt x="1977" y="3400"/>
                  </a:lnTo>
                  <a:lnTo>
                    <a:pt x="2040" y="3420"/>
                  </a:lnTo>
                  <a:lnTo>
                    <a:pt x="2101" y="3436"/>
                  </a:lnTo>
                  <a:lnTo>
                    <a:pt x="2101" y="3966"/>
                  </a:lnTo>
                  <a:lnTo>
                    <a:pt x="2055" y="3951"/>
                  </a:lnTo>
                  <a:lnTo>
                    <a:pt x="2010" y="3930"/>
                  </a:lnTo>
                  <a:lnTo>
                    <a:pt x="1969" y="3905"/>
                  </a:lnTo>
                  <a:lnTo>
                    <a:pt x="1931" y="3873"/>
                  </a:lnTo>
                  <a:lnTo>
                    <a:pt x="1898" y="3837"/>
                  </a:lnTo>
                  <a:lnTo>
                    <a:pt x="1872" y="3797"/>
                  </a:lnTo>
                  <a:lnTo>
                    <a:pt x="1852" y="3754"/>
                  </a:lnTo>
                  <a:lnTo>
                    <a:pt x="1843" y="3731"/>
                  </a:lnTo>
                  <a:lnTo>
                    <a:pt x="1837" y="3708"/>
                  </a:lnTo>
                  <a:lnTo>
                    <a:pt x="1824" y="3680"/>
                  </a:lnTo>
                  <a:lnTo>
                    <a:pt x="1805" y="3655"/>
                  </a:lnTo>
                  <a:lnTo>
                    <a:pt x="1781" y="3635"/>
                  </a:lnTo>
                  <a:lnTo>
                    <a:pt x="1753" y="3622"/>
                  </a:lnTo>
                  <a:lnTo>
                    <a:pt x="1723" y="3617"/>
                  </a:lnTo>
                  <a:lnTo>
                    <a:pt x="1690" y="3617"/>
                  </a:lnTo>
                  <a:lnTo>
                    <a:pt x="1660" y="3625"/>
                  </a:lnTo>
                  <a:lnTo>
                    <a:pt x="1634" y="3640"/>
                  </a:lnTo>
                  <a:lnTo>
                    <a:pt x="1610" y="3662"/>
                  </a:lnTo>
                  <a:lnTo>
                    <a:pt x="1592" y="3688"/>
                  </a:lnTo>
                  <a:lnTo>
                    <a:pt x="1582" y="3711"/>
                  </a:lnTo>
                  <a:lnTo>
                    <a:pt x="1577" y="3738"/>
                  </a:lnTo>
                  <a:lnTo>
                    <a:pt x="1577" y="3762"/>
                  </a:lnTo>
                  <a:lnTo>
                    <a:pt x="1581" y="3786"/>
                  </a:lnTo>
                  <a:lnTo>
                    <a:pt x="1587" y="3809"/>
                  </a:lnTo>
                  <a:lnTo>
                    <a:pt x="1604" y="3857"/>
                  </a:lnTo>
                  <a:lnTo>
                    <a:pt x="1632" y="3916"/>
                  </a:lnTo>
                  <a:lnTo>
                    <a:pt x="1665" y="3973"/>
                  </a:lnTo>
                  <a:lnTo>
                    <a:pt x="1705" y="4024"/>
                  </a:lnTo>
                  <a:lnTo>
                    <a:pt x="1751" y="4070"/>
                  </a:lnTo>
                  <a:lnTo>
                    <a:pt x="1801" y="4113"/>
                  </a:lnTo>
                  <a:lnTo>
                    <a:pt x="1853" y="4148"/>
                  </a:lnTo>
                  <a:lnTo>
                    <a:pt x="1911" y="4179"/>
                  </a:lnTo>
                  <a:lnTo>
                    <a:pt x="1971" y="4206"/>
                  </a:lnTo>
                  <a:lnTo>
                    <a:pt x="2032" y="4226"/>
                  </a:lnTo>
                  <a:lnTo>
                    <a:pt x="2101" y="4241"/>
                  </a:lnTo>
                  <a:lnTo>
                    <a:pt x="2101" y="4396"/>
                  </a:lnTo>
                  <a:lnTo>
                    <a:pt x="2105" y="4428"/>
                  </a:lnTo>
                  <a:lnTo>
                    <a:pt x="2115" y="4456"/>
                  </a:lnTo>
                  <a:lnTo>
                    <a:pt x="2131" y="4481"/>
                  </a:lnTo>
                  <a:lnTo>
                    <a:pt x="2153" y="4502"/>
                  </a:lnTo>
                  <a:lnTo>
                    <a:pt x="2179" y="4519"/>
                  </a:lnTo>
                  <a:lnTo>
                    <a:pt x="2209" y="4528"/>
                  </a:lnTo>
                  <a:lnTo>
                    <a:pt x="2239" y="4530"/>
                  </a:lnTo>
                  <a:lnTo>
                    <a:pt x="2270" y="4525"/>
                  </a:lnTo>
                  <a:lnTo>
                    <a:pt x="2298" y="4515"/>
                  </a:lnTo>
                  <a:lnTo>
                    <a:pt x="2323" y="4497"/>
                  </a:lnTo>
                  <a:lnTo>
                    <a:pt x="2343" y="4476"/>
                  </a:lnTo>
                  <a:lnTo>
                    <a:pt x="2356" y="4452"/>
                  </a:lnTo>
                  <a:lnTo>
                    <a:pt x="2366" y="4424"/>
                  </a:lnTo>
                  <a:lnTo>
                    <a:pt x="2369" y="4396"/>
                  </a:lnTo>
                  <a:lnTo>
                    <a:pt x="2369" y="4254"/>
                  </a:lnTo>
                  <a:lnTo>
                    <a:pt x="2435" y="4246"/>
                  </a:lnTo>
                  <a:lnTo>
                    <a:pt x="2503" y="4234"/>
                  </a:lnTo>
                  <a:lnTo>
                    <a:pt x="2568" y="4214"/>
                  </a:lnTo>
                  <a:lnTo>
                    <a:pt x="2630" y="4189"/>
                  </a:lnTo>
                  <a:lnTo>
                    <a:pt x="2690" y="4160"/>
                  </a:lnTo>
                  <a:lnTo>
                    <a:pt x="2746" y="4120"/>
                  </a:lnTo>
                  <a:lnTo>
                    <a:pt x="2794" y="4078"/>
                  </a:lnTo>
                  <a:lnTo>
                    <a:pt x="2837" y="4030"/>
                  </a:lnTo>
                  <a:lnTo>
                    <a:pt x="2872" y="3978"/>
                  </a:lnTo>
                  <a:lnTo>
                    <a:pt x="2900" y="3920"/>
                  </a:lnTo>
                  <a:lnTo>
                    <a:pt x="2920" y="3858"/>
                  </a:lnTo>
                  <a:lnTo>
                    <a:pt x="2931" y="3796"/>
                  </a:lnTo>
                  <a:lnTo>
                    <a:pt x="2935" y="3738"/>
                  </a:lnTo>
                  <a:lnTo>
                    <a:pt x="2930" y="3678"/>
                  </a:lnTo>
                  <a:lnTo>
                    <a:pt x="2920" y="3620"/>
                  </a:lnTo>
                  <a:lnTo>
                    <a:pt x="2902" y="3564"/>
                  </a:lnTo>
                  <a:lnTo>
                    <a:pt x="2877" y="3511"/>
                  </a:lnTo>
                  <a:lnTo>
                    <a:pt x="2878" y="3514"/>
                  </a:lnTo>
                  <a:lnTo>
                    <a:pt x="2882" y="3518"/>
                  </a:lnTo>
                  <a:lnTo>
                    <a:pt x="2883" y="3521"/>
                  </a:lnTo>
                  <a:lnTo>
                    <a:pt x="2885" y="3524"/>
                  </a:lnTo>
                  <a:lnTo>
                    <a:pt x="2887" y="3527"/>
                  </a:lnTo>
                  <a:lnTo>
                    <a:pt x="2887" y="3527"/>
                  </a:lnTo>
                  <a:lnTo>
                    <a:pt x="2887" y="3529"/>
                  </a:lnTo>
                  <a:lnTo>
                    <a:pt x="2887" y="3527"/>
                  </a:lnTo>
                  <a:lnTo>
                    <a:pt x="2885" y="3526"/>
                  </a:lnTo>
                  <a:lnTo>
                    <a:pt x="2883" y="3523"/>
                  </a:lnTo>
                  <a:lnTo>
                    <a:pt x="2880" y="3516"/>
                  </a:lnTo>
                  <a:lnTo>
                    <a:pt x="2877" y="3509"/>
                  </a:lnTo>
                  <a:lnTo>
                    <a:pt x="2872" y="3503"/>
                  </a:lnTo>
                  <a:lnTo>
                    <a:pt x="2869" y="3496"/>
                  </a:lnTo>
                  <a:lnTo>
                    <a:pt x="2867" y="3493"/>
                  </a:lnTo>
                  <a:lnTo>
                    <a:pt x="2865" y="3491"/>
                  </a:lnTo>
                  <a:lnTo>
                    <a:pt x="2865" y="3489"/>
                  </a:lnTo>
                  <a:lnTo>
                    <a:pt x="2865" y="3491"/>
                  </a:lnTo>
                  <a:lnTo>
                    <a:pt x="2867" y="3491"/>
                  </a:lnTo>
                  <a:lnTo>
                    <a:pt x="2869" y="3494"/>
                  </a:lnTo>
                  <a:lnTo>
                    <a:pt x="2870" y="3498"/>
                  </a:lnTo>
                  <a:lnTo>
                    <a:pt x="2872" y="3501"/>
                  </a:lnTo>
                  <a:lnTo>
                    <a:pt x="2874" y="3504"/>
                  </a:lnTo>
                  <a:lnTo>
                    <a:pt x="2877" y="3509"/>
                  </a:lnTo>
                  <a:lnTo>
                    <a:pt x="2847" y="3466"/>
                  </a:lnTo>
                  <a:lnTo>
                    <a:pt x="2814" y="3427"/>
                  </a:lnTo>
                  <a:lnTo>
                    <a:pt x="2776" y="3392"/>
                  </a:lnTo>
                  <a:lnTo>
                    <a:pt x="2735" y="3362"/>
                  </a:lnTo>
                  <a:lnTo>
                    <a:pt x="2692" y="3334"/>
                  </a:lnTo>
                  <a:lnTo>
                    <a:pt x="2645" y="3311"/>
                  </a:lnTo>
                  <a:lnTo>
                    <a:pt x="2597" y="3291"/>
                  </a:lnTo>
                  <a:lnTo>
                    <a:pt x="2523" y="3264"/>
                  </a:lnTo>
                  <a:lnTo>
                    <a:pt x="2445" y="3241"/>
                  </a:lnTo>
                  <a:lnTo>
                    <a:pt x="2369" y="3223"/>
                  </a:lnTo>
                  <a:lnTo>
                    <a:pt x="2369" y="2715"/>
                  </a:lnTo>
                  <a:lnTo>
                    <a:pt x="2417" y="2727"/>
                  </a:lnTo>
                  <a:lnTo>
                    <a:pt x="2465" y="2742"/>
                  </a:lnTo>
                  <a:lnTo>
                    <a:pt x="2510" y="2761"/>
                  </a:lnTo>
                  <a:lnTo>
                    <a:pt x="2553" y="2788"/>
                  </a:lnTo>
                  <a:lnTo>
                    <a:pt x="2587" y="2818"/>
                  </a:lnTo>
                  <a:lnTo>
                    <a:pt x="2616" y="2854"/>
                  </a:lnTo>
                  <a:lnTo>
                    <a:pt x="2627" y="2874"/>
                  </a:lnTo>
                  <a:lnTo>
                    <a:pt x="2637" y="2895"/>
                  </a:lnTo>
                  <a:lnTo>
                    <a:pt x="2645" y="2919"/>
                  </a:lnTo>
                  <a:lnTo>
                    <a:pt x="2652" y="2940"/>
                  </a:lnTo>
                  <a:lnTo>
                    <a:pt x="2667" y="2968"/>
                  </a:lnTo>
                  <a:lnTo>
                    <a:pt x="2687" y="2991"/>
                  </a:lnTo>
                  <a:lnTo>
                    <a:pt x="2711" y="3010"/>
                  </a:lnTo>
                  <a:lnTo>
                    <a:pt x="2740" y="3021"/>
                  </a:lnTo>
                  <a:lnTo>
                    <a:pt x="2771" y="3026"/>
                  </a:lnTo>
                  <a:lnTo>
                    <a:pt x="2802" y="3025"/>
                  </a:lnTo>
                  <a:lnTo>
                    <a:pt x="2832" y="3015"/>
                  </a:lnTo>
                  <a:lnTo>
                    <a:pt x="2859" y="2998"/>
                  </a:lnTo>
                  <a:lnTo>
                    <a:pt x="2880" y="2977"/>
                  </a:lnTo>
                  <a:lnTo>
                    <a:pt x="2898" y="2948"/>
                  </a:lnTo>
                  <a:lnTo>
                    <a:pt x="2907" y="2925"/>
                  </a:lnTo>
                  <a:lnTo>
                    <a:pt x="2910" y="2899"/>
                  </a:lnTo>
                  <a:lnTo>
                    <a:pt x="2908" y="2872"/>
                  </a:lnTo>
                  <a:lnTo>
                    <a:pt x="2903" y="2849"/>
                  </a:lnTo>
                  <a:lnTo>
                    <a:pt x="2897" y="2824"/>
                  </a:lnTo>
                  <a:lnTo>
                    <a:pt x="2877" y="2776"/>
                  </a:lnTo>
                  <a:lnTo>
                    <a:pt x="2849" y="2720"/>
                  </a:lnTo>
                  <a:lnTo>
                    <a:pt x="2812" y="2669"/>
                  </a:lnTo>
                  <a:lnTo>
                    <a:pt x="2771" y="2622"/>
                  </a:lnTo>
                  <a:lnTo>
                    <a:pt x="2721" y="2579"/>
                  </a:lnTo>
                  <a:lnTo>
                    <a:pt x="2667" y="2541"/>
                  </a:lnTo>
                  <a:lnTo>
                    <a:pt x="2609" y="2512"/>
                  </a:lnTo>
                  <a:lnTo>
                    <a:pt x="2548" y="2487"/>
                  </a:lnTo>
                  <a:lnTo>
                    <a:pt x="2485" y="2467"/>
                  </a:lnTo>
                  <a:lnTo>
                    <a:pt x="2421" y="2452"/>
                  </a:lnTo>
                  <a:lnTo>
                    <a:pt x="2369" y="2444"/>
                  </a:lnTo>
                  <a:lnTo>
                    <a:pt x="2369" y="2297"/>
                  </a:lnTo>
                  <a:lnTo>
                    <a:pt x="2366" y="2267"/>
                  </a:lnTo>
                  <a:lnTo>
                    <a:pt x="2354" y="2239"/>
                  </a:lnTo>
                  <a:lnTo>
                    <a:pt x="2338" y="2212"/>
                  </a:lnTo>
                  <a:lnTo>
                    <a:pt x="2316" y="2192"/>
                  </a:lnTo>
                  <a:lnTo>
                    <a:pt x="2292" y="2176"/>
                  </a:lnTo>
                  <a:lnTo>
                    <a:pt x="2262" y="2166"/>
                  </a:lnTo>
                  <a:lnTo>
                    <a:pt x="2230" y="2164"/>
                  </a:lnTo>
                  <a:close/>
                  <a:moveTo>
                    <a:pt x="1346" y="0"/>
                  </a:moveTo>
                  <a:lnTo>
                    <a:pt x="1389" y="2"/>
                  </a:lnTo>
                  <a:lnTo>
                    <a:pt x="1433" y="10"/>
                  </a:lnTo>
                  <a:lnTo>
                    <a:pt x="1480" y="23"/>
                  </a:lnTo>
                  <a:lnTo>
                    <a:pt x="1528" y="40"/>
                  </a:lnTo>
                  <a:lnTo>
                    <a:pt x="1577" y="58"/>
                  </a:lnTo>
                  <a:lnTo>
                    <a:pt x="1627" y="79"/>
                  </a:lnTo>
                  <a:lnTo>
                    <a:pt x="1680" y="103"/>
                  </a:lnTo>
                  <a:lnTo>
                    <a:pt x="1731" y="126"/>
                  </a:lnTo>
                  <a:lnTo>
                    <a:pt x="1784" y="147"/>
                  </a:lnTo>
                  <a:lnTo>
                    <a:pt x="1837" y="167"/>
                  </a:lnTo>
                  <a:lnTo>
                    <a:pt x="1891" y="185"/>
                  </a:lnTo>
                  <a:lnTo>
                    <a:pt x="1944" y="199"/>
                  </a:lnTo>
                  <a:lnTo>
                    <a:pt x="1999" y="207"/>
                  </a:lnTo>
                  <a:lnTo>
                    <a:pt x="2052" y="212"/>
                  </a:lnTo>
                  <a:lnTo>
                    <a:pt x="2106" y="208"/>
                  </a:lnTo>
                  <a:lnTo>
                    <a:pt x="2153" y="200"/>
                  </a:lnTo>
                  <a:lnTo>
                    <a:pt x="2206" y="189"/>
                  </a:lnTo>
                  <a:lnTo>
                    <a:pt x="2263" y="174"/>
                  </a:lnTo>
                  <a:lnTo>
                    <a:pt x="2323" y="157"/>
                  </a:lnTo>
                  <a:lnTo>
                    <a:pt x="2387" y="139"/>
                  </a:lnTo>
                  <a:lnTo>
                    <a:pt x="2452" y="121"/>
                  </a:lnTo>
                  <a:lnTo>
                    <a:pt x="2520" y="103"/>
                  </a:lnTo>
                  <a:lnTo>
                    <a:pt x="2587" y="83"/>
                  </a:lnTo>
                  <a:lnTo>
                    <a:pt x="2655" y="66"/>
                  </a:lnTo>
                  <a:lnTo>
                    <a:pt x="2721" y="50"/>
                  </a:lnTo>
                  <a:lnTo>
                    <a:pt x="2786" y="35"/>
                  </a:lnTo>
                  <a:lnTo>
                    <a:pt x="2849" y="25"/>
                  </a:lnTo>
                  <a:lnTo>
                    <a:pt x="2908" y="17"/>
                  </a:lnTo>
                  <a:lnTo>
                    <a:pt x="2964" y="13"/>
                  </a:lnTo>
                  <a:lnTo>
                    <a:pt x="3016" y="13"/>
                  </a:lnTo>
                  <a:lnTo>
                    <a:pt x="3060" y="18"/>
                  </a:lnTo>
                  <a:lnTo>
                    <a:pt x="3079" y="26"/>
                  </a:lnTo>
                  <a:lnTo>
                    <a:pt x="3093" y="43"/>
                  </a:lnTo>
                  <a:lnTo>
                    <a:pt x="3103" y="65"/>
                  </a:lnTo>
                  <a:lnTo>
                    <a:pt x="3110" y="93"/>
                  </a:lnTo>
                  <a:lnTo>
                    <a:pt x="3112" y="127"/>
                  </a:lnTo>
                  <a:lnTo>
                    <a:pt x="3108" y="167"/>
                  </a:lnTo>
                  <a:lnTo>
                    <a:pt x="3103" y="210"/>
                  </a:lnTo>
                  <a:lnTo>
                    <a:pt x="3093" y="260"/>
                  </a:lnTo>
                  <a:lnTo>
                    <a:pt x="3080" y="311"/>
                  </a:lnTo>
                  <a:lnTo>
                    <a:pt x="3062" y="366"/>
                  </a:lnTo>
                  <a:lnTo>
                    <a:pt x="3042" y="424"/>
                  </a:lnTo>
                  <a:lnTo>
                    <a:pt x="3019" y="485"/>
                  </a:lnTo>
                  <a:lnTo>
                    <a:pt x="2993" y="546"/>
                  </a:lnTo>
                  <a:lnTo>
                    <a:pt x="2963" y="609"/>
                  </a:lnTo>
                  <a:lnTo>
                    <a:pt x="2931" y="672"/>
                  </a:lnTo>
                  <a:lnTo>
                    <a:pt x="2897" y="736"/>
                  </a:lnTo>
                  <a:lnTo>
                    <a:pt x="2860" y="799"/>
                  </a:lnTo>
                  <a:lnTo>
                    <a:pt x="2821" y="860"/>
                  </a:lnTo>
                  <a:lnTo>
                    <a:pt x="2778" y="922"/>
                  </a:lnTo>
                  <a:lnTo>
                    <a:pt x="2735" y="979"/>
                  </a:lnTo>
                  <a:lnTo>
                    <a:pt x="2688" y="1036"/>
                  </a:lnTo>
                  <a:lnTo>
                    <a:pt x="2640" y="1089"/>
                  </a:lnTo>
                  <a:lnTo>
                    <a:pt x="2591" y="1138"/>
                  </a:lnTo>
                  <a:lnTo>
                    <a:pt x="2540" y="1185"/>
                  </a:lnTo>
                  <a:lnTo>
                    <a:pt x="2606" y="1214"/>
                  </a:lnTo>
                  <a:lnTo>
                    <a:pt x="2673" y="1246"/>
                  </a:lnTo>
                  <a:lnTo>
                    <a:pt x="2741" y="1284"/>
                  </a:lnTo>
                  <a:lnTo>
                    <a:pt x="2809" y="1324"/>
                  </a:lnTo>
                  <a:lnTo>
                    <a:pt x="2878" y="1367"/>
                  </a:lnTo>
                  <a:lnTo>
                    <a:pt x="2946" y="1413"/>
                  </a:lnTo>
                  <a:lnTo>
                    <a:pt x="3016" y="1463"/>
                  </a:lnTo>
                  <a:lnTo>
                    <a:pt x="3084" y="1516"/>
                  </a:lnTo>
                  <a:lnTo>
                    <a:pt x="3153" y="1572"/>
                  </a:lnTo>
                  <a:lnTo>
                    <a:pt x="3221" y="1631"/>
                  </a:lnTo>
                  <a:lnTo>
                    <a:pt x="3289" y="1693"/>
                  </a:lnTo>
                  <a:lnTo>
                    <a:pt x="3356" y="1755"/>
                  </a:lnTo>
                  <a:lnTo>
                    <a:pt x="3422" y="1822"/>
                  </a:lnTo>
                  <a:lnTo>
                    <a:pt x="3489" y="1891"/>
                  </a:lnTo>
                  <a:lnTo>
                    <a:pt x="3553" y="1961"/>
                  </a:lnTo>
                  <a:lnTo>
                    <a:pt x="3618" y="2033"/>
                  </a:lnTo>
                  <a:lnTo>
                    <a:pt x="3680" y="2108"/>
                  </a:lnTo>
                  <a:lnTo>
                    <a:pt x="3742" y="2184"/>
                  </a:lnTo>
                  <a:lnTo>
                    <a:pt x="3803" y="2262"/>
                  </a:lnTo>
                  <a:lnTo>
                    <a:pt x="3861" y="2341"/>
                  </a:lnTo>
                  <a:lnTo>
                    <a:pt x="3917" y="2422"/>
                  </a:lnTo>
                  <a:lnTo>
                    <a:pt x="3973" y="2505"/>
                  </a:lnTo>
                  <a:lnTo>
                    <a:pt x="4026" y="2588"/>
                  </a:lnTo>
                  <a:lnTo>
                    <a:pt x="4077" y="2672"/>
                  </a:lnTo>
                  <a:lnTo>
                    <a:pt x="4125" y="2756"/>
                  </a:lnTo>
                  <a:lnTo>
                    <a:pt x="4171" y="2843"/>
                  </a:lnTo>
                  <a:lnTo>
                    <a:pt x="4216" y="2929"/>
                  </a:lnTo>
                  <a:lnTo>
                    <a:pt x="4257" y="3016"/>
                  </a:lnTo>
                  <a:lnTo>
                    <a:pt x="4297" y="3102"/>
                  </a:lnTo>
                  <a:lnTo>
                    <a:pt x="4333" y="3190"/>
                  </a:lnTo>
                  <a:lnTo>
                    <a:pt x="4367" y="3278"/>
                  </a:lnTo>
                  <a:lnTo>
                    <a:pt x="4396" y="3365"/>
                  </a:lnTo>
                  <a:lnTo>
                    <a:pt x="4423" y="3453"/>
                  </a:lnTo>
                  <a:lnTo>
                    <a:pt x="4446" y="3541"/>
                  </a:lnTo>
                  <a:lnTo>
                    <a:pt x="4467" y="3627"/>
                  </a:lnTo>
                  <a:lnTo>
                    <a:pt x="4484" y="3713"/>
                  </a:lnTo>
                  <a:lnTo>
                    <a:pt x="4495" y="3799"/>
                  </a:lnTo>
                  <a:lnTo>
                    <a:pt x="4505" y="3883"/>
                  </a:lnTo>
                  <a:lnTo>
                    <a:pt x="4510" y="3968"/>
                  </a:lnTo>
                  <a:lnTo>
                    <a:pt x="4510" y="4050"/>
                  </a:lnTo>
                  <a:lnTo>
                    <a:pt x="4509" y="4133"/>
                  </a:lnTo>
                  <a:lnTo>
                    <a:pt x="4500" y="4212"/>
                  </a:lnTo>
                  <a:lnTo>
                    <a:pt x="4489" y="4292"/>
                  </a:lnTo>
                  <a:lnTo>
                    <a:pt x="4472" y="4370"/>
                  </a:lnTo>
                  <a:lnTo>
                    <a:pt x="4451" y="4446"/>
                  </a:lnTo>
                  <a:lnTo>
                    <a:pt x="4424" y="4520"/>
                  </a:lnTo>
                  <a:lnTo>
                    <a:pt x="4393" y="4591"/>
                  </a:lnTo>
                  <a:lnTo>
                    <a:pt x="4357" y="4663"/>
                  </a:lnTo>
                  <a:lnTo>
                    <a:pt x="4315" y="4730"/>
                  </a:lnTo>
                  <a:lnTo>
                    <a:pt x="4269" y="4797"/>
                  </a:lnTo>
                  <a:lnTo>
                    <a:pt x="4216" y="4859"/>
                  </a:lnTo>
                  <a:lnTo>
                    <a:pt x="4158" y="4921"/>
                  </a:lnTo>
                  <a:lnTo>
                    <a:pt x="4095" y="4979"/>
                  </a:lnTo>
                  <a:lnTo>
                    <a:pt x="4026" y="5033"/>
                  </a:lnTo>
                  <a:lnTo>
                    <a:pt x="3950" y="5086"/>
                  </a:lnTo>
                  <a:lnTo>
                    <a:pt x="3869" y="5136"/>
                  </a:lnTo>
                  <a:lnTo>
                    <a:pt x="3781" y="5182"/>
                  </a:lnTo>
                  <a:lnTo>
                    <a:pt x="3687" y="5225"/>
                  </a:lnTo>
                  <a:lnTo>
                    <a:pt x="3586" y="5263"/>
                  </a:lnTo>
                  <a:lnTo>
                    <a:pt x="3480" y="5300"/>
                  </a:lnTo>
                  <a:lnTo>
                    <a:pt x="3366" y="5333"/>
                  </a:lnTo>
                  <a:lnTo>
                    <a:pt x="3246" y="5361"/>
                  </a:lnTo>
                  <a:lnTo>
                    <a:pt x="3117" y="5386"/>
                  </a:lnTo>
                  <a:lnTo>
                    <a:pt x="2983" y="5405"/>
                  </a:lnTo>
                  <a:lnTo>
                    <a:pt x="2840" y="5422"/>
                  </a:lnTo>
                  <a:lnTo>
                    <a:pt x="2692" y="5434"/>
                  </a:lnTo>
                  <a:lnTo>
                    <a:pt x="2535" y="5442"/>
                  </a:lnTo>
                  <a:lnTo>
                    <a:pt x="2369" y="5443"/>
                  </a:lnTo>
                  <a:lnTo>
                    <a:pt x="2197" y="5442"/>
                  </a:lnTo>
                  <a:lnTo>
                    <a:pt x="2017" y="5435"/>
                  </a:lnTo>
                  <a:lnTo>
                    <a:pt x="1829" y="5424"/>
                  </a:lnTo>
                  <a:lnTo>
                    <a:pt x="1673" y="5410"/>
                  </a:lnTo>
                  <a:lnTo>
                    <a:pt x="1526" y="5392"/>
                  </a:lnTo>
                  <a:lnTo>
                    <a:pt x="1387" y="5369"/>
                  </a:lnTo>
                  <a:lnTo>
                    <a:pt x="1255" y="5341"/>
                  </a:lnTo>
                  <a:lnTo>
                    <a:pt x="1131" y="5309"/>
                  </a:lnTo>
                  <a:lnTo>
                    <a:pt x="1015" y="5273"/>
                  </a:lnTo>
                  <a:lnTo>
                    <a:pt x="904" y="5233"/>
                  </a:lnTo>
                  <a:lnTo>
                    <a:pt x="802" y="5190"/>
                  </a:lnTo>
                  <a:lnTo>
                    <a:pt x="706" y="5142"/>
                  </a:lnTo>
                  <a:lnTo>
                    <a:pt x="618" y="5093"/>
                  </a:lnTo>
                  <a:lnTo>
                    <a:pt x="536" y="5038"/>
                  </a:lnTo>
                  <a:lnTo>
                    <a:pt x="460" y="4982"/>
                  </a:lnTo>
                  <a:lnTo>
                    <a:pt x="390" y="4921"/>
                  </a:lnTo>
                  <a:lnTo>
                    <a:pt x="327" y="4858"/>
                  </a:lnTo>
                  <a:lnTo>
                    <a:pt x="269" y="4792"/>
                  </a:lnTo>
                  <a:lnTo>
                    <a:pt x="218" y="4724"/>
                  </a:lnTo>
                  <a:lnTo>
                    <a:pt x="174" y="4653"/>
                  </a:lnTo>
                  <a:lnTo>
                    <a:pt x="134" y="4578"/>
                  </a:lnTo>
                  <a:lnTo>
                    <a:pt x="99" y="4504"/>
                  </a:lnTo>
                  <a:lnTo>
                    <a:pt x="69" y="4426"/>
                  </a:lnTo>
                  <a:lnTo>
                    <a:pt x="46" y="4345"/>
                  </a:lnTo>
                  <a:lnTo>
                    <a:pt x="26" y="4264"/>
                  </a:lnTo>
                  <a:lnTo>
                    <a:pt x="13" y="4181"/>
                  </a:lnTo>
                  <a:lnTo>
                    <a:pt x="5" y="4097"/>
                  </a:lnTo>
                  <a:lnTo>
                    <a:pt x="0" y="4011"/>
                  </a:lnTo>
                  <a:lnTo>
                    <a:pt x="0" y="3925"/>
                  </a:lnTo>
                  <a:lnTo>
                    <a:pt x="3" y="3835"/>
                  </a:lnTo>
                  <a:lnTo>
                    <a:pt x="13" y="3748"/>
                  </a:lnTo>
                  <a:lnTo>
                    <a:pt x="25" y="3657"/>
                  </a:lnTo>
                  <a:lnTo>
                    <a:pt x="41" y="3567"/>
                  </a:lnTo>
                  <a:lnTo>
                    <a:pt x="61" y="3476"/>
                  </a:lnTo>
                  <a:lnTo>
                    <a:pt x="86" y="3385"/>
                  </a:lnTo>
                  <a:lnTo>
                    <a:pt x="112" y="3294"/>
                  </a:lnTo>
                  <a:lnTo>
                    <a:pt x="144" y="3203"/>
                  </a:lnTo>
                  <a:lnTo>
                    <a:pt x="177" y="3111"/>
                  </a:lnTo>
                  <a:lnTo>
                    <a:pt x="215" y="3020"/>
                  </a:lnTo>
                  <a:lnTo>
                    <a:pt x="255" y="2930"/>
                  </a:lnTo>
                  <a:lnTo>
                    <a:pt x="296" y="2839"/>
                  </a:lnTo>
                  <a:lnTo>
                    <a:pt x="341" y="2750"/>
                  </a:lnTo>
                  <a:lnTo>
                    <a:pt x="389" y="2662"/>
                  </a:lnTo>
                  <a:lnTo>
                    <a:pt x="438" y="2574"/>
                  </a:lnTo>
                  <a:lnTo>
                    <a:pt x="491" y="2487"/>
                  </a:lnTo>
                  <a:lnTo>
                    <a:pt x="546" y="2402"/>
                  </a:lnTo>
                  <a:lnTo>
                    <a:pt x="600" y="2318"/>
                  </a:lnTo>
                  <a:lnTo>
                    <a:pt x="658" y="2237"/>
                  </a:lnTo>
                  <a:lnTo>
                    <a:pt x="718" y="2156"/>
                  </a:lnTo>
                  <a:lnTo>
                    <a:pt x="779" y="2076"/>
                  </a:lnTo>
                  <a:lnTo>
                    <a:pt x="840" y="2000"/>
                  </a:lnTo>
                  <a:lnTo>
                    <a:pt x="904" y="1926"/>
                  </a:lnTo>
                  <a:lnTo>
                    <a:pt x="969" y="1853"/>
                  </a:lnTo>
                  <a:lnTo>
                    <a:pt x="1033" y="1784"/>
                  </a:lnTo>
                  <a:lnTo>
                    <a:pt x="1099" y="1716"/>
                  </a:lnTo>
                  <a:lnTo>
                    <a:pt x="1166" y="1651"/>
                  </a:lnTo>
                  <a:lnTo>
                    <a:pt x="1232" y="1588"/>
                  </a:lnTo>
                  <a:lnTo>
                    <a:pt x="1300" y="1530"/>
                  </a:lnTo>
                  <a:lnTo>
                    <a:pt x="1367" y="1474"/>
                  </a:lnTo>
                  <a:lnTo>
                    <a:pt x="1435" y="1421"/>
                  </a:lnTo>
                  <a:lnTo>
                    <a:pt x="1501" y="1373"/>
                  </a:lnTo>
                  <a:lnTo>
                    <a:pt x="1569" y="1327"/>
                  </a:lnTo>
                  <a:lnTo>
                    <a:pt x="1635" y="1286"/>
                  </a:lnTo>
                  <a:lnTo>
                    <a:pt x="1701" y="1248"/>
                  </a:lnTo>
                  <a:lnTo>
                    <a:pt x="1766" y="1214"/>
                  </a:lnTo>
                  <a:lnTo>
                    <a:pt x="1703" y="1170"/>
                  </a:lnTo>
                  <a:lnTo>
                    <a:pt x="1642" y="1122"/>
                  </a:lnTo>
                  <a:lnTo>
                    <a:pt x="1584" y="1069"/>
                  </a:lnTo>
                  <a:lnTo>
                    <a:pt x="1529" y="1013"/>
                  </a:lnTo>
                  <a:lnTo>
                    <a:pt x="1476" y="953"/>
                  </a:lnTo>
                  <a:lnTo>
                    <a:pt x="1427" y="892"/>
                  </a:lnTo>
                  <a:lnTo>
                    <a:pt x="1382" y="829"/>
                  </a:lnTo>
                  <a:lnTo>
                    <a:pt x="1339" y="764"/>
                  </a:lnTo>
                  <a:lnTo>
                    <a:pt x="1301" y="698"/>
                  </a:lnTo>
                  <a:lnTo>
                    <a:pt x="1266" y="634"/>
                  </a:lnTo>
                  <a:lnTo>
                    <a:pt x="1235" y="569"/>
                  </a:lnTo>
                  <a:lnTo>
                    <a:pt x="1209" y="505"/>
                  </a:lnTo>
                  <a:lnTo>
                    <a:pt x="1187" y="443"/>
                  </a:lnTo>
                  <a:lnTo>
                    <a:pt x="1171" y="382"/>
                  </a:lnTo>
                  <a:lnTo>
                    <a:pt x="1157" y="326"/>
                  </a:lnTo>
                  <a:lnTo>
                    <a:pt x="1151" y="271"/>
                  </a:lnTo>
                  <a:lnTo>
                    <a:pt x="1149" y="222"/>
                  </a:lnTo>
                  <a:lnTo>
                    <a:pt x="1152" y="175"/>
                  </a:lnTo>
                  <a:lnTo>
                    <a:pt x="1161" y="134"/>
                  </a:lnTo>
                  <a:lnTo>
                    <a:pt x="1176" y="99"/>
                  </a:lnTo>
                  <a:lnTo>
                    <a:pt x="1197" y="69"/>
                  </a:lnTo>
                  <a:lnTo>
                    <a:pt x="1230" y="38"/>
                  </a:lnTo>
                  <a:lnTo>
                    <a:pt x="1266" y="18"/>
                  </a:lnTo>
                  <a:lnTo>
                    <a:pt x="1306" y="5"/>
                  </a:lnTo>
                  <a:lnTo>
                    <a:pt x="13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3" name="Freeform 1141"/>
            <p:cNvSpPr/>
            <p:nvPr/>
          </p:nvSpPr>
          <p:spPr bwMode="auto">
            <a:xfrm flipH="1">
              <a:off x="4031" y="2718"/>
              <a:ext cx="0" cy="1"/>
            </a:xfrm>
            <a:custGeom>
              <a:gdLst>
                <a:gd fmla="*/ 2 w 2" name="T0"/>
                <a:gd fmla="*/ 0 h 3" name="T1"/>
                <a:gd fmla="*/ 2 w 2" name="T2"/>
                <a:gd fmla="*/ 2 h 3" name="T3"/>
                <a:gd fmla="*/ 0 w 2" name="T4"/>
                <a:gd fmla="*/ 3 h 3" name="T5"/>
                <a:gd fmla="*/ 2 w 2" name="T6"/>
                <a:gd fmla="*/ 2 h 3" name="T7"/>
                <a:gd fmla="*/ 2 w 2" name="T8"/>
                <a:gd fmla="*/ 0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2">
                  <a:moveTo>
                    <a:pt x="2" y="0"/>
                  </a:moveTo>
                  <a:lnTo>
                    <a:pt x="2" y="2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537357" y="2564461"/>
            <a:ext cx="519708" cy="485465"/>
            <a:chOff x="2295326" y="533400"/>
            <a:chExt cx="1184476" cy="1106433"/>
          </a:xfrm>
          <a:solidFill>
            <a:schemeClr val="bg1"/>
          </a:solidFill>
        </p:grpSpPr>
        <p:sp>
          <p:nvSpPr>
            <p:cNvPr id="65" name="Freeform 1402"/>
            <p:cNvSpPr/>
            <p:nvPr/>
          </p:nvSpPr>
          <p:spPr bwMode="auto">
            <a:xfrm>
              <a:off x="3046795" y="686966"/>
              <a:ext cx="187553" cy="378881"/>
            </a:xfrm>
            <a:custGeom>
              <a:gdLst>
                <a:gd fmla="*/ 147 w 594" name="T0"/>
                <a:gd fmla="*/ 0 h 1206" name="T1"/>
                <a:gd fmla="*/ 173 w 594" name="T2"/>
                <a:gd fmla="*/ 3 h 1206" name="T3"/>
                <a:gd fmla="*/ 199 w 594" name="T4"/>
                <a:gd fmla="*/ 12 h 1206" name="T5"/>
                <a:gd fmla="*/ 219 w 594" name="T6"/>
                <a:gd fmla="*/ 27 h 1206" name="T7"/>
                <a:gd fmla="*/ 235 w 594" name="T8"/>
                <a:gd fmla="*/ 46 h 1206" name="T9"/>
                <a:gd fmla="*/ 246 w 594" name="T10"/>
                <a:gd fmla="*/ 69 h 1206" name="T11"/>
                <a:gd fmla="*/ 252 w 594" name="T12"/>
                <a:gd fmla="*/ 96 h 1206" name="T13"/>
                <a:gd fmla="*/ 290 w 594" name="T14"/>
                <a:gd fmla="*/ 676 h 1206" name="T15"/>
                <a:gd fmla="*/ 292 w 594" name="T16"/>
                <a:gd fmla="*/ 694 h 1206" name="T17"/>
                <a:gd fmla="*/ 299 w 594" name="T18"/>
                <a:gd fmla="*/ 710 h 1206" name="T19"/>
                <a:gd fmla="*/ 308 w 594" name="T20"/>
                <a:gd fmla="*/ 724 h 1206" name="T21"/>
                <a:gd fmla="*/ 567 w 594" name="T22"/>
                <a:gd fmla="*/ 1033 h 1206" name="T23"/>
                <a:gd fmla="*/ 568 w 594" name="T24"/>
                <a:gd fmla="*/ 1034 h 1206" name="T25"/>
                <a:gd fmla="*/ 570 w 594" name="T26"/>
                <a:gd fmla="*/ 1035 h 1206" name="T27"/>
                <a:gd fmla="*/ 571 w 594" name="T28"/>
                <a:gd fmla="*/ 1037 h 1206" name="T29"/>
                <a:gd fmla="*/ 572 w 594" name="T30"/>
                <a:gd fmla="*/ 1038 h 1206" name="T31"/>
                <a:gd fmla="*/ 583 w 594" name="T32"/>
                <a:gd fmla="*/ 1057 h 1206" name="T33"/>
                <a:gd fmla="*/ 590 w 594" name="T34"/>
                <a:gd fmla="*/ 1077 h 1206" name="T35"/>
                <a:gd fmla="*/ 594 w 594" name="T36"/>
                <a:gd fmla="*/ 1097 h 1206" name="T37"/>
                <a:gd fmla="*/ 592 w 594" name="T38"/>
                <a:gd fmla="*/ 1119 h 1206" name="T39"/>
                <a:gd fmla="*/ 587 w 594" name="T40"/>
                <a:gd fmla="*/ 1140 h 1206" name="T41"/>
                <a:gd fmla="*/ 576 w 594" name="T42"/>
                <a:gd fmla="*/ 1158 h 1206" name="T43"/>
                <a:gd fmla="*/ 563 w 594" name="T44"/>
                <a:gd fmla="*/ 1176 h 1206" name="T45"/>
                <a:gd fmla="*/ 544 w 594" name="T46"/>
                <a:gd fmla="*/ 1190 h 1206" name="T47"/>
                <a:gd fmla="*/ 525 w 594" name="T48"/>
                <a:gd fmla="*/ 1200 h 1206" name="T49"/>
                <a:gd fmla="*/ 503 w 594" name="T50"/>
                <a:gd fmla="*/ 1206 h 1206" name="T51"/>
                <a:gd fmla="*/ 482 w 594" name="T52"/>
                <a:gd fmla="*/ 1206 h 1206" name="T53"/>
                <a:gd fmla="*/ 460 w 594" name="T54"/>
                <a:gd fmla="*/ 1202 h 1206" name="T55"/>
                <a:gd fmla="*/ 439 w 594" name="T56"/>
                <a:gd fmla="*/ 1194 h 1206" name="T57"/>
                <a:gd fmla="*/ 420 w 594" name="T58"/>
                <a:gd fmla="*/ 1181 h 1206" name="T59"/>
                <a:gd fmla="*/ 63 w 594" name="T60"/>
                <a:gd fmla="*/ 881 h 1206" name="T61"/>
                <a:gd fmla="*/ 43 w 594" name="T62"/>
                <a:gd fmla="*/ 864 h 1206" name="T63"/>
                <a:gd fmla="*/ 24 w 594" name="T64"/>
                <a:gd fmla="*/ 841 h 1206" name="T65"/>
                <a:gd fmla="*/ 10 w 594" name="T66"/>
                <a:gd fmla="*/ 815 h 1206" name="T67"/>
                <a:gd fmla="*/ 2 w 594" name="T68"/>
                <a:gd fmla="*/ 786 h 1206" name="T69"/>
                <a:gd fmla="*/ 0 w 594" name="T70"/>
                <a:gd fmla="*/ 758 h 1206" name="T71"/>
                <a:gd fmla="*/ 0 w 594" name="T72"/>
                <a:gd fmla="*/ 751 h 1206" name="T73"/>
                <a:gd fmla="*/ 0 w 594" name="T74"/>
                <a:gd fmla="*/ 747 h 1206" name="T75"/>
                <a:gd fmla="*/ 0 w 594" name="T76"/>
                <a:gd fmla="*/ 743 h 1206" name="T77"/>
                <a:gd fmla="*/ 1 w 594" name="T78"/>
                <a:gd fmla="*/ 738 h 1206" name="T79"/>
                <a:gd fmla="*/ 42 w 594" name="T80"/>
                <a:gd fmla="*/ 100 h 1206" name="T81"/>
                <a:gd fmla="*/ 43 w 594" name="T82"/>
                <a:gd fmla="*/ 97 h 1206" name="T83"/>
                <a:gd fmla="*/ 43 w 594" name="T84"/>
                <a:gd fmla="*/ 93 h 1206" name="T85"/>
                <a:gd fmla="*/ 43 w 594" name="T86"/>
                <a:gd fmla="*/ 92 h 1206" name="T87"/>
                <a:gd fmla="*/ 49 w 594" name="T88"/>
                <a:gd fmla="*/ 67 h 1206" name="T89"/>
                <a:gd fmla="*/ 60 w 594" name="T90"/>
                <a:gd fmla="*/ 45 h 1206" name="T91"/>
                <a:gd fmla="*/ 77 w 594" name="T92"/>
                <a:gd fmla="*/ 27 h 1206" name="T93"/>
                <a:gd fmla="*/ 98 w 594" name="T94"/>
                <a:gd fmla="*/ 12 h 1206" name="T95"/>
                <a:gd fmla="*/ 121 w 594" name="T96"/>
                <a:gd fmla="*/ 3 h 1206" name="T97"/>
                <a:gd fmla="*/ 147 w 594" name="T98"/>
                <a:gd fmla="*/ 0 h 1206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1206" w="594">
                  <a:moveTo>
                    <a:pt x="147" y="0"/>
                  </a:moveTo>
                  <a:lnTo>
                    <a:pt x="173" y="3"/>
                  </a:lnTo>
                  <a:lnTo>
                    <a:pt x="199" y="12"/>
                  </a:lnTo>
                  <a:lnTo>
                    <a:pt x="219" y="27"/>
                  </a:lnTo>
                  <a:lnTo>
                    <a:pt x="235" y="46"/>
                  </a:lnTo>
                  <a:lnTo>
                    <a:pt x="246" y="69"/>
                  </a:lnTo>
                  <a:lnTo>
                    <a:pt x="252" y="96"/>
                  </a:lnTo>
                  <a:lnTo>
                    <a:pt x="290" y="676"/>
                  </a:lnTo>
                  <a:lnTo>
                    <a:pt x="292" y="694"/>
                  </a:lnTo>
                  <a:lnTo>
                    <a:pt x="299" y="710"/>
                  </a:lnTo>
                  <a:lnTo>
                    <a:pt x="308" y="724"/>
                  </a:lnTo>
                  <a:lnTo>
                    <a:pt x="567" y="1033"/>
                  </a:lnTo>
                  <a:lnTo>
                    <a:pt x="568" y="1034"/>
                  </a:lnTo>
                  <a:lnTo>
                    <a:pt x="570" y="1035"/>
                  </a:lnTo>
                  <a:lnTo>
                    <a:pt x="571" y="1037"/>
                  </a:lnTo>
                  <a:lnTo>
                    <a:pt x="572" y="1038"/>
                  </a:lnTo>
                  <a:lnTo>
                    <a:pt x="583" y="1057"/>
                  </a:lnTo>
                  <a:lnTo>
                    <a:pt x="590" y="1077"/>
                  </a:lnTo>
                  <a:lnTo>
                    <a:pt x="594" y="1097"/>
                  </a:lnTo>
                  <a:lnTo>
                    <a:pt x="592" y="1119"/>
                  </a:lnTo>
                  <a:lnTo>
                    <a:pt x="587" y="1140"/>
                  </a:lnTo>
                  <a:lnTo>
                    <a:pt x="576" y="1158"/>
                  </a:lnTo>
                  <a:lnTo>
                    <a:pt x="563" y="1176"/>
                  </a:lnTo>
                  <a:lnTo>
                    <a:pt x="544" y="1190"/>
                  </a:lnTo>
                  <a:lnTo>
                    <a:pt x="525" y="1200"/>
                  </a:lnTo>
                  <a:lnTo>
                    <a:pt x="503" y="1206"/>
                  </a:lnTo>
                  <a:lnTo>
                    <a:pt x="482" y="1206"/>
                  </a:lnTo>
                  <a:lnTo>
                    <a:pt x="460" y="1202"/>
                  </a:lnTo>
                  <a:lnTo>
                    <a:pt x="439" y="1194"/>
                  </a:lnTo>
                  <a:lnTo>
                    <a:pt x="420" y="1181"/>
                  </a:lnTo>
                  <a:lnTo>
                    <a:pt x="63" y="881"/>
                  </a:lnTo>
                  <a:lnTo>
                    <a:pt x="43" y="864"/>
                  </a:lnTo>
                  <a:lnTo>
                    <a:pt x="24" y="841"/>
                  </a:lnTo>
                  <a:lnTo>
                    <a:pt x="10" y="815"/>
                  </a:lnTo>
                  <a:lnTo>
                    <a:pt x="2" y="786"/>
                  </a:lnTo>
                  <a:lnTo>
                    <a:pt x="0" y="758"/>
                  </a:lnTo>
                  <a:lnTo>
                    <a:pt x="0" y="751"/>
                  </a:lnTo>
                  <a:lnTo>
                    <a:pt x="0" y="747"/>
                  </a:lnTo>
                  <a:lnTo>
                    <a:pt x="0" y="743"/>
                  </a:lnTo>
                  <a:lnTo>
                    <a:pt x="1" y="738"/>
                  </a:lnTo>
                  <a:lnTo>
                    <a:pt x="42" y="100"/>
                  </a:lnTo>
                  <a:lnTo>
                    <a:pt x="43" y="97"/>
                  </a:lnTo>
                  <a:lnTo>
                    <a:pt x="43" y="93"/>
                  </a:lnTo>
                  <a:lnTo>
                    <a:pt x="43" y="92"/>
                  </a:lnTo>
                  <a:lnTo>
                    <a:pt x="49" y="67"/>
                  </a:lnTo>
                  <a:lnTo>
                    <a:pt x="60" y="45"/>
                  </a:lnTo>
                  <a:lnTo>
                    <a:pt x="77" y="27"/>
                  </a:lnTo>
                  <a:lnTo>
                    <a:pt x="98" y="12"/>
                  </a:lnTo>
                  <a:lnTo>
                    <a:pt x="121" y="3"/>
                  </a:lnTo>
                  <a:lnTo>
                    <a:pt x="1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6" name="Freeform 1403"/>
            <p:cNvSpPr/>
            <p:nvPr/>
          </p:nvSpPr>
          <p:spPr bwMode="auto">
            <a:xfrm>
              <a:off x="2733368" y="533400"/>
              <a:ext cx="746434" cy="765314"/>
            </a:xfrm>
            <a:custGeom>
              <a:gdLst>
                <a:gd fmla="*/ 1246 w 2374" name="T0"/>
                <a:gd fmla="*/ 3 h 2432" name="T1"/>
                <a:gd fmla="*/ 1421 w 2374" name="T2"/>
                <a:gd fmla="*/ 29 h 2432" name="T3"/>
                <a:gd fmla="*/ 1588 w 2374" name="T4"/>
                <a:gd fmla="*/ 80 h 2432" name="T5"/>
                <a:gd fmla="*/ 1745 w 2374" name="T6"/>
                <a:gd fmla="*/ 152 h 2432" name="T7"/>
                <a:gd fmla="*/ 1887 w 2374" name="T8"/>
                <a:gd fmla="*/ 245 h 2432" name="T9"/>
                <a:gd fmla="*/ 2016 w 2374" name="T10"/>
                <a:gd fmla="*/ 357 h 2432" name="T11"/>
                <a:gd fmla="*/ 2128 w 2374" name="T12"/>
                <a:gd fmla="*/ 486 h 2432" name="T13"/>
                <a:gd fmla="*/ 2221 w 2374" name="T14"/>
                <a:gd fmla="*/ 630 h 2432" name="T15"/>
                <a:gd fmla="*/ 2294 w 2374" name="T16"/>
                <a:gd fmla="*/ 785 h 2432" name="T17"/>
                <a:gd fmla="*/ 2344 w 2374" name="T18"/>
                <a:gd fmla="*/ 953 h 2432" name="T19"/>
                <a:gd fmla="*/ 2370 w 2374" name="T20"/>
                <a:gd fmla="*/ 1129 h 2432" name="T21"/>
                <a:gd fmla="*/ 2370 w 2374" name="T22"/>
                <a:gd fmla="*/ 1313 h 2432" name="T23"/>
                <a:gd fmla="*/ 2343 w 2374" name="T24"/>
                <a:gd fmla="*/ 1493 h 2432" name="T25"/>
                <a:gd fmla="*/ 2292 w 2374" name="T26"/>
                <a:gd fmla="*/ 1663 h 2432" name="T27"/>
                <a:gd fmla="*/ 2215 w 2374" name="T28"/>
                <a:gd fmla="*/ 1821 h 2432" name="T29"/>
                <a:gd fmla="*/ 2119 w 2374" name="T30"/>
                <a:gd fmla="*/ 1966 h 2432" name="T31"/>
                <a:gd fmla="*/ 2003 w 2374" name="T32"/>
                <a:gd fmla="*/ 2095 h 2432" name="T33"/>
                <a:gd fmla="*/ 1870 w 2374" name="T34"/>
                <a:gd fmla="*/ 2208 h 2432" name="T35"/>
                <a:gd fmla="*/ 1722 w 2374" name="T36"/>
                <a:gd fmla="*/ 2300 h 2432" name="T37"/>
                <a:gd fmla="*/ 1561 w 2374" name="T38"/>
                <a:gd fmla="*/ 2371 h 2432" name="T39"/>
                <a:gd fmla="*/ 1388 w 2374" name="T40"/>
                <a:gd fmla="*/ 2418 h 2432" name="T41"/>
                <a:gd fmla="*/ 1303 w 2374" name="T42"/>
                <a:gd fmla="*/ 2364 h 2432" name="T43"/>
                <a:gd fmla="*/ 1302 w 2374" name="T44"/>
                <a:gd fmla="*/ 2204 h 2432" name="T45"/>
                <a:gd fmla="*/ 1369 w 2374" name="T46"/>
                <a:gd fmla="*/ 2100 h 2432" name="T47"/>
                <a:gd fmla="*/ 1513 w 2374" name="T48"/>
                <a:gd fmla="*/ 2052 h 2432" name="T49"/>
                <a:gd fmla="*/ 1644 w 2374" name="T50"/>
                <a:gd fmla="*/ 1982 h 2432" name="T51"/>
                <a:gd fmla="*/ 1762 w 2374" name="T52"/>
                <a:gd fmla="*/ 1892 h 2432" name="T53"/>
                <a:gd fmla="*/ 1863 w 2374" name="T54"/>
                <a:gd fmla="*/ 1783 h 2432" name="T55"/>
                <a:gd fmla="*/ 1946 w 2374" name="T56"/>
                <a:gd fmla="*/ 1660 h 2432" name="T57"/>
                <a:gd fmla="*/ 2007 w 2374" name="T58"/>
                <a:gd fmla="*/ 1524 h 2432" name="T59"/>
                <a:gd fmla="*/ 2046 w 2374" name="T60"/>
                <a:gd fmla="*/ 1376 h 2432" name="T61"/>
                <a:gd fmla="*/ 2060 w 2374" name="T62"/>
                <a:gd fmla="*/ 1220 h 2432" name="T63"/>
                <a:gd fmla="*/ 2046 w 2374" name="T64"/>
                <a:gd fmla="*/ 1065 h 2432" name="T65"/>
                <a:gd fmla="*/ 2008 w 2374" name="T66"/>
                <a:gd fmla="*/ 920 h 2432" name="T67"/>
                <a:gd fmla="*/ 1948 w 2374" name="T68"/>
                <a:gd fmla="*/ 784 h 2432" name="T69"/>
                <a:gd fmla="*/ 1867 w 2374" name="T70"/>
                <a:gd fmla="*/ 662 h 2432" name="T71"/>
                <a:gd fmla="*/ 1767 w 2374" name="T72"/>
                <a:gd fmla="*/ 554 h 2432" name="T73"/>
                <a:gd fmla="*/ 1652 w 2374" name="T74"/>
                <a:gd fmla="*/ 464 h 2432" name="T75"/>
                <a:gd fmla="*/ 1523 w 2374" name="T76"/>
                <a:gd fmla="*/ 393 h 2432" name="T77"/>
                <a:gd fmla="*/ 1383 w 2374" name="T78"/>
                <a:gd fmla="*/ 343 h 2432" name="T79"/>
                <a:gd fmla="*/ 1232 w 2374" name="T80"/>
                <a:gd fmla="*/ 317 h 2432" name="T81"/>
                <a:gd fmla="*/ 1073 w 2374" name="T82"/>
                <a:gd fmla="*/ 317 h 2432" name="T83"/>
                <a:gd fmla="*/ 916 w 2374" name="T84"/>
                <a:gd fmla="*/ 346 h 2432" name="T85"/>
                <a:gd fmla="*/ 769 w 2374" name="T86"/>
                <a:gd fmla="*/ 400 h 2432" name="T87"/>
                <a:gd fmla="*/ 637 w 2374" name="T88"/>
                <a:gd fmla="*/ 478 h 2432" name="T89"/>
                <a:gd fmla="*/ 519 w 2374" name="T90"/>
                <a:gd fmla="*/ 576 h 2432" name="T91"/>
                <a:gd fmla="*/ 419 w 2374" name="T92"/>
                <a:gd fmla="*/ 692 h 2432" name="T93"/>
                <a:gd fmla="*/ 340 w 2374" name="T94"/>
                <a:gd fmla="*/ 825 h 2432" name="T95"/>
                <a:gd fmla="*/ 234 w 2374" name="T96"/>
                <a:gd fmla="*/ 873 h 2432" name="T97"/>
                <a:gd fmla="*/ 80 w 2374" name="T98"/>
                <a:gd fmla="*/ 838 h 2432" name="T99"/>
                <a:gd fmla="*/ 32 w 2374" name="T100"/>
                <a:gd fmla="*/ 743 h 2432" name="T101"/>
                <a:gd fmla="*/ 113 w 2374" name="T102"/>
                <a:gd fmla="*/ 586 h 2432" name="T103"/>
                <a:gd fmla="*/ 216 w 2374" name="T104"/>
                <a:gd fmla="*/ 443 h 2432" name="T105"/>
                <a:gd fmla="*/ 337 w 2374" name="T106"/>
                <a:gd fmla="*/ 316 h 2432" name="T107"/>
                <a:gd fmla="*/ 474 w 2374" name="T108"/>
                <a:gd fmla="*/ 208 h 2432" name="T109"/>
                <a:gd fmla="*/ 627 w 2374" name="T110"/>
                <a:gd fmla="*/ 120 h 2432" name="T111"/>
                <a:gd fmla="*/ 792 w 2374" name="T112"/>
                <a:gd fmla="*/ 54 h 2432" name="T113"/>
                <a:gd fmla="*/ 969 w 2374" name="T114"/>
                <a:gd fmla="*/ 13 h 2432" name="T115"/>
                <a:gd fmla="*/ 1154 w 2374" name="T116"/>
                <a:gd fmla="*/ 0 h 2432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2432" w="2374">
                  <a:moveTo>
                    <a:pt x="1154" y="0"/>
                  </a:moveTo>
                  <a:lnTo>
                    <a:pt x="1246" y="3"/>
                  </a:lnTo>
                  <a:lnTo>
                    <a:pt x="1335" y="12"/>
                  </a:lnTo>
                  <a:lnTo>
                    <a:pt x="1421" y="29"/>
                  </a:lnTo>
                  <a:lnTo>
                    <a:pt x="1506" y="51"/>
                  </a:lnTo>
                  <a:lnTo>
                    <a:pt x="1588" y="80"/>
                  </a:lnTo>
                  <a:lnTo>
                    <a:pt x="1668" y="113"/>
                  </a:lnTo>
                  <a:lnTo>
                    <a:pt x="1745" y="152"/>
                  </a:lnTo>
                  <a:lnTo>
                    <a:pt x="1818" y="196"/>
                  </a:lnTo>
                  <a:lnTo>
                    <a:pt x="1887" y="245"/>
                  </a:lnTo>
                  <a:lnTo>
                    <a:pt x="1954" y="299"/>
                  </a:lnTo>
                  <a:lnTo>
                    <a:pt x="2016" y="357"/>
                  </a:lnTo>
                  <a:lnTo>
                    <a:pt x="2075" y="419"/>
                  </a:lnTo>
                  <a:lnTo>
                    <a:pt x="2128" y="486"/>
                  </a:lnTo>
                  <a:lnTo>
                    <a:pt x="2177" y="555"/>
                  </a:lnTo>
                  <a:lnTo>
                    <a:pt x="2221" y="630"/>
                  </a:lnTo>
                  <a:lnTo>
                    <a:pt x="2261" y="706"/>
                  </a:lnTo>
                  <a:lnTo>
                    <a:pt x="2294" y="785"/>
                  </a:lnTo>
                  <a:lnTo>
                    <a:pt x="2322" y="867"/>
                  </a:lnTo>
                  <a:lnTo>
                    <a:pt x="2344" y="953"/>
                  </a:lnTo>
                  <a:lnTo>
                    <a:pt x="2361" y="1040"/>
                  </a:lnTo>
                  <a:lnTo>
                    <a:pt x="2370" y="1129"/>
                  </a:lnTo>
                  <a:lnTo>
                    <a:pt x="2374" y="1220"/>
                  </a:lnTo>
                  <a:lnTo>
                    <a:pt x="2370" y="1313"/>
                  </a:lnTo>
                  <a:lnTo>
                    <a:pt x="2360" y="1404"/>
                  </a:lnTo>
                  <a:lnTo>
                    <a:pt x="2343" y="1493"/>
                  </a:lnTo>
                  <a:lnTo>
                    <a:pt x="2320" y="1579"/>
                  </a:lnTo>
                  <a:lnTo>
                    <a:pt x="2292" y="1663"/>
                  </a:lnTo>
                  <a:lnTo>
                    <a:pt x="2256" y="1743"/>
                  </a:lnTo>
                  <a:lnTo>
                    <a:pt x="2215" y="1821"/>
                  </a:lnTo>
                  <a:lnTo>
                    <a:pt x="2169" y="1895"/>
                  </a:lnTo>
                  <a:lnTo>
                    <a:pt x="2119" y="1966"/>
                  </a:lnTo>
                  <a:lnTo>
                    <a:pt x="2063" y="2034"/>
                  </a:lnTo>
                  <a:lnTo>
                    <a:pt x="2003" y="2095"/>
                  </a:lnTo>
                  <a:lnTo>
                    <a:pt x="1939" y="2154"/>
                  </a:lnTo>
                  <a:lnTo>
                    <a:pt x="1870" y="2208"/>
                  </a:lnTo>
                  <a:lnTo>
                    <a:pt x="1797" y="2257"/>
                  </a:lnTo>
                  <a:lnTo>
                    <a:pt x="1722" y="2300"/>
                  </a:lnTo>
                  <a:lnTo>
                    <a:pt x="1643" y="2338"/>
                  </a:lnTo>
                  <a:lnTo>
                    <a:pt x="1561" y="2371"/>
                  </a:lnTo>
                  <a:lnTo>
                    <a:pt x="1475" y="2397"/>
                  </a:lnTo>
                  <a:lnTo>
                    <a:pt x="1388" y="2418"/>
                  </a:lnTo>
                  <a:lnTo>
                    <a:pt x="1298" y="2432"/>
                  </a:lnTo>
                  <a:lnTo>
                    <a:pt x="1303" y="2364"/>
                  </a:lnTo>
                  <a:lnTo>
                    <a:pt x="1305" y="2294"/>
                  </a:lnTo>
                  <a:lnTo>
                    <a:pt x="1302" y="2204"/>
                  </a:lnTo>
                  <a:lnTo>
                    <a:pt x="1294" y="2116"/>
                  </a:lnTo>
                  <a:lnTo>
                    <a:pt x="1369" y="2100"/>
                  </a:lnTo>
                  <a:lnTo>
                    <a:pt x="1442" y="2079"/>
                  </a:lnTo>
                  <a:lnTo>
                    <a:pt x="1513" y="2052"/>
                  </a:lnTo>
                  <a:lnTo>
                    <a:pt x="1580" y="2020"/>
                  </a:lnTo>
                  <a:lnTo>
                    <a:pt x="1644" y="1982"/>
                  </a:lnTo>
                  <a:lnTo>
                    <a:pt x="1705" y="1939"/>
                  </a:lnTo>
                  <a:lnTo>
                    <a:pt x="1762" y="1892"/>
                  </a:lnTo>
                  <a:lnTo>
                    <a:pt x="1814" y="1839"/>
                  </a:lnTo>
                  <a:lnTo>
                    <a:pt x="1863" y="1783"/>
                  </a:lnTo>
                  <a:lnTo>
                    <a:pt x="1907" y="1724"/>
                  </a:lnTo>
                  <a:lnTo>
                    <a:pt x="1946" y="1660"/>
                  </a:lnTo>
                  <a:lnTo>
                    <a:pt x="1979" y="1593"/>
                  </a:lnTo>
                  <a:lnTo>
                    <a:pt x="2007" y="1524"/>
                  </a:lnTo>
                  <a:lnTo>
                    <a:pt x="2030" y="1451"/>
                  </a:lnTo>
                  <a:lnTo>
                    <a:pt x="2046" y="1376"/>
                  </a:lnTo>
                  <a:lnTo>
                    <a:pt x="2056" y="1298"/>
                  </a:lnTo>
                  <a:lnTo>
                    <a:pt x="2060" y="1220"/>
                  </a:lnTo>
                  <a:lnTo>
                    <a:pt x="2056" y="1142"/>
                  </a:lnTo>
                  <a:lnTo>
                    <a:pt x="2046" y="1065"/>
                  </a:lnTo>
                  <a:lnTo>
                    <a:pt x="2030" y="992"/>
                  </a:lnTo>
                  <a:lnTo>
                    <a:pt x="2008" y="920"/>
                  </a:lnTo>
                  <a:lnTo>
                    <a:pt x="1981" y="850"/>
                  </a:lnTo>
                  <a:lnTo>
                    <a:pt x="1948" y="784"/>
                  </a:lnTo>
                  <a:lnTo>
                    <a:pt x="1910" y="721"/>
                  </a:lnTo>
                  <a:lnTo>
                    <a:pt x="1867" y="662"/>
                  </a:lnTo>
                  <a:lnTo>
                    <a:pt x="1820" y="606"/>
                  </a:lnTo>
                  <a:lnTo>
                    <a:pt x="1767" y="554"/>
                  </a:lnTo>
                  <a:lnTo>
                    <a:pt x="1711" y="506"/>
                  </a:lnTo>
                  <a:lnTo>
                    <a:pt x="1652" y="464"/>
                  </a:lnTo>
                  <a:lnTo>
                    <a:pt x="1589" y="425"/>
                  </a:lnTo>
                  <a:lnTo>
                    <a:pt x="1523" y="393"/>
                  </a:lnTo>
                  <a:lnTo>
                    <a:pt x="1455" y="364"/>
                  </a:lnTo>
                  <a:lnTo>
                    <a:pt x="1383" y="343"/>
                  </a:lnTo>
                  <a:lnTo>
                    <a:pt x="1308" y="327"/>
                  </a:lnTo>
                  <a:lnTo>
                    <a:pt x="1232" y="317"/>
                  </a:lnTo>
                  <a:lnTo>
                    <a:pt x="1154" y="314"/>
                  </a:lnTo>
                  <a:lnTo>
                    <a:pt x="1073" y="317"/>
                  </a:lnTo>
                  <a:lnTo>
                    <a:pt x="993" y="328"/>
                  </a:lnTo>
                  <a:lnTo>
                    <a:pt x="916" y="346"/>
                  </a:lnTo>
                  <a:lnTo>
                    <a:pt x="841" y="370"/>
                  </a:lnTo>
                  <a:lnTo>
                    <a:pt x="769" y="400"/>
                  </a:lnTo>
                  <a:lnTo>
                    <a:pt x="701" y="436"/>
                  </a:lnTo>
                  <a:lnTo>
                    <a:pt x="637" y="478"/>
                  </a:lnTo>
                  <a:lnTo>
                    <a:pt x="575" y="524"/>
                  </a:lnTo>
                  <a:lnTo>
                    <a:pt x="519" y="576"/>
                  </a:lnTo>
                  <a:lnTo>
                    <a:pt x="467" y="632"/>
                  </a:lnTo>
                  <a:lnTo>
                    <a:pt x="419" y="692"/>
                  </a:lnTo>
                  <a:lnTo>
                    <a:pt x="377" y="757"/>
                  </a:lnTo>
                  <a:lnTo>
                    <a:pt x="340" y="825"/>
                  </a:lnTo>
                  <a:lnTo>
                    <a:pt x="309" y="896"/>
                  </a:lnTo>
                  <a:lnTo>
                    <a:pt x="234" y="873"/>
                  </a:lnTo>
                  <a:lnTo>
                    <a:pt x="157" y="853"/>
                  </a:lnTo>
                  <a:lnTo>
                    <a:pt x="80" y="838"/>
                  </a:lnTo>
                  <a:lnTo>
                    <a:pt x="0" y="826"/>
                  </a:lnTo>
                  <a:lnTo>
                    <a:pt x="32" y="743"/>
                  </a:lnTo>
                  <a:lnTo>
                    <a:pt x="70" y="663"/>
                  </a:lnTo>
                  <a:lnTo>
                    <a:pt x="113" y="586"/>
                  </a:lnTo>
                  <a:lnTo>
                    <a:pt x="162" y="512"/>
                  </a:lnTo>
                  <a:lnTo>
                    <a:pt x="216" y="443"/>
                  </a:lnTo>
                  <a:lnTo>
                    <a:pt x="274" y="377"/>
                  </a:lnTo>
                  <a:lnTo>
                    <a:pt x="337" y="316"/>
                  </a:lnTo>
                  <a:lnTo>
                    <a:pt x="403" y="259"/>
                  </a:lnTo>
                  <a:lnTo>
                    <a:pt x="474" y="208"/>
                  </a:lnTo>
                  <a:lnTo>
                    <a:pt x="549" y="161"/>
                  </a:lnTo>
                  <a:lnTo>
                    <a:pt x="627" y="120"/>
                  </a:lnTo>
                  <a:lnTo>
                    <a:pt x="709" y="84"/>
                  </a:lnTo>
                  <a:lnTo>
                    <a:pt x="792" y="54"/>
                  </a:lnTo>
                  <a:lnTo>
                    <a:pt x="880" y="30"/>
                  </a:lnTo>
                  <a:lnTo>
                    <a:pt x="969" y="13"/>
                  </a:lnTo>
                  <a:lnTo>
                    <a:pt x="1061" y="3"/>
                  </a:lnTo>
                  <a:lnTo>
                    <a:pt x="11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7" name="Freeform 1404"/>
            <p:cNvSpPr>
              <a:spLocks noEditPoints="1"/>
            </p:cNvSpPr>
            <p:nvPr/>
          </p:nvSpPr>
          <p:spPr bwMode="auto">
            <a:xfrm>
              <a:off x="2295326" y="870742"/>
              <a:ext cx="767832" cy="769091"/>
            </a:xfrm>
            <a:custGeom>
              <a:gdLst>
                <a:gd fmla="*/ 1036 w 2439" name="T0"/>
                <a:gd fmla="*/ 724 h 2445" name="T1"/>
                <a:gd fmla="*/ 846 w 2439" name="T2"/>
                <a:gd fmla="*/ 845 h 2445" name="T3"/>
                <a:gd fmla="*/ 724 w 2439" name="T4"/>
                <a:gd fmla="*/ 1034 h 2445" name="T5"/>
                <a:gd fmla="*/ 691 w 2439" name="T6"/>
                <a:gd fmla="*/ 1248 h 2445" name="T7"/>
                <a:gd fmla="*/ 746 w 2439" name="T8"/>
                <a:gd fmla="*/ 1459 h 2445" name="T9"/>
                <a:gd fmla="*/ 887 w 2439" name="T10"/>
                <a:gd fmla="*/ 1636 h 2445" name="T11"/>
                <a:gd fmla="*/ 1085 w 2439" name="T12"/>
                <a:gd fmla="*/ 1736 h 2445" name="T13"/>
                <a:gd fmla="*/ 1301 w 2439" name="T14"/>
                <a:gd fmla="*/ 1748 h 2445" name="T15"/>
                <a:gd fmla="*/ 1506 w 2439" name="T16"/>
                <a:gd fmla="*/ 1671 h 2445" name="T17"/>
                <a:gd fmla="*/ 1667 w 2439" name="T18"/>
                <a:gd fmla="*/ 1511 h 2445" name="T19"/>
                <a:gd fmla="*/ 1745 w 2439" name="T20"/>
                <a:gd fmla="*/ 1306 h 2445" name="T21"/>
                <a:gd fmla="*/ 1734 w 2439" name="T22"/>
                <a:gd fmla="*/ 1089 h 2445" name="T23"/>
                <a:gd fmla="*/ 1636 w 2439" name="T24"/>
                <a:gd fmla="*/ 891 h 2445" name="T25"/>
                <a:gd fmla="*/ 1460 w 2439" name="T26"/>
                <a:gd fmla="*/ 748 h 2445" name="T27"/>
                <a:gd fmla="*/ 1249 w 2439" name="T28"/>
                <a:gd fmla="*/ 692 h 2445" name="T29"/>
                <a:gd fmla="*/ 1327 w 2439" name="T30"/>
                <a:gd fmla="*/ 4 h 2445" name="T31"/>
                <a:gd fmla="*/ 1395 w 2439" name="T32"/>
                <a:gd fmla="*/ 60 h 2445" name="T33"/>
                <a:gd fmla="*/ 1482 w 2439" name="T34"/>
                <a:gd fmla="*/ 280 h 2445" name="T35"/>
                <a:gd fmla="*/ 1771 w 2439" name="T36"/>
                <a:gd fmla="*/ 416 h 2445" name="T37"/>
                <a:gd fmla="*/ 1945 w 2439" name="T38"/>
                <a:gd fmla="*/ 276 h 2445" name="T39"/>
                <a:gd fmla="*/ 2028 w 2439" name="T40"/>
                <a:gd fmla="*/ 305 h 2445" name="T41"/>
                <a:gd fmla="*/ 2171 w 2439" name="T42"/>
                <a:gd fmla="*/ 480 h 2445" name="T43"/>
                <a:gd fmla="*/ 2140 w 2439" name="T44"/>
                <a:gd fmla="*/ 564 h 2445" name="T45"/>
                <a:gd fmla="*/ 2124 w 2439" name="T46"/>
                <a:gd fmla="*/ 853 h 2445" name="T47"/>
                <a:gd fmla="*/ 2337 w 2439" name="T48"/>
                <a:gd fmla="*/ 1043 h 2445" name="T49"/>
                <a:gd fmla="*/ 2417 w 2439" name="T50"/>
                <a:gd fmla="*/ 1082 h 2445" name="T51"/>
                <a:gd fmla="*/ 2439 w 2439" name="T52"/>
                <a:gd fmla="*/ 1307 h 2445" name="T53"/>
                <a:gd fmla="*/ 2400 w 2439" name="T54"/>
                <a:gd fmla="*/ 1387 h 2445" name="T55"/>
                <a:gd fmla="*/ 2179 w 2439" name="T56"/>
                <a:gd fmla="*/ 1409 h 2445" name="T57"/>
                <a:gd fmla="*/ 2095 w 2439" name="T58"/>
                <a:gd fmla="*/ 1660 h 2445" name="T59"/>
                <a:gd fmla="*/ 2151 w 2439" name="T60"/>
                <a:gd fmla="*/ 1905 h 2445" name="T61"/>
                <a:gd fmla="*/ 2160 w 2439" name="T62"/>
                <a:gd fmla="*/ 1993 h 2445" name="T63"/>
                <a:gd fmla="*/ 2004 w 2439" name="T64"/>
                <a:gd fmla="*/ 2160 h 2445" name="T65"/>
                <a:gd fmla="*/ 1917 w 2439" name="T66"/>
                <a:gd fmla="*/ 2169 h 2445" name="T67"/>
                <a:gd fmla="*/ 1712 w 2439" name="T68"/>
                <a:gd fmla="*/ 2072 h 2445" name="T69"/>
                <a:gd fmla="*/ 1465 w 2439" name="T70"/>
                <a:gd fmla="*/ 2175 h 2445" name="T71"/>
                <a:gd fmla="*/ 1388 w 2439" name="T72"/>
                <a:gd fmla="*/ 2388 h 2445" name="T73"/>
                <a:gd fmla="*/ 1320 w 2439" name="T74"/>
                <a:gd fmla="*/ 2442 h 2445" name="T75"/>
                <a:gd fmla="*/ 1092 w 2439" name="T76"/>
                <a:gd fmla="*/ 2433 h 2445" name="T77"/>
                <a:gd fmla="*/ 1037 w 2439" name="T78"/>
                <a:gd fmla="*/ 2365 h 2445" name="T79"/>
                <a:gd fmla="*/ 907 w 2439" name="T80"/>
                <a:gd fmla="*/ 2154 h 2445" name="T81"/>
                <a:gd fmla="*/ 666 w 2439" name="T82"/>
                <a:gd fmla="*/ 2034 h 2445" name="T83"/>
                <a:gd fmla="*/ 496 w 2439" name="T84"/>
                <a:gd fmla="*/ 2169 h 2445" name="T85"/>
                <a:gd fmla="*/ 411 w 2439" name="T86"/>
                <a:gd fmla="*/ 2139 h 2445" name="T87"/>
                <a:gd fmla="*/ 269 w 2439" name="T88"/>
                <a:gd fmla="*/ 1964 h 2445" name="T89"/>
                <a:gd fmla="*/ 299 w 2439" name="T90"/>
                <a:gd fmla="*/ 1880 h 2445" name="T91"/>
                <a:gd fmla="*/ 311 w 2439" name="T92"/>
                <a:gd fmla="*/ 1595 h 2445" name="T93"/>
                <a:gd fmla="*/ 103 w 2439" name="T94"/>
                <a:gd fmla="*/ 1402 h 2445" name="T95"/>
                <a:gd fmla="*/ 23 w 2439" name="T96"/>
                <a:gd fmla="*/ 1363 h 2445" name="T97"/>
                <a:gd fmla="*/ 1 w 2439" name="T98"/>
                <a:gd fmla="*/ 1139 h 2445" name="T99"/>
                <a:gd fmla="*/ 40 w 2439" name="T100"/>
                <a:gd fmla="*/ 1059 h 2445" name="T101"/>
                <a:gd fmla="*/ 257 w 2439" name="T102"/>
                <a:gd fmla="*/ 1037 h 2445" name="T103"/>
                <a:gd fmla="*/ 343 w 2439" name="T104"/>
                <a:gd fmla="*/ 786 h 2445" name="T105"/>
                <a:gd fmla="*/ 289 w 2439" name="T106"/>
                <a:gd fmla="*/ 541 h 2445" name="T107"/>
                <a:gd fmla="*/ 280 w 2439" name="T108"/>
                <a:gd fmla="*/ 453 h 2445" name="T109"/>
                <a:gd fmla="*/ 436 w 2439" name="T110"/>
                <a:gd fmla="*/ 286 h 2445" name="T111"/>
                <a:gd fmla="*/ 523 w 2439" name="T112"/>
                <a:gd fmla="*/ 276 h 2445" name="T113"/>
                <a:gd fmla="*/ 730 w 2439" name="T114"/>
                <a:gd fmla="*/ 374 h 2445" name="T115"/>
                <a:gd fmla="*/ 976 w 2439" name="T116"/>
                <a:gd fmla="*/ 275 h 2445" name="T117"/>
                <a:gd fmla="*/ 1052 w 2439" name="T118"/>
                <a:gd fmla="*/ 58 h 2445" name="T119"/>
                <a:gd fmla="*/ 1121 w 2439" name="T120"/>
                <a:gd fmla="*/ 4 h 244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2445" w="2439">
                  <a:moveTo>
                    <a:pt x="1195" y="691"/>
                  </a:moveTo>
                  <a:lnTo>
                    <a:pt x="1141" y="696"/>
                  </a:lnTo>
                  <a:lnTo>
                    <a:pt x="1088" y="708"/>
                  </a:lnTo>
                  <a:lnTo>
                    <a:pt x="1036" y="724"/>
                  </a:lnTo>
                  <a:lnTo>
                    <a:pt x="984" y="746"/>
                  </a:lnTo>
                  <a:lnTo>
                    <a:pt x="936" y="773"/>
                  </a:lnTo>
                  <a:lnTo>
                    <a:pt x="889" y="806"/>
                  </a:lnTo>
                  <a:lnTo>
                    <a:pt x="846" y="845"/>
                  </a:lnTo>
                  <a:lnTo>
                    <a:pt x="807" y="889"/>
                  </a:lnTo>
                  <a:lnTo>
                    <a:pt x="774" y="934"/>
                  </a:lnTo>
                  <a:lnTo>
                    <a:pt x="747" y="982"/>
                  </a:lnTo>
                  <a:lnTo>
                    <a:pt x="724" y="1034"/>
                  </a:lnTo>
                  <a:lnTo>
                    <a:pt x="708" y="1085"/>
                  </a:lnTo>
                  <a:lnTo>
                    <a:pt x="697" y="1139"/>
                  </a:lnTo>
                  <a:lnTo>
                    <a:pt x="691" y="1194"/>
                  </a:lnTo>
                  <a:lnTo>
                    <a:pt x="691" y="1248"/>
                  </a:lnTo>
                  <a:lnTo>
                    <a:pt x="695" y="1302"/>
                  </a:lnTo>
                  <a:lnTo>
                    <a:pt x="707" y="1355"/>
                  </a:lnTo>
                  <a:lnTo>
                    <a:pt x="723" y="1408"/>
                  </a:lnTo>
                  <a:lnTo>
                    <a:pt x="746" y="1459"/>
                  </a:lnTo>
                  <a:lnTo>
                    <a:pt x="773" y="1507"/>
                  </a:lnTo>
                  <a:lnTo>
                    <a:pt x="806" y="1554"/>
                  </a:lnTo>
                  <a:lnTo>
                    <a:pt x="844" y="1597"/>
                  </a:lnTo>
                  <a:lnTo>
                    <a:pt x="887" y="1636"/>
                  </a:lnTo>
                  <a:lnTo>
                    <a:pt x="933" y="1669"/>
                  </a:lnTo>
                  <a:lnTo>
                    <a:pt x="982" y="1697"/>
                  </a:lnTo>
                  <a:lnTo>
                    <a:pt x="1032" y="1720"/>
                  </a:lnTo>
                  <a:lnTo>
                    <a:pt x="1085" y="1736"/>
                  </a:lnTo>
                  <a:lnTo>
                    <a:pt x="1137" y="1747"/>
                  </a:lnTo>
                  <a:lnTo>
                    <a:pt x="1192" y="1753"/>
                  </a:lnTo>
                  <a:lnTo>
                    <a:pt x="1246" y="1753"/>
                  </a:lnTo>
                  <a:lnTo>
                    <a:pt x="1301" y="1748"/>
                  </a:lnTo>
                  <a:lnTo>
                    <a:pt x="1354" y="1737"/>
                  </a:lnTo>
                  <a:lnTo>
                    <a:pt x="1407" y="1721"/>
                  </a:lnTo>
                  <a:lnTo>
                    <a:pt x="1457" y="1698"/>
                  </a:lnTo>
                  <a:lnTo>
                    <a:pt x="1506" y="1671"/>
                  </a:lnTo>
                  <a:lnTo>
                    <a:pt x="1552" y="1637"/>
                  </a:lnTo>
                  <a:lnTo>
                    <a:pt x="1595" y="1600"/>
                  </a:lnTo>
                  <a:lnTo>
                    <a:pt x="1634" y="1556"/>
                  </a:lnTo>
                  <a:lnTo>
                    <a:pt x="1667" y="1511"/>
                  </a:lnTo>
                  <a:lnTo>
                    <a:pt x="1694" y="1461"/>
                  </a:lnTo>
                  <a:lnTo>
                    <a:pt x="1717" y="1411"/>
                  </a:lnTo>
                  <a:lnTo>
                    <a:pt x="1733" y="1358"/>
                  </a:lnTo>
                  <a:lnTo>
                    <a:pt x="1745" y="1306"/>
                  </a:lnTo>
                  <a:lnTo>
                    <a:pt x="1750" y="1251"/>
                  </a:lnTo>
                  <a:lnTo>
                    <a:pt x="1750" y="1197"/>
                  </a:lnTo>
                  <a:lnTo>
                    <a:pt x="1746" y="1142"/>
                  </a:lnTo>
                  <a:lnTo>
                    <a:pt x="1734" y="1089"/>
                  </a:lnTo>
                  <a:lnTo>
                    <a:pt x="1718" y="1037"/>
                  </a:lnTo>
                  <a:lnTo>
                    <a:pt x="1697" y="986"/>
                  </a:lnTo>
                  <a:lnTo>
                    <a:pt x="1669" y="937"/>
                  </a:lnTo>
                  <a:lnTo>
                    <a:pt x="1636" y="891"/>
                  </a:lnTo>
                  <a:lnTo>
                    <a:pt x="1597" y="847"/>
                  </a:lnTo>
                  <a:lnTo>
                    <a:pt x="1554" y="808"/>
                  </a:lnTo>
                  <a:lnTo>
                    <a:pt x="1508" y="775"/>
                  </a:lnTo>
                  <a:lnTo>
                    <a:pt x="1460" y="748"/>
                  </a:lnTo>
                  <a:lnTo>
                    <a:pt x="1409" y="725"/>
                  </a:lnTo>
                  <a:lnTo>
                    <a:pt x="1358" y="708"/>
                  </a:lnTo>
                  <a:lnTo>
                    <a:pt x="1304" y="698"/>
                  </a:lnTo>
                  <a:lnTo>
                    <a:pt x="1249" y="692"/>
                  </a:lnTo>
                  <a:lnTo>
                    <a:pt x="1195" y="691"/>
                  </a:lnTo>
                  <a:close/>
                  <a:moveTo>
                    <a:pt x="1145" y="0"/>
                  </a:moveTo>
                  <a:lnTo>
                    <a:pt x="1304" y="1"/>
                  </a:lnTo>
                  <a:lnTo>
                    <a:pt x="1327" y="4"/>
                  </a:lnTo>
                  <a:lnTo>
                    <a:pt x="1348" y="12"/>
                  </a:lnTo>
                  <a:lnTo>
                    <a:pt x="1368" y="24"/>
                  </a:lnTo>
                  <a:lnTo>
                    <a:pt x="1384" y="40"/>
                  </a:lnTo>
                  <a:lnTo>
                    <a:pt x="1395" y="60"/>
                  </a:lnTo>
                  <a:lnTo>
                    <a:pt x="1403" y="81"/>
                  </a:lnTo>
                  <a:lnTo>
                    <a:pt x="1407" y="105"/>
                  </a:lnTo>
                  <a:lnTo>
                    <a:pt x="1406" y="262"/>
                  </a:lnTo>
                  <a:lnTo>
                    <a:pt x="1482" y="280"/>
                  </a:lnTo>
                  <a:lnTo>
                    <a:pt x="1557" y="305"/>
                  </a:lnTo>
                  <a:lnTo>
                    <a:pt x="1631" y="336"/>
                  </a:lnTo>
                  <a:lnTo>
                    <a:pt x="1702" y="373"/>
                  </a:lnTo>
                  <a:lnTo>
                    <a:pt x="1771" y="416"/>
                  </a:lnTo>
                  <a:lnTo>
                    <a:pt x="1883" y="304"/>
                  </a:lnTo>
                  <a:lnTo>
                    <a:pt x="1901" y="291"/>
                  </a:lnTo>
                  <a:lnTo>
                    <a:pt x="1922" y="280"/>
                  </a:lnTo>
                  <a:lnTo>
                    <a:pt x="1945" y="276"/>
                  </a:lnTo>
                  <a:lnTo>
                    <a:pt x="1967" y="276"/>
                  </a:lnTo>
                  <a:lnTo>
                    <a:pt x="1989" y="280"/>
                  </a:lnTo>
                  <a:lnTo>
                    <a:pt x="2010" y="291"/>
                  </a:lnTo>
                  <a:lnTo>
                    <a:pt x="2028" y="305"/>
                  </a:lnTo>
                  <a:lnTo>
                    <a:pt x="2141" y="419"/>
                  </a:lnTo>
                  <a:lnTo>
                    <a:pt x="2156" y="437"/>
                  </a:lnTo>
                  <a:lnTo>
                    <a:pt x="2165" y="457"/>
                  </a:lnTo>
                  <a:lnTo>
                    <a:pt x="2171" y="480"/>
                  </a:lnTo>
                  <a:lnTo>
                    <a:pt x="2169" y="502"/>
                  </a:lnTo>
                  <a:lnTo>
                    <a:pt x="2165" y="525"/>
                  </a:lnTo>
                  <a:lnTo>
                    <a:pt x="2155" y="546"/>
                  </a:lnTo>
                  <a:lnTo>
                    <a:pt x="2140" y="564"/>
                  </a:lnTo>
                  <a:lnTo>
                    <a:pt x="2028" y="676"/>
                  </a:lnTo>
                  <a:lnTo>
                    <a:pt x="2064" y="733"/>
                  </a:lnTo>
                  <a:lnTo>
                    <a:pt x="2096" y="791"/>
                  </a:lnTo>
                  <a:lnTo>
                    <a:pt x="2124" y="853"/>
                  </a:lnTo>
                  <a:lnTo>
                    <a:pt x="2147" y="915"/>
                  </a:lnTo>
                  <a:lnTo>
                    <a:pt x="2165" y="978"/>
                  </a:lnTo>
                  <a:lnTo>
                    <a:pt x="2180" y="1042"/>
                  </a:lnTo>
                  <a:lnTo>
                    <a:pt x="2337" y="1043"/>
                  </a:lnTo>
                  <a:lnTo>
                    <a:pt x="2360" y="1045"/>
                  </a:lnTo>
                  <a:lnTo>
                    <a:pt x="2382" y="1053"/>
                  </a:lnTo>
                  <a:lnTo>
                    <a:pt x="2401" y="1066"/>
                  </a:lnTo>
                  <a:lnTo>
                    <a:pt x="2417" y="1082"/>
                  </a:lnTo>
                  <a:lnTo>
                    <a:pt x="2430" y="1101"/>
                  </a:lnTo>
                  <a:lnTo>
                    <a:pt x="2437" y="1123"/>
                  </a:lnTo>
                  <a:lnTo>
                    <a:pt x="2439" y="1148"/>
                  </a:lnTo>
                  <a:lnTo>
                    <a:pt x="2439" y="1307"/>
                  </a:lnTo>
                  <a:lnTo>
                    <a:pt x="2435" y="1331"/>
                  </a:lnTo>
                  <a:lnTo>
                    <a:pt x="2428" y="1352"/>
                  </a:lnTo>
                  <a:lnTo>
                    <a:pt x="2416" y="1371"/>
                  </a:lnTo>
                  <a:lnTo>
                    <a:pt x="2400" y="1387"/>
                  </a:lnTo>
                  <a:lnTo>
                    <a:pt x="2381" y="1400"/>
                  </a:lnTo>
                  <a:lnTo>
                    <a:pt x="2359" y="1406"/>
                  </a:lnTo>
                  <a:lnTo>
                    <a:pt x="2335" y="1410"/>
                  </a:lnTo>
                  <a:lnTo>
                    <a:pt x="2179" y="1409"/>
                  </a:lnTo>
                  <a:lnTo>
                    <a:pt x="2165" y="1473"/>
                  </a:lnTo>
                  <a:lnTo>
                    <a:pt x="2145" y="1537"/>
                  </a:lnTo>
                  <a:lnTo>
                    <a:pt x="2123" y="1600"/>
                  </a:lnTo>
                  <a:lnTo>
                    <a:pt x="2095" y="1660"/>
                  </a:lnTo>
                  <a:lnTo>
                    <a:pt x="2063" y="1720"/>
                  </a:lnTo>
                  <a:lnTo>
                    <a:pt x="2027" y="1777"/>
                  </a:lnTo>
                  <a:lnTo>
                    <a:pt x="2136" y="1887"/>
                  </a:lnTo>
                  <a:lnTo>
                    <a:pt x="2151" y="1905"/>
                  </a:lnTo>
                  <a:lnTo>
                    <a:pt x="2160" y="1926"/>
                  </a:lnTo>
                  <a:lnTo>
                    <a:pt x="2165" y="1948"/>
                  </a:lnTo>
                  <a:lnTo>
                    <a:pt x="2165" y="1971"/>
                  </a:lnTo>
                  <a:lnTo>
                    <a:pt x="2160" y="1993"/>
                  </a:lnTo>
                  <a:lnTo>
                    <a:pt x="2150" y="2014"/>
                  </a:lnTo>
                  <a:lnTo>
                    <a:pt x="2135" y="2033"/>
                  </a:lnTo>
                  <a:lnTo>
                    <a:pt x="2023" y="2145"/>
                  </a:lnTo>
                  <a:lnTo>
                    <a:pt x="2004" y="2160"/>
                  </a:lnTo>
                  <a:lnTo>
                    <a:pt x="1983" y="2169"/>
                  </a:lnTo>
                  <a:lnTo>
                    <a:pt x="1962" y="2175"/>
                  </a:lnTo>
                  <a:lnTo>
                    <a:pt x="1939" y="2174"/>
                  </a:lnTo>
                  <a:lnTo>
                    <a:pt x="1917" y="2169"/>
                  </a:lnTo>
                  <a:lnTo>
                    <a:pt x="1895" y="2159"/>
                  </a:lnTo>
                  <a:lnTo>
                    <a:pt x="1877" y="2144"/>
                  </a:lnTo>
                  <a:lnTo>
                    <a:pt x="1770" y="2035"/>
                  </a:lnTo>
                  <a:lnTo>
                    <a:pt x="1712" y="2072"/>
                  </a:lnTo>
                  <a:lnTo>
                    <a:pt x="1652" y="2105"/>
                  </a:lnTo>
                  <a:lnTo>
                    <a:pt x="1591" y="2133"/>
                  </a:lnTo>
                  <a:lnTo>
                    <a:pt x="1529" y="2155"/>
                  </a:lnTo>
                  <a:lnTo>
                    <a:pt x="1465" y="2175"/>
                  </a:lnTo>
                  <a:lnTo>
                    <a:pt x="1400" y="2190"/>
                  </a:lnTo>
                  <a:lnTo>
                    <a:pt x="1399" y="2342"/>
                  </a:lnTo>
                  <a:lnTo>
                    <a:pt x="1396" y="2366"/>
                  </a:lnTo>
                  <a:lnTo>
                    <a:pt x="1388" y="2388"/>
                  </a:lnTo>
                  <a:lnTo>
                    <a:pt x="1377" y="2407"/>
                  </a:lnTo>
                  <a:lnTo>
                    <a:pt x="1361" y="2422"/>
                  </a:lnTo>
                  <a:lnTo>
                    <a:pt x="1342" y="2434"/>
                  </a:lnTo>
                  <a:lnTo>
                    <a:pt x="1320" y="2442"/>
                  </a:lnTo>
                  <a:lnTo>
                    <a:pt x="1296" y="2445"/>
                  </a:lnTo>
                  <a:lnTo>
                    <a:pt x="1137" y="2444"/>
                  </a:lnTo>
                  <a:lnTo>
                    <a:pt x="1113" y="2441"/>
                  </a:lnTo>
                  <a:lnTo>
                    <a:pt x="1092" y="2433"/>
                  </a:lnTo>
                  <a:lnTo>
                    <a:pt x="1073" y="2422"/>
                  </a:lnTo>
                  <a:lnTo>
                    <a:pt x="1057" y="2405"/>
                  </a:lnTo>
                  <a:lnTo>
                    <a:pt x="1045" y="2386"/>
                  </a:lnTo>
                  <a:lnTo>
                    <a:pt x="1037" y="2365"/>
                  </a:lnTo>
                  <a:lnTo>
                    <a:pt x="1034" y="2341"/>
                  </a:lnTo>
                  <a:lnTo>
                    <a:pt x="1036" y="2189"/>
                  </a:lnTo>
                  <a:lnTo>
                    <a:pt x="971" y="2174"/>
                  </a:lnTo>
                  <a:lnTo>
                    <a:pt x="907" y="2154"/>
                  </a:lnTo>
                  <a:lnTo>
                    <a:pt x="844" y="2131"/>
                  </a:lnTo>
                  <a:lnTo>
                    <a:pt x="782" y="2103"/>
                  </a:lnTo>
                  <a:lnTo>
                    <a:pt x="723" y="2071"/>
                  </a:lnTo>
                  <a:lnTo>
                    <a:pt x="666" y="2034"/>
                  </a:lnTo>
                  <a:lnTo>
                    <a:pt x="557" y="2139"/>
                  </a:lnTo>
                  <a:lnTo>
                    <a:pt x="538" y="2154"/>
                  </a:lnTo>
                  <a:lnTo>
                    <a:pt x="517" y="2163"/>
                  </a:lnTo>
                  <a:lnTo>
                    <a:pt x="496" y="2169"/>
                  </a:lnTo>
                  <a:lnTo>
                    <a:pt x="473" y="2169"/>
                  </a:lnTo>
                  <a:lnTo>
                    <a:pt x="450" y="2163"/>
                  </a:lnTo>
                  <a:lnTo>
                    <a:pt x="429" y="2154"/>
                  </a:lnTo>
                  <a:lnTo>
                    <a:pt x="411" y="2139"/>
                  </a:lnTo>
                  <a:lnTo>
                    <a:pt x="298" y="2026"/>
                  </a:lnTo>
                  <a:lnTo>
                    <a:pt x="283" y="2008"/>
                  </a:lnTo>
                  <a:lnTo>
                    <a:pt x="274" y="1987"/>
                  </a:lnTo>
                  <a:lnTo>
                    <a:pt x="269" y="1964"/>
                  </a:lnTo>
                  <a:lnTo>
                    <a:pt x="269" y="1942"/>
                  </a:lnTo>
                  <a:lnTo>
                    <a:pt x="274" y="1920"/>
                  </a:lnTo>
                  <a:lnTo>
                    <a:pt x="284" y="1899"/>
                  </a:lnTo>
                  <a:lnTo>
                    <a:pt x="299" y="1880"/>
                  </a:lnTo>
                  <a:lnTo>
                    <a:pt x="406" y="1774"/>
                  </a:lnTo>
                  <a:lnTo>
                    <a:pt x="370" y="1716"/>
                  </a:lnTo>
                  <a:lnTo>
                    <a:pt x="338" y="1656"/>
                  </a:lnTo>
                  <a:lnTo>
                    <a:pt x="311" y="1595"/>
                  </a:lnTo>
                  <a:lnTo>
                    <a:pt x="288" y="1531"/>
                  </a:lnTo>
                  <a:lnTo>
                    <a:pt x="268" y="1467"/>
                  </a:lnTo>
                  <a:lnTo>
                    <a:pt x="255" y="1403"/>
                  </a:lnTo>
                  <a:lnTo>
                    <a:pt x="103" y="1402"/>
                  </a:lnTo>
                  <a:lnTo>
                    <a:pt x="79" y="1398"/>
                  </a:lnTo>
                  <a:lnTo>
                    <a:pt x="57" y="1392"/>
                  </a:lnTo>
                  <a:lnTo>
                    <a:pt x="38" y="1379"/>
                  </a:lnTo>
                  <a:lnTo>
                    <a:pt x="23" y="1363"/>
                  </a:lnTo>
                  <a:lnTo>
                    <a:pt x="10" y="1344"/>
                  </a:lnTo>
                  <a:lnTo>
                    <a:pt x="2" y="1322"/>
                  </a:lnTo>
                  <a:lnTo>
                    <a:pt x="0" y="1298"/>
                  </a:lnTo>
                  <a:lnTo>
                    <a:pt x="1" y="1139"/>
                  </a:lnTo>
                  <a:lnTo>
                    <a:pt x="3" y="1116"/>
                  </a:lnTo>
                  <a:lnTo>
                    <a:pt x="11" y="1094"/>
                  </a:lnTo>
                  <a:lnTo>
                    <a:pt x="24" y="1075"/>
                  </a:lnTo>
                  <a:lnTo>
                    <a:pt x="40" y="1059"/>
                  </a:lnTo>
                  <a:lnTo>
                    <a:pt x="58" y="1047"/>
                  </a:lnTo>
                  <a:lnTo>
                    <a:pt x="80" y="1039"/>
                  </a:lnTo>
                  <a:lnTo>
                    <a:pt x="104" y="1037"/>
                  </a:lnTo>
                  <a:lnTo>
                    <a:pt x="257" y="1037"/>
                  </a:lnTo>
                  <a:lnTo>
                    <a:pt x="272" y="973"/>
                  </a:lnTo>
                  <a:lnTo>
                    <a:pt x="291" y="909"/>
                  </a:lnTo>
                  <a:lnTo>
                    <a:pt x="314" y="846"/>
                  </a:lnTo>
                  <a:lnTo>
                    <a:pt x="343" y="786"/>
                  </a:lnTo>
                  <a:lnTo>
                    <a:pt x="375" y="726"/>
                  </a:lnTo>
                  <a:lnTo>
                    <a:pt x="412" y="668"/>
                  </a:lnTo>
                  <a:lnTo>
                    <a:pt x="304" y="559"/>
                  </a:lnTo>
                  <a:lnTo>
                    <a:pt x="289" y="541"/>
                  </a:lnTo>
                  <a:lnTo>
                    <a:pt x="280" y="520"/>
                  </a:lnTo>
                  <a:lnTo>
                    <a:pt x="274" y="497"/>
                  </a:lnTo>
                  <a:lnTo>
                    <a:pt x="275" y="476"/>
                  </a:lnTo>
                  <a:lnTo>
                    <a:pt x="280" y="453"/>
                  </a:lnTo>
                  <a:lnTo>
                    <a:pt x="290" y="432"/>
                  </a:lnTo>
                  <a:lnTo>
                    <a:pt x="305" y="414"/>
                  </a:lnTo>
                  <a:lnTo>
                    <a:pt x="417" y="301"/>
                  </a:lnTo>
                  <a:lnTo>
                    <a:pt x="436" y="286"/>
                  </a:lnTo>
                  <a:lnTo>
                    <a:pt x="457" y="276"/>
                  </a:lnTo>
                  <a:lnTo>
                    <a:pt x="478" y="271"/>
                  </a:lnTo>
                  <a:lnTo>
                    <a:pt x="501" y="271"/>
                  </a:lnTo>
                  <a:lnTo>
                    <a:pt x="523" y="276"/>
                  </a:lnTo>
                  <a:lnTo>
                    <a:pt x="545" y="286"/>
                  </a:lnTo>
                  <a:lnTo>
                    <a:pt x="563" y="301"/>
                  </a:lnTo>
                  <a:lnTo>
                    <a:pt x="673" y="411"/>
                  </a:lnTo>
                  <a:lnTo>
                    <a:pt x="730" y="374"/>
                  </a:lnTo>
                  <a:lnTo>
                    <a:pt x="789" y="343"/>
                  </a:lnTo>
                  <a:lnTo>
                    <a:pt x="851" y="316"/>
                  </a:lnTo>
                  <a:lnTo>
                    <a:pt x="912" y="293"/>
                  </a:lnTo>
                  <a:lnTo>
                    <a:pt x="976" y="275"/>
                  </a:lnTo>
                  <a:lnTo>
                    <a:pt x="1041" y="260"/>
                  </a:lnTo>
                  <a:lnTo>
                    <a:pt x="1041" y="103"/>
                  </a:lnTo>
                  <a:lnTo>
                    <a:pt x="1045" y="80"/>
                  </a:lnTo>
                  <a:lnTo>
                    <a:pt x="1052" y="58"/>
                  </a:lnTo>
                  <a:lnTo>
                    <a:pt x="1064" y="39"/>
                  </a:lnTo>
                  <a:lnTo>
                    <a:pt x="1080" y="23"/>
                  </a:lnTo>
                  <a:lnTo>
                    <a:pt x="1100" y="10"/>
                  </a:lnTo>
                  <a:lnTo>
                    <a:pt x="1121" y="4"/>
                  </a:lnTo>
                  <a:lnTo>
                    <a:pt x="11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68191" y="175874"/>
            <a:ext cx="2987245" cy="1432470"/>
            <a:chOff x="1253451" y="52503"/>
            <a:chExt cx="2987245" cy="1432470"/>
          </a:xfrm>
        </p:grpSpPr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44" name="矩形 43"/>
            <p:cNvSpPr/>
            <p:nvPr/>
          </p:nvSpPr>
          <p:spPr>
            <a:xfrm>
              <a:off x="1285805" y="576675"/>
              <a:ext cx="2954891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怎样提升执行力</a:t>
              </a:r>
            </a:p>
          </p:txBody>
        </p:sp>
      </p:grpSp>
      <p:pic>
        <p:nvPicPr>
          <p:cNvPr id="45" name="图片 4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3823364015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grpId="0" id="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fill="hold" grpId="0" id="1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fill="hold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fill="hold" id="1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fill="hold" id="1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1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4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fill="hold" id="1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7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9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fill="hold" id="1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3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5"/>
      <p:bldP grpId="0" spid="136"/>
      <p:bldP grpId="0" spid="137"/>
      <p:bldP grpId="0" spid="138"/>
      <p:bldP grpId="0" spid="141"/>
      <p:bldP grpId="0" spid="142"/>
      <p:bldP grpId="0" spid="143"/>
      <p:bldP grpId="0" spid="144"/>
      <p:bldP grpId="0" spid="2"/>
      <p:bldP grpId="0" spid="39"/>
      <p:bldP grpId="0" spid="81"/>
      <p:bldP grpId="0" spid="40"/>
      <p:bldP grpId="0" spid="83"/>
      <p:bldP grpId="0" spid="42"/>
      <p:bldP grpId="0" spid="84"/>
      <p:bldP grpId="0" spid="43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308204" y="3369129"/>
            <a:ext cx="3827819" cy="2316716"/>
          </a:xfrm>
          <a:prstGeom prst="rect">
            <a:avLst/>
          </a:prstGeom>
        </p:spPr>
      </p:pic>
      <p:sp>
        <p:nvSpPr>
          <p:cNvPr id="13" name="Rounded Rectangle 11"/>
          <p:cNvSpPr/>
          <p:nvPr/>
        </p:nvSpPr>
        <p:spPr>
          <a:xfrm>
            <a:off x="1966909" y="2776008"/>
            <a:ext cx="2610841" cy="352209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bg-BG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Round Same Side Corner Rectangle 48"/>
          <p:cNvSpPr/>
          <p:nvPr/>
        </p:nvSpPr>
        <p:spPr>
          <a:xfrm rot="5400000">
            <a:off x="7084534" y="1774291"/>
            <a:ext cx="348418" cy="2099128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19" name="Freeform 5"/>
          <p:cNvSpPr>
            <a:spLocks noEditPoints="1"/>
          </p:cNvSpPr>
          <p:nvPr/>
        </p:nvSpPr>
        <p:spPr bwMode="auto">
          <a:xfrm>
            <a:off x="2382575" y="2086479"/>
            <a:ext cx="2307785" cy="2106628"/>
          </a:xfrm>
          <a:custGeom>
            <a:gdLst>
              <a:gd fmla="*/ 2244 w 2282" name="T0"/>
              <a:gd fmla="*/ 1868 h 2084" name="T1"/>
              <a:gd fmla="*/ 1631 w 2282" name="T2"/>
              <a:gd fmla="*/ 1320 h 2084" name="T3"/>
              <a:gd fmla="*/ 1588 w 2282" name="T4"/>
              <a:gd fmla="*/ 1314 h 2084" name="T5"/>
              <a:gd fmla="*/ 1569 w 2282" name="T6"/>
              <a:gd fmla="*/ 1297 h 2084" name="T7"/>
              <a:gd fmla="*/ 1556 w 2282" name="T8"/>
              <a:gd fmla="*/ 1312 h 2084" name="T9"/>
              <a:gd fmla="*/ 1521 w 2282" name="T10"/>
              <a:gd fmla="*/ 1281 h 2084" name="T11"/>
              <a:gd fmla="*/ 1383 w 2282" name="T12"/>
              <a:gd fmla="*/ 286 h 2084" name="T13"/>
              <a:gd fmla="*/ 286 w 2282" name="T14"/>
              <a:gd fmla="*/ 347 h 2084" name="T15"/>
              <a:gd fmla="*/ 347 w 2282" name="T16"/>
              <a:gd fmla="*/ 1443 h 2084" name="T17"/>
              <a:gd fmla="*/ 1422 w 2282" name="T18"/>
              <a:gd fmla="*/ 1406 h 2084" name="T19"/>
              <a:gd fmla="*/ 1450 w 2282" name="T20"/>
              <a:gd fmla="*/ 1431 h 2084" name="T21"/>
              <a:gd fmla="*/ 1436 w 2282" name="T22"/>
              <a:gd fmla="*/ 1446 h 2084" name="T23"/>
              <a:gd fmla="*/ 1455 w 2282" name="T24"/>
              <a:gd fmla="*/ 1463 h 2084" name="T25"/>
              <a:gd fmla="*/ 1466 w 2282" name="T26"/>
              <a:gd fmla="*/ 1505 h 2084" name="T27"/>
              <a:gd fmla="*/ 2078 w 2282" name="T28"/>
              <a:gd fmla="*/ 2053 h 2084" name="T29"/>
              <a:gd fmla="*/ 2197 w 2282" name="T30"/>
              <a:gd fmla="*/ 2048 h 2084" name="T31"/>
              <a:gd fmla="*/ 2252 w 2282" name="T32"/>
              <a:gd fmla="*/ 1986 h 2084" name="T33"/>
              <a:gd fmla="*/ 2244 w 2282" name="T34"/>
              <a:gd fmla="*/ 1868 h 2084" name="T35"/>
              <a:gd fmla="*/ 436 w 2282" name="T36"/>
              <a:gd fmla="*/ 1344 h 2084" name="T37"/>
              <a:gd fmla="*/ 386 w 2282" name="T38"/>
              <a:gd fmla="*/ 436 h 2084" name="T39"/>
              <a:gd fmla="*/ 1294 w 2282" name="T40"/>
              <a:gd fmla="*/ 385 h 2084" name="T41"/>
              <a:gd fmla="*/ 1344 w 2282" name="T42"/>
              <a:gd fmla="*/ 1293 h 2084" name="T43"/>
              <a:gd fmla="*/ 436 w 2282" name="T44"/>
              <a:gd fmla="*/ 1344 h 2084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2084" w="2282">
                <a:moveTo>
                  <a:pt x="2244" y="1868"/>
                </a:moveTo>
                <a:cubicBezTo>
                  <a:pt x="1631" y="1320"/>
                  <a:pt x="1631" y="1320"/>
                  <a:pt x="1631" y="1320"/>
                </a:cubicBezTo>
                <a:cubicBezTo>
                  <a:pt x="1614" y="1304"/>
                  <a:pt x="1601" y="1305"/>
                  <a:pt x="1588" y="1314"/>
                </a:cubicBezTo>
                <a:cubicBezTo>
                  <a:pt x="1569" y="1297"/>
                  <a:pt x="1569" y="1297"/>
                  <a:pt x="1569" y="1297"/>
                </a:cubicBezTo>
                <a:cubicBezTo>
                  <a:pt x="1556" y="1312"/>
                  <a:pt x="1556" y="1312"/>
                  <a:pt x="1556" y="1312"/>
                </a:cubicBezTo>
                <a:cubicBezTo>
                  <a:pt x="1521" y="1281"/>
                  <a:pt x="1521" y="1281"/>
                  <a:pt x="1521" y="1281"/>
                </a:cubicBezTo>
                <a:cubicBezTo>
                  <a:pt x="1721" y="966"/>
                  <a:pt x="1670" y="543"/>
                  <a:pt x="1383" y="286"/>
                </a:cubicBezTo>
                <a:cubicBezTo>
                  <a:pt x="1063" y="0"/>
                  <a:pt x="572" y="27"/>
                  <a:pt x="286" y="347"/>
                </a:cubicBezTo>
                <a:cubicBezTo>
                  <a:pt x="0" y="666"/>
                  <a:pt x="28" y="1157"/>
                  <a:pt x="347" y="1443"/>
                </a:cubicBezTo>
                <a:cubicBezTo>
                  <a:pt x="659" y="1722"/>
                  <a:pt x="1133" y="1703"/>
                  <a:pt x="1422" y="1406"/>
                </a:cubicBezTo>
                <a:cubicBezTo>
                  <a:pt x="1450" y="1431"/>
                  <a:pt x="1450" y="1431"/>
                  <a:pt x="1450" y="1431"/>
                </a:cubicBezTo>
                <a:cubicBezTo>
                  <a:pt x="1436" y="1446"/>
                  <a:pt x="1436" y="1446"/>
                  <a:pt x="1436" y="1446"/>
                </a:cubicBezTo>
                <a:cubicBezTo>
                  <a:pt x="1455" y="1463"/>
                  <a:pt x="1455" y="1463"/>
                  <a:pt x="1455" y="1463"/>
                </a:cubicBezTo>
                <a:cubicBezTo>
                  <a:pt x="1447" y="1476"/>
                  <a:pt x="1448" y="1489"/>
                  <a:pt x="1466" y="1505"/>
                </a:cubicBezTo>
                <a:cubicBezTo>
                  <a:pt x="2078" y="2053"/>
                  <a:pt x="2078" y="2053"/>
                  <a:pt x="2078" y="2053"/>
                </a:cubicBezTo>
                <a:cubicBezTo>
                  <a:pt x="2113" y="2084"/>
                  <a:pt x="2166" y="2082"/>
                  <a:pt x="2197" y="2048"/>
                </a:cubicBezTo>
                <a:cubicBezTo>
                  <a:pt x="2252" y="1986"/>
                  <a:pt x="2252" y="1986"/>
                  <a:pt x="2252" y="1986"/>
                </a:cubicBezTo>
                <a:cubicBezTo>
                  <a:pt x="2282" y="1952"/>
                  <a:pt x="2279" y="1899"/>
                  <a:pt x="2244" y="1868"/>
                </a:cubicBezTo>
                <a:close/>
                <a:moveTo>
                  <a:pt x="436" y="1344"/>
                </a:moveTo>
                <a:cubicBezTo>
                  <a:pt x="172" y="1107"/>
                  <a:pt x="149" y="701"/>
                  <a:pt x="386" y="436"/>
                </a:cubicBezTo>
                <a:cubicBezTo>
                  <a:pt x="623" y="171"/>
                  <a:pt x="1029" y="149"/>
                  <a:pt x="1294" y="385"/>
                </a:cubicBezTo>
                <a:cubicBezTo>
                  <a:pt x="1558" y="622"/>
                  <a:pt x="1581" y="1028"/>
                  <a:pt x="1344" y="1293"/>
                </a:cubicBezTo>
                <a:cubicBezTo>
                  <a:pt x="1107" y="1558"/>
                  <a:pt x="701" y="1580"/>
                  <a:pt x="436" y="13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693" compatLnSpc="1" lIns="91384" numCol="1" rIns="91384" tIns="45693" vert="horz" wrap="square"/>
          <a:lstStyle/>
          <a:p>
            <a:endParaRPr lang="bg-BG" sz="2400">
              <a:cs typeface="+mn-ea"/>
              <a:sym typeface="+mn-lt"/>
            </a:endParaRPr>
          </a:p>
        </p:txBody>
      </p:sp>
      <p:sp>
        <p:nvSpPr>
          <p:cNvPr id="21" name="Round Same Side Corner Rectangle 48"/>
          <p:cNvSpPr/>
          <p:nvPr/>
        </p:nvSpPr>
        <p:spPr>
          <a:xfrm rot="5400000">
            <a:off x="7084534" y="2912486"/>
            <a:ext cx="348418" cy="2099128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25" name="Round Same Side Corner Rectangle 48"/>
          <p:cNvSpPr/>
          <p:nvPr/>
        </p:nvSpPr>
        <p:spPr>
          <a:xfrm rot="5400000">
            <a:off x="7084534" y="4024558"/>
            <a:ext cx="348418" cy="2099128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294221" y="3058795"/>
            <a:ext cx="583909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altLang="zh-CN" lang="en-US" noProof="1" spc="225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1.选择有执行力的员工</a:t>
            </a:r>
          </a:p>
        </p:txBody>
      </p:sp>
      <p:sp>
        <p:nvSpPr>
          <p:cNvPr id="32" name="TextBox 18"/>
          <p:cNvSpPr txBox="1"/>
          <p:nvPr/>
        </p:nvSpPr>
        <p:spPr>
          <a:xfrm flipH="1">
            <a:off x="6634870" y="2602420"/>
            <a:ext cx="110839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dist" defTabSz="457200" lvl="0"/>
            <a:r>
              <a:rPr altLang="zh-CN" lang="en-US" sz="2400">
                <a:solidFill>
                  <a:schemeClr val="tx2">
                    <a:lumMod val="75000"/>
                  </a:schemeClr>
                </a:solidFill>
                <a:cs typeface="+mn-ea"/>
                <a:sym typeface="+mn-lt"/>
              </a:rPr>
              <a:t>Part 01</a:t>
            </a:r>
          </a:p>
        </p:txBody>
      </p:sp>
      <p:sp>
        <p:nvSpPr>
          <p:cNvPr id="34" name="矩形 33"/>
          <p:cNvSpPr/>
          <p:nvPr/>
        </p:nvSpPr>
        <p:spPr>
          <a:xfrm>
            <a:off x="6294221" y="4208326"/>
            <a:ext cx="583909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altLang="zh-CN" lang="en-US" noProof="1" spc="225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2.监督检查、跟进追踪</a:t>
            </a:r>
          </a:p>
        </p:txBody>
      </p:sp>
      <p:sp>
        <p:nvSpPr>
          <p:cNvPr id="35" name="TextBox 18"/>
          <p:cNvSpPr txBox="1"/>
          <p:nvPr/>
        </p:nvSpPr>
        <p:spPr>
          <a:xfrm flipH="1">
            <a:off x="6634870" y="3751952"/>
            <a:ext cx="110839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dist" defTabSz="457200" lvl="0"/>
            <a:r>
              <a:rPr altLang="zh-CN" lang="en-US" sz="2400">
                <a:solidFill>
                  <a:schemeClr val="tx2">
                    <a:lumMod val="75000"/>
                  </a:schemeClr>
                </a:solidFill>
                <a:cs typeface="+mn-ea"/>
                <a:sym typeface="+mn-lt"/>
              </a:rPr>
              <a:t>Part 02</a:t>
            </a:r>
          </a:p>
        </p:txBody>
      </p:sp>
      <p:sp>
        <p:nvSpPr>
          <p:cNvPr id="37" name="矩形 36"/>
          <p:cNvSpPr/>
          <p:nvPr/>
        </p:nvSpPr>
        <p:spPr>
          <a:xfrm>
            <a:off x="6294221" y="5318670"/>
            <a:ext cx="583909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altLang="zh-CN" lang="en-US" noProof="1" spc="225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3.监督检查、跟进追踪</a:t>
            </a:r>
          </a:p>
        </p:txBody>
      </p:sp>
      <p:sp>
        <p:nvSpPr>
          <p:cNvPr id="38" name="TextBox 18"/>
          <p:cNvSpPr txBox="1"/>
          <p:nvPr/>
        </p:nvSpPr>
        <p:spPr>
          <a:xfrm flipH="1">
            <a:off x="6634870" y="4862295"/>
            <a:ext cx="110839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dist" defTabSz="457200" lvl="0"/>
            <a:r>
              <a:rPr altLang="zh-CN" lang="en-US" sz="2400">
                <a:solidFill>
                  <a:schemeClr val="tx2">
                    <a:lumMod val="75000"/>
                  </a:schemeClr>
                </a:solidFill>
                <a:cs typeface="+mn-ea"/>
                <a:sym typeface="+mn-lt"/>
              </a:rPr>
              <a:t>Part 03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858982" y="175874"/>
            <a:ext cx="2996454" cy="1432470"/>
            <a:chOff x="1244242" y="52503"/>
            <a:chExt cx="2996454" cy="1432470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4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>
            <a:xfrm>
              <a:off x="1244242" y="576675"/>
              <a:ext cx="2996454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怎样提升执行力</a:t>
              </a:r>
            </a:p>
          </p:txBody>
        </p:sp>
      </p:grpSp>
      <p:pic>
        <p:nvPicPr>
          <p:cNvPr id="20" name="图片 19"/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2612166744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2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4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600" fill="hold" id="28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600" fill="hold" id="29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7" nodeType="clickPar">
                      <p:stCondLst>
                        <p:cond delay="indefinite"/>
                        <p:cond delay="0" evt="onBegin">
                          <p:tn val="76"/>
                        </p:cond>
                      </p:stCondLst>
                      <p:childTnLst>
                        <p:par>
                          <p:cTn fill="hold" id="7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8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6"/>
      <p:bldP grpId="0" spid="19"/>
      <p:bldP grpId="0" spid="21"/>
      <p:bldP grpId="0" spid="25"/>
      <p:bldP grpId="0" spid="30"/>
      <p:bldP grpId="0" spid="32"/>
      <p:bldP grpId="0" spid="34"/>
      <p:bldP grpId="0" spid="35"/>
      <p:bldP grpId="0" spid="37"/>
      <p:bldP grpId="0" spid="38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0" y="6321286"/>
            <a:ext cx="12192000" cy="569843"/>
          </a:xfrm>
          <a:prstGeom prst="rect">
            <a:avLst/>
          </a:prstGeom>
          <a:solidFill>
            <a:srgbClr val="A3C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0"/>
            <a:ext cx="12192000" cy="569843"/>
          </a:xfrm>
          <a:prstGeom prst="rect">
            <a:avLst/>
          </a:prstGeom>
          <a:solidFill>
            <a:srgbClr val="A3C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1530042"/>
            <a:ext cx="6401870" cy="369705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101447" y="2926662"/>
            <a:ext cx="7381460" cy="8915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b="1" lang="zh-CN" spc="225" sz="5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执行力理念/原则</a:t>
            </a:r>
          </a:p>
        </p:txBody>
      </p:sp>
      <p:sp>
        <p:nvSpPr>
          <p:cNvPr id="6" name="矩形 5"/>
          <p:cNvSpPr/>
          <p:nvPr/>
        </p:nvSpPr>
        <p:spPr>
          <a:xfrm>
            <a:off x="7915700" y="3995144"/>
            <a:ext cx="3485322" cy="31242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lang="zh-CN" smtClean="0" spc="225" sz="16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输入小标题</a:t>
            </a:r>
          </a:p>
        </p:txBody>
      </p:sp>
      <p:sp>
        <p:nvSpPr>
          <p:cNvPr id="8" name="矩形 7"/>
          <p:cNvSpPr/>
          <p:nvPr/>
        </p:nvSpPr>
        <p:spPr>
          <a:xfrm>
            <a:off x="7845185" y="1857093"/>
            <a:ext cx="3637722" cy="8915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b="1" lang="zh-CN" smtClean="0" spc="225" sz="5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第四章</a:t>
            </a:r>
          </a:p>
        </p:txBody>
      </p:sp>
      <p:sp>
        <p:nvSpPr>
          <p:cNvPr id="11" name="矩形 10"/>
          <p:cNvSpPr/>
          <p:nvPr/>
        </p:nvSpPr>
        <p:spPr>
          <a:xfrm>
            <a:off x="0" y="6533322"/>
            <a:ext cx="12192000" cy="569843"/>
          </a:xfrm>
          <a:prstGeom prst="rect">
            <a:avLst/>
          </a:prstGeom>
          <a:solidFill>
            <a:srgbClr val="66AC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-185530"/>
            <a:ext cx="12192000" cy="569843"/>
          </a:xfrm>
          <a:prstGeom prst="rect">
            <a:avLst/>
          </a:prstGeom>
          <a:solidFill>
            <a:srgbClr val="66AC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val="3967095824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5"/>
      <p:bldP grpId="0" spid="6"/>
      <p:bldP grpId="0" spid="8"/>
      <p:bldP grpId="0" spid="11"/>
      <p:bldP grpId="0" spid="12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645366" y="505764"/>
            <a:ext cx="3021494" cy="107442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>
              <a:defRPr/>
            </a:pPr>
            <a:r>
              <a:rPr altLang="en-US" b="1" lang="zh-CN" smtClean="0" spc="225" sz="66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目录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E54BD60-DC57-497E-AB09-CF57EA5124CB}"/>
              </a:ext>
            </a:extLst>
          </p:cNvPr>
          <p:cNvSpPr txBox="1"/>
          <p:nvPr/>
        </p:nvSpPr>
        <p:spPr>
          <a:xfrm>
            <a:off x="764636" y="1904126"/>
            <a:ext cx="3770328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content</a:t>
            </a: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10CB1F9C-EF06-4162-B903-9E7F88D453D6}"/>
              </a:ext>
            </a:extLst>
          </p:cNvPr>
          <p:cNvCxnSpPr/>
          <p:nvPr/>
        </p:nvCxnSpPr>
        <p:spPr>
          <a:xfrm>
            <a:off x="844149" y="1717094"/>
            <a:ext cx="10795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>
            <a:extLst>
              <a:ext uri="{FF2B5EF4-FFF2-40B4-BE49-F238E27FC236}">
                <a16:creationId xmlns:a16="http://schemas.microsoft.com/office/drawing/2014/main" id="{FD78DFD4-766C-46F2-947E-46B898B28E05}"/>
              </a:ext>
            </a:extLst>
          </p:cNvPr>
          <p:cNvGrpSpPr/>
          <p:nvPr/>
        </p:nvGrpSpPr>
        <p:grpSpPr>
          <a:xfrm>
            <a:off x="1208715" y="3322669"/>
            <a:ext cx="2766938" cy="674963"/>
            <a:chOff x="5934471" y="2084200"/>
            <a:chExt cx="1921512" cy="674963"/>
          </a:xfrm>
        </p:grpSpPr>
        <p:sp>
          <p:nvSpPr>
            <p:cNvPr id="10" name="Text Placeholder 6">
              <a:extLst>
                <a:ext uri="{FF2B5EF4-FFF2-40B4-BE49-F238E27FC236}">
                  <a16:creationId xmlns:a16="http://schemas.microsoft.com/office/drawing/2014/main" id="{0985B06F-2A18-4F93-ACF1-C1452218C19A}"/>
                </a:ext>
              </a:extLst>
            </p:cNvPr>
            <p:cNvSpPr txBox="1"/>
            <p:nvPr/>
          </p:nvSpPr>
          <p:spPr>
            <a:xfrm>
              <a:off x="5934471" y="2422139"/>
              <a:ext cx="1921512" cy="337024"/>
            </a:xfrm>
          </p:spPr>
          <p:txBody>
            <a:bodyPr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Montserrat Ligh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Montserrat Ligh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Montserrat Ligh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Montserrat Ligh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Montserrat Ligh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tx1"/>
                  </a:solidFill>
                  <a:latin typeface="Montserrat Ligh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tx1"/>
                  </a:solidFill>
                  <a:latin typeface="Montserrat Ligh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tx1"/>
                  </a:solidFill>
                  <a:latin typeface="Montserrat Ligh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tx1"/>
                  </a:solidFill>
                  <a:latin typeface="Montserrat Light"/>
                  <a:ea typeface="+mn-ea"/>
                  <a:cs typeface="+mn-cs"/>
                </a:defRPr>
              </a:lvl9pPr>
            </a:lstStyle>
            <a:p>
              <a:r>
                <a:rPr altLang="ja-JP" b="1" kumimoji="1" lang="en-US" sz="14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ea"/>
                  <a:sym typeface="+mn-lt"/>
                </a:rPr>
                <a:t>Company profile</a:t>
              </a:r>
            </a:p>
          </p:txBody>
        </p:sp>
        <p:sp>
          <p:nvSpPr>
            <p:cNvPr id="11" name="Text Placeholder 7">
              <a:extLst>
                <a:ext uri="{FF2B5EF4-FFF2-40B4-BE49-F238E27FC236}">
                  <a16:creationId xmlns:a16="http://schemas.microsoft.com/office/drawing/2014/main" id="{A7A8DC23-B52B-4161-BBB4-746D8F43E64D}"/>
                </a:ext>
              </a:extLst>
            </p:cNvPr>
            <p:cNvSpPr txBox="1"/>
            <p:nvPr/>
          </p:nvSpPr>
          <p:spPr>
            <a:xfrm>
              <a:off x="5934471" y="2084200"/>
              <a:ext cx="1921512" cy="313868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marL="0">
                <a:buNone/>
              </a:pPr>
              <a:r>
                <a:rPr altLang="en-US" b="1" lang="zh-CN" sz="2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  <a:sym typeface="+mn-ea"/>
                </a:rPr>
                <a:t> 执行力知识概述</a:t>
              </a: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44914040-BDC4-4621-97D7-D4135AF3C370}"/>
              </a:ext>
            </a:extLst>
          </p:cNvPr>
          <p:cNvGrpSpPr/>
          <p:nvPr/>
        </p:nvGrpSpPr>
        <p:grpSpPr>
          <a:xfrm>
            <a:off x="583190" y="3336550"/>
            <a:ext cx="558454" cy="567176"/>
            <a:chOff x="5308946" y="2098081"/>
            <a:chExt cx="558454" cy="567176"/>
          </a:xfrm>
        </p:grpSpPr>
        <p:sp>
          <p:nvSpPr>
            <p:cNvPr id="13" name="Text Placeholder 8">
              <a:extLst>
                <a:ext uri="{FF2B5EF4-FFF2-40B4-BE49-F238E27FC236}">
                  <a16:creationId xmlns:a16="http://schemas.microsoft.com/office/drawing/2014/main" id="{12EA2A3E-E50A-49AD-BBD0-E547704302E3}"/>
                </a:ext>
              </a:extLst>
            </p:cNvPr>
            <p:cNvSpPr txBox="1"/>
            <p:nvPr/>
          </p:nvSpPr>
          <p:spPr>
            <a:xfrm>
              <a:off x="5389799" y="2124378"/>
              <a:ext cx="316655" cy="383492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 indent="0" marL="0">
                <a:buNone/>
              </a:pPr>
              <a:r>
                <a:rPr altLang="ja-JP" b="1" kumimoji="1" lang="en-US" sz="32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14" name="图文框 13">
              <a:extLst>
                <a:ext uri="{FF2B5EF4-FFF2-40B4-BE49-F238E27FC236}">
                  <a16:creationId xmlns:a16="http://schemas.microsoft.com/office/drawing/2014/main" id="{A6ECEB04-1665-4CBA-AAE7-0DFB5B31088C}"/>
                </a:ext>
              </a:extLst>
            </p:cNvPr>
            <p:cNvSpPr/>
            <p:nvPr/>
          </p:nvSpPr>
          <p:spPr>
            <a:xfrm>
              <a:off x="5308946" y="2098081"/>
              <a:ext cx="558454" cy="567176"/>
            </a:xfrm>
            <a:prstGeom prst="frame">
              <a:avLst>
                <a:gd fmla="val 8447" name="adj1"/>
              </a:avLst>
            </a:prstGeom>
            <a:solidFill>
              <a:srgbClr val="5627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307166DF-E585-494D-B750-966A01C05448}"/>
              </a:ext>
            </a:extLst>
          </p:cNvPr>
          <p:cNvGrpSpPr/>
          <p:nvPr/>
        </p:nvGrpSpPr>
        <p:grpSpPr>
          <a:xfrm>
            <a:off x="4683146" y="4565500"/>
            <a:ext cx="2825707" cy="627267"/>
            <a:chOff x="9506797" y="4107947"/>
            <a:chExt cx="2825707" cy="627267"/>
          </a:xfrm>
        </p:grpSpPr>
        <p:sp>
          <p:nvSpPr>
            <p:cNvPr id="16" name="Text Placeholder 16">
              <a:extLst>
                <a:ext uri="{FF2B5EF4-FFF2-40B4-BE49-F238E27FC236}">
                  <a16:creationId xmlns:a16="http://schemas.microsoft.com/office/drawing/2014/main" id="{09F9E1FB-8D82-410C-ABA0-F9313C455A76}"/>
                </a:ext>
              </a:extLst>
            </p:cNvPr>
            <p:cNvSpPr txBox="1"/>
            <p:nvPr/>
          </p:nvSpPr>
          <p:spPr>
            <a:xfrm>
              <a:off x="9506798" y="4467011"/>
              <a:ext cx="2201108" cy="268203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 indent="0" marL="0">
                <a:buNone/>
              </a:pPr>
              <a:r>
                <a:rPr altLang="ja-JP" b="1" kumimoji="1" lang="en-US" sz="14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Inherent business</a:t>
              </a:r>
            </a:p>
          </p:txBody>
        </p:sp>
        <p:sp>
          <p:nvSpPr>
            <p:cNvPr id="17" name="Text Placeholder 17">
              <a:extLst>
                <a:ext uri="{FF2B5EF4-FFF2-40B4-BE49-F238E27FC236}">
                  <a16:creationId xmlns:a16="http://schemas.microsoft.com/office/drawing/2014/main" id="{87EF5D38-6F31-4205-9B04-1EE201551044}"/>
                </a:ext>
              </a:extLst>
            </p:cNvPr>
            <p:cNvSpPr txBox="1"/>
            <p:nvPr/>
          </p:nvSpPr>
          <p:spPr>
            <a:xfrm>
              <a:off x="9506797" y="4107947"/>
              <a:ext cx="2825707" cy="324552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marL="0">
                <a:buNone/>
              </a:pPr>
              <a:r>
                <a:rPr altLang="en-US" b="1" lang="zh-CN" sz="2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  <a:sym typeface="+mn-ea"/>
                </a:rPr>
                <a:t> 执行力理念/原则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26A84A72-B46B-480C-BD86-08DEBAFE9AE2}"/>
              </a:ext>
            </a:extLst>
          </p:cNvPr>
          <p:cNvGrpSpPr/>
          <p:nvPr/>
        </p:nvGrpSpPr>
        <p:grpSpPr>
          <a:xfrm>
            <a:off x="4064816" y="4578449"/>
            <a:ext cx="558454" cy="567176"/>
            <a:chOff x="8888467" y="4120896"/>
            <a:chExt cx="558454" cy="567176"/>
          </a:xfrm>
        </p:grpSpPr>
        <p:sp>
          <p:nvSpPr>
            <p:cNvPr id="19" name="Text Placeholder 15">
              <a:extLst>
                <a:ext uri="{FF2B5EF4-FFF2-40B4-BE49-F238E27FC236}">
                  <a16:creationId xmlns:a16="http://schemas.microsoft.com/office/drawing/2014/main" id="{6FCF39F3-02F0-4BB7-82FD-0776EE362436}"/>
                </a:ext>
              </a:extLst>
            </p:cNvPr>
            <p:cNvSpPr txBox="1"/>
            <p:nvPr/>
          </p:nvSpPr>
          <p:spPr>
            <a:xfrm>
              <a:off x="8956650" y="4165417"/>
              <a:ext cx="355548" cy="436058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 indent="0" marL="0">
                <a:buNone/>
              </a:pPr>
              <a:r>
                <a:rPr altLang="ja-JP" b="1" kumimoji="1" lang="en-US" sz="32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20" name="图文框 19">
              <a:extLst>
                <a:ext uri="{FF2B5EF4-FFF2-40B4-BE49-F238E27FC236}">
                  <a16:creationId xmlns:a16="http://schemas.microsoft.com/office/drawing/2014/main" id="{FA5D9BDC-9AFB-4AB4-B9B1-A9AD49730675}"/>
                </a:ext>
              </a:extLst>
            </p:cNvPr>
            <p:cNvSpPr/>
            <p:nvPr/>
          </p:nvSpPr>
          <p:spPr>
            <a:xfrm>
              <a:off x="8888467" y="4120896"/>
              <a:ext cx="558454" cy="567176"/>
            </a:xfrm>
            <a:prstGeom prst="frame">
              <a:avLst>
                <a:gd fmla="val 8447" name="adj1"/>
              </a:avLst>
            </a:prstGeom>
            <a:solidFill>
              <a:srgbClr val="5627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650CA701-FCD0-4EC2-8903-E05F92B63260}"/>
              </a:ext>
            </a:extLst>
          </p:cNvPr>
          <p:cNvGrpSpPr/>
          <p:nvPr/>
        </p:nvGrpSpPr>
        <p:grpSpPr>
          <a:xfrm>
            <a:off x="1208713" y="4618508"/>
            <a:ext cx="3535565" cy="671203"/>
            <a:chOff x="5934470" y="4107946"/>
            <a:chExt cx="2533255" cy="671203"/>
          </a:xfrm>
        </p:grpSpPr>
        <p:sp>
          <p:nvSpPr>
            <p:cNvPr id="22" name="Text Placeholder 13">
              <a:extLst>
                <a:ext uri="{FF2B5EF4-FFF2-40B4-BE49-F238E27FC236}">
                  <a16:creationId xmlns:a16="http://schemas.microsoft.com/office/drawing/2014/main" id="{C27E1713-9336-4FB7-8577-4BE31383FA40}"/>
                </a:ext>
              </a:extLst>
            </p:cNvPr>
            <p:cNvSpPr txBox="1"/>
            <p:nvPr/>
          </p:nvSpPr>
          <p:spPr>
            <a:xfrm>
              <a:off x="5934470" y="4442125"/>
              <a:ext cx="2533255" cy="337024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 indent="0" marL="0">
                <a:buNone/>
              </a:pPr>
              <a:r>
                <a:rPr altLang="ja-JP" b="1" kumimoji="1" lang="en-US" sz="14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organization structure</a:t>
              </a:r>
            </a:p>
          </p:txBody>
        </p:sp>
        <p:sp>
          <p:nvSpPr>
            <p:cNvPr id="23" name="Text Placeholder 14">
              <a:extLst>
                <a:ext uri="{FF2B5EF4-FFF2-40B4-BE49-F238E27FC236}">
                  <a16:creationId xmlns:a16="http://schemas.microsoft.com/office/drawing/2014/main" id="{E3318ECB-DB9C-4EF2-A105-180969AB335D}"/>
                </a:ext>
              </a:extLst>
            </p:cNvPr>
            <p:cNvSpPr txBox="1"/>
            <p:nvPr/>
          </p:nvSpPr>
          <p:spPr>
            <a:xfrm>
              <a:off x="5934471" y="4107946"/>
              <a:ext cx="2067987" cy="404065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marL="0">
                <a:buNone/>
              </a:pPr>
              <a:r>
                <a:rPr altLang="en-US" b="1" lang="zh-CN" sz="2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  <a:sym typeface="+mn-ea"/>
                </a:rPr>
                <a:t> 执行力缺失原因</a:t>
              </a: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338B7BA9-997A-4776-ABC0-4FB1EDE9FA77}"/>
              </a:ext>
            </a:extLst>
          </p:cNvPr>
          <p:cNvGrpSpPr/>
          <p:nvPr/>
        </p:nvGrpSpPr>
        <p:grpSpPr>
          <a:xfrm>
            <a:off x="583190" y="4631458"/>
            <a:ext cx="558454" cy="567176"/>
            <a:chOff x="5308946" y="4120896"/>
            <a:chExt cx="558454" cy="567176"/>
          </a:xfrm>
        </p:grpSpPr>
        <p:sp>
          <p:nvSpPr>
            <p:cNvPr id="25" name="Text Placeholder 9">
              <a:extLst>
                <a:ext uri="{FF2B5EF4-FFF2-40B4-BE49-F238E27FC236}">
                  <a16:creationId xmlns:a16="http://schemas.microsoft.com/office/drawing/2014/main" id="{4FFB896B-087B-4BB2-97D4-80869DDD7428}"/>
                </a:ext>
              </a:extLst>
            </p:cNvPr>
            <p:cNvSpPr txBox="1"/>
            <p:nvPr/>
          </p:nvSpPr>
          <p:spPr>
            <a:xfrm>
              <a:off x="5389799" y="4157153"/>
              <a:ext cx="316655" cy="383492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 indent="0" marL="0">
                <a:buNone/>
              </a:pPr>
              <a:r>
                <a:rPr altLang="ja-JP" b="1" kumimoji="1" lang="en-US" sz="32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26" name="图文框 25">
              <a:extLst>
                <a:ext uri="{FF2B5EF4-FFF2-40B4-BE49-F238E27FC236}">
                  <a16:creationId xmlns:a16="http://schemas.microsoft.com/office/drawing/2014/main" id="{7B4187A0-2909-42BC-A6BB-D18B421C914D}"/>
                </a:ext>
              </a:extLst>
            </p:cNvPr>
            <p:cNvSpPr/>
            <p:nvPr/>
          </p:nvSpPr>
          <p:spPr>
            <a:xfrm>
              <a:off x="5308946" y="4120896"/>
              <a:ext cx="558454" cy="567176"/>
            </a:xfrm>
            <a:prstGeom prst="frame">
              <a:avLst>
                <a:gd fmla="val 8447" name="adj1"/>
              </a:avLst>
            </a:prstGeom>
            <a:solidFill>
              <a:srgbClr val="5627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8A36F2E6-464D-40C7-910B-9BB31427EC71}"/>
              </a:ext>
            </a:extLst>
          </p:cNvPr>
          <p:cNvGrpSpPr/>
          <p:nvPr/>
        </p:nvGrpSpPr>
        <p:grpSpPr>
          <a:xfrm>
            <a:off x="4683146" y="3269660"/>
            <a:ext cx="2520907" cy="674963"/>
            <a:chOff x="9506797" y="2084200"/>
            <a:chExt cx="2520907" cy="674963"/>
          </a:xfrm>
        </p:grpSpPr>
        <p:sp>
          <p:nvSpPr>
            <p:cNvPr id="28" name="Text Placeholder 10">
              <a:extLst>
                <a:ext uri="{FF2B5EF4-FFF2-40B4-BE49-F238E27FC236}">
                  <a16:creationId xmlns:a16="http://schemas.microsoft.com/office/drawing/2014/main" id="{3D5DCE13-5EDC-4AB8-9D90-0FB7ECC7023F}"/>
                </a:ext>
              </a:extLst>
            </p:cNvPr>
            <p:cNvSpPr txBox="1"/>
            <p:nvPr/>
          </p:nvSpPr>
          <p:spPr>
            <a:xfrm>
              <a:off x="9506798" y="2422139"/>
              <a:ext cx="1724549" cy="337024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 indent="0" marL="0">
                <a:buNone/>
              </a:pPr>
              <a:r>
                <a:rPr altLang="ja-JP" b="1" lang="en-US" sz="14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Business layout</a:t>
              </a:r>
            </a:p>
          </p:txBody>
        </p:sp>
        <p:sp>
          <p:nvSpPr>
            <p:cNvPr id="29" name="Text Placeholder 11">
              <a:extLst>
                <a:ext uri="{FF2B5EF4-FFF2-40B4-BE49-F238E27FC236}">
                  <a16:creationId xmlns:a16="http://schemas.microsoft.com/office/drawing/2014/main" id="{C5DF573D-8819-4D8A-83C8-BA9BC11D03EB}"/>
                </a:ext>
              </a:extLst>
            </p:cNvPr>
            <p:cNvSpPr txBox="1"/>
            <p:nvPr/>
          </p:nvSpPr>
          <p:spPr>
            <a:xfrm>
              <a:off x="9506797" y="2084200"/>
              <a:ext cx="2520907" cy="387940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marL="0">
                <a:buNone/>
              </a:pPr>
              <a:r>
                <a:rPr altLang="en-US" b="1" lang="zh-CN" sz="2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  <a:sym typeface="+mn-ea"/>
                </a:rPr>
                <a:t> 怎样提升执行力 </a:t>
              </a: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F2CF6435-5B9C-427C-94FC-3A07545FEC57}"/>
              </a:ext>
            </a:extLst>
          </p:cNvPr>
          <p:cNvGrpSpPr/>
          <p:nvPr/>
        </p:nvGrpSpPr>
        <p:grpSpPr>
          <a:xfrm>
            <a:off x="4064816" y="3283541"/>
            <a:ext cx="558454" cy="567176"/>
            <a:chOff x="8888467" y="2098081"/>
            <a:chExt cx="558454" cy="567176"/>
          </a:xfrm>
        </p:grpSpPr>
        <p:sp>
          <p:nvSpPr>
            <p:cNvPr id="31" name="Text Placeholder 12">
              <a:extLst>
                <a:ext uri="{FF2B5EF4-FFF2-40B4-BE49-F238E27FC236}">
                  <a16:creationId xmlns:a16="http://schemas.microsoft.com/office/drawing/2014/main" id="{719AD2CF-25F5-448A-8BCE-78D170B48023}"/>
                </a:ext>
              </a:extLst>
            </p:cNvPr>
            <p:cNvSpPr txBox="1"/>
            <p:nvPr/>
          </p:nvSpPr>
          <p:spPr>
            <a:xfrm>
              <a:off x="8976097" y="2123770"/>
              <a:ext cx="316655" cy="383492"/>
            </a:xfrm>
            <a:prstGeom prst="rect">
              <a:avLst/>
            </a:prstGeom>
          </p:spPr>
          <p:txBody>
            <a:bodyPr/>
            <a:lstStyle>
              <a:lvl1pPr algn="l" fontAlgn="base" indent="-228600" marL="228600" rtl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fontAlgn="base" indent="-228600" marL="6858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fontAlgn="base" indent="-228600" marL="11430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fontAlgn="base" indent="-228600" marL="16002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fontAlgn="base" indent="-228600" marL="2057400" rtl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 indent="0" marL="0">
                <a:buNone/>
              </a:pPr>
              <a:r>
                <a:rPr altLang="ja-JP" b="1" kumimoji="1" lang="en-US" sz="32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32" name="图文框 31">
              <a:extLst>
                <a:ext uri="{FF2B5EF4-FFF2-40B4-BE49-F238E27FC236}">
                  <a16:creationId xmlns:a16="http://schemas.microsoft.com/office/drawing/2014/main" id="{77C9A4CD-20C3-43C8-BC61-5714B97D16C1}"/>
                </a:ext>
              </a:extLst>
            </p:cNvPr>
            <p:cNvSpPr/>
            <p:nvPr/>
          </p:nvSpPr>
          <p:spPr>
            <a:xfrm>
              <a:off x="8888467" y="2098081"/>
              <a:ext cx="558454" cy="567176"/>
            </a:xfrm>
            <a:prstGeom prst="frame">
              <a:avLst>
                <a:gd fmla="val 8447" name="adj1"/>
              </a:avLst>
            </a:prstGeom>
            <a:solidFill>
              <a:srgbClr val="5627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5989982" y="344556"/>
            <a:ext cx="6520069" cy="6858000"/>
          </a:xfrm>
          <a:prstGeom prst="rect">
            <a:avLst/>
          </a:prstGeom>
        </p:spPr>
      </p:pic>
      <p:sp>
        <p:nvSpPr>
          <p:cNvPr id="35" name="矩形 34"/>
          <p:cNvSpPr/>
          <p:nvPr/>
        </p:nvSpPr>
        <p:spPr>
          <a:xfrm>
            <a:off x="0" y="6533322"/>
            <a:ext cx="12192000" cy="569843"/>
          </a:xfrm>
          <a:prstGeom prst="rect">
            <a:avLst/>
          </a:prstGeom>
          <a:solidFill>
            <a:srgbClr val="66AC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0" y="-185530"/>
            <a:ext cx="12192000" cy="569843"/>
          </a:xfrm>
          <a:prstGeom prst="rect">
            <a:avLst/>
          </a:prstGeom>
          <a:solidFill>
            <a:srgbClr val="66AC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val="3241193745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10" presetSubtype="0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35" nodeType="withEffect" presetClass="path" presetID="42" presetSubtype="0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3.75E-06 -0.25162 L 3.75E-06 -0.00162" pathEditMode="fixed" ptsTypes="AA" rAng="0">
                                      <p:cBhvr>
                                        <p:cTn dur="15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decel="100000" fill="hold" id="37" nodeType="withEffect" presetClass="entr" presetID="49" presetSubtype="0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0" presetSubtype="0">
                                  <p:stCondLst>
                                    <p:cond delay="2300"/>
                                  </p:stCondLst>
                                  <p:iterate type="lt">
                                    <p:tmPct val="22222"/>
                                  </p:iterate>
                                  <p:childTnLst>
                                    <p:anim calcmode="lin" to="" valueType="num">
                                      <p:cBhvr>
                                        <p:cTn dur="1500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#ppt_h-(#ppt_h-#ppt_h*8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-(#ppt_w-#ppt_w*8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 accumulate="none" additive="base">
                                        <p:cTn dur="900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 accumulate="none" additive="base"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transform.rotation_z</p:attrName>
                                        </p:attrNameLst>
                                      </p:cBhvr>
                                      <p:tavLst>
                                        <p:tav fmla="0-(0-180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52" nodeType="withEffect" presetClass="path" presetID="42" presetSubtype="0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75E-06 -0.25162 L 3.75E-06 -0.00162" pathEditMode="fixed" ptsTypes="AA" rAng="0">
                                      <p:cBhvr>
                                        <p:cTn dur="1500" fill="hold" id="5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decel="100000" fill="hold" id="54" nodeType="withEffect" presetClass="entr" presetID="49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0" presetSubtype="0">
                                  <p:stCondLst>
                                    <p:cond delay="3500"/>
                                  </p:stCondLst>
                                  <p:iterate type="lt">
                                    <p:tmPct val="22222"/>
                                  </p:iterate>
                                  <p:childTnLst>
                                    <p:anim calcmode="lin" to="" valueType="num">
                                      <p:cBhvr>
                                        <p:cTn dur="1500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#ppt_h-(#ppt_h-#ppt_h*8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-(#ppt_w-#ppt_w*8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 accumulate="none" additive="base">
                                        <p:cTn dur="900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 accumulate="none" additive="base"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transform.rotation_z</p:attrName>
                                        </p:attrNameLst>
                                      </p:cBhvr>
                                      <p:tavLst>
                                        <p:tav fmla="0-(0-180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10" presetSubtype="0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69" nodeType="withEffect" presetClass="path" presetID="42" presetSubtype="0">
                                  <p:stCondLst>
                                    <p:cond delay="4200"/>
                                  </p:stCondLst>
                                  <p:childTnLst>
                                    <p:animMotion origin="layout" path="M 3.75E-06 -0.25162 L 3.75E-06 -0.00162" pathEditMode="fixed" ptsTypes="AA" rAng="0">
                                      <p:cBhvr>
                                        <p:cTn dur="1500" fill="hold" id="7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decel="100000" fill="hold" id="71" nodeType="withEffect" presetClass="entr" presetID="49" presetSubtype="0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6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7" nodeType="withEffect" presetClass="entr" presetID="0" presetSubtype="0">
                                  <p:stCondLst>
                                    <p:cond delay="4700"/>
                                  </p:stCondLst>
                                  <p:iterate type="lt">
                                    <p:tmPct val="22222"/>
                                  </p:iterate>
                                  <p:childTnLst>
                                    <p:anim calcmode="lin" to="" valueType="num">
                                      <p:cBhvr>
                                        <p:cTn dur="1500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#ppt_h-(#ppt_h-#ppt_h*8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-(#ppt_w-#ppt_w*8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 accumulate="none" additive="base">
                                        <p:cTn dur="900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 accumulate="none" additive="base"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transform.rotation_z</p:attrName>
                                        </p:attrNameLst>
                                      </p:cBhvr>
                                      <p:tavLst>
                                        <p:tav fmla="0-(0-180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3" nodeType="withEffect" presetClass="entr" presetID="10" presetSubtype="0">
                                  <p:stCondLst>
                                    <p:cond delay="540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86" nodeType="withEffect" presetClass="path" presetID="42" presetSubtype="0">
                                  <p:stCondLst>
                                    <p:cond delay="5400"/>
                                  </p:stCondLst>
                                  <p:childTnLst>
                                    <p:animMotion origin="layout" path="M 3.75E-06 -0.25162 L 3.75E-06 -0.00162" pathEditMode="fixed" ptsTypes="AA" rAng="0">
                                      <p:cBhvr>
                                        <p:cTn dur="1500" fill="hold" id="8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decel="100000" fill="hold" id="88" nodeType="withEffect" presetClass="entr" presetID="49" presetSubtype="0">
                                  <p:stCondLst>
                                    <p:cond delay="540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4" nodeType="withEffect" presetClass="entr" presetID="0" presetSubtype="0">
                                  <p:stCondLst>
                                    <p:cond delay="5900"/>
                                  </p:stCondLst>
                                  <p:iterate type="lt">
                                    <p:tmPct val="22222"/>
                                  </p:iterate>
                                  <p:childTnLst>
                                    <p:anim calcmode="lin" to="" valueType="num">
                                      <p:cBhvr>
                                        <p:cTn dur="1500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#ppt_h-(#ppt_h-#ppt_h*8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to="" valueType="num">
                                      <p:cBhvr>
                                        <p:cTn dur="1500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-(#ppt_w-#ppt_w*8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 accumulate="none" additive="base">
                                        <p:cTn dur="900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 accumulate="none" additive="base"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to="" valueType="num">
                                      <p:cBhvr>
                                        <p:cTn dur="1500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transform.rotation_z</p:attrName>
                                        </p:attrNameLst>
                                      </p:cBhvr>
                                      <p:tavLst>
                                        <p:tav fmla="0-(0-180)*(1-$)^8"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7"/>
      <p:bldP grpId="0" spid="35"/>
      <p:bldP grpId="0" spid="36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Freeform 31"/>
          <p:cNvSpPr/>
          <p:nvPr/>
        </p:nvSpPr>
        <p:spPr>
          <a:xfrm>
            <a:off x="5481097" y="1944157"/>
            <a:ext cx="1229808" cy="1229808"/>
          </a:xfrm>
          <a:custGeom>
            <a:gdLst>
              <a:gd fmla="*/ 0 w 938701" name="connsiteX0"/>
              <a:gd fmla="*/ 469351 h 938701" name="connsiteY0"/>
              <a:gd fmla="*/ 137470 w 938701" name="connsiteX1"/>
              <a:gd fmla="*/ 137470 h 938701" name="connsiteY1"/>
              <a:gd fmla="*/ 469352 w 938701" name="connsiteX2"/>
              <a:gd fmla="*/ 1 h 938701" name="connsiteY2"/>
              <a:gd fmla="*/ 801233 w 938701" name="connsiteX3"/>
              <a:gd fmla="*/ 137471 h 938701" name="connsiteY3"/>
              <a:gd fmla="*/ 938702 w 938701" name="connsiteX4"/>
              <a:gd fmla="*/ 469353 h 938701" name="connsiteY4"/>
              <a:gd fmla="*/ 801232 w 938701" name="connsiteX5"/>
              <a:gd fmla="*/ 801234 h 938701" name="connsiteY5"/>
              <a:gd fmla="*/ 469351 w 938701" name="connsiteX6"/>
              <a:gd fmla="*/ 938704 h 938701" name="connsiteY6"/>
              <a:gd fmla="*/ 137470 w 938701" name="connsiteX7"/>
              <a:gd fmla="*/ 801234 h 938701" name="connsiteY7"/>
              <a:gd fmla="*/ 1 w 938701" name="connsiteX8"/>
              <a:gd fmla="*/ 469352 h 938701" name="connsiteY8"/>
              <a:gd fmla="*/ 0 w 938701" name="connsiteX9"/>
              <a:gd fmla="*/ 469351 h 938701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938701" w="938701">
                <a:moveTo>
                  <a:pt x="0" y="469351"/>
                </a:moveTo>
                <a:cubicBezTo>
                  <a:pt x="0" y="344871"/>
                  <a:pt x="49450" y="225490"/>
                  <a:pt x="137470" y="137470"/>
                </a:cubicBezTo>
                <a:cubicBezTo>
                  <a:pt x="225491" y="49450"/>
                  <a:pt x="344872" y="1"/>
                  <a:pt x="469352" y="1"/>
                </a:cubicBezTo>
                <a:cubicBezTo>
                  <a:pt x="593832" y="1"/>
                  <a:pt x="713213" y="49451"/>
                  <a:pt x="801233" y="137471"/>
                </a:cubicBezTo>
                <a:cubicBezTo>
                  <a:pt x="889253" y="225492"/>
                  <a:pt x="938702" y="344873"/>
                  <a:pt x="938702" y="469353"/>
                </a:cubicBezTo>
                <a:cubicBezTo>
                  <a:pt x="938702" y="593833"/>
                  <a:pt x="889253" y="713214"/>
                  <a:pt x="801232" y="801234"/>
                </a:cubicBezTo>
                <a:cubicBezTo>
                  <a:pt x="713212" y="889254"/>
                  <a:pt x="593830" y="938704"/>
                  <a:pt x="469351" y="938704"/>
                </a:cubicBezTo>
                <a:cubicBezTo>
                  <a:pt x="344871" y="938704"/>
                  <a:pt x="225490" y="889254"/>
                  <a:pt x="137470" y="801234"/>
                </a:cubicBezTo>
                <a:cubicBezTo>
                  <a:pt x="49450" y="713214"/>
                  <a:pt x="0" y="593832"/>
                  <a:pt x="1" y="469352"/>
                </a:cubicBezTo>
                <a:lnTo>
                  <a:pt x="0" y="4693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62869" lIns="162871" numCol="1" rIns="162871" spcCol="953" spcFirstLastPara="0" tIns="162869" vert="horz" wrap="square">
            <a:noAutofit/>
          </a:bodyPr>
          <a:lstStyle/>
          <a:p>
            <a:pPr algn="ctr" defTabSz="8883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>
              <a:cs typeface="+mn-ea"/>
              <a:sym typeface="+mn-lt"/>
            </a:endParaRPr>
          </a:p>
        </p:txBody>
      </p:sp>
      <p:sp>
        <p:nvSpPr>
          <p:cNvPr id="33" name="Freeform 32"/>
          <p:cNvSpPr/>
          <p:nvPr/>
        </p:nvSpPr>
        <p:spPr>
          <a:xfrm rot="2160000">
            <a:off x="6672299" y="2889397"/>
            <a:ext cx="328016" cy="415059"/>
          </a:xfrm>
          <a:custGeom>
            <a:gdLst>
              <a:gd fmla="*/ 0 w 250372" name="connsiteX0"/>
              <a:gd fmla="*/ 63362 h 316811" name="connsiteY0"/>
              <a:gd fmla="*/ 125186 w 250372" name="connsiteX1"/>
              <a:gd fmla="*/ 63362 h 316811" name="connsiteY1"/>
              <a:gd fmla="*/ 125186 w 250372" name="connsiteX2"/>
              <a:gd fmla="*/ 0 h 316811" name="connsiteY2"/>
              <a:gd fmla="*/ 250372 w 250372" name="connsiteX3"/>
              <a:gd fmla="*/ 158406 h 316811" name="connsiteY3"/>
              <a:gd fmla="*/ 125186 w 250372" name="connsiteX4"/>
              <a:gd fmla="*/ 316811 h 316811" name="connsiteY4"/>
              <a:gd fmla="*/ 125186 w 250372" name="connsiteX5"/>
              <a:gd fmla="*/ 253449 h 316811" name="connsiteY5"/>
              <a:gd fmla="*/ 0 w 250372" name="connsiteX6"/>
              <a:gd fmla="*/ 253449 h 316811" name="connsiteY6"/>
              <a:gd fmla="*/ 0 w 250372" name="connsiteX7"/>
              <a:gd fmla="*/ 63362 h 31681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16811" w="250372">
                <a:moveTo>
                  <a:pt x="0" y="63362"/>
                </a:moveTo>
                <a:lnTo>
                  <a:pt x="125186" y="63362"/>
                </a:lnTo>
                <a:lnTo>
                  <a:pt x="125186" y="0"/>
                </a:lnTo>
                <a:lnTo>
                  <a:pt x="250372" y="158406"/>
                </a:lnTo>
                <a:lnTo>
                  <a:pt x="125186" y="316811"/>
                </a:lnTo>
                <a:lnTo>
                  <a:pt x="125186" y="253449"/>
                </a:lnTo>
                <a:lnTo>
                  <a:pt x="0" y="253449"/>
                </a:lnTo>
                <a:lnTo>
                  <a:pt x="0" y="63362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63363" lIns="0" numCol="1" rIns="75111" spcCol="953" spcFirstLastPara="0" tIns="63361" vert="horz" wrap="square">
            <a:noAutofit/>
          </a:bodyPr>
          <a:lstStyle/>
          <a:p>
            <a:pPr algn="ctr" defTabSz="6216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65">
              <a:cs typeface="+mn-ea"/>
              <a:sym typeface="+mn-lt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6976732" y="3030800"/>
            <a:ext cx="1229808" cy="1229808"/>
          </a:xfrm>
          <a:custGeom>
            <a:gdLst>
              <a:gd fmla="*/ 0 w 938701" name="connsiteX0"/>
              <a:gd fmla="*/ 469351 h 938701" name="connsiteY0"/>
              <a:gd fmla="*/ 137470 w 938701" name="connsiteX1"/>
              <a:gd fmla="*/ 137470 h 938701" name="connsiteY1"/>
              <a:gd fmla="*/ 469352 w 938701" name="connsiteX2"/>
              <a:gd fmla="*/ 1 h 938701" name="connsiteY2"/>
              <a:gd fmla="*/ 801233 w 938701" name="connsiteX3"/>
              <a:gd fmla="*/ 137471 h 938701" name="connsiteY3"/>
              <a:gd fmla="*/ 938702 w 938701" name="connsiteX4"/>
              <a:gd fmla="*/ 469353 h 938701" name="connsiteY4"/>
              <a:gd fmla="*/ 801232 w 938701" name="connsiteX5"/>
              <a:gd fmla="*/ 801234 h 938701" name="connsiteY5"/>
              <a:gd fmla="*/ 469351 w 938701" name="connsiteX6"/>
              <a:gd fmla="*/ 938704 h 938701" name="connsiteY6"/>
              <a:gd fmla="*/ 137470 w 938701" name="connsiteX7"/>
              <a:gd fmla="*/ 801234 h 938701" name="connsiteY7"/>
              <a:gd fmla="*/ 1 w 938701" name="connsiteX8"/>
              <a:gd fmla="*/ 469352 h 938701" name="connsiteY8"/>
              <a:gd fmla="*/ 0 w 938701" name="connsiteX9"/>
              <a:gd fmla="*/ 469351 h 938701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938701" w="938701">
                <a:moveTo>
                  <a:pt x="0" y="469351"/>
                </a:moveTo>
                <a:cubicBezTo>
                  <a:pt x="0" y="344871"/>
                  <a:pt x="49450" y="225490"/>
                  <a:pt x="137470" y="137470"/>
                </a:cubicBezTo>
                <a:cubicBezTo>
                  <a:pt x="225491" y="49450"/>
                  <a:pt x="344872" y="1"/>
                  <a:pt x="469352" y="1"/>
                </a:cubicBezTo>
                <a:cubicBezTo>
                  <a:pt x="593832" y="1"/>
                  <a:pt x="713213" y="49451"/>
                  <a:pt x="801233" y="137471"/>
                </a:cubicBezTo>
                <a:cubicBezTo>
                  <a:pt x="889253" y="225492"/>
                  <a:pt x="938702" y="344873"/>
                  <a:pt x="938702" y="469353"/>
                </a:cubicBezTo>
                <a:cubicBezTo>
                  <a:pt x="938702" y="593833"/>
                  <a:pt x="889253" y="713214"/>
                  <a:pt x="801232" y="801234"/>
                </a:cubicBezTo>
                <a:cubicBezTo>
                  <a:pt x="713212" y="889254"/>
                  <a:pt x="593830" y="938704"/>
                  <a:pt x="469351" y="938704"/>
                </a:cubicBezTo>
                <a:cubicBezTo>
                  <a:pt x="344871" y="938704"/>
                  <a:pt x="225490" y="889254"/>
                  <a:pt x="137470" y="801234"/>
                </a:cubicBezTo>
                <a:cubicBezTo>
                  <a:pt x="49450" y="713214"/>
                  <a:pt x="0" y="593832"/>
                  <a:pt x="1" y="469352"/>
                </a:cubicBezTo>
                <a:lnTo>
                  <a:pt x="0" y="46935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62869" lIns="162871" numCol="1" rIns="162871" spcCol="953" spcFirstLastPara="0" tIns="162869" vert="horz" wrap="square">
            <a:noAutofit/>
          </a:bodyPr>
          <a:lstStyle/>
          <a:p>
            <a:pPr algn="ctr" defTabSz="8883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>
              <a:cs typeface="+mn-ea"/>
              <a:sym charset="0" pitchFamily="34" typeface="Calibri"/>
            </a:endParaRPr>
          </a:p>
        </p:txBody>
      </p:sp>
      <p:sp>
        <p:nvSpPr>
          <p:cNvPr id="38" name="Freeform 37"/>
          <p:cNvSpPr/>
          <p:nvPr/>
        </p:nvSpPr>
        <p:spPr>
          <a:xfrm rot="17280000">
            <a:off x="7144856" y="4308460"/>
            <a:ext cx="328019" cy="415059"/>
          </a:xfrm>
          <a:custGeom>
            <a:gdLst>
              <a:gd fmla="*/ 0 w 250372" name="connsiteX0"/>
              <a:gd fmla="*/ 63362 h 316811" name="connsiteY0"/>
              <a:gd fmla="*/ 125186 w 250372" name="connsiteX1"/>
              <a:gd fmla="*/ 63362 h 316811" name="connsiteY1"/>
              <a:gd fmla="*/ 125186 w 250372" name="connsiteX2"/>
              <a:gd fmla="*/ 0 h 316811" name="connsiteY2"/>
              <a:gd fmla="*/ 250372 w 250372" name="connsiteX3"/>
              <a:gd fmla="*/ 158406 h 316811" name="connsiteY3"/>
              <a:gd fmla="*/ 125186 w 250372" name="connsiteX4"/>
              <a:gd fmla="*/ 316811 h 316811" name="connsiteY4"/>
              <a:gd fmla="*/ 125186 w 250372" name="connsiteX5"/>
              <a:gd fmla="*/ 253449 h 316811" name="connsiteY5"/>
              <a:gd fmla="*/ 0 w 250372" name="connsiteX6"/>
              <a:gd fmla="*/ 253449 h 316811" name="connsiteY6"/>
              <a:gd fmla="*/ 0 w 250372" name="connsiteX7"/>
              <a:gd fmla="*/ 63362 h 31681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16811" w="250372">
                <a:moveTo>
                  <a:pt x="250372" y="253449"/>
                </a:moveTo>
                <a:lnTo>
                  <a:pt x="125186" y="253449"/>
                </a:lnTo>
                <a:lnTo>
                  <a:pt x="125186" y="316811"/>
                </a:lnTo>
                <a:lnTo>
                  <a:pt x="0" y="158405"/>
                </a:lnTo>
                <a:lnTo>
                  <a:pt x="125186" y="0"/>
                </a:lnTo>
                <a:lnTo>
                  <a:pt x="125186" y="63362"/>
                </a:lnTo>
                <a:lnTo>
                  <a:pt x="250372" y="63362"/>
                </a:lnTo>
                <a:lnTo>
                  <a:pt x="250372" y="253449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63363" lIns="75111" numCol="1" rIns="1" spcCol="953" spcFirstLastPara="0" tIns="63361" vert="horz" wrap="square">
            <a:noAutofit/>
          </a:bodyPr>
          <a:lstStyle/>
          <a:p>
            <a:pPr algn="ctr" defTabSz="6216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65">
              <a:cs typeface="+mn-ea"/>
              <a:sym typeface="+mn-lt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6405451" y="4789027"/>
            <a:ext cx="1229808" cy="1229808"/>
          </a:xfrm>
          <a:custGeom>
            <a:gdLst>
              <a:gd fmla="*/ 0 w 938701" name="connsiteX0"/>
              <a:gd fmla="*/ 469351 h 938701" name="connsiteY0"/>
              <a:gd fmla="*/ 137470 w 938701" name="connsiteX1"/>
              <a:gd fmla="*/ 137470 h 938701" name="connsiteY1"/>
              <a:gd fmla="*/ 469352 w 938701" name="connsiteX2"/>
              <a:gd fmla="*/ 1 h 938701" name="connsiteY2"/>
              <a:gd fmla="*/ 801233 w 938701" name="connsiteX3"/>
              <a:gd fmla="*/ 137471 h 938701" name="connsiteY3"/>
              <a:gd fmla="*/ 938702 w 938701" name="connsiteX4"/>
              <a:gd fmla="*/ 469353 h 938701" name="connsiteY4"/>
              <a:gd fmla="*/ 801232 w 938701" name="connsiteX5"/>
              <a:gd fmla="*/ 801234 h 938701" name="connsiteY5"/>
              <a:gd fmla="*/ 469351 w 938701" name="connsiteX6"/>
              <a:gd fmla="*/ 938704 h 938701" name="connsiteY6"/>
              <a:gd fmla="*/ 137470 w 938701" name="connsiteX7"/>
              <a:gd fmla="*/ 801234 h 938701" name="connsiteY7"/>
              <a:gd fmla="*/ 1 w 938701" name="connsiteX8"/>
              <a:gd fmla="*/ 469352 h 938701" name="connsiteY8"/>
              <a:gd fmla="*/ 0 w 938701" name="connsiteX9"/>
              <a:gd fmla="*/ 469351 h 938701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938701" w="938701">
                <a:moveTo>
                  <a:pt x="0" y="469351"/>
                </a:moveTo>
                <a:cubicBezTo>
                  <a:pt x="0" y="344871"/>
                  <a:pt x="49450" y="225490"/>
                  <a:pt x="137470" y="137470"/>
                </a:cubicBezTo>
                <a:cubicBezTo>
                  <a:pt x="225491" y="49450"/>
                  <a:pt x="344872" y="1"/>
                  <a:pt x="469352" y="1"/>
                </a:cubicBezTo>
                <a:cubicBezTo>
                  <a:pt x="593832" y="1"/>
                  <a:pt x="713213" y="49451"/>
                  <a:pt x="801233" y="137471"/>
                </a:cubicBezTo>
                <a:cubicBezTo>
                  <a:pt x="889253" y="225492"/>
                  <a:pt x="938702" y="344873"/>
                  <a:pt x="938702" y="469353"/>
                </a:cubicBezTo>
                <a:cubicBezTo>
                  <a:pt x="938702" y="593833"/>
                  <a:pt x="889253" y="713214"/>
                  <a:pt x="801232" y="801234"/>
                </a:cubicBezTo>
                <a:cubicBezTo>
                  <a:pt x="713212" y="889254"/>
                  <a:pt x="593830" y="938704"/>
                  <a:pt x="469351" y="938704"/>
                </a:cubicBezTo>
                <a:cubicBezTo>
                  <a:pt x="344871" y="938704"/>
                  <a:pt x="225490" y="889254"/>
                  <a:pt x="137470" y="801234"/>
                </a:cubicBezTo>
                <a:cubicBezTo>
                  <a:pt x="49450" y="713214"/>
                  <a:pt x="0" y="593832"/>
                  <a:pt x="1" y="469352"/>
                </a:cubicBezTo>
                <a:lnTo>
                  <a:pt x="0" y="46935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62869" lIns="162871" numCol="1" rIns="162871" spcCol="953" spcFirstLastPara="0" tIns="162869" vert="horz" wrap="square">
            <a:noAutofit/>
          </a:bodyPr>
          <a:lstStyle/>
          <a:p>
            <a:pPr algn="ctr" defTabSz="8883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>
              <a:cs typeface="+mn-ea"/>
              <a:sym typeface="+mn-lt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5941275" y="5196400"/>
            <a:ext cx="328019" cy="415061"/>
          </a:xfrm>
          <a:custGeom>
            <a:gdLst>
              <a:gd fmla="*/ 0 w 250372" name="connsiteX0"/>
              <a:gd fmla="*/ 63362 h 316811" name="connsiteY0"/>
              <a:gd fmla="*/ 125186 w 250372" name="connsiteX1"/>
              <a:gd fmla="*/ 63362 h 316811" name="connsiteY1"/>
              <a:gd fmla="*/ 125186 w 250372" name="connsiteX2"/>
              <a:gd fmla="*/ 0 h 316811" name="connsiteY2"/>
              <a:gd fmla="*/ 250372 w 250372" name="connsiteX3"/>
              <a:gd fmla="*/ 158406 h 316811" name="connsiteY3"/>
              <a:gd fmla="*/ 125186 w 250372" name="connsiteX4"/>
              <a:gd fmla="*/ 316811 h 316811" name="connsiteY4"/>
              <a:gd fmla="*/ 125186 w 250372" name="connsiteX5"/>
              <a:gd fmla="*/ 253449 h 316811" name="connsiteY5"/>
              <a:gd fmla="*/ 0 w 250372" name="connsiteX6"/>
              <a:gd fmla="*/ 253449 h 316811" name="connsiteY6"/>
              <a:gd fmla="*/ 0 w 250372" name="connsiteX7"/>
              <a:gd fmla="*/ 63362 h 31681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16811" w="250372">
                <a:moveTo>
                  <a:pt x="250372" y="253449"/>
                </a:moveTo>
                <a:lnTo>
                  <a:pt x="125186" y="253449"/>
                </a:lnTo>
                <a:lnTo>
                  <a:pt x="125186" y="316811"/>
                </a:lnTo>
                <a:lnTo>
                  <a:pt x="0" y="158405"/>
                </a:lnTo>
                <a:lnTo>
                  <a:pt x="125186" y="0"/>
                </a:lnTo>
                <a:lnTo>
                  <a:pt x="125186" y="63362"/>
                </a:lnTo>
                <a:lnTo>
                  <a:pt x="250372" y="63362"/>
                </a:lnTo>
                <a:lnTo>
                  <a:pt x="250372" y="253449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63363" lIns="75112" numCol="1" rIns="1" spcCol="953" spcFirstLastPara="0" tIns="63363" vert="horz" wrap="square">
            <a:noAutofit/>
          </a:bodyPr>
          <a:lstStyle/>
          <a:p>
            <a:pPr algn="ctr" defTabSz="6216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65">
              <a:cs typeface="+mn-ea"/>
              <a:sym typeface="+mn-lt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4556743" y="4789027"/>
            <a:ext cx="1229808" cy="1229808"/>
          </a:xfrm>
          <a:custGeom>
            <a:gdLst>
              <a:gd fmla="*/ 0 w 938701" name="connsiteX0"/>
              <a:gd fmla="*/ 469351 h 938701" name="connsiteY0"/>
              <a:gd fmla="*/ 137470 w 938701" name="connsiteX1"/>
              <a:gd fmla="*/ 137470 h 938701" name="connsiteY1"/>
              <a:gd fmla="*/ 469352 w 938701" name="connsiteX2"/>
              <a:gd fmla="*/ 1 h 938701" name="connsiteY2"/>
              <a:gd fmla="*/ 801233 w 938701" name="connsiteX3"/>
              <a:gd fmla="*/ 137471 h 938701" name="connsiteY3"/>
              <a:gd fmla="*/ 938702 w 938701" name="connsiteX4"/>
              <a:gd fmla="*/ 469353 h 938701" name="connsiteY4"/>
              <a:gd fmla="*/ 801232 w 938701" name="connsiteX5"/>
              <a:gd fmla="*/ 801234 h 938701" name="connsiteY5"/>
              <a:gd fmla="*/ 469351 w 938701" name="connsiteX6"/>
              <a:gd fmla="*/ 938704 h 938701" name="connsiteY6"/>
              <a:gd fmla="*/ 137470 w 938701" name="connsiteX7"/>
              <a:gd fmla="*/ 801234 h 938701" name="connsiteY7"/>
              <a:gd fmla="*/ 1 w 938701" name="connsiteX8"/>
              <a:gd fmla="*/ 469352 h 938701" name="connsiteY8"/>
              <a:gd fmla="*/ 0 w 938701" name="connsiteX9"/>
              <a:gd fmla="*/ 469351 h 938701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938701" w="938701">
                <a:moveTo>
                  <a:pt x="0" y="469351"/>
                </a:moveTo>
                <a:cubicBezTo>
                  <a:pt x="0" y="344871"/>
                  <a:pt x="49450" y="225490"/>
                  <a:pt x="137470" y="137470"/>
                </a:cubicBezTo>
                <a:cubicBezTo>
                  <a:pt x="225491" y="49450"/>
                  <a:pt x="344872" y="1"/>
                  <a:pt x="469352" y="1"/>
                </a:cubicBezTo>
                <a:cubicBezTo>
                  <a:pt x="593832" y="1"/>
                  <a:pt x="713213" y="49451"/>
                  <a:pt x="801233" y="137471"/>
                </a:cubicBezTo>
                <a:cubicBezTo>
                  <a:pt x="889253" y="225492"/>
                  <a:pt x="938702" y="344873"/>
                  <a:pt x="938702" y="469353"/>
                </a:cubicBezTo>
                <a:cubicBezTo>
                  <a:pt x="938702" y="593833"/>
                  <a:pt x="889253" y="713214"/>
                  <a:pt x="801232" y="801234"/>
                </a:cubicBezTo>
                <a:cubicBezTo>
                  <a:pt x="713212" y="889254"/>
                  <a:pt x="593830" y="938704"/>
                  <a:pt x="469351" y="938704"/>
                </a:cubicBezTo>
                <a:cubicBezTo>
                  <a:pt x="344871" y="938704"/>
                  <a:pt x="225490" y="889254"/>
                  <a:pt x="137470" y="801234"/>
                </a:cubicBezTo>
                <a:cubicBezTo>
                  <a:pt x="49450" y="713214"/>
                  <a:pt x="0" y="593832"/>
                  <a:pt x="1" y="469352"/>
                </a:cubicBezTo>
                <a:lnTo>
                  <a:pt x="0" y="46935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62869" lIns="162871" numCol="1" rIns="162871" spcCol="953" spcFirstLastPara="0" tIns="162869" vert="horz" wrap="square">
            <a:noAutofit/>
          </a:bodyPr>
          <a:lstStyle/>
          <a:p>
            <a:pPr algn="ctr" defTabSz="8883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>
              <a:cs typeface="+mn-ea"/>
              <a:sym typeface="+mn-lt"/>
            </a:endParaRPr>
          </a:p>
        </p:txBody>
      </p:sp>
      <p:sp>
        <p:nvSpPr>
          <p:cNvPr id="44" name="Freeform 43"/>
          <p:cNvSpPr/>
          <p:nvPr/>
        </p:nvSpPr>
        <p:spPr>
          <a:xfrm rot="4320000">
            <a:off x="4724865" y="4326117"/>
            <a:ext cx="328019" cy="415059"/>
          </a:xfrm>
          <a:custGeom>
            <a:gdLst>
              <a:gd fmla="*/ 0 w 250372" name="connsiteX0"/>
              <a:gd fmla="*/ 63362 h 316811" name="connsiteY0"/>
              <a:gd fmla="*/ 125186 w 250372" name="connsiteX1"/>
              <a:gd fmla="*/ 63362 h 316811" name="connsiteY1"/>
              <a:gd fmla="*/ 125186 w 250372" name="connsiteX2"/>
              <a:gd fmla="*/ 0 h 316811" name="connsiteY2"/>
              <a:gd fmla="*/ 250372 w 250372" name="connsiteX3"/>
              <a:gd fmla="*/ 158406 h 316811" name="connsiteY3"/>
              <a:gd fmla="*/ 125186 w 250372" name="connsiteX4"/>
              <a:gd fmla="*/ 316811 h 316811" name="connsiteY4"/>
              <a:gd fmla="*/ 125186 w 250372" name="connsiteX5"/>
              <a:gd fmla="*/ 253449 h 316811" name="connsiteY5"/>
              <a:gd fmla="*/ 0 w 250372" name="connsiteX6"/>
              <a:gd fmla="*/ 253449 h 316811" name="connsiteY6"/>
              <a:gd fmla="*/ 0 w 250372" name="connsiteX7"/>
              <a:gd fmla="*/ 63362 h 31681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16811" w="250372">
                <a:moveTo>
                  <a:pt x="250372" y="253449"/>
                </a:moveTo>
                <a:lnTo>
                  <a:pt x="125186" y="253449"/>
                </a:lnTo>
                <a:lnTo>
                  <a:pt x="125186" y="316811"/>
                </a:lnTo>
                <a:lnTo>
                  <a:pt x="0" y="158405"/>
                </a:lnTo>
                <a:lnTo>
                  <a:pt x="125186" y="0"/>
                </a:lnTo>
                <a:lnTo>
                  <a:pt x="125186" y="63362"/>
                </a:lnTo>
                <a:lnTo>
                  <a:pt x="250372" y="63362"/>
                </a:lnTo>
                <a:lnTo>
                  <a:pt x="250372" y="253449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63361" lIns="75112" numCol="1" rIns="0" spcCol="953" spcFirstLastPara="0" tIns="63363" vert="horz" wrap="square">
            <a:noAutofit/>
          </a:bodyPr>
          <a:lstStyle/>
          <a:p>
            <a:pPr algn="ctr" defTabSz="6216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65">
              <a:cs typeface="+mn-ea"/>
              <a:sym typeface="+mn-lt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3985460" y="3030800"/>
            <a:ext cx="1229808" cy="1229808"/>
          </a:xfrm>
          <a:custGeom>
            <a:gdLst>
              <a:gd fmla="*/ 0 w 938701" name="connsiteX0"/>
              <a:gd fmla="*/ 469351 h 938701" name="connsiteY0"/>
              <a:gd fmla="*/ 137470 w 938701" name="connsiteX1"/>
              <a:gd fmla="*/ 137470 h 938701" name="connsiteY1"/>
              <a:gd fmla="*/ 469352 w 938701" name="connsiteX2"/>
              <a:gd fmla="*/ 1 h 938701" name="connsiteY2"/>
              <a:gd fmla="*/ 801233 w 938701" name="connsiteX3"/>
              <a:gd fmla="*/ 137471 h 938701" name="connsiteY3"/>
              <a:gd fmla="*/ 938702 w 938701" name="connsiteX4"/>
              <a:gd fmla="*/ 469353 h 938701" name="connsiteY4"/>
              <a:gd fmla="*/ 801232 w 938701" name="connsiteX5"/>
              <a:gd fmla="*/ 801234 h 938701" name="connsiteY5"/>
              <a:gd fmla="*/ 469351 w 938701" name="connsiteX6"/>
              <a:gd fmla="*/ 938704 h 938701" name="connsiteY6"/>
              <a:gd fmla="*/ 137470 w 938701" name="connsiteX7"/>
              <a:gd fmla="*/ 801234 h 938701" name="connsiteY7"/>
              <a:gd fmla="*/ 1 w 938701" name="connsiteX8"/>
              <a:gd fmla="*/ 469352 h 938701" name="connsiteY8"/>
              <a:gd fmla="*/ 0 w 938701" name="connsiteX9"/>
              <a:gd fmla="*/ 469351 h 938701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938701" w="938701">
                <a:moveTo>
                  <a:pt x="0" y="469351"/>
                </a:moveTo>
                <a:cubicBezTo>
                  <a:pt x="0" y="344871"/>
                  <a:pt x="49450" y="225490"/>
                  <a:pt x="137470" y="137470"/>
                </a:cubicBezTo>
                <a:cubicBezTo>
                  <a:pt x="225491" y="49450"/>
                  <a:pt x="344872" y="1"/>
                  <a:pt x="469352" y="1"/>
                </a:cubicBezTo>
                <a:cubicBezTo>
                  <a:pt x="593832" y="1"/>
                  <a:pt x="713213" y="49451"/>
                  <a:pt x="801233" y="137471"/>
                </a:cubicBezTo>
                <a:cubicBezTo>
                  <a:pt x="889253" y="225492"/>
                  <a:pt x="938702" y="344873"/>
                  <a:pt x="938702" y="469353"/>
                </a:cubicBezTo>
                <a:cubicBezTo>
                  <a:pt x="938702" y="593833"/>
                  <a:pt x="889253" y="713214"/>
                  <a:pt x="801232" y="801234"/>
                </a:cubicBezTo>
                <a:cubicBezTo>
                  <a:pt x="713212" y="889254"/>
                  <a:pt x="593830" y="938704"/>
                  <a:pt x="469351" y="938704"/>
                </a:cubicBezTo>
                <a:cubicBezTo>
                  <a:pt x="344871" y="938704"/>
                  <a:pt x="225490" y="889254"/>
                  <a:pt x="137470" y="801234"/>
                </a:cubicBezTo>
                <a:cubicBezTo>
                  <a:pt x="49450" y="713214"/>
                  <a:pt x="0" y="593832"/>
                  <a:pt x="1" y="469352"/>
                </a:cubicBezTo>
                <a:lnTo>
                  <a:pt x="0" y="4693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62869" lIns="162871" numCol="1" rIns="162871" spcCol="953" spcFirstLastPara="0" tIns="162869" vert="horz" wrap="square">
            <a:noAutofit/>
          </a:bodyPr>
          <a:lstStyle/>
          <a:p>
            <a:pPr algn="ctr" defTabSz="8883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>
              <a:cs typeface="+mn-ea"/>
              <a:sym typeface="+mn-lt"/>
            </a:endParaRPr>
          </a:p>
        </p:txBody>
      </p:sp>
      <p:sp>
        <p:nvSpPr>
          <p:cNvPr id="46" name="Freeform 45"/>
          <p:cNvSpPr/>
          <p:nvPr/>
        </p:nvSpPr>
        <p:spPr>
          <a:xfrm rot="19440000">
            <a:off x="5176664" y="2900311"/>
            <a:ext cx="328016" cy="415059"/>
          </a:xfrm>
          <a:custGeom>
            <a:gdLst>
              <a:gd fmla="*/ 0 w 250372" name="connsiteX0"/>
              <a:gd fmla="*/ 63362 h 316811" name="connsiteY0"/>
              <a:gd fmla="*/ 125186 w 250372" name="connsiteX1"/>
              <a:gd fmla="*/ 63362 h 316811" name="connsiteY1"/>
              <a:gd fmla="*/ 125186 w 250372" name="connsiteX2"/>
              <a:gd fmla="*/ 0 h 316811" name="connsiteY2"/>
              <a:gd fmla="*/ 250372 w 250372" name="connsiteX3"/>
              <a:gd fmla="*/ 158406 h 316811" name="connsiteY3"/>
              <a:gd fmla="*/ 125186 w 250372" name="connsiteX4"/>
              <a:gd fmla="*/ 316811 h 316811" name="connsiteY4"/>
              <a:gd fmla="*/ 125186 w 250372" name="connsiteX5"/>
              <a:gd fmla="*/ 253449 h 316811" name="connsiteY5"/>
              <a:gd fmla="*/ 0 w 250372" name="connsiteX6"/>
              <a:gd fmla="*/ 253449 h 316811" name="connsiteY6"/>
              <a:gd fmla="*/ 0 w 250372" name="connsiteX7"/>
              <a:gd fmla="*/ 63362 h 31681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316811" w="250372">
                <a:moveTo>
                  <a:pt x="0" y="63362"/>
                </a:moveTo>
                <a:lnTo>
                  <a:pt x="125186" y="63362"/>
                </a:lnTo>
                <a:lnTo>
                  <a:pt x="125186" y="0"/>
                </a:lnTo>
                <a:lnTo>
                  <a:pt x="250372" y="158406"/>
                </a:lnTo>
                <a:lnTo>
                  <a:pt x="125186" y="316811"/>
                </a:lnTo>
                <a:lnTo>
                  <a:pt x="125186" y="253449"/>
                </a:lnTo>
                <a:lnTo>
                  <a:pt x="0" y="253449"/>
                </a:lnTo>
                <a:lnTo>
                  <a:pt x="0" y="63362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63361" lIns="-1" numCol="1" rIns="75112" spcCol="953" spcFirstLastPara="0" tIns="63363" vert="horz" wrap="square">
            <a:noAutofit/>
          </a:bodyPr>
          <a:lstStyle/>
          <a:p>
            <a:pPr algn="ctr" defTabSz="6216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65">
              <a:cs typeface="+mn-ea"/>
              <a:sym typeface="+mn-lt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7401505" y="3432921"/>
            <a:ext cx="443139" cy="425569"/>
            <a:chOff x="2659063" y="4224338"/>
            <a:chExt cx="360363" cy="346075"/>
          </a:xfrm>
          <a:solidFill>
            <a:schemeClr val="bg2"/>
          </a:solidFill>
        </p:grpSpPr>
        <p:sp>
          <p:nvSpPr>
            <p:cNvPr id="65" name="Freeform 10"/>
            <p:cNvSpPr>
              <a:spLocks noEditPoints="1"/>
            </p:cNvSpPr>
            <p:nvPr/>
          </p:nvSpPr>
          <p:spPr bwMode="auto">
            <a:xfrm>
              <a:off x="2659063" y="4405313"/>
              <a:ext cx="150813" cy="165100"/>
            </a:xfrm>
            <a:custGeom>
              <a:gdLst>
                <a:gd fmla="*/ 31 w 40" name="T0"/>
                <a:gd fmla="*/ 27 h 44" name="T1"/>
                <a:gd fmla="*/ 36 w 40" name="T2"/>
                <a:gd fmla="*/ 16 h 44" name="T3"/>
                <a:gd fmla="*/ 20 w 40" name="T4"/>
                <a:gd fmla="*/ 0 h 44" name="T5"/>
                <a:gd fmla="*/ 4 w 40" name="T6"/>
                <a:gd fmla="*/ 16 h 44" name="T7"/>
                <a:gd fmla="*/ 9 w 40" name="T8"/>
                <a:gd fmla="*/ 27 h 44" name="T9"/>
                <a:gd fmla="*/ 0 w 40" name="T10"/>
                <a:gd fmla="*/ 44 h 44" name="T11"/>
                <a:gd fmla="*/ 8 w 40" name="T12"/>
                <a:gd fmla="*/ 44 h 44" name="T13"/>
                <a:gd fmla="*/ 20 w 40" name="T14"/>
                <a:gd fmla="*/ 32 h 44" name="T15"/>
                <a:gd fmla="*/ 32 w 40" name="T16"/>
                <a:gd fmla="*/ 44 h 44" name="T17"/>
                <a:gd fmla="*/ 40 w 40" name="T18"/>
                <a:gd fmla="*/ 44 h 44" name="T19"/>
                <a:gd fmla="*/ 31 w 40" name="T20"/>
                <a:gd fmla="*/ 27 h 44" name="T21"/>
                <a:gd fmla="*/ 12 w 40" name="T22"/>
                <a:gd fmla="*/ 16 h 44" name="T23"/>
                <a:gd fmla="*/ 20 w 40" name="T24"/>
                <a:gd fmla="*/ 8 h 44" name="T25"/>
                <a:gd fmla="*/ 28 w 40" name="T26"/>
                <a:gd fmla="*/ 16 h 44" name="T27"/>
                <a:gd fmla="*/ 20 w 40" name="T28"/>
                <a:gd fmla="*/ 24 h 44" name="T29"/>
                <a:gd fmla="*/ 12 w 40" name="T30"/>
                <a:gd fmla="*/ 16 h 44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4" w="40">
                  <a:moveTo>
                    <a:pt x="31" y="27"/>
                  </a:moveTo>
                  <a:cubicBezTo>
                    <a:pt x="34" y="24"/>
                    <a:pt x="36" y="20"/>
                    <a:pt x="36" y="16"/>
                  </a:cubicBezTo>
                  <a:cubicBezTo>
                    <a:pt x="36" y="7"/>
                    <a:pt x="29" y="0"/>
                    <a:pt x="20" y="0"/>
                  </a:cubicBezTo>
                  <a:cubicBezTo>
                    <a:pt x="11" y="0"/>
                    <a:pt x="4" y="7"/>
                    <a:pt x="4" y="16"/>
                  </a:cubicBezTo>
                  <a:cubicBezTo>
                    <a:pt x="4" y="20"/>
                    <a:pt x="6" y="24"/>
                    <a:pt x="9" y="27"/>
                  </a:cubicBezTo>
                  <a:cubicBezTo>
                    <a:pt x="4" y="31"/>
                    <a:pt x="0" y="37"/>
                    <a:pt x="0" y="44"/>
                  </a:cubicBezTo>
                  <a:cubicBezTo>
                    <a:pt x="8" y="44"/>
                    <a:pt x="8" y="44"/>
                    <a:pt x="8" y="44"/>
                  </a:cubicBezTo>
                  <a:cubicBezTo>
                    <a:pt x="8" y="37"/>
                    <a:pt x="13" y="32"/>
                    <a:pt x="20" y="32"/>
                  </a:cubicBezTo>
                  <a:cubicBezTo>
                    <a:pt x="27" y="32"/>
                    <a:pt x="32" y="37"/>
                    <a:pt x="32" y="44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40" y="37"/>
                    <a:pt x="37" y="31"/>
                    <a:pt x="31" y="27"/>
                  </a:cubicBezTo>
                  <a:close/>
                  <a:moveTo>
                    <a:pt x="12" y="16"/>
                  </a:moveTo>
                  <a:cubicBezTo>
                    <a:pt x="12" y="12"/>
                    <a:pt x="16" y="8"/>
                    <a:pt x="20" y="8"/>
                  </a:cubicBezTo>
                  <a:cubicBezTo>
                    <a:pt x="25" y="8"/>
                    <a:pt x="28" y="12"/>
                    <a:pt x="28" y="16"/>
                  </a:cubicBezTo>
                  <a:cubicBezTo>
                    <a:pt x="28" y="20"/>
                    <a:pt x="25" y="24"/>
                    <a:pt x="20" y="24"/>
                  </a:cubicBezTo>
                  <a:cubicBezTo>
                    <a:pt x="16" y="24"/>
                    <a:pt x="12" y="20"/>
                    <a:pt x="1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66" name="Freeform 11"/>
            <p:cNvSpPr>
              <a:spLocks noEditPoints="1"/>
            </p:cNvSpPr>
            <p:nvPr/>
          </p:nvSpPr>
          <p:spPr bwMode="auto">
            <a:xfrm>
              <a:off x="2659063" y="4224338"/>
              <a:ext cx="360363" cy="346075"/>
            </a:xfrm>
            <a:custGeom>
              <a:gdLst>
                <a:gd fmla="*/ 96 w 96" name="T0"/>
                <a:gd fmla="*/ 44 h 92" name="T1"/>
                <a:gd fmla="*/ 96 w 96" name="T2"/>
                <a:gd fmla="*/ 8 h 92" name="T3"/>
                <a:gd fmla="*/ 60 w 96" name="T4"/>
                <a:gd fmla="*/ 8 h 92" name="T5"/>
                <a:gd fmla="*/ 60 w 96" name="T6"/>
                <a:gd fmla="*/ 0 h 92" name="T7"/>
                <a:gd fmla="*/ 0 w 96" name="T8"/>
                <a:gd fmla="*/ 0 h 92" name="T9"/>
                <a:gd fmla="*/ 0 w 96" name="T10"/>
                <a:gd fmla="*/ 32 h 92" name="T11"/>
                <a:gd fmla="*/ 8 w 96" name="T12"/>
                <a:gd fmla="*/ 32 h 92" name="T13"/>
                <a:gd fmla="*/ 8 w 96" name="T14"/>
                <a:gd fmla="*/ 43 h 92" name="T15"/>
                <a:gd fmla="*/ 25 w 96" name="T16"/>
                <a:gd fmla="*/ 32 h 92" name="T17"/>
                <a:gd fmla="*/ 40 w 96" name="T18"/>
                <a:gd fmla="*/ 32 h 92" name="T19"/>
                <a:gd fmla="*/ 40 w 96" name="T20"/>
                <a:gd fmla="*/ 44 h 92" name="T21"/>
                <a:gd fmla="*/ 70 w 96" name="T22"/>
                <a:gd fmla="*/ 44 h 92" name="T23"/>
                <a:gd fmla="*/ 75 w 96" name="T24"/>
                <a:gd fmla="*/ 48 h 92" name="T25"/>
                <a:gd fmla="*/ 60 w 96" name="T26"/>
                <a:gd fmla="*/ 64 h 92" name="T27"/>
                <a:gd fmla="*/ 65 w 96" name="T28"/>
                <a:gd fmla="*/ 75 h 92" name="T29"/>
                <a:gd fmla="*/ 56 w 96" name="T30"/>
                <a:gd fmla="*/ 92 h 92" name="T31"/>
                <a:gd fmla="*/ 64 w 96" name="T32"/>
                <a:gd fmla="*/ 92 h 92" name="T33"/>
                <a:gd fmla="*/ 76 w 96" name="T34"/>
                <a:gd fmla="*/ 80 h 92" name="T35"/>
                <a:gd fmla="*/ 88 w 96" name="T36"/>
                <a:gd fmla="*/ 92 h 92" name="T37"/>
                <a:gd fmla="*/ 96 w 96" name="T38"/>
                <a:gd fmla="*/ 92 h 92" name="T39"/>
                <a:gd fmla="*/ 87 w 96" name="T40"/>
                <a:gd fmla="*/ 75 h 92" name="T41"/>
                <a:gd fmla="*/ 92 w 96" name="T42"/>
                <a:gd fmla="*/ 64 h 92" name="T43"/>
                <a:gd fmla="*/ 88 w 96" name="T44"/>
                <a:gd fmla="*/ 53 h 92" name="T45"/>
                <a:gd fmla="*/ 88 w 96" name="T46"/>
                <a:gd fmla="*/ 44 h 92" name="T47"/>
                <a:gd fmla="*/ 96 w 96" name="T48"/>
                <a:gd fmla="*/ 44 h 92" name="T49"/>
                <a:gd fmla="*/ 23 w 96" name="T50"/>
                <a:gd fmla="*/ 24 h 92" name="T51"/>
                <a:gd fmla="*/ 16 w 96" name="T52"/>
                <a:gd fmla="*/ 28 h 92" name="T53"/>
                <a:gd fmla="*/ 16 w 96" name="T54"/>
                <a:gd fmla="*/ 24 h 92" name="T55"/>
                <a:gd fmla="*/ 8 w 96" name="T56"/>
                <a:gd fmla="*/ 24 h 92" name="T57"/>
                <a:gd fmla="*/ 8 w 96" name="T58"/>
                <a:gd fmla="*/ 8 h 92" name="T59"/>
                <a:gd fmla="*/ 52 w 96" name="T60"/>
                <a:gd fmla="*/ 8 h 92" name="T61"/>
                <a:gd fmla="*/ 52 w 96" name="T62"/>
                <a:gd fmla="*/ 24 h 92" name="T63"/>
                <a:gd fmla="*/ 23 w 96" name="T64"/>
                <a:gd fmla="*/ 24 h 92" name="T65"/>
                <a:gd fmla="*/ 48 w 96" name="T66"/>
                <a:gd fmla="*/ 36 h 92" name="T67"/>
                <a:gd fmla="*/ 48 w 96" name="T68"/>
                <a:gd fmla="*/ 32 h 92" name="T69"/>
                <a:gd fmla="*/ 60 w 96" name="T70"/>
                <a:gd fmla="*/ 32 h 92" name="T71"/>
                <a:gd fmla="*/ 60 w 96" name="T72"/>
                <a:gd fmla="*/ 16 h 92" name="T73"/>
                <a:gd fmla="*/ 88 w 96" name="T74"/>
                <a:gd fmla="*/ 16 h 92" name="T75"/>
                <a:gd fmla="*/ 88 w 96" name="T76"/>
                <a:gd fmla="*/ 36 h 92" name="T77"/>
                <a:gd fmla="*/ 80 w 96" name="T78"/>
                <a:gd fmla="*/ 36 h 92" name="T79"/>
                <a:gd fmla="*/ 80 w 96" name="T80"/>
                <a:gd fmla="*/ 42 h 92" name="T81"/>
                <a:gd fmla="*/ 74 w 96" name="T82"/>
                <a:gd fmla="*/ 36 h 92" name="T83"/>
                <a:gd fmla="*/ 48 w 96" name="T84"/>
                <a:gd fmla="*/ 36 h 92" name="T85"/>
                <a:gd fmla="*/ 68 w 96" name="T86"/>
                <a:gd fmla="*/ 64 h 92" name="T87"/>
                <a:gd fmla="*/ 76 w 96" name="T88"/>
                <a:gd fmla="*/ 56 h 92" name="T89"/>
                <a:gd fmla="*/ 84 w 96" name="T90"/>
                <a:gd fmla="*/ 64 h 92" name="T91"/>
                <a:gd fmla="*/ 76 w 96" name="T92"/>
                <a:gd fmla="*/ 72 h 92" name="T93"/>
                <a:gd fmla="*/ 68 w 96" name="T94"/>
                <a:gd fmla="*/ 64 h 92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92" w="96">
                  <a:moveTo>
                    <a:pt x="96" y="44"/>
                  </a:moveTo>
                  <a:cubicBezTo>
                    <a:pt x="96" y="8"/>
                    <a:pt x="96" y="8"/>
                    <a:pt x="96" y="8"/>
                  </a:cubicBezTo>
                  <a:cubicBezTo>
                    <a:pt x="60" y="8"/>
                    <a:pt x="60" y="8"/>
                    <a:pt x="60" y="8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66" y="49"/>
                    <a:pt x="60" y="56"/>
                    <a:pt x="60" y="64"/>
                  </a:cubicBezTo>
                  <a:cubicBezTo>
                    <a:pt x="60" y="68"/>
                    <a:pt x="62" y="72"/>
                    <a:pt x="65" y="75"/>
                  </a:cubicBezTo>
                  <a:cubicBezTo>
                    <a:pt x="60" y="79"/>
                    <a:pt x="56" y="85"/>
                    <a:pt x="56" y="92"/>
                  </a:cubicBezTo>
                  <a:cubicBezTo>
                    <a:pt x="64" y="92"/>
                    <a:pt x="64" y="92"/>
                    <a:pt x="64" y="92"/>
                  </a:cubicBezTo>
                  <a:cubicBezTo>
                    <a:pt x="64" y="85"/>
                    <a:pt x="69" y="80"/>
                    <a:pt x="76" y="80"/>
                  </a:cubicBezTo>
                  <a:cubicBezTo>
                    <a:pt x="83" y="80"/>
                    <a:pt x="88" y="85"/>
                    <a:pt x="88" y="92"/>
                  </a:cubicBezTo>
                  <a:cubicBezTo>
                    <a:pt x="96" y="92"/>
                    <a:pt x="96" y="92"/>
                    <a:pt x="96" y="92"/>
                  </a:cubicBezTo>
                  <a:cubicBezTo>
                    <a:pt x="96" y="85"/>
                    <a:pt x="93" y="79"/>
                    <a:pt x="87" y="75"/>
                  </a:cubicBezTo>
                  <a:cubicBezTo>
                    <a:pt x="90" y="72"/>
                    <a:pt x="92" y="68"/>
                    <a:pt x="92" y="64"/>
                  </a:cubicBezTo>
                  <a:cubicBezTo>
                    <a:pt x="92" y="60"/>
                    <a:pt x="91" y="56"/>
                    <a:pt x="88" y="53"/>
                  </a:cubicBezTo>
                  <a:cubicBezTo>
                    <a:pt x="88" y="44"/>
                    <a:pt x="88" y="44"/>
                    <a:pt x="88" y="44"/>
                  </a:cubicBezTo>
                  <a:lnTo>
                    <a:pt x="96" y="44"/>
                  </a:lnTo>
                  <a:close/>
                  <a:moveTo>
                    <a:pt x="23" y="24"/>
                  </a:moveTo>
                  <a:cubicBezTo>
                    <a:pt x="16" y="28"/>
                    <a:pt x="16" y="28"/>
                    <a:pt x="16" y="28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2" y="24"/>
                    <a:pt x="52" y="24"/>
                    <a:pt x="52" y="24"/>
                  </a:cubicBezTo>
                  <a:lnTo>
                    <a:pt x="23" y="24"/>
                  </a:lnTo>
                  <a:close/>
                  <a:moveTo>
                    <a:pt x="48" y="36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60" y="16"/>
                    <a:pt x="60" y="16"/>
                    <a:pt x="60" y="16"/>
                  </a:cubicBezTo>
                  <a:cubicBezTo>
                    <a:pt x="88" y="16"/>
                    <a:pt x="88" y="16"/>
                    <a:pt x="88" y="1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80" y="42"/>
                    <a:pt x="80" y="42"/>
                    <a:pt x="80" y="42"/>
                  </a:cubicBezTo>
                  <a:cubicBezTo>
                    <a:pt x="74" y="36"/>
                    <a:pt x="74" y="36"/>
                    <a:pt x="74" y="36"/>
                  </a:cubicBezTo>
                  <a:lnTo>
                    <a:pt x="48" y="36"/>
                  </a:lnTo>
                  <a:close/>
                  <a:moveTo>
                    <a:pt x="68" y="64"/>
                  </a:moveTo>
                  <a:cubicBezTo>
                    <a:pt x="68" y="60"/>
                    <a:pt x="72" y="56"/>
                    <a:pt x="76" y="56"/>
                  </a:cubicBezTo>
                  <a:cubicBezTo>
                    <a:pt x="81" y="56"/>
                    <a:pt x="84" y="60"/>
                    <a:pt x="84" y="64"/>
                  </a:cubicBezTo>
                  <a:cubicBezTo>
                    <a:pt x="84" y="68"/>
                    <a:pt x="81" y="72"/>
                    <a:pt x="76" y="72"/>
                  </a:cubicBezTo>
                  <a:cubicBezTo>
                    <a:pt x="72" y="72"/>
                    <a:pt x="68" y="68"/>
                    <a:pt x="68" y="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771855" y="5141086"/>
            <a:ext cx="517320" cy="489991"/>
            <a:chOff x="11353801" y="3154363"/>
            <a:chExt cx="420688" cy="398463"/>
          </a:xfrm>
          <a:solidFill>
            <a:schemeClr val="bg2"/>
          </a:solidFill>
        </p:grpSpPr>
        <p:sp>
          <p:nvSpPr>
            <p:cNvPr id="68" name="Freeform 31"/>
            <p:cNvSpPr>
              <a:spLocks noEditPoints="1"/>
            </p:cNvSpPr>
            <p:nvPr/>
          </p:nvSpPr>
          <p:spPr bwMode="auto">
            <a:xfrm>
              <a:off x="11420476" y="3154363"/>
              <a:ext cx="277813" cy="398463"/>
            </a:xfrm>
            <a:custGeom>
              <a:gdLst>
                <a:gd fmla="*/ 33 w 74" name="T0"/>
                <a:gd fmla="*/ 2 h 106" name="T1"/>
                <a:gd fmla="*/ 2 w 74" name="T2"/>
                <a:gd fmla="*/ 33 h 106" name="T3"/>
                <a:gd fmla="*/ 14 w 74" name="T4"/>
                <a:gd fmla="*/ 66 h 106" name="T5"/>
                <a:gd fmla="*/ 22 w 74" name="T6"/>
                <a:gd fmla="*/ 81 h 106" name="T7"/>
                <a:gd fmla="*/ 22 w 74" name="T8"/>
                <a:gd fmla="*/ 86 h 106" name="T9"/>
                <a:gd fmla="*/ 22 w 74" name="T10"/>
                <a:gd fmla="*/ 102 h 106" name="T11"/>
                <a:gd fmla="*/ 31 w 74" name="T12"/>
                <a:gd fmla="*/ 102 h 106" name="T13"/>
                <a:gd fmla="*/ 38 w 74" name="T14"/>
                <a:gd fmla="*/ 106 h 106" name="T15"/>
                <a:gd fmla="*/ 45 w 74" name="T16"/>
                <a:gd fmla="*/ 102 h 106" name="T17"/>
                <a:gd fmla="*/ 54 w 74" name="T18"/>
                <a:gd fmla="*/ 102 h 106" name="T19"/>
                <a:gd fmla="*/ 54 w 74" name="T20"/>
                <a:gd fmla="*/ 86 h 106" name="T21"/>
                <a:gd fmla="*/ 54 w 74" name="T22"/>
                <a:gd fmla="*/ 81 h 106" name="T23"/>
                <a:gd fmla="*/ 61 w 74" name="T24"/>
                <a:gd fmla="*/ 65 h 106" name="T25"/>
                <a:gd fmla="*/ 74 w 74" name="T26"/>
                <a:gd fmla="*/ 38 h 106" name="T27"/>
                <a:gd fmla="*/ 33 w 74" name="T28"/>
                <a:gd fmla="*/ 2 h 106" name="T29"/>
                <a:gd fmla="*/ 46 w 74" name="T30"/>
                <a:gd fmla="*/ 94 h 106" name="T31"/>
                <a:gd fmla="*/ 30 w 74" name="T32"/>
                <a:gd fmla="*/ 94 h 106" name="T33"/>
                <a:gd fmla="*/ 30 w 74" name="T34"/>
                <a:gd fmla="*/ 86 h 106" name="T35"/>
                <a:gd fmla="*/ 46 w 74" name="T36"/>
                <a:gd fmla="*/ 86 h 106" name="T37"/>
                <a:gd fmla="*/ 46 w 74" name="T38"/>
                <a:gd fmla="*/ 94 h 106" name="T39"/>
                <a:gd fmla="*/ 56 w 74" name="T40"/>
                <a:gd fmla="*/ 59 h 106" name="T41"/>
                <a:gd fmla="*/ 46 w 74" name="T42"/>
                <a:gd fmla="*/ 78 h 106" name="T43"/>
                <a:gd fmla="*/ 29 w 74" name="T44"/>
                <a:gd fmla="*/ 78 h 106" name="T45"/>
                <a:gd fmla="*/ 20 w 74" name="T46"/>
                <a:gd fmla="*/ 60 h 106" name="T47"/>
                <a:gd fmla="*/ 10 w 74" name="T48"/>
                <a:gd fmla="*/ 34 h 106" name="T49"/>
                <a:gd fmla="*/ 34 w 74" name="T50"/>
                <a:gd fmla="*/ 10 h 106" name="T51"/>
                <a:gd fmla="*/ 66 w 74" name="T52"/>
                <a:gd fmla="*/ 38 h 106" name="T53"/>
                <a:gd fmla="*/ 56 w 74" name="T54"/>
                <a:gd fmla="*/ 59 h 10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05" w="74">
                  <a:moveTo>
                    <a:pt x="33" y="2"/>
                  </a:moveTo>
                  <a:cubicBezTo>
                    <a:pt x="17" y="4"/>
                    <a:pt x="4" y="17"/>
                    <a:pt x="2" y="33"/>
                  </a:cubicBezTo>
                  <a:cubicBezTo>
                    <a:pt x="0" y="46"/>
                    <a:pt x="5" y="58"/>
                    <a:pt x="14" y="66"/>
                  </a:cubicBezTo>
                  <a:cubicBezTo>
                    <a:pt x="19" y="70"/>
                    <a:pt x="22" y="75"/>
                    <a:pt x="22" y="81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31" y="102"/>
                    <a:pt x="31" y="102"/>
                    <a:pt x="31" y="102"/>
                  </a:cubicBezTo>
                  <a:cubicBezTo>
                    <a:pt x="32" y="105"/>
                    <a:pt x="35" y="106"/>
                    <a:pt x="38" y="106"/>
                  </a:cubicBezTo>
                  <a:cubicBezTo>
                    <a:pt x="41" y="106"/>
                    <a:pt x="43" y="105"/>
                    <a:pt x="45" y="102"/>
                  </a:cubicBezTo>
                  <a:cubicBezTo>
                    <a:pt x="54" y="102"/>
                    <a:pt x="54" y="102"/>
                    <a:pt x="54" y="102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1"/>
                    <a:pt x="54" y="81"/>
                    <a:pt x="54" y="81"/>
                  </a:cubicBezTo>
                  <a:cubicBezTo>
                    <a:pt x="54" y="75"/>
                    <a:pt x="56" y="70"/>
                    <a:pt x="61" y="65"/>
                  </a:cubicBezTo>
                  <a:cubicBezTo>
                    <a:pt x="69" y="58"/>
                    <a:pt x="74" y="48"/>
                    <a:pt x="74" y="38"/>
                  </a:cubicBezTo>
                  <a:cubicBezTo>
                    <a:pt x="74" y="17"/>
                    <a:pt x="55" y="0"/>
                    <a:pt x="33" y="2"/>
                  </a:cubicBezTo>
                  <a:close/>
                  <a:moveTo>
                    <a:pt x="46" y="94"/>
                  </a:moveTo>
                  <a:cubicBezTo>
                    <a:pt x="30" y="94"/>
                    <a:pt x="30" y="94"/>
                    <a:pt x="30" y="94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46" y="86"/>
                    <a:pt x="46" y="86"/>
                    <a:pt x="46" y="86"/>
                  </a:cubicBezTo>
                  <a:lnTo>
                    <a:pt x="46" y="94"/>
                  </a:lnTo>
                  <a:close/>
                  <a:moveTo>
                    <a:pt x="56" y="59"/>
                  </a:moveTo>
                  <a:cubicBezTo>
                    <a:pt x="50" y="64"/>
                    <a:pt x="47" y="71"/>
                    <a:pt x="46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1"/>
                    <a:pt x="25" y="64"/>
                    <a:pt x="20" y="60"/>
                  </a:cubicBezTo>
                  <a:cubicBezTo>
                    <a:pt x="12" y="53"/>
                    <a:pt x="9" y="44"/>
                    <a:pt x="10" y="34"/>
                  </a:cubicBezTo>
                  <a:cubicBezTo>
                    <a:pt x="11" y="22"/>
                    <a:pt x="22" y="12"/>
                    <a:pt x="34" y="10"/>
                  </a:cubicBezTo>
                  <a:cubicBezTo>
                    <a:pt x="51" y="8"/>
                    <a:pt x="66" y="22"/>
                    <a:pt x="66" y="38"/>
                  </a:cubicBezTo>
                  <a:cubicBezTo>
                    <a:pt x="66" y="46"/>
                    <a:pt x="62" y="54"/>
                    <a:pt x="56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69" name="Rectangle 32"/>
            <p:cNvSpPr>
              <a:spLocks noChangeArrowheads="1"/>
            </p:cNvSpPr>
            <p:nvPr/>
          </p:nvSpPr>
          <p:spPr bwMode="auto">
            <a:xfrm>
              <a:off x="11728451" y="3297238"/>
              <a:ext cx="46038" cy="301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70" name="Rectangle 33"/>
            <p:cNvSpPr>
              <a:spLocks noChangeArrowheads="1"/>
            </p:cNvSpPr>
            <p:nvPr/>
          </p:nvSpPr>
          <p:spPr bwMode="auto">
            <a:xfrm>
              <a:off x="11353801" y="3297238"/>
              <a:ext cx="44450" cy="301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71" name="Freeform 34"/>
            <p:cNvSpPr/>
            <p:nvPr/>
          </p:nvSpPr>
          <p:spPr bwMode="auto">
            <a:xfrm>
              <a:off x="11668126" y="3417888"/>
              <a:ext cx="52388" cy="55563"/>
            </a:xfrm>
            <a:custGeom>
              <a:gdLst>
                <a:gd fmla="*/ 0 w 33" name="T0"/>
                <a:gd fmla="*/ 14 h 35" name="T1"/>
                <a:gd fmla="*/ 19 w 33" name="T2"/>
                <a:gd fmla="*/ 35 h 35" name="T3"/>
                <a:gd fmla="*/ 33 w 33" name="T4"/>
                <a:gd fmla="*/ 21 h 35" name="T5"/>
                <a:gd fmla="*/ 15 w 33" name="T6"/>
                <a:gd fmla="*/ 0 h 35" name="T7"/>
                <a:gd fmla="*/ 0 w 33" name="T8"/>
                <a:gd fmla="*/ 14 h 3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5" w="33">
                  <a:moveTo>
                    <a:pt x="0" y="14"/>
                  </a:moveTo>
                  <a:lnTo>
                    <a:pt x="19" y="35"/>
                  </a:lnTo>
                  <a:lnTo>
                    <a:pt x="33" y="21"/>
                  </a:lnTo>
                  <a:lnTo>
                    <a:pt x="15" y="0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72" name="Freeform 35"/>
            <p:cNvSpPr/>
            <p:nvPr/>
          </p:nvSpPr>
          <p:spPr bwMode="auto">
            <a:xfrm>
              <a:off x="11401426" y="3154363"/>
              <a:ext cx="53975" cy="52388"/>
            </a:xfrm>
            <a:custGeom>
              <a:gdLst>
                <a:gd fmla="*/ 34 w 34" name="T0"/>
                <a:gd fmla="*/ 19 h 33" name="T1"/>
                <a:gd fmla="*/ 15 w 34" name="T2"/>
                <a:gd fmla="*/ 0 h 33" name="T3"/>
                <a:gd fmla="*/ 0 w 34" name="T4"/>
                <a:gd fmla="*/ 11 h 33" name="T5"/>
                <a:gd fmla="*/ 22 w 34" name="T6"/>
                <a:gd fmla="*/ 33 h 33" name="T7"/>
                <a:gd fmla="*/ 34 w 34" name="T8"/>
                <a:gd fmla="*/ 19 h 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" w="34">
                  <a:moveTo>
                    <a:pt x="34" y="19"/>
                  </a:moveTo>
                  <a:lnTo>
                    <a:pt x="15" y="0"/>
                  </a:lnTo>
                  <a:lnTo>
                    <a:pt x="0" y="11"/>
                  </a:lnTo>
                  <a:lnTo>
                    <a:pt x="22" y="33"/>
                  </a:lnTo>
                  <a:lnTo>
                    <a:pt x="34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73" name="Freeform 36"/>
            <p:cNvSpPr/>
            <p:nvPr/>
          </p:nvSpPr>
          <p:spPr bwMode="auto">
            <a:xfrm>
              <a:off x="11401426" y="3417888"/>
              <a:ext cx="53975" cy="55563"/>
            </a:xfrm>
            <a:custGeom>
              <a:gdLst>
                <a:gd fmla="*/ 0 w 34" name="T0"/>
                <a:gd fmla="*/ 21 h 35" name="T1"/>
                <a:gd fmla="*/ 15 w 34" name="T2"/>
                <a:gd fmla="*/ 35 h 35" name="T3"/>
                <a:gd fmla="*/ 34 w 34" name="T4"/>
                <a:gd fmla="*/ 14 h 35" name="T5"/>
                <a:gd fmla="*/ 22 w 34" name="T6"/>
                <a:gd fmla="*/ 0 h 35" name="T7"/>
                <a:gd fmla="*/ 0 w 34" name="T8"/>
                <a:gd fmla="*/ 21 h 3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5" w="34">
                  <a:moveTo>
                    <a:pt x="0" y="21"/>
                  </a:moveTo>
                  <a:lnTo>
                    <a:pt x="15" y="35"/>
                  </a:lnTo>
                  <a:lnTo>
                    <a:pt x="34" y="14"/>
                  </a:lnTo>
                  <a:lnTo>
                    <a:pt x="22" y="0"/>
                  </a:lnTo>
                  <a:lnTo>
                    <a:pt x="0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74" name="Freeform 37"/>
            <p:cNvSpPr/>
            <p:nvPr/>
          </p:nvSpPr>
          <p:spPr bwMode="auto">
            <a:xfrm>
              <a:off x="11668126" y="3154363"/>
              <a:ext cx="52388" cy="52388"/>
            </a:xfrm>
            <a:custGeom>
              <a:gdLst>
                <a:gd fmla="*/ 0 w 33" name="T0"/>
                <a:gd fmla="*/ 19 h 33" name="T1"/>
                <a:gd fmla="*/ 15 w 33" name="T2"/>
                <a:gd fmla="*/ 33 h 33" name="T3"/>
                <a:gd fmla="*/ 33 w 33" name="T4"/>
                <a:gd fmla="*/ 11 h 33" name="T5"/>
                <a:gd fmla="*/ 19 w 33" name="T6"/>
                <a:gd fmla="*/ 0 h 33" name="T7"/>
                <a:gd fmla="*/ 0 w 33" name="T8"/>
                <a:gd fmla="*/ 19 h 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" w="33">
                  <a:moveTo>
                    <a:pt x="0" y="19"/>
                  </a:moveTo>
                  <a:lnTo>
                    <a:pt x="15" y="33"/>
                  </a:lnTo>
                  <a:lnTo>
                    <a:pt x="33" y="11"/>
                  </a:lnTo>
                  <a:lnTo>
                    <a:pt x="19" y="0"/>
                  </a:lnTo>
                  <a:lnTo>
                    <a:pt x="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sp>
        <p:nvSpPr>
          <p:cNvPr id="75" name="Freeform 41"/>
          <p:cNvSpPr>
            <a:spLocks noEditPoints="1"/>
          </p:cNvSpPr>
          <p:nvPr/>
        </p:nvSpPr>
        <p:spPr bwMode="auto">
          <a:xfrm>
            <a:off x="4360263" y="3386894"/>
            <a:ext cx="484133" cy="486087"/>
          </a:xfrm>
          <a:custGeom>
            <a:gdLst>
              <a:gd fmla="*/ 79 w 105" name="T0"/>
              <a:gd fmla="*/ 57 h 105" name="T1"/>
              <a:gd fmla="*/ 105 w 105" name="T2"/>
              <a:gd fmla="*/ 29 h 105" name="T3"/>
              <a:gd fmla="*/ 102 w 105" name="T4"/>
              <a:gd fmla="*/ 17 h 105" name="T5"/>
              <a:gd fmla="*/ 99 w 105" name="T6"/>
              <a:gd fmla="*/ 12 h 105" name="T7"/>
              <a:gd fmla="*/ 80 w 105" name="T8"/>
              <a:gd fmla="*/ 31 h 105" name="T9"/>
              <a:gd fmla="*/ 74 w 105" name="T10"/>
              <a:gd fmla="*/ 25 h 105" name="T11"/>
              <a:gd fmla="*/ 93 w 105" name="T12"/>
              <a:gd fmla="*/ 6 h 105" name="T13"/>
              <a:gd fmla="*/ 88 w 105" name="T14"/>
              <a:gd fmla="*/ 4 h 105" name="T15"/>
              <a:gd fmla="*/ 77 w 105" name="T16"/>
              <a:gd fmla="*/ 1 h 105" name="T17"/>
              <a:gd fmla="*/ 49 w 105" name="T18"/>
              <a:gd fmla="*/ 29 h 105" name="T19"/>
              <a:gd fmla="*/ 49 w 105" name="T20"/>
              <a:gd fmla="*/ 34 h 105" name="T21"/>
              <a:gd fmla="*/ 44 w 105" name="T22"/>
              <a:gd fmla="*/ 39 h 105" name="T23"/>
              <a:gd fmla="*/ 28 w 105" name="T24"/>
              <a:gd fmla="*/ 23 h 105" name="T25"/>
              <a:gd fmla="*/ 29 w 105" name="T26"/>
              <a:gd fmla="*/ 12 h 105" name="T27"/>
              <a:gd fmla="*/ 10 w 105" name="T28"/>
              <a:gd fmla="*/ 0 h 105" name="T29"/>
              <a:gd fmla="*/ 0 w 105" name="T30"/>
              <a:gd fmla="*/ 10 h 105" name="T31"/>
              <a:gd fmla="*/ 11 w 105" name="T32"/>
              <a:gd fmla="*/ 29 h 105" name="T33"/>
              <a:gd fmla="*/ 22 w 105" name="T34"/>
              <a:gd fmla="*/ 29 h 105" name="T35"/>
              <a:gd fmla="*/ 38 w 105" name="T36"/>
              <a:gd fmla="*/ 45 h 105" name="T37"/>
              <a:gd fmla="*/ 5 w 105" name="T38"/>
              <a:gd fmla="*/ 78 h 105" name="T39"/>
              <a:gd fmla="*/ 1 w 105" name="T40"/>
              <a:gd fmla="*/ 89 h 105" name="T41"/>
              <a:gd fmla="*/ 5 w 105" name="T42"/>
              <a:gd fmla="*/ 101 h 105" name="T43"/>
              <a:gd fmla="*/ 17 w 105" name="T44"/>
              <a:gd fmla="*/ 105 h 105" name="T45"/>
              <a:gd fmla="*/ 28 w 105" name="T46"/>
              <a:gd fmla="*/ 101 h 105" name="T47"/>
              <a:gd fmla="*/ 53 w 105" name="T48"/>
              <a:gd fmla="*/ 76 h 105" name="T49"/>
              <a:gd fmla="*/ 77 w 105" name="T50"/>
              <a:gd fmla="*/ 101 h 105" name="T51"/>
              <a:gd fmla="*/ 89 w 105" name="T52"/>
              <a:gd fmla="*/ 105 h 105" name="T53"/>
              <a:gd fmla="*/ 100 w 105" name="T54"/>
              <a:gd fmla="*/ 101 h 105" name="T55"/>
              <a:gd fmla="*/ 105 w 105" name="T56"/>
              <a:gd fmla="*/ 89 h 105" name="T57"/>
              <a:gd fmla="*/ 100 w 105" name="T58"/>
              <a:gd fmla="*/ 78 h 105" name="T59"/>
              <a:gd fmla="*/ 79 w 105" name="T60"/>
              <a:gd fmla="*/ 57 h 105" name="T61"/>
              <a:gd fmla="*/ 15 w 105" name="T62"/>
              <a:gd fmla="*/ 21 h 105" name="T63"/>
              <a:gd fmla="*/ 10 w 105" name="T64"/>
              <a:gd fmla="*/ 12 h 105" name="T65"/>
              <a:gd fmla="*/ 11 w 105" name="T66"/>
              <a:gd fmla="*/ 10 h 105" name="T67"/>
              <a:gd fmla="*/ 20 w 105" name="T68"/>
              <a:gd fmla="*/ 16 h 105" name="T69"/>
              <a:gd fmla="*/ 20 w 105" name="T70"/>
              <a:gd fmla="*/ 20 h 105" name="T71"/>
              <a:gd fmla="*/ 19 w 105" name="T72"/>
              <a:gd fmla="*/ 21 h 105" name="T73"/>
              <a:gd fmla="*/ 15 w 105" name="T74"/>
              <a:gd fmla="*/ 21 h 105" name="T75"/>
              <a:gd fmla="*/ 22 w 105" name="T76"/>
              <a:gd fmla="*/ 95 h 105" name="T77"/>
              <a:gd fmla="*/ 11 w 105" name="T78"/>
              <a:gd fmla="*/ 95 h 105" name="T79"/>
              <a:gd fmla="*/ 9 w 105" name="T80"/>
              <a:gd fmla="*/ 89 h 105" name="T81"/>
              <a:gd fmla="*/ 11 w 105" name="T82"/>
              <a:gd fmla="*/ 84 h 105" name="T83"/>
              <a:gd fmla="*/ 58 w 105" name="T84"/>
              <a:gd fmla="*/ 37 h 105" name="T85"/>
              <a:gd fmla="*/ 57 w 105" name="T86"/>
              <a:gd fmla="*/ 35 h 105" name="T87"/>
              <a:gd fmla="*/ 57 w 105" name="T88"/>
              <a:gd fmla="*/ 29 h 105" name="T89"/>
              <a:gd fmla="*/ 77 w 105" name="T90"/>
              <a:gd fmla="*/ 9 h 105" name="T91"/>
              <a:gd fmla="*/ 79 w 105" name="T92"/>
              <a:gd fmla="*/ 10 h 105" name="T93"/>
              <a:gd fmla="*/ 63 w 105" name="T94"/>
              <a:gd fmla="*/ 25 h 105" name="T95"/>
              <a:gd fmla="*/ 80 w 105" name="T96"/>
              <a:gd fmla="*/ 42 h 105" name="T97"/>
              <a:gd fmla="*/ 96 w 105" name="T98"/>
              <a:gd fmla="*/ 26 h 105" name="T99"/>
              <a:gd fmla="*/ 97 w 105" name="T100"/>
              <a:gd fmla="*/ 29 h 105" name="T101"/>
              <a:gd fmla="*/ 71 w 105" name="T102"/>
              <a:gd fmla="*/ 49 h 105" name="T103"/>
              <a:gd fmla="*/ 69 w 105" name="T104"/>
              <a:gd fmla="*/ 48 h 105" name="T105"/>
              <a:gd fmla="*/ 22 w 105" name="T106"/>
              <a:gd fmla="*/ 95 h 105" name="T107"/>
              <a:gd fmla="*/ 94 w 105" name="T108"/>
              <a:gd fmla="*/ 95 h 105" name="T109"/>
              <a:gd fmla="*/ 83 w 105" name="T110"/>
              <a:gd fmla="*/ 95 h 105" name="T111"/>
              <a:gd fmla="*/ 58 w 105" name="T112"/>
              <a:gd fmla="*/ 70 h 105" name="T113"/>
              <a:gd fmla="*/ 70 w 105" name="T114"/>
              <a:gd fmla="*/ 59 h 105" name="T115"/>
              <a:gd fmla="*/ 94 w 105" name="T116"/>
              <a:gd fmla="*/ 84 h 105" name="T117"/>
              <a:gd fmla="*/ 97 w 105" name="T118"/>
              <a:gd fmla="*/ 89 h 105" name="T119"/>
              <a:gd fmla="*/ 94 w 105" name="T120"/>
              <a:gd fmla="*/ 95 h 105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105" w="105">
                <a:moveTo>
                  <a:pt x="79" y="57"/>
                </a:moveTo>
                <a:cubicBezTo>
                  <a:pt x="93" y="56"/>
                  <a:pt x="105" y="44"/>
                  <a:pt x="105" y="29"/>
                </a:cubicBezTo>
                <a:cubicBezTo>
                  <a:pt x="105" y="25"/>
                  <a:pt x="104" y="21"/>
                  <a:pt x="102" y="17"/>
                </a:cubicBezTo>
                <a:cubicBezTo>
                  <a:pt x="99" y="12"/>
                  <a:pt x="99" y="12"/>
                  <a:pt x="99" y="12"/>
                </a:cubicBezTo>
                <a:cubicBezTo>
                  <a:pt x="80" y="31"/>
                  <a:pt x="80" y="31"/>
                  <a:pt x="80" y="31"/>
                </a:cubicBezTo>
                <a:cubicBezTo>
                  <a:pt x="74" y="25"/>
                  <a:pt x="74" y="25"/>
                  <a:pt x="74" y="25"/>
                </a:cubicBezTo>
                <a:cubicBezTo>
                  <a:pt x="93" y="6"/>
                  <a:pt x="93" y="6"/>
                  <a:pt x="93" y="6"/>
                </a:cubicBezTo>
                <a:cubicBezTo>
                  <a:pt x="88" y="4"/>
                  <a:pt x="88" y="4"/>
                  <a:pt x="88" y="4"/>
                </a:cubicBezTo>
                <a:cubicBezTo>
                  <a:pt x="84" y="2"/>
                  <a:pt x="81" y="1"/>
                  <a:pt x="77" y="1"/>
                </a:cubicBezTo>
                <a:cubicBezTo>
                  <a:pt x="61" y="1"/>
                  <a:pt x="49" y="14"/>
                  <a:pt x="49" y="29"/>
                </a:cubicBezTo>
                <a:cubicBezTo>
                  <a:pt x="49" y="31"/>
                  <a:pt x="49" y="33"/>
                  <a:pt x="49" y="34"/>
                </a:cubicBezTo>
                <a:cubicBezTo>
                  <a:pt x="44" y="39"/>
                  <a:pt x="44" y="39"/>
                  <a:pt x="44" y="39"/>
                </a:cubicBezTo>
                <a:cubicBezTo>
                  <a:pt x="28" y="23"/>
                  <a:pt x="28" y="23"/>
                  <a:pt x="28" y="23"/>
                </a:cubicBezTo>
                <a:cubicBezTo>
                  <a:pt x="29" y="12"/>
                  <a:pt x="29" y="12"/>
                  <a:pt x="29" y="12"/>
                </a:cubicBezTo>
                <a:cubicBezTo>
                  <a:pt x="10" y="0"/>
                  <a:pt x="10" y="0"/>
                  <a:pt x="10" y="0"/>
                </a:cubicBezTo>
                <a:cubicBezTo>
                  <a:pt x="0" y="10"/>
                  <a:pt x="0" y="10"/>
                  <a:pt x="0" y="10"/>
                </a:cubicBezTo>
                <a:cubicBezTo>
                  <a:pt x="11" y="29"/>
                  <a:pt x="11" y="29"/>
                  <a:pt x="11" y="29"/>
                </a:cubicBezTo>
                <a:cubicBezTo>
                  <a:pt x="22" y="29"/>
                  <a:pt x="22" y="29"/>
                  <a:pt x="22" y="29"/>
                </a:cubicBezTo>
                <a:cubicBezTo>
                  <a:pt x="38" y="45"/>
                  <a:pt x="38" y="45"/>
                  <a:pt x="38" y="45"/>
                </a:cubicBezTo>
                <a:cubicBezTo>
                  <a:pt x="5" y="78"/>
                  <a:pt x="5" y="78"/>
                  <a:pt x="5" y="78"/>
                </a:cubicBezTo>
                <a:cubicBezTo>
                  <a:pt x="2" y="81"/>
                  <a:pt x="1" y="85"/>
                  <a:pt x="1" y="89"/>
                </a:cubicBezTo>
                <a:cubicBezTo>
                  <a:pt x="1" y="94"/>
                  <a:pt x="2" y="98"/>
                  <a:pt x="5" y="101"/>
                </a:cubicBezTo>
                <a:cubicBezTo>
                  <a:pt x="8" y="104"/>
                  <a:pt x="12" y="105"/>
                  <a:pt x="17" y="105"/>
                </a:cubicBezTo>
                <a:cubicBezTo>
                  <a:pt x="21" y="105"/>
                  <a:pt x="25" y="104"/>
                  <a:pt x="28" y="101"/>
                </a:cubicBezTo>
                <a:cubicBezTo>
                  <a:pt x="53" y="76"/>
                  <a:pt x="53" y="76"/>
                  <a:pt x="53" y="76"/>
                </a:cubicBezTo>
                <a:cubicBezTo>
                  <a:pt x="77" y="101"/>
                  <a:pt x="77" y="101"/>
                  <a:pt x="77" y="101"/>
                </a:cubicBezTo>
                <a:cubicBezTo>
                  <a:pt x="80" y="104"/>
                  <a:pt x="84" y="105"/>
                  <a:pt x="89" y="105"/>
                </a:cubicBezTo>
                <a:cubicBezTo>
                  <a:pt x="93" y="105"/>
                  <a:pt x="97" y="104"/>
                  <a:pt x="100" y="101"/>
                </a:cubicBezTo>
                <a:cubicBezTo>
                  <a:pt x="103" y="98"/>
                  <a:pt x="105" y="94"/>
                  <a:pt x="105" y="89"/>
                </a:cubicBezTo>
                <a:cubicBezTo>
                  <a:pt x="105" y="85"/>
                  <a:pt x="103" y="81"/>
                  <a:pt x="100" y="78"/>
                </a:cubicBezTo>
                <a:cubicBezTo>
                  <a:pt x="99" y="77"/>
                  <a:pt x="87" y="65"/>
                  <a:pt x="79" y="57"/>
                </a:cubicBezTo>
                <a:close/>
                <a:moveTo>
                  <a:pt x="15" y="21"/>
                </a:moveTo>
                <a:cubicBezTo>
                  <a:pt x="10" y="12"/>
                  <a:pt x="10" y="12"/>
                  <a:pt x="10" y="12"/>
                </a:cubicBezTo>
                <a:cubicBezTo>
                  <a:pt x="11" y="10"/>
                  <a:pt x="11" y="10"/>
                  <a:pt x="11" y="10"/>
                </a:cubicBezTo>
                <a:cubicBezTo>
                  <a:pt x="20" y="16"/>
                  <a:pt x="20" y="16"/>
                  <a:pt x="20" y="16"/>
                </a:cubicBezTo>
                <a:cubicBezTo>
                  <a:pt x="20" y="20"/>
                  <a:pt x="20" y="20"/>
                  <a:pt x="20" y="20"/>
                </a:cubicBezTo>
                <a:cubicBezTo>
                  <a:pt x="19" y="21"/>
                  <a:pt x="19" y="21"/>
                  <a:pt x="19" y="21"/>
                </a:cubicBezTo>
                <a:lnTo>
                  <a:pt x="15" y="21"/>
                </a:lnTo>
                <a:close/>
                <a:moveTo>
                  <a:pt x="22" y="95"/>
                </a:moveTo>
                <a:cubicBezTo>
                  <a:pt x="19" y="98"/>
                  <a:pt x="14" y="98"/>
                  <a:pt x="11" y="95"/>
                </a:cubicBezTo>
                <a:cubicBezTo>
                  <a:pt x="9" y="94"/>
                  <a:pt x="9" y="92"/>
                  <a:pt x="9" y="89"/>
                </a:cubicBezTo>
                <a:cubicBezTo>
                  <a:pt x="9" y="87"/>
                  <a:pt x="9" y="85"/>
                  <a:pt x="11" y="84"/>
                </a:cubicBezTo>
                <a:cubicBezTo>
                  <a:pt x="58" y="37"/>
                  <a:pt x="58" y="37"/>
                  <a:pt x="58" y="37"/>
                </a:cubicBezTo>
                <a:cubicBezTo>
                  <a:pt x="57" y="35"/>
                  <a:pt x="57" y="35"/>
                  <a:pt x="57" y="35"/>
                </a:cubicBezTo>
                <a:cubicBezTo>
                  <a:pt x="57" y="33"/>
                  <a:pt x="57" y="31"/>
                  <a:pt x="57" y="29"/>
                </a:cubicBezTo>
                <a:cubicBezTo>
                  <a:pt x="57" y="18"/>
                  <a:pt x="66" y="9"/>
                  <a:pt x="77" y="9"/>
                </a:cubicBezTo>
                <a:cubicBezTo>
                  <a:pt x="77" y="9"/>
                  <a:pt x="78" y="9"/>
                  <a:pt x="79" y="10"/>
                </a:cubicBezTo>
                <a:cubicBezTo>
                  <a:pt x="63" y="25"/>
                  <a:pt x="63" y="25"/>
                  <a:pt x="63" y="25"/>
                </a:cubicBezTo>
                <a:cubicBezTo>
                  <a:pt x="80" y="42"/>
                  <a:pt x="80" y="42"/>
                  <a:pt x="80" y="42"/>
                </a:cubicBezTo>
                <a:cubicBezTo>
                  <a:pt x="96" y="26"/>
                  <a:pt x="96" y="26"/>
                  <a:pt x="96" y="26"/>
                </a:cubicBezTo>
                <a:cubicBezTo>
                  <a:pt x="97" y="27"/>
                  <a:pt x="97" y="28"/>
                  <a:pt x="97" y="29"/>
                </a:cubicBezTo>
                <a:cubicBezTo>
                  <a:pt x="97" y="42"/>
                  <a:pt x="85" y="52"/>
                  <a:pt x="71" y="49"/>
                </a:cubicBezTo>
                <a:cubicBezTo>
                  <a:pt x="69" y="48"/>
                  <a:pt x="69" y="48"/>
                  <a:pt x="69" y="48"/>
                </a:cubicBezTo>
                <a:lnTo>
                  <a:pt x="22" y="95"/>
                </a:lnTo>
                <a:close/>
                <a:moveTo>
                  <a:pt x="94" y="95"/>
                </a:moveTo>
                <a:cubicBezTo>
                  <a:pt x="91" y="98"/>
                  <a:pt x="86" y="98"/>
                  <a:pt x="83" y="95"/>
                </a:cubicBezTo>
                <a:cubicBezTo>
                  <a:pt x="58" y="70"/>
                  <a:pt x="58" y="70"/>
                  <a:pt x="58" y="70"/>
                </a:cubicBezTo>
                <a:cubicBezTo>
                  <a:pt x="70" y="59"/>
                  <a:pt x="70" y="59"/>
                  <a:pt x="70" y="59"/>
                </a:cubicBezTo>
                <a:cubicBezTo>
                  <a:pt x="76" y="66"/>
                  <a:pt x="93" y="83"/>
                  <a:pt x="94" y="84"/>
                </a:cubicBezTo>
                <a:cubicBezTo>
                  <a:pt x="96" y="85"/>
                  <a:pt x="97" y="87"/>
                  <a:pt x="97" y="89"/>
                </a:cubicBezTo>
                <a:cubicBezTo>
                  <a:pt x="97" y="92"/>
                  <a:pt x="96" y="94"/>
                  <a:pt x="94" y="9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76" name="Freeform 46"/>
          <p:cNvSpPr>
            <a:spLocks noEditPoints="1"/>
          </p:cNvSpPr>
          <p:nvPr/>
        </p:nvSpPr>
        <p:spPr bwMode="auto">
          <a:xfrm>
            <a:off x="4899035" y="5141085"/>
            <a:ext cx="517320" cy="408000"/>
          </a:xfrm>
          <a:custGeom>
            <a:gdLst>
              <a:gd fmla="*/ 237 w 265" name="T0"/>
              <a:gd fmla="*/ 133 h 209" name="T1"/>
              <a:gd fmla="*/ 237 w 265" name="T2"/>
              <a:gd fmla="*/ 95 h 209" name="T3"/>
              <a:gd fmla="*/ 142 w 265" name="T4"/>
              <a:gd fmla="*/ 95 h 209" name="T5"/>
              <a:gd fmla="*/ 142 w 265" name="T6"/>
              <a:gd fmla="*/ 76 h 209" name="T7"/>
              <a:gd fmla="*/ 171 w 265" name="T8"/>
              <a:gd fmla="*/ 76 h 209" name="T9"/>
              <a:gd fmla="*/ 171 w 265" name="T10"/>
              <a:gd fmla="*/ 0 h 209" name="T11"/>
              <a:gd fmla="*/ 95 w 265" name="T12"/>
              <a:gd fmla="*/ 0 h 209" name="T13"/>
              <a:gd fmla="*/ 95 w 265" name="T14"/>
              <a:gd fmla="*/ 76 h 209" name="T15"/>
              <a:gd fmla="*/ 123 w 265" name="T16"/>
              <a:gd fmla="*/ 76 h 209" name="T17"/>
              <a:gd fmla="*/ 123 w 265" name="T18"/>
              <a:gd fmla="*/ 95 h 209" name="T19"/>
              <a:gd fmla="*/ 29 w 265" name="T20"/>
              <a:gd fmla="*/ 95 h 209" name="T21"/>
              <a:gd fmla="*/ 29 w 265" name="T22"/>
              <a:gd fmla="*/ 133 h 209" name="T23"/>
              <a:gd fmla="*/ 0 w 265" name="T24"/>
              <a:gd fmla="*/ 133 h 209" name="T25"/>
              <a:gd fmla="*/ 0 w 265" name="T26"/>
              <a:gd fmla="*/ 209 h 209" name="T27"/>
              <a:gd fmla="*/ 76 w 265" name="T28"/>
              <a:gd fmla="*/ 209 h 209" name="T29"/>
              <a:gd fmla="*/ 76 w 265" name="T30"/>
              <a:gd fmla="*/ 133 h 209" name="T31"/>
              <a:gd fmla="*/ 48 w 265" name="T32"/>
              <a:gd fmla="*/ 133 h 209" name="T33"/>
              <a:gd fmla="*/ 48 w 265" name="T34"/>
              <a:gd fmla="*/ 114 h 209" name="T35"/>
              <a:gd fmla="*/ 123 w 265" name="T36"/>
              <a:gd fmla="*/ 114 h 209" name="T37"/>
              <a:gd fmla="*/ 123 w 265" name="T38"/>
              <a:gd fmla="*/ 133 h 209" name="T39"/>
              <a:gd fmla="*/ 95 w 265" name="T40"/>
              <a:gd fmla="*/ 133 h 209" name="T41"/>
              <a:gd fmla="*/ 95 w 265" name="T42"/>
              <a:gd fmla="*/ 209 h 209" name="T43"/>
              <a:gd fmla="*/ 171 w 265" name="T44"/>
              <a:gd fmla="*/ 209 h 209" name="T45"/>
              <a:gd fmla="*/ 171 w 265" name="T46"/>
              <a:gd fmla="*/ 133 h 209" name="T47"/>
              <a:gd fmla="*/ 142 w 265" name="T48"/>
              <a:gd fmla="*/ 133 h 209" name="T49"/>
              <a:gd fmla="*/ 142 w 265" name="T50"/>
              <a:gd fmla="*/ 114 h 209" name="T51"/>
              <a:gd fmla="*/ 218 w 265" name="T52"/>
              <a:gd fmla="*/ 114 h 209" name="T53"/>
              <a:gd fmla="*/ 218 w 265" name="T54"/>
              <a:gd fmla="*/ 133 h 209" name="T55"/>
              <a:gd fmla="*/ 190 w 265" name="T56"/>
              <a:gd fmla="*/ 133 h 209" name="T57"/>
              <a:gd fmla="*/ 190 w 265" name="T58"/>
              <a:gd fmla="*/ 209 h 209" name="T59"/>
              <a:gd fmla="*/ 265 w 265" name="T60"/>
              <a:gd fmla="*/ 209 h 209" name="T61"/>
              <a:gd fmla="*/ 265 w 265" name="T62"/>
              <a:gd fmla="*/ 133 h 209" name="T63"/>
              <a:gd fmla="*/ 237 w 265" name="T64"/>
              <a:gd fmla="*/ 133 h 209" name="T65"/>
              <a:gd fmla="*/ 114 w 265" name="T66"/>
              <a:gd fmla="*/ 19 h 209" name="T67"/>
              <a:gd fmla="*/ 152 w 265" name="T68"/>
              <a:gd fmla="*/ 19 h 209" name="T69"/>
              <a:gd fmla="*/ 152 w 265" name="T70"/>
              <a:gd fmla="*/ 57 h 209" name="T71"/>
              <a:gd fmla="*/ 114 w 265" name="T72"/>
              <a:gd fmla="*/ 57 h 209" name="T73"/>
              <a:gd fmla="*/ 114 w 265" name="T74"/>
              <a:gd fmla="*/ 19 h 209" name="T75"/>
              <a:gd fmla="*/ 57 w 265" name="T76"/>
              <a:gd fmla="*/ 190 h 209" name="T77"/>
              <a:gd fmla="*/ 19 w 265" name="T78"/>
              <a:gd fmla="*/ 190 h 209" name="T79"/>
              <a:gd fmla="*/ 19 w 265" name="T80"/>
              <a:gd fmla="*/ 152 h 209" name="T81"/>
              <a:gd fmla="*/ 57 w 265" name="T82"/>
              <a:gd fmla="*/ 152 h 209" name="T83"/>
              <a:gd fmla="*/ 57 w 265" name="T84"/>
              <a:gd fmla="*/ 190 h 209" name="T85"/>
              <a:gd fmla="*/ 152 w 265" name="T86"/>
              <a:gd fmla="*/ 190 h 209" name="T87"/>
              <a:gd fmla="*/ 114 w 265" name="T88"/>
              <a:gd fmla="*/ 190 h 209" name="T89"/>
              <a:gd fmla="*/ 114 w 265" name="T90"/>
              <a:gd fmla="*/ 152 h 209" name="T91"/>
              <a:gd fmla="*/ 152 w 265" name="T92"/>
              <a:gd fmla="*/ 152 h 209" name="T93"/>
              <a:gd fmla="*/ 152 w 265" name="T94"/>
              <a:gd fmla="*/ 190 h 209" name="T95"/>
              <a:gd fmla="*/ 246 w 265" name="T96"/>
              <a:gd fmla="*/ 190 h 209" name="T97"/>
              <a:gd fmla="*/ 208 w 265" name="T98"/>
              <a:gd fmla="*/ 190 h 209" name="T99"/>
              <a:gd fmla="*/ 208 w 265" name="T100"/>
              <a:gd fmla="*/ 152 h 209" name="T101"/>
              <a:gd fmla="*/ 246 w 265" name="T102"/>
              <a:gd fmla="*/ 152 h 209" name="T103"/>
              <a:gd fmla="*/ 246 w 265" name="T104"/>
              <a:gd fmla="*/ 190 h 209" name="T10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209" w="265">
                <a:moveTo>
                  <a:pt x="237" y="133"/>
                </a:moveTo>
                <a:lnTo>
                  <a:pt x="237" y="95"/>
                </a:lnTo>
                <a:lnTo>
                  <a:pt x="142" y="95"/>
                </a:lnTo>
                <a:lnTo>
                  <a:pt x="142" y="76"/>
                </a:lnTo>
                <a:lnTo>
                  <a:pt x="171" y="76"/>
                </a:lnTo>
                <a:lnTo>
                  <a:pt x="171" y="0"/>
                </a:lnTo>
                <a:lnTo>
                  <a:pt x="95" y="0"/>
                </a:lnTo>
                <a:lnTo>
                  <a:pt x="95" y="76"/>
                </a:lnTo>
                <a:lnTo>
                  <a:pt x="123" y="76"/>
                </a:lnTo>
                <a:lnTo>
                  <a:pt x="123" y="95"/>
                </a:lnTo>
                <a:lnTo>
                  <a:pt x="29" y="95"/>
                </a:lnTo>
                <a:lnTo>
                  <a:pt x="29" y="133"/>
                </a:lnTo>
                <a:lnTo>
                  <a:pt x="0" y="133"/>
                </a:lnTo>
                <a:lnTo>
                  <a:pt x="0" y="209"/>
                </a:lnTo>
                <a:lnTo>
                  <a:pt x="76" y="209"/>
                </a:lnTo>
                <a:lnTo>
                  <a:pt x="76" y="133"/>
                </a:lnTo>
                <a:lnTo>
                  <a:pt x="48" y="133"/>
                </a:lnTo>
                <a:lnTo>
                  <a:pt x="48" y="114"/>
                </a:lnTo>
                <a:lnTo>
                  <a:pt x="123" y="114"/>
                </a:lnTo>
                <a:lnTo>
                  <a:pt x="123" y="133"/>
                </a:lnTo>
                <a:lnTo>
                  <a:pt x="95" y="133"/>
                </a:lnTo>
                <a:lnTo>
                  <a:pt x="95" y="209"/>
                </a:lnTo>
                <a:lnTo>
                  <a:pt x="171" y="209"/>
                </a:lnTo>
                <a:lnTo>
                  <a:pt x="171" y="133"/>
                </a:lnTo>
                <a:lnTo>
                  <a:pt x="142" y="133"/>
                </a:lnTo>
                <a:lnTo>
                  <a:pt x="142" y="114"/>
                </a:lnTo>
                <a:lnTo>
                  <a:pt x="218" y="114"/>
                </a:lnTo>
                <a:lnTo>
                  <a:pt x="218" y="133"/>
                </a:lnTo>
                <a:lnTo>
                  <a:pt x="190" y="133"/>
                </a:lnTo>
                <a:lnTo>
                  <a:pt x="190" y="209"/>
                </a:lnTo>
                <a:lnTo>
                  <a:pt x="265" y="209"/>
                </a:lnTo>
                <a:lnTo>
                  <a:pt x="265" y="133"/>
                </a:lnTo>
                <a:lnTo>
                  <a:pt x="237" y="133"/>
                </a:lnTo>
                <a:close/>
                <a:moveTo>
                  <a:pt x="114" y="19"/>
                </a:moveTo>
                <a:lnTo>
                  <a:pt x="152" y="19"/>
                </a:lnTo>
                <a:lnTo>
                  <a:pt x="152" y="57"/>
                </a:lnTo>
                <a:lnTo>
                  <a:pt x="114" y="57"/>
                </a:lnTo>
                <a:lnTo>
                  <a:pt x="114" y="19"/>
                </a:lnTo>
                <a:close/>
                <a:moveTo>
                  <a:pt x="57" y="190"/>
                </a:moveTo>
                <a:lnTo>
                  <a:pt x="19" y="190"/>
                </a:lnTo>
                <a:lnTo>
                  <a:pt x="19" y="152"/>
                </a:lnTo>
                <a:lnTo>
                  <a:pt x="57" y="152"/>
                </a:lnTo>
                <a:lnTo>
                  <a:pt x="57" y="190"/>
                </a:lnTo>
                <a:close/>
                <a:moveTo>
                  <a:pt x="152" y="190"/>
                </a:moveTo>
                <a:lnTo>
                  <a:pt x="114" y="190"/>
                </a:lnTo>
                <a:lnTo>
                  <a:pt x="114" y="152"/>
                </a:lnTo>
                <a:lnTo>
                  <a:pt x="152" y="152"/>
                </a:lnTo>
                <a:lnTo>
                  <a:pt x="152" y="190"/>
                </a:lnTo>
                <a:close/>
                <a:moveTo>
                  <a:pt x="246" y="190"/>
                </a:moveTo>
                <a:lnTo>
                  <a:pt x="208" y="190"/>
                </a:lnTo>
                <a:lnTo>
                  <a:pt x="208" y="152"/>
                </a:lnTo>
                <a:lnTo>
                  <a:pt x="246" y="152"/>
                </a:lnTo>
                <a:lnTo>
                  <a:pt x="246" y="19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 sz="2400">
              <a:cs typeface="+mn-ea"/>
              <a:sym typeface="+mn-lt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5800250" y="2283389"/>
            <a:ext cx="591503" cy="408000"/>
            <a:chOff x="2598738" y="2279650"/>
            <a:chExt cx="481013" cy="331788"/>
          </a:xfrm>
          <a:solidFill>
            <a:schemeClr val="bg2"/>
          </a:solidFill>
        </p:grpSpPr>
        <p:sp>
          <p:nvSpPr>
            <p:cNvPr id="78" name="Freeform 56"/>
            <p:cNvSpPr>
              <a:spLocks noEditPoints="1"/>
            </p:cNvSpPr>
            <p:nvPr/>
          </p:nvSpPr>
          <p:spPr bwMode="auto">
            <a:xfrm>
              <a:off x="2598738" y="2279650"/>
              <a:ext cx="481013" cy="331788"/>
            </a:xfrm>
            <a:custGeom>
              <a:gdLst>
                <a:gd fmla="*/ 120 w 128" name="T0"/>
                <a:gd fmla="*/ 47 h 88" name="T1"/>
                <a:gd fmla="*/ 94 w 128" name="T2"/>
                <a:gd fmla="*/ 20 h 88" name="T3"/>
                <a:gd fmla="*/ 64 w 128" name="T4"/>
                <a:gd fmla="*/ 0 h 88" name="T5"/>
                <a:gd fmla="*/ 32 w 128" name="T6"/>
                <a:gd fmla="*/ 29 h 88" name="T7"/>
                <a:gd fmla="*/ 17 w 128" name="T8"/>
                <a:gd fmla="*/ 41 h 88" name="T9"/>
                <a:gd fmla="*/ 0 w 128" name="T10"/>
                <a:gd fmla="*/ 64 h 88" name="T11"/>
                <a:gd fmla="*/ 24 w 128" name="T12"/>
                <a:gd fmla="*/ 88 h 88" name="T13"/>
                <a:gd fmla="*/ 104 w 128" name="T14"/>
                <a:gd fmla="*/ 88 h 88" name="T15"/>
                <a:gd fmla="*/ 128 w 128" name="T16"/>
                <a:gd fmla="*/ 64 h 88" name="T17"/>
                <a:gd fmla="*/ 120 w 128" name="T18"/>
                <a:gd fmla="*/ 47 h 88" name="T19"/>
                <a:gd fmla="*/ 104 w 128" name="T20"/>
                <a:gd fmla="*/ 80 h 88" name="T21"/>
                <a:gd fmla="*/ 24 w 128" name="T22"/>
                <a:gd fmla="*/ 80 h 88" name="T23"/>
                <a:gd fmla="*/ 8 w 128" name="T24"/>
                <a:gd fmla="*/ 64 h 88" name="T25"/>
                <a:gd fmla="*/ 21 w 128" name="T26"/>
                <a:gd fmla="*/ 49 h 88" name="T27"/>
                <a:gd fmla="*/ 24 w 128" name="T28"/>
                <a:gd fmla="*/ 48 h 88" name="T29"/>
                <a:gd fmla="*/ 24 w 128" name="T30"/>
                <a:gd fmla="*/ 46 h 88" name="T31"/>
                <a:gd fmla="*/ 36 w 128" name="T32"/>
                <a:gd fmla="*/ 36 h 88" name="T33"/>
                <a:gd fmla="*/ 40 w 128" name="T34"/>
                <a:gd fmla="*/ 36 h 88" name="T35"/>
                <a:gd fmla="*/ 40 w 128" name="T36"/>
                <a:gd fmla="*/ 32 h 88" name="T37"/>
                <a:gd fmla="*/ 64 w 128" name="T38"/>
                <a:gd fmla="*/ 8 h 88" name="T39"/>
                <a:gd fmla="*/ 87 w 128" name="T40"/>
                <a:gd fmla="*/ 26 h 88" name="T41"/>
                <a:gd fmla="*/ 88 w 128" name="T42"/>
                <a:gd fmla="*/ 29 h 88" name="T43"/>
                <a:gd fmla="*/ 92 w 128" name="T44"/>
                <a:gd fmla="*/ 28 h 88" name="T45"/>
                <a:gd fmla="*/ 112 w 128" name="T46"/>
                <a:gd fmla="*/ 48 h 88" name="T47"/>
                <a:gd fmla="*/ 112 w 128" name="T48"/>
                <a:gd fmla="*/ 50 h 88" name="T49"/>
                <a:gd fmla="*/ 114 w 128" name="T50"/>
                <a:gd fmla="*/ 52 h 88" name="T51"/>
                <a:gd fmla="*/ 120 w 128" name="T52"/>
                <a:gd fmla="*/ 64 h 88" name="T53"/>
                <a:gd fmla="*/ 104 w 128" name="T54"/>
                <a:gd fmla="*/ 80 h 88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88" w="128">
                  <a:moveTo>
                    <a:pt x="120" y="47"/>
                  </a:moveTo>
                  <a:cubicBezTo>
                    <a:pt x="119" y="33"/>
                    <a:pt x="108" y="21"/>
                    <a:pt x="94" y="20"/>
                  </a:cubicBezTo>
                  <a:cubicBezTo>
                    <a:pt x="89" y="9"/>
                    <a:pt x="77" y="0"/>
                    <a:pt x="64" y="0"/>
                  </a:cubicBezTo>
                  <a:cubicBezTo>
                    <a:pt x="48" y="0"/>
                    <a:pt x="34" y="13"/>
                    <a:pt x="32" y="29"/>
                  </a:cubicBezTo>
                  <a:cubicBezTo>
                    <a:pt x="26" y="30"/>
                    <a:pt x="20" y="35"/>
                    <a:pt x="17" y="41"/>
                  </a:cubicBezTo>
                  <a:cubicBezTo>
                    <a:pt x="7" y="44"/>
                    <a:pt x="0" y="54"/>
                    <a:pt x="0" y="64"/>
                  </a:cubicBezTo>
                  <a:cubicBezTo>
                    <a:pt x="0" y="78"/>
                    <a:pt x="11" y="88"/>
                    <a:pt x="24" y="88"/>
                  </a:cubicBezTo>
                  <a:cubicBezTo>
                    <a:pt x="104" y="88"/>
                    <a:pt x="104" y="88"/>
                    <a:pt x="104" y="88"/>
                  </a:cubicBezTo>
                  <a:cubicBezTo>
                    <a:pt x="117" y="88"/>
                    <a:pt x="128" y="78"/>
                    <a:pt x="128" y="64"/>
                  </a:cubicBezTo>
                  <a:cubicBezTo>
                    <a:pt x="128" y="58"/>
                    <a:pt x="125" y="51"/>
                    <a:pt x="120" y="47"/>
                  </a:cubicBezTo>
                  <a:close/>
                  <a:moveTo>
                    <a:pt x="104" y="80"/>
                  </a:moveTo>
                  <a:cubicBezTo>
                    <a:pt x="24" y="80"/>
                    <a:pt x="24" y="80"/>
                    <a:pt x="24" y="80"/>
                  </a:cubicBezTo>
                  <a:cubicBezTo>
                    <a:pt x="15" y="80"/>
                    <a:pt x="8" y="73"/>
                    <a:pt x="8" y="64"/>
                  </a:cubicBezTo>
                  <a:cubicBezTo>
                    <a:pt x="8" y="57"/>
                    <a:pt x="14" y="50"/>
                    <a:pt x="21" y="49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6" y="40"/>
                    <a:pt x="31" y="36"/>
                    <a:pt x="36" y="36"/>
                  </a:cubicBezTo>
                  <a:cubicBezTo>
                    <a:pt x="40" y="36"/>
                    <a:pt x="40" y="36"/>
                    <a:pt x="40" y="36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40" y="19"/>
                    <a:pt x="51" y="8"/>
                    <a:pt x="64" y="8"/>
                  </a:cubicBezTo>
                  <a:cubicBezTo>
                    <a:pt x="75" y="8"/>
                    <a:pt x="84" y="15"/>
                    <a:pt x="87" y="26"/>
                  </a:cubicBezTo>
                  <a:cubicBezTo>
                    <a:pt x="88" y="29"/>
                    <a:pt x="88" y="29"/>
                    <a:pt x="88" y="29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103" y="28"/>
                    <a:pt x="112" y="37"/>
                    <a:pt x="112" y="48"/>
                  </a:cubicBezTo>
                  <a:cubicBezTo>
                    <a:pt x="112" y="50"/>
                    <a:pt x="112" y="50"/>
                    <a:pt x="112" y="50"/>
                  </a:cubicBezTo>
                  <a:cubicBezTo>
                    <a:pt x="114" y="52"/>
                    <a:pt x="114" y="52"/>
                    <a:pt x="114" y="52"/>
                  </a:cubicBezTo>
                  <a:cubicBezTo>
                    <a:pt x="118" y="55"/>
                    <a:pt x="120" y="59"/>
                    <a:pt x="120" y="64"/>
                  </a:cubicBezTo>
                  <a:cubicBezTo>
                    <a:pt x="120" y="73"/>
                    <a:pt x="113" y="80"/>
                    <a:pt x="104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79" name="Freeform 57"/>
            <p:cNvSpPr/>
            <p:nvPr/>
          </p:nvSpPr>
          <p:spPr bwMode="auto">
            <a:xfrm>
              <a:off x="2768601" y="2395538"/>
              <a:ext cx="142875" cy="155575"/>
            </a:xfrm>
            <a:custGeom>
              <a:gdLst>
                <a:gd fmla="*/ 0 w 90" name="T0"/>
                <a:gd fmla="*/ 45 h 98" name="T1"/>
                <a:gd fmla="*/ 14 w 90" name="T2"/>
                <a:gd fmla="*/ 57 h 98" name="T3"/>
                <a:gd fmla="*/ 35 w 90" name="T4"/>
                <a:gd fmla="*/ 36 h 98" name="T5"/>
                <a:gd fmla="*/ 35 w 90" name="T6"/>
                <a:gd fmla="*/ 98 h 98" name="T7"/>
                <a:gd fmla="*/ 54 w 90" name="T8"/>
                <a:gd fmla="*/ 98 h 98" name="T9"/>
                <a:gd fmla="*/ 54 w 90" name="T10"/>
                <a:gd fmla="*/ 36 h 98" name="T11"/>
                <a:gd fmla="*/ 75 w 90" name="T12"/>
                <a:gd fmla="*/ 57 h 98" name="T13"/>
                <a:gd fmla="*/ 90 w 90" name="T14"/>
                <a:gd fmla="*/ 45 h 98" name="T15"/>
                <a:gd fmla="*/ 45 w 90" name="T16"/>
                <a:gd fmla="*/ 0 h 98" name="T17"/>
                <a:gd fmla="*/ 0 w 90" name="T18"/>
                <a:gd fmla="*/ 45 h 9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8" w="90">
                  <a:moveTo>
                    <a:pt x="0" y="45"/>
                  </a:moveTo>
                  <a:lnTo>
                    <a:pt x="14" y="57"/>
                  </a:lnTo>
                  <a:lnTo>
                    <a:pt x="35" y="36"/>
                  </a:lnTo>
                  <a:lnTo>
                    <a:pt x="35" y="98"/>
                  </a:lnTo>
                  <a:lnTo>
                    <a:pt x="54" y="98"/>
                  </a:lnTo>
                  <a:lnTo>
                    <a:pt x="54" y="36"/>
                  </a:lnTo>
                  <a:lnTo>
                    <a:pt x="75" y="57"/>
                  </a:lnTo>
                  <a:lnTo>
                    <a:pt x="90" y="45"/>
                  </a:lnTo>
                  <a:lnTo>
                    <a:pt x="45" y="0"/>
                  </a:lnTo>
                  <a:lnTo>
                    <a:pt x="0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386654" y="2647672"/>
            <a:ext cx="1933298" cy="1117580"/>
            <a:chOff x="457015" y="2419540"/>
            <a:chExt cx="1933298" cy="1117580"/>
          </a:xfrm>
        </p:grpSpPr>
        <p:sp>
          <p:nvSpPr>
            <p:cNvPr id="47" name="TextBox 18"/>
            <p:cNvSpPr txBox="1"/>
            <p:nvPr/>
          </p:nvSpPr>
          <p:spPr>
            <a:xfrm flipH="1">
              <a:off x="738514" y="2419540"/>
              <a:ext cx="8940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pPr algn="ctr" defTabSz="457200" lvl="0"/>
              <a:r>
                <a:rPr altLang="en-US" lang="zh-CN" sz="2800">
                  <a:solidFill>
                    <a:schemeClr val="tx1">
                      <a:lumMod val="75000"/>
                      <a:lumOff val="25000"/>
                    </a:schemeClr>
                  </a:solidFill>
                  <a:sym typeface="+mn-lt"/>
                </a:rPr>
                <a:t>提升</a:t>
              </a:r>
            </a:p>
          </p:txBody>
        </p:sp>
        <p:sp>
          <p:nvSpPr>
            <p:cNvPr id="48" name="矩形 47"/>
            <p:cNvSpPr/>
            <p:nvPr/>
          </p:nvSpPr>
          <p:spPr>
            <a:xfrm>
              <a:off x="457015" y="3075455"/>
              <a:ext cx="1933298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-214630" marL="214630">
                <a:spcAft>
                  <a:spcPts val="450"/>
                </a:spcAft>
                <a:buFont charset="2" panose="05000000000000000000" pitchFamily="2" typeface="Wingdings"/>
                <a:buChar char="u"/>
              </a:pPr>
              <a:r>
                <a:rPr altLang="en-US" lang="zh-CN" sz="1200">
                  <a:solidFill>
                    <a:schemeClr val="bg2">
                      <a:lumMod val="50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早做迟做都要做，不如早做；</a:t>
              </a: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1386655" y="4378501"/>
            <a:ext cx="1933298" cy="1117580"/>
            <a:chOff x="457016" y="2419540"/>
            <a:chExt cx="1933298" cy="1117580"/>
          </a:xfrm>
        </p:grpSpPr>
        <p:sp>
          <p:nvSpPr>
            <p:cNvPr id="50" name="TextBox 18"/>
            <p:cNvSpPr txBox="1"/>
            <p:nvPr/>
          </p:nvSpPr>
          <p:spPr>
            <a:xfrm flipH="1">
              <a:off x="738513" y="2419540"/>
              <a:ext cx="8940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pPr algn="ctr" defTabSz="457200" lvl="0"/>
              <a:r>
                <a:rPr altLang="en-US" lang="zh-CN" sz="2800">
                  <a:solidFill>
                    <a:schemeClr val="tx1">
                      <a:lumMod val="75000"/>
                      <a:lumOff val="25000"/>
                    </a:schemeClr>
                  </a:solidFill>
                  <a:sym typeface="+mn-lt"/>
                </a:rPr>
                <a:t>提升</a:t>
              </a:r>
            </a:p>
          </p:txBody>
        </p:sp>
        <p:sp>
          <p:nvSpPr>
            <p:cNvPr id="51" name="矩形 50"/>
            <p:cNvSpPr/>
            <p:nvPr/>
          </p:nvSpPr>
          <p:spPr>
            <a:xfrm>
              <a:off x="457016" y="3075455"/>
              <a:ext cx="1933298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-214630" marL="214630">
                <a:spcAft>
                  <a:spcPts val="450"/>
                </a:spcAft>
                <a:buFont charset="2" panose="05000000000000000000" pitchFamily="2" typeface="Wingdings"/>
                <a:buChar char="u"/>
              </a:pPr>
              <a:r>
                <a:rPr altLang="en-US" lang="zh-CN" sz="1200">
                  <a:solidFill>
                    <a:schemeClr val="bg2">
                      <a:lumMod val="50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认真也是做，应付也是做，不如好好做！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8845735" y="2647672"/>
            <a:ext cx="1933298" cy="1249238"/>
            <a:chOff x="470268" y="2419540"/>
            <a:chExt cx="1933298" cy="1249238"/>
          </a:xfrm>
        </p:grpSpPr>
        <p:sp>
          <p:nvSpPr>
            <p:cNvPr id="53" name="TextBox 18"/>
            <p:cNvSpPr txBox="1"/>
            <p:nvPr/>
          </p:nvSpPr>
          <p:spPr>
            <a:xfrm flipH="1">
              <a:off x="738513" y="2419540"/>
              <a:ext cx="8940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pPr algn="ctr" defTabSz="457200" lvl="0"/>
              <a:r>
                <a:rPr altLang="en-US" lang="zh-CN" sz="2800">
                  <a:solidFill>
                    <a:schemeClr val="tx1">
                      <a:lumMod val="75000"/>
                      <a:lumOff val="25000"/>
                    </a:schemeClr>
                  </a:solidFill>
                  <a:sym typeface="+mn-lt"/>
                </a:rPr>
                <a:t>提升</a:t>
              </a:r>
            </a:p>
          </p:txBody>
        </p:sp>
        <p:sp>
          <p:nvSpPr>
            <p:cNvPr id="80" name="矩形 79"/>
            <p:cNvSpPr/>
            <p:nvPr/>
          </p:nvSpPr>
          <p:spPr>
            <a:xfrm>
              <a:off x="470269" y="3022447"/>
              <a:ext cx="1933298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-214630" marL="214630">
                <a:spcAft>
                  <a:spcPts val="450"/>
                </a:spcAft>
                <a:buFont charset="2" panose="05000000000000000000" pitchFamily="2" typeface="Wingdings"/>
                <a:buChar char="u"/>
              </a:pPr>
              <a:r>
                <a:rPr altLang="en-US" lang="zh-CN" sz="1200">
                  <a:solidFill>
                    <a:schemeClr val="bg2">
                      <a:lumMod val="50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今天不做，明天也许没的做，活在当下，把握目前。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8845735" y="4378501"/>
            <a:ext cx="1933298" cy="865789"/>
            <a:chOff x="470268" y="2419540"/>
            <a:chExt cx="1933298" cy="865789"/>
          </a:xfrm>
        </p:grpSpPr>
        <p:sp>
          <p:nvSpPr>
            <p:cNvPr id="82" name="TextBox 18"/>
            <p:cNvSpPr txBox="1"/>
            <p:nvPr/>
          </p:nvSpPr>
          <p:spPr>
            <a:xfrm flipH="1">
              <a:off x="738513" y="2419539"/>
              <a:ext cx="8940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pPr algn="ctr" defTabSz="457200" lvl="0"/>
              <a:r>
                <a:rPr altLang="en-US" lang="zh-CN" sz="2800">
                  <a:solidFill>
                    <a:schemeClr val="tx1">
                      <a:lumMod val="75000"/>
                      <a:lumOff val="25000"/>
                    </a:schemeClr>
                  </a:solidFill>
                  <a:sym typeface="+mn-lt"/>
                </a:rPr>
                <a:t>提升</a:t>
              </a:r>
            </a:p>
          </p:txBody>
        </p:sp>
        <p:sp>
          <p:nvSpPr>
            <p:cNvPr id="83" name="矩形 82"/>
            <p:cNvSpPr/>
            <p:nvPr/>
          </p:nvSpPr>
          <p:spPr>
            <a:xfrm>
              <a:off x="470269" y="2823664"/>
              <a:ext cx="1933298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-214630" marL="214630">
                <a:spcAft>
                  <a:spcPts val="450"/>
                </a:spcAft>
                <a:buFont charset="2" panose="05000000000000000000" pitchFamily="2" typeface="Wingdings"/>
                <a:buChar char="u"/>
              </a:pPr>
              <a:r>
                <a:rPr altLang="en-US" lang="zh-CN" sz="1200">
                  <a:solidFill>
                    <a:schemeClr val="bg2">
                      <a:lumMod val="50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我们不做，谁来做？现在不做，何时做？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696687" y="175874"/>
            <a:ext cx="3158750" cy="1432470"/>
            <a:chOff x="1081947" y="52503"/>
            <a:chExt cx="3158750" cy="1432470"/>
          </a:xfrm>
        </p:grpSpPr>
        <p:pic>
          <p:nvPicPr>
            <p:cNvPr id="56" name="图片 55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57" name="矩形 56"/>
            <p:cNvSpPr/>
            <p:nvPr/>
          </p:nvSpPr>
          <p:spPr>
            <a:xfrm>
              <a:off x="1081947" y="576675"/>
              <a:ext cx="3158750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执行力理念/原则</a:t>
              </a:r>
            </a:p>
          </p:txBody>
        </p:sp>
      </p:grpSp>
      <p:pic>
        <p:nvPicPr>
          <p:cNvPr id="58" name="图片 57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2925359730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5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5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6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7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7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8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8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0" nodeType="clickPar">
                      <p:stCondLst>
                        <p:cond delay="indefinite"/>
                        <p:cond delay="0" evt="onBegin">
                          <p:tn val="89"/>
                        </p:cond>
                      </p:stCondLst>
                      <p:childTnLst>
                        <p:par>
                          <p:cTn fill="hold" id="9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9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6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7" nodeType="clickPar">
                      <p:stCondLst>
                        <p:cond delay="indefinite"/>
                        <p:cond delay="0" evt="onBegin">
                          <p:tn val="96"/>
                        </p:cond>
                      </p:stCondLst>
                      <p:childTnLst>
                        <p:par>
                          <p:cTn fill="hold" id="9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9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4" nodeType="clickPar">
                      <p:stCondLst>
                        <p:cond delay="indefinite"/>
                        <p:cond delay="0" evt="onBegin">
                          <p:tn val="103"/>
                        </p:cond>
                      </p:stCondLst>
                      <p:childTnLst>
                        <p:par>
                          <p:cTn fill="hold" id="10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8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1" nodeType="clickPar">
                      <p:stCondLst>
                        <p:cond delay="indefinite"/>
                        <p:cond delay="0" evt="onBegin">
                          <p:tn val="110"/>
                        </p:cond>
                      </p:stCondLst>
                      <p:childTnLst>
                        <p:par>
                          <p:cTn fill="hold" id="1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"/>
      <p:bldP grpId="0" spid="33"/>
      <p:bldP grpId="0" spid="36"/>
      <p:bldP grpId="0" spid="38"/>
      <p:bldP grpId="0" spid="41"/>
      <p:bldP grpId="0" spid="42"/>
      <p:bldP grpId="0" spid="43"/>
      <p:bldP grpId="0" spid="44"/>
      <p:bldP grpId="0" spid="45"/>
      <p:bldP grpId="0" spid="46"/>
      <p:bldP grpId="0" spid="75"/>
      <p:bldP grpId="0" spid="76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Freeform 5"/>
          <p:cNvSpPr/>
          <p:nvPr/>
        </p:nvSpPr>
        <p:spPr bwMode="auto">
          <a:xfrm>
            <a:off x="598984" y="2687669"/>
            <a:ext cx="5273385" cy="1376097"/>
          </a:xfrm>
          <a:custGeom>
            <a:gdLst>
              <a:gd fmla="*/ 0 w 3330" name="T0"/>
              <a:gd fmla="*/ 581 h 646" name="T1"/>
              <a:gd fmla="*/ 65 w 3330" name="T2"/>
              <a:gd fmla="*/ 646 h 646" name="T3"/>
              <a:gd fmla="*/ 3266 w 3330" name="T4"/>
              <a:gd fmla="*/ 646 h 646" name="T5"/>
              <a:gd fmla="*/ 3330 w 3330" name="T6"/>
              <a:gd fmla="*/ 581 h 646" name="T7"/>
              <a:gd fmla="*/ 3330 w 3330" name="T8"/>
              <a:gd fmla="*/ 64 h 646" name="T9"/>
              <a:gd fmla="*/ 3266 w 3330" name="T10"/>
              <a:gd fmla="*/ 0 h 646" name="T11"/>
              <a:gd fmla="*/ 65 w 3330" name="T12"/>
              <a:gd fmla="*/ 0 h 646" name="T13"/>
              <a:gd fmla="*/ 0 w 3330" name="T14"/>
              <a:gd fmla="*/ 64 h 646" name="T15"/>
              <a:gd fmla="*/ 0 w 3330" name="T16"/>
              <a:gd fmla="*/ 581 h 64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646" w="3330">
                <a:moveTo>
                  <a:pt x="0" y="581"/>
                </a:moveTo>
                <a:cubicBezTo>
                  <a:pt x="0" y="617"/>
                  <a:pt x="29" y="646"/>
                  <a:pt x="65" y="646"/>
                </a:cubicBezTo>
                <a:cubicBezTo>
                  <a:pt x="3266" y="646"/>
                  <a:pt x="3266" y="646"/>
                  <a:pt x="3266" y="646"/>
                </a:cubicBezTo>
                <a:cubicBezTo>
                  <a:pt x="3302" y="646"/>
                  <a:pt x="3330" y="617"/>
                  <a:pt x="3330" y="581"/>
                </a:cubicBezTo>
                <a:cubicBezTo>
                  <a:pt x="3330" y="64"/>
                  <a:pt x="3330" y="64"/>
                  <a:pt x="3330" y="64"/>
                </a:cubicBezTo>
                <a:cubicBezTo>
                  <a:pt x="3330" y="28"/>
                  <a:pt x="3302" y="0"/>
                  <a:pt x="3266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29" y="0"/>
                  <a:pt x="0" y="28"/>
                  <a:pt x="0" y="64"/>
                </a:cubicBezTo>
                <a:lnTo>
                  <a:pt x="0" y="581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  <a:ln>
            <a:solidFill>
              <a:schemeClr val="bg2">
                <a:lumMod val="95000"/>
              </a:schemeClr>
            </a:solidFill>
          </a:ln>
          <a:effectLst>
            <a:outerShdw algn="t" blurRad="50800" dir="5400000" dist="38100" rotWithShape="0">
              <a:prstClr val="black">
                <a:alpha val="25000"/>
              </a:prstClr>
            </a:outerShdw>
          </a:effectLst>
        </p:spPr>
        <p:txBody>
          <a:bodyPr anchor="t" anchorCtr="0" bIns="45720" compatLnSpc="1" lIns="91440" numCol="1" rIns="91440" tIns="45720" vert="horz" wrap="square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718537" y="2687669"/>
            <a:ext cx="2141151" cy="1376097"/>
          </a:xfrm>
          <a:custGeom>
            <a:gdLst>
              <a:gd fmla="*/ 1495 w 1495" name="T0"/>
              <a:gd fmla="*/ 0 h 1005" name="T1"/>
              <a:gd fmla="*/ 587 w 1495" name="T2"/>
              <a:gd fmla="*/ 0 h 1005" name="T3"/>
              <a:gd fmla="*/ 0 w 1495" name="T4"/>
              <a:gd fmla="*/ 1005 h 1005" name="T5"/>
              <a:gd fmla="*/ 907 w 1495" name="T6"/>
              <a:gd fmla="*/ 1005 h 1005" name="T7"/>
              <a:gd fmla="*/ 1495 w 1495" name="T8"/>
              <a:gd fmla="*/ 0 h 1005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04" w="1495">
                <a:moveTo>
                  <a:pt x="1495" y="0"/>
                </a:moveTo>
                <a:lnTo>
                  <a:pt x="587" y="0"/>
                </a:lnTo>
                <a:lnTo>
                  <a:pt x="0" y="1005"/>
                </a:lnTo>
                <a:lnTo>
                  <a:pt x="907" y="1005"/>
                </a:lnTo>
                <a:lnTo>
                  <a:pt x="149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algn="l" blurRad="50800" dist="38100" rotWithShape="0">
              <a:prstClr val="black">
                <a:alpha val="25000"/>
              </a:prstClr>
            </a:outerShdw>
          </a:effectLst>
        </p:spPr>
        <p:txBody>
          <a:bodyPr anchor="t" anchorCtr="0" bIns="45720" compatLnSpc="1" lIns="91440" numCol="1" rIns="91440" tIns="45720" vert="horz" wrap="square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598984" y="4305649"/>
            <a:ext cx="5273385" cy="1376097"/>
          </a:xfrm>
          <a:custGeom>
            <a:gdLst>
              <a:gd fmla="*/ 0 w 3330" name="T0"/>
              <a:gd fmla="*/ 581 h 646" name="T1"/>
              <a:gd fmla="*/ 65 w 3330" name="T2"/>
              <a:gd fmla="*/ 646 h 646" name="T3"/>
              <a:gd fmla="*/ 3266 w 3330" name="T4"/>
              <a:gd fmla="*/ 646 h 646" name="T5"/>
              <a:gd fmla="*/ 3330 w 3330" name="T6"/>
              <a:gd fmla="*/ 581 h 646" name="T7"/>
              <a:gd fmla="*/ 3330 w 3330" name="T8"/>
              <a:gd fmla="*/ 64 h 646" name="T9"/>
              <a:gd fmla="*/ 3266 w 3330" name="T10"/>
              <a:gd fmla="*/ 0 h 646" name="T11"/>
              <a:gd fmla="*/ 65 w 3330" name="T12"/>
              <a:gd fmla="*/ 0 h 646" name="T13"/>
              <a:gd fmla="*/ 0 w 3330" name="T14"/>
              <a:gd fmla="*/ 64 h 646" name="T15"/>
              <a:gd fmla="*/ 0 w 3330" name="T16"/>
              <a:gd fmla="*/ 581 h 64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646" w="3330">
                <a:moveTo>
                  <a:pt x="0" y="581"/>
                </a:moveTo>
                <a:cubicBezTo>
                  <a:pt x="0" y="617"/>
                  <a:pt x="29" y="646"/>
                  <a:pt x="65" y="646"/>
                </a:cubicBezTo>
                <a:cubicBezTo>
                  <a:pt x="3266" y="646"/>
                  <a:pt x="3266" y="646"/>
                  <a:pt x="3266" y="646"/>
                </a:cubicBezTo>
                <a:cubicBezTo>
                  <a:pt x="3302" y="646"/>
                  <a:pt x="3330" y="617"/>
                  <a:pt x="3330" y="581"/>
                </a:cubicBezTo>
                <a:cubicBezTo>
                  <a:pt x="3330" y="64"/>
                  <a:pt x="3330" y="64"/>
                  <a:pt x="3330" y="64"/>
                </a:cubicBezTo>
                <a:cubicBezTo>
                  <a:pt x="3330" y="28"/>
                  <a:pt x="3302" y="0"/>
                  <a:pt x="3266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29" y="0"/>
                  <a:pt x="0" y="28"/>
                  <a:pt x="0" y="64"/>
                </a:cubicBezTo>
                <a:lnTo>
                  <a:pt x="0" y="581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  <a:ln>
            <a:solidFill>
              <a:schemeClr val="bg2">
                <a:lumMod val="95000"/>
              </a:schemeClr>
            </a:solidFill>
          </a:ln>
          <a:effectLst>
            <a:outerShdw algn="t" blurRad="50800" dir="5400000" dist="38100" rotWithShape="0">
              <a:prstClr val="black">
                <a:alpha val="25000"/>
              </a:prstClr>
            </a:outerShdw>
          </a:effectLst>
        </p:spPr>
        <p:txBody>
          <a:bodyPr anchor="t" anchorCtr="0" bIns="45720" compatLnSpc="1" lIns="91440" numCol="1" rIns="91440" tIns="45720" vert="horz" wrap="square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718537" y="4305649"/>
            <a:ext cx="2141151" cy="1376097"/>
          </a:xfrm>
          <a:custGeom>
            <a:gdLst>
              <a:gd fmla="*/ 1495 w 1495" name="T0"/>
              <a:gd fmla="*/ 0 h 1005" name="T1"/>
              <a:gd fmla="*/ 587 w 1495" name="T2"/>
              <a:gd fmla="*/ 0 h 1005" name="T3"/>
              <a:gd fmla="*/ 0 w 1495" name="T4"/>
              <a:gd fmla="*/ 1005 h 1005" name="T5"/>
              <a:gd fmla="*/ 907 w 1495" name="T6"/>
              <a:gd fmla="*/ 1005 h 1005" name="T7"/>
              <a:gd fmla="*/ 1495 w 1495" name="T8"/>
              <a:gd fmla="*/ 0 h 1005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04" w="1495">
                <a:moveTo>
                  <a:pt x="1495" y="0"/>
                </a:moveTo>
                <a:lnTo>
                  <a:pt x="587" y="0"/>
                </a:lnTo>
                <a:lnTo>
                  <a:pt x="0" y="1005"/>
                </a:lnTo>
                <a:lnTo>
                  <a:pt x="907" y="1005"/>
                </a:lnTo>
                <a:lnTo>
                  <a:pt x="149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algn="l" blurRad="50800" dist="38100" rotWithShape="0">
              <a:prstClr val="black">
                <a:alpha val="25000"/>
              </a:prstClr>
            </a:outerShdw>
          </a:effectLst>
        </p:spPr>
        <p:txBody>
          <a:bodyPr anchor="t" anchorCtr="0" bIns="45720" compatLnSpc="1" lIns="91440" numCol="1" rIns="91440" tIns="45720" vert="horz" wrap="square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6188860" y="2687669"/>
            <a:ext cx="5273385" cy="1376097"/>
          </a:xfrm>
          <a:custGeom>
            <a:gdLst>
              <a:gd fmla="*/ 0 w 3330" name="T0"/>
              <a:gd fmla="*/ 581 h 646" name="T1"/>
              <a:gd fmla="*/ 65 w 3330" name="T2"/>
              <a:gd fmla="*/ 646 h 646" name="T3"/>
              <a:gd fmla="*/ 3266 w 3330" name="T4"/>
              <a:gd fmla="*/ 646 h 646" name="T5"/>
              <a:gd fmla="*/ 3330 w 3330" name="T6"/>
              <a:gd fmla="*/ 581 h 646" name="T7"/>
              <a:gd fmla="*/ 3330 w 3330" name="T8"/>
              <a:gd fmla="*/ 64 h 646" name="T9"/>
              <a:gd fmla="*/ 3266 w 3330" name="T10"/>
              <a:gd fmla="*/ 0 h 646" name="T11"/>
              <a:gd fmla="*/ 65 w 3330" name="T12"/>
              <a:gd fmla="*/ 0 h 646" name="T13"/>
              <a:gd fmla="*/ 0 w 3330" name="T14"/>
              <a:gd fmla="*/ 64 h 646" name="T15"/>
              <a:gd fmla="*/ 0 w 3330" name="T16"/>
              <a:gd fmla="*/ 581 h 64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646" w="3330">
                <a:moveTo>
                  <a:pt x="0" y="581"/>
                </a:moveTo>
                <a:cubicBezTo>
                  <a:pt x="0" y="617"/>
                  <a:pt x="29" y="646"/>
                  <a:pt x="65" y="646"/>
                </a:cubicBezTo>
                <a:cubicBezTo>
                  <a:pt x="3266" y="646"/>
                  <a:pt x="3266" y="646"/>
                  <a:pt x="3266" y="646"/>
                </a:cubicBezTo>
                <a:cubicBezTo>
                  <a:pt x="3302" y="646"/>
                  <a:pt x="3330" y="617"/>
                  <a:pt x="3330" y="581"/>
                </a:cubicBezTo>
                <a:cubicBezTo>
                  <a:pt x="3330" y="64"/>
                  <a:pt x="3330" y="64"/>
                  <a:pt x="3330" y="64"/>
                </a:cubicBezTo>
                <a:cubicBezTo>
                  <a:pt x="3330" y="28"/>
                  <a:pt x="3302" y="0"/>
                  <a:pt x="3266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29" y="0"/>
                  <a:pt x="0" y="28"/>
                  <a:pt x="0" y="64"/>
                </a:cubicBezTo>
                <a:lnTo>
                  <a:pt x="0" y="581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  <a:ln>
            <a:solidFill>
              <a:schemeClr val="bg2">
                <a:lumMod val="95000"/>
              </a:schemeClr>
            </a:solidFill>
          </a:ln>
          <a:effectLst>
            <a:outerShdw algn="t" blurRad="50800" dir="5400000" dist="38100" rotWithShape="0">
              <a:prstClr val="black">
                <a:alpha val="25000"/>
              </a:prstClr>
            </a:outerShdw>
          </a:effectLst>
        </p:spPr>
        <p:txBody>
          <a:bodyPr anchor="t" anchorCtr="0" bIns="45720" compatLnSpc="1" lIns="91440" numCol="1" rIns="91440" tIns="45720" vert="horz" wrap="square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6308413" y="2687669"/>
            <a:ext cx="2141151" cy="1376097"/>
          </a:xfrm>
          <a:custGeom>
            <a:gdLst>
              <a:gd fmla="*/ 1495 w 1495" name="T0"/>
              <a:gd fmla="*/ 0 h 1005" name="T1"/>
              <a:gd fmla="*/ 587 w 1495" name="T2"/>
              <a:gd fmla="*/ 0 h 1005" name="T3"/>
              <a:gd fmla="*/ 0 w 1495" name="T4"/>
              <a:gd fmla="*/ 1005 h 1005" name="T5"/>
              <a:gd fmla="*/ 907 w 1495" name="T6"/>
              <a:gd fmla="*/ 1005 h 1005" name="T7"/>
              <a:gd fmla="*/ 1495 w 1495" name="T8"/>
              <a:gd fmla="*/ 0 h 1005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04" w="1495">
                <a:moveTo>
                  <a:pt x="1495" y="0"/>
                </a:moveTo>
                <a:lnTo>
                  <a:pt x="587" y="0"/>
                </a:lnTo>
                <a:lnTo>
                  <a:pt x="0" y="1005"/>
                </a:lnTo>
                <a:lnTo>
                  <a:pt x="907" y="1005"/>
                </a:lnTo>
                <a:lnTo>
                  <a:pt x="149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algn="l" blurRad="50800" dist="38100" rotWithShape="0">
              <a:prstClr val="black">
                <a:alpha val="25000"/>
              </a:prstClr>
            </a:outerShdw>
          </a:effectLst>
        </p:spPr>
        <p:txBody>
          <a:bodyPr anchor="t" anchorCtr="0" bIns="45720" compatLnSpc="1" lIns="91440" numCol="1" rIns="91440" tIns="45720" vert="horz" wrap="square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6188860" y="4305649"/>
            <a:ext cx="5273385" cy="1376097"/>
          </a:xfrm>
          <a:custGeom>
            <a:gdLst>
              <a:gd fmla="*/ 0 w 3330" name="T0"/>
              <a:gd fmla="*/ 581 h 646" name="T1"/>
              <a:gd fmla="*/ 65 w 3330" name="T2"/>
              <a:gd fmla="*/ 646 h 646" name="T3"/>
              <a:gd fmla="*/ 3266 w 3330" name="T4"/>
              <a:gd fmla="*/ 646 h 646" name="T5"/>
              <a:gd fmla="*/ 3330 w 3330" name="T6"/>
              <a:gd fmla="*/ 581 h 646" name="T7"/>
              <a:gd fmla="*/ 3330 w 3330" name="T8"/>
              <a:gd fmla="*/ 64 h 646" name="T9"/>
              <a:gd fmla="*/ 3266 w 3330" name="T10"/>
              <a:gd fmla="*/ 0 h 646" name="T11"/>
              <a:gd fmla="*/ 65 w 3330" name="T12"/>
              <a:gd fmla="*/ 0 h 646" name="T13"/>
              <a:gd fmla="*/ 0 w 3330" name="T14"/>
              <a:gd fmla="*/ 64 h 646" name="T15"/>
              <a:gd fmla="*/ 0 w 3330" name="T16"/>
              <a:gd fmla="*/ 581 h 64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646" w="3330">
                <a:moveTo>
                  <a:pt x="0" y="581"/>
                </a:moveTo>
                <a:cubicBezTo>
                  <a:pt x="0" y="617"/>
                  <a:pt x="29" y="646"/>
                  <a:pt x="65" y="646"/>
                </a:cubicBezTo>
                <a:cubicBezTo>
                  <a:pt x="3266" y="646"/>
                  <a:pt x="3266" y="646"/>
                  <a:pt x="3266" y="646"/>
                </a:cubicBezTo>
                <a:cubicBezTo>
                  <a:pt x="3302" y="646"/>
                  <a:pt x="3330" y="617"/>
                  <a:pt x="3330" y="581"/>
                </a:cubicBezTo>
                <a:cubicBezTo>
                  <a:pt x="3330" y="64"/>
                  <a:pt x="3330" y="64"/>
                  <a:pt x="3330" y="64"/>
                </a:cubicBezTo>
                <a:cubicBezTo>
                  <a:pt x="3330" y="28"/>
                  <a:pt x="3302" y="0"/>
                  <a:pt x="3266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29" y="0"/>
                  <a:pt x="0" y="28"/>
                  <a:pt x="0" y="64"/>
                </a:cubicBezTo>
                <a:lnTo>
                  <a:pt x="0" y="581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  <a:ln>
            <a:solidFill>
              <a:schemeClr val="bg2">
                <a:lumMod val="95000"/>
              </a:schemeClr>
            </a:solidFill>
          </a:ln>
          <a:effectLst>
            <a:outerShdw algn="t" blurRad="50800" dir="5400000" dist="38100" rotWithShape="0">
              <a:prstClr val="black">
                <a:alpha val="25000"/>
              </a:prstClr>
            </a:outerShdw>
          </a:effectLst>
        </p:spPr>
        <p:txBody>
          <a:bodyPr anchor="t" anchorCtr="0" bIns="45720" compatLnSpc="1" lIns="91440" numCol="1" rIns="91440" tIns="45720" vert="horz" wrap="square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6308413" y="4305649"/>
            <a:ext cx="2141151" cy="1376097"/>
          </a:xfrm>
          <a:custGeom>
            <a:gdLst>
              <a:gd fmla="*/ 1495 w 1495" name="T0"/>
              <a:gd fmla="*/ 0 h 1005" name="T1"/>
              <a:gd fmla="*/ 587 w 1495" name="T2"/>
              <a:gd fmla="*/ 0 h 1005" name="T3"/>
              <a:gd fmla="*/ 0 w 1495" name="T4"/>
              <a:gd fmla="*/ 1005 h 1005" name="T5"/>
              <a:gd fmla="*/ 907 w 1495" name="T6"/>
              <a:gd fmla="*/ 1005 h 1005" name="T7"/>
              <a:gd fmla="*/ 1495 w 1495" name="T8"/>
              <a:gd fmla="*/ 0 h 1005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04" w="1495">
                <a:moveTo>
                  <a:pt x="1495" y="0"/>
                </a:moveTo>
                <a:lnTo>
                  <a:pt x="587" y="0"/>
                </a:lnTo>
                <a:lnTo>
                  <a:pt x="0" y="1005"/>
                </a:lnTo>
                <a:lnTo>
                  <a:pt x="907" y="1005"/>
                </a:lnTo>
                <a:lnTo>
                  <a:pt x="149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algn="l" blurRad="50800" dist="38100" rotWithShape="0">
              <a:prstClr val="black">
                <a:alpha val="25000"/>
              </a:prstClr>
            </a:outerShdw>
          </a:effectLst>
        </p:spPr>
        <p:txBody>
          <a:bodyPr anchor="t" anchorCtr="0" bIns="45720" compatLnSpc="1" lIns="91440" numCol="1" rIns="91440" tIns="45720" vert="horz" wrap="square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29" name="Freeform 28"/>
          <p:cNvSpPr>
            <a:spLocks noEditPoints="1"/>
          </p:cNvSpPr>
          <p:nvPr/>
        </p:nvSpPr>
        <p:spPr bwMode="auto">
          <a:xfrm>
            <a:off x="7064313" y="4880428"/>
            <a:ext cx="342660" cy="627539"/>
          </a:xfrm>
          <a:custGeom>
            <a:gdLst>
              <a:gd fmla="*/ 19 w 108" name="T0"/>
              <a:gd fmla="*/ 79 h 197" name="T1"/>
              <a:gd fmla="*/ 33 w 108" name="T2"/>
              <a:gd fmla="*/ 91 h 197" name="T3"/>
              <a:gd fmla="*/ 48 w 108" name="T4"/>
              <a:gd fmla="*/ 78 h 197" name="T5"/>
              <a:gd fmla="*/ 62 w 108" name="T6"/>
              <a:gd fmla="*/ 64 h 197" name="T7"/>
              <a:gd fmla="*/ 77 w 108" name="T8"/>
              <a:gd fmla="*/ 50 h 197" name="T9"/>
              <a:gd fmla="*/ 91 w 108" name="T10"/>
              <a:gd fmla="*/ 36 h 197" name="T11"/>
              <a:gd fmla="*/ 105 w 108" name="T12"/>
              <a:gd fmla="*/ 30 h 197" name="T13"/>
              <a:gd fmla="*/ 58 w 108" name="T14"/>
              <a:gd fmla="*/ 0 h 197" name="T15"/>
              <a:gd fmla="*/ 52 w 108" name="T16"/>
              <a:gd fmla="*/ 0 h 197" name="T17"/>
              <a:gd fmla="*/ 0 w 108" name="T18"/>
              <a:gd fmla="*/ 53 h 197" name="T19"/>
              <a:gd fmla="*/ 0 w 108" name="T20"/>
              <a:gd fmla="*/ 65 h 197" name="T21"/>
              <a:gd fmla="*/ 4 w 108" name="T22"/>
              <a:gd fmla="*/ 70 h 197" name="T23"/>
              <a:gd fmla="*/ 19 w 108" name="T24"/>
              <a:gd fmla="*/ 79 h 197" name="T25"/>
              <a:gd fmla="*/ 22 w 108" name="T26"/>
              <a:gd fmla="*/ 20 h 197" name="T27"/>
              <a:gd fmla="*/ 27 w 108" name="T28"/>
              <a:gd fmla="*/ 21 h 197" name="T29"/>
              <a:gd fmla="*/ 27 w 108" name="T30"/>
              <a:gd fmla="*/ 26 h 197" name="T31"/>
              <a:gd fmla="*/ 16 w 108" name="T32"/>
              <a:gd fmla="*/ 53 h 197" name="T33"/>
              <a:gd fmla="*/ 12 w 108" name="T34"/>
              <a:gd fmla="*/ 57 h 197" name="T35"/>
              <a:gd fmla="*/ 8 w 108" name="T36"/>
              <a:gd fmla="*/ 53 h 197" name="T37"/>
              <a:gd fmla="*/ 22 w 108" name="T38"/>
              <a:gd fmla="*/ 20 h 197" name="T39"/>
              <a:gd fmla="*/ 39 w 108" name="T40"/>
              <a:gd fmla="*/ 142 h 197" name="T41"/>
              <a:gd fmla="*/ 69 w 108" name="T42"/>
              <a:gd fmla="*/ 142 h 197" name="T43"/>
              <a:gd fmla="*/ 69 w 108" name="T44"/>
              <a:gd fmla="*/ 185 h 197" name="T45"/>
              <a:gd fmla="*/ 57 w 108" name="T46"/>
              <a:gd fmla="*/ 197 h 197" name="T47"/>
              <a:gd fmla="*/ 51 w 108" name="T48"/>
              <a:gd fmla="*/ 197 h 197" name="T49"/>
              <a:gd fmla="*/ 39 w 108" name="T50"/>
              <a:gd fmla="*/ 185 h 197" name="T51"/>
              <a:gd fmla="*/ 39 w 108" name="T52"/>
              <a:gd fmla="*/ 142 h 197" name="T53"/>
              <a:gd fmla="*/ 108 w 108" name="T54"/>
              <a:gd fmla="*/ 53 h 197" name="T55"/>
              <a:gd fmla="*/ 108 w 108" name="T56"/>
              <a:gd fmla="*/ 125 h 197" name="T57"/>
              <a:gd fmla="*/ 96 w 108" name="T58"/>
              <a:gd fmla="*/ 138 h 197" name="T59"/>
              <a:gd fmla="*/ 14 w 108" name="T60"/>
              <a:gd fmla="*/ 138 h 197" name="T61"/>
              <a:gd fmla="*/ 2 w 108" name="T62"/>
              <a:gd fmla="*/ 125 h 197" name="T63"/>
              <a:gd fmla="*/ 2 w 108" name="T64"/>
              <a:gd fmla="*/ 74 h 197" name="T65"/>
              <a:gd fmla="*/ 4 w 108" name="T66"/>
              <a:gd fmla="*/ 75 h 197" name="T67"/>
              <a:gd fmla="*/ 14 w 108" name="T68"/>
              <a:gd fmla="*/ 79 h 197" name="T69"/>
              <a:gd fmla="*/ 33 w 108" name="T70"/>
              <a:gd fmla="*/ 96 h 197" name="T71"/>
              <a:gd fmla="*/ 52 w 108" name="T72"/>
              <a:gd fmla="*/ 78 h 197" name="T73"/>
              <a:gd fmla="*/ 62 w 108" name="T74"/>
              <a:gd fmla="*/ 68 h 197" name="T75"/>
              <a:gd fmla="*/ 81 w 108" name="T76"/>
              <a:gd fmla="*/ 50 h 197" name="T77"/>
              <a:gd fmla="*/ 91 w 108" name="T78"/>
              <a:gd fmla="*/ 40 h 197" name="T79"/>
              <a:gd fmla="*/ 106 w 108" name="T80"/>
              <a:gd fmla="*/ 37 h 197" name="T81"/>
              <a:gd fmla="*/ 108 w 108" name="T82"/>
              <a:gd fmla="*/ 53 h 197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197" w="108">
                <a:moveTo>
                  <a:pt x="19" y="79"/>
                </a:moveTo>
                <a:cubicBezTo>
                  <a:pt x="19" y="84"/>
                  <a:pt x="25" y="91"/>
                  <a:pt x="33" y="91"/>
                </a:cubicBezTo>
                <a:cubicBezTo>
                  <a:pt x="41" y="91"/>
                  <a:pt x="48" y="85"/>
                  <a:pt x="48" y="78"/>
                </a:cubicBezTo>
                <a:cubicBezTo>
                  <a:pt x="48" y="70"/>
                  <a:pt x="54" y="64"/>
                  <a:pt x="62" y="64"/>
                </a:cubicBezTo>
                <a:cubicBezTo>
                  <a:pt x="70" y="64"/>
                  <a:pt x="77" y="57"/>
                  <a:pt x="77" y="50"/>
                </a:cubicBezTo>
                <a:cubicBezTo>
                  <a:pt x="77" y="42"/>
                  <a:pt x="83" y="36"/>
                  <a:pt x="91" y="36"/>
                </a:cubicBezTo>
                <a:cubicBezTo>
                  <a:pt x="99" y="36"/>
                  <a:pt x="107" y="34"/>
                  <a:pt x="105" y="30"/>
                </a:cubicBezTo>
                <a:cubicBezTo>
                  <a:pt x="97" y="13"/>
                  <a:pt x="79" y="0"/>
                  <a:pt x="58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23" y="0"/>
                  <a:pt x="0" y="24"/>
                  <a:pt x="0" y="53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68"/>
                  <a:pt x="3" y="70"/>
                  <a:pt x="4" y="70"/>
                </a:cubicBezTo>
                <a:cubicBezTo>
                  <a:pt x="12" y="70"/>
                  <a:pt x="19" y="74"/>
                  <a:pt x="19" y="79"/>
                </a:cubicBezTo>
                <a:close/>
                <a:moveTo>
                  <a:pt x="22" y="20"/>
                </a:moveTo>
                <a:cubicBezTo>
                  <a:pt x="23" y="19"/>
                  <a:pt x="26" y="19"/>
                  <a:pt x="27" y="21"/>
                </a:cubicBezTo>
                <a:cubicBezTo>
                  <a:pt x="29" y="22"/>
                  <a:pt x="29" y="25"/>
                  <a:pt x="27" y="26"/>
                </a:cubicBezTo>
                <a:cubicBezTo>
                  <a:pt x="20" y="33"/>
                  <a:pt x="16" y="43"/>
                  <a:pt x="16" y="53"/>
                </a:cubicBezTo>
                <a:cubicBezTo>
                  <a:pt x="16" y="55"/>
                  <a:pt x="14" y="57"/>
                  <a:pt x="12" y="57"/>
                </a:cubicBezTo>
                <a:cubicBezTo>
                  <a:pt x="10" y="57"/>
                  <a:pt x="8" y="55"/>
                  <a:pt x="8" y="53"/>
                </a:cubicBezTo>
                <a:cubicBezTo>
                  <a:pt x="8" y="40"/>
                  <a:pt x="13" y="29"/>
                  <a:pt x="22" y="20"/>
                </a:cubicBezTo>
                <a:close/>
                <a:moveTo>
                  <a:pt x="39" y="142"/>
                </a:moveTo>
                <a:cubicBezTo>
                  <a:pt x="69" y="142"/>
                  <a:pt x="69" y="142"/>
                  <a:pt x="69" y="142"/>
                </a:cubicBezTo>
                <a:cubicBezTo>
                  <a:pt x="69" y="185"/>
                  <a:pt x="69" y="185"/>
                  <a:pt x="69" y="185"/>
                </a:cubicBezTo>
                <a:cubicBezTo>
                  <a:pt x="69" y="191"/>
                  <a:pt x="64" y="197"/>
                  <a:pt x="57" y="197"/>
                </a:cubicBezTo>
                <a:cubicBezTo>
                  <a:pt x="51" y="197"/>
                  <a:pt x="51" y="197"/>
                  <a:pt x="51" y="197"/>
                </a:cubicBezTo>
                <a:cubicBezTo>
                  <a:pt x="44" y="197"/>
                  <a:pt x="39" y="191"/>
                  <a:pt x="39" y="185"/>
                </a:cubicBezTo>
                <a:lnTo>
                  <a:pt x="39" y="142"/>
                </a:lnTo>
                <a:close/>
                <a:moveTo>
                  <a:pt x="108" y="53"/>
                </a:moveTo>
                <a:cubicBezTo>
                  <a:pt x="108" y="125"/>
                  <a:pt x="108" y="125"/>
                  <a:pt x="108" y="125"/>
                </a:cubicBezTo>
                <a:cubicBezTo>
                  <a:pt x="108" y="132"/>
                  <a:pt x="103" y="138"/>
                  <a:pt x="96" y="138"/>
                </a:cubicBezTo>
                <a:cubicBezTo>
                  <a:pt x="14" y="138"/>
                  <a:pt x="14" y="138"/>
                  <a:pt x="14" y="138"/>
                </a:cubicBezTo>
                <a:cubicBezTo>
                  <a:pt x="7" y="138"/>
                  <a:pt x="2" y="132"/>
                  <a:pt x="2" y="125"/>
                </a:cubicBezTo>
                <a:cubicBezTo>
                  <a:pt x="2" y="74"/>
                  <a:pt x="2" y="74"/>
                  <a:pt x="2" y="74"/>
                </a:cubicBezTo>
                <a:cubicBezTo>
                  <a:pt x="3" y="74"/>
                  <a:pt x="3" y="75"/>
                  <a:pt x="4" y="75"/>
                </a:cubicBezTo>
                <a:cubicBezTo>
                  <a:pt x="9" y="75"/>
                  <a:pt x="14" y="76"/>
                  <a:pt x="14" y="79"/>
                </a:cubicBezTo>
                <a:cubicBezTo>
                  <a:pt x="14" y="87"/>
                  <a:pt x="23" y="96"/>
                  <a:pt x="33" y="96"/>
                </a:cubicBezTo>
                <a:cubicBezTo>
                  <a:pt x="43" y="96"/>
                  <a:pt x="52" y="88"/>
                  <a:pt x="52" y="78"/>
                </a:cubicBezTo>
                <a:cubicBezTo>
                  <a:pt x="52" y="72"/>
                  <a:pt x="56" y="68"/>
                  <a:pt x="62" y="68"/>
                </a:cubicBezTo>
                <a:cubicBezTo>
                  <a:pt x="72" y="68"/>
                  <a:pt x="81" y="60"/>
                  <a:pt x="81" y="50"/>
                </a:cubicBezTo>
                <a:cubicBezTo>
                  <a:pt x="81" y="45"/>
                  <a:pt x="85" y="40"/>
                  <a:pt x="91" y="40"/>
                </a:cubicBezTo>
                <a:cubicBezTo>
                  <a:pt x="96" y="40"/>
                  <a:pt x="102" y="40"/>
                  <a:pt x="106" y="37"/>
                </a:cubicBezTo>
                <a:cubicBezTo>
                  <a:pt x="107" y="42"/>
                  <a:pt x="108" y="47"/>
                  <a:pt x="108" y="5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t" anchorCtr="0" bIns="91440" compatLnSpc="1" lIns="182880" numCol="1" rIns="182880" tIns="91440" vert="horz" wrap="square"/>
          <a:lstStyle/>
          <a:p>
            <a:endParaRPr lang="en-US" sz="7200">
              <a:cs typeface="+mn-ea"/>
              <a:sym typeface="+mn-lt"/>
            </a:endParaRPr>
          </a:p>
        </p:txBody>
      </p:sp>
      <p:sp>
        <p:nvSpPr>
          <p:cNvPr id="30" name="Freeform 29"/>
          <p:cNvSpPr>
            <a:spLocks noEditPoints="1"/>
          </p:cNvSpPr>
          <p:nvPr/>
        </p:nvSpPr>
        <p:spPr bwMode="auto">
          <a:xfrm>
            <a:off x="6921873" y="3250959"/>
            <a:ext cx="485099" cy="642319"/>
          </a:xfrm>
          <a:custGeom>
            <a:gdLst>
              <a:gd fmla="*/ 130 w 153" name="T0"/>
              <a:gd fmla="*/ 107 h 202" name="T1"/>
              <a:gd fmla="*/ 106 w 153" name="T2"/>
              <a:gd fmla="*/ 106 h 202" name="T3"/>
              <a:gd fmla="*/ 82 w 153" name="T4"/>
              <a:gd fmla="*/ 99 h 202" name="T5"/>
              <a:gd fmla="*/ 61 w 153" name="T6"/>
              <a:gd fmla="*/ 106 h 202" name="T7"/>
              <a:gd fmla="*/ 30 w 153" name="T8"/>
              <a:gd fmla="*/ 106 h 202" name="T9"/>
              <a:gd fmla="*/ 11 w 153" name="T10"/>
              <a:gd fmla="*/ 122 h 202" name="T11"/>
              <a:gd fmla="*/ 30 w 153" name="T12"/>
              <a:gd fmla="*/ 202 h 202" name="T13"/>
              <a:gd fmla="*/ 118 w 153" name="T14"/>
              <a:gd fmla="*/ 202 h 202" name="T15"/>
              <a:gd fmla="*/ 133 w 153" name="T16"/>
              <a:gd fmla="*/ 194 h 202" name="T17"/>
              <a:gd fmla="*/ 136 w 153" name="T18"/>
              <a:gd fmla="*/ 112 h 202" name="T19"/>
              <a:gd fmla="*/ 35 w 153" name="T20"/>
              <a:gd fmla="*/ 188 h 202" name="T21"/>
              <a:gd fmla="*/ 26 w 153" name="T22"/>
              <a:gd fmla="*/ 127 h 202" name="T23"/>
              <a:gd fmla="*/ 34 w 153" name="T24"/>
              <a:gd fmla="*/ 126 h 202" name="T25"/>
              <a:gd fmla="*/ 35 w 153" name="T26"/>
              <a:gd fmla="*/ 188 h 202" name="T27"/>
              <a:gd fmla="*/ 56 w 153" name="T28"/>
              <a:gd fmla="*/ 188 h 202" name="T29"/>
              <a:gd fmla="*/ 49 w 153" name="T30"/>
              <a:gd fmla="*/ 127 h 202" name="T31"/>
              <a:gd fmla="*/ 57 w 153" name="T32"/>
              <a:gd fmla="*/ 127 h 202" name="T33"/>
              <a:gd fmla="*/ 56 w 153" name="T34"/>
              <a:gd fmla="*/ 188 h 202" name="T35"/>
              <a:gd fmla="*/ 77 w 153" name="T36"/>
              <a:gd fmla="*/ 188 h 202" name="T37"/>
              <a:gd fmla="*/ 73 w 153" name="T38"/>
              <a:gd fmla="*/ 127 h 202" name="T39"/>
              <a:gd fmla="*/ 81 w 153" name="T40"/>
              <a:gd fmla="*/ 127 h 202" name="T41"/>
              <a:gd fmla="*/ 101 w 153" name="T42"/>
              <a:gd fmla="*/ 185 h 202" name="T43"/>
              <a:gd fmla="*/ 97 w 153" name="T44"/>
              <a:gd fmla="*/ 188 h 202" name="T45"/>
              <a:gd fmla="*/ 96 w 153" name="T46"/>
              <a:gd fmla="*/ 127 h 202" name="T47"/>
              <a:gd fmla="*/ 104 w 153" name="T48"/>
              <a:gd fmla="*/ 127 h 202" name="T49"/>
              <a:gd fmla="*/ 122 w 153" name="T50"/>
              <a:gd fmla="*/ 185 h 202" name="T51"/>
              <a:gd fmla="*/ 118 w 153" name="T52"/>
              <a:gd fmla="*/ 188 h 202" name="T53"/>
              <a:gd fmla="*/ 119 w 153" name="T54"/>
              <a:gd fmla="*/ 126 h 202" name="T55"/>
              <a:gd fmla="*/ 127 w 153" name="T56"/>
              <a:gd fmla="*/ 127 h 202" name="T57"/>
              <a:gd fmla="*/ 153 w 153" name="T58"/>
              <a:gd fmla="*/ 89 h 202" name="T59"/>
              <a:gd fmla="*/ 146 w 153" name="T60"/>
              <a:gd fmla="*/ 107 h 202" name="T61"/>
              <a:gd fmla="*/ 112 w 153" name="T62"/>
              <a:gd fmla="*/ 97 h 202" name="T63"/>
              <a:gd fmla="*/ 92 w 153" name="T64"/>
              <a:gd fmla="*/ 95 h 202" name="T65"/>
              <a:gd fmla="*/ 68 w 153" name="T66"/>
              <a:gd fmla="*/ 94 h 202" name="T67"/>
              <a:gd fmla="*/ 44 w 153" name="T68"/>
              <a:gd fmla="*/ 98 h 202" name="T69"/>
              <a:gd fmla="*/ 7 w 153" name="T70"/>
              <a:gd fmla="*/ 107 h 202" name="T71"/>
              <a:gd fmla="*/ 0 w 153" name="T72"/>
              <a:gd fmla="*/ 89 h 202" name="T73"/>
              <a:gd fmla="*/ 77 w 153" name="T74"/>
              <a:gd fmla="*/ 64 h 202" name="T75"/>
              <a:gd fmla="*/ 153 w 153" name="T76"/>
              <a:gd fmla="*/ 89 h 202" name="T77"/>
              <a:gd fmla="*/ 38 w 153" name="T78"/>
              <a:gd fmla="*/ 15 h 202" name="T79"/>
              <a:gd fmla="*/ 48 w 153" name="T80"/>
              <a:gd fmla="*/ 4 h 202" name="T81"/>
              <a:gd fmla="*/ 42 w 153" name="T82"/>
              <a:gd fmla="*/ 22 h 202" name="T83"/>
              <a:gd fmla="*/ 42 w 153" name="T84"/>
              <a:gd fmla="*/ 38 h 202" name="T85"/>
              <a:gd fmla="*/ 48 w 153" name="T86"/>
              <a:gd fmla="*/ 56 h 202" name="T87"/>
              <a:gd fmla="*/ 38 w 153" name="T88"/>
              <a:gd fmla="*/ 44 h 202" name="T89"/>
              <a:gd fmla="*/ 65 w 153" name="T90"/>
              <a:gd fmla="*/ 26 h 202" name="T91"/>
              <a:gd fmla="*/ 81 w 153" name="T92"/>
              <a:gd fmla="*/ 4 h 202" name="T93"/>
              <a:gd fmla="*/ 89 w 153" name="T94"/>
              <a:gd fmla="*/ 4 h 202" name="T95"/>
              <a:gd fmla="*/ 73 w 153" name="T96"/>
              <a:gd fmla="*/ 26 h 202" name="T97"/>
              <a:gd fmla="*/ 89 w 153" name="T98"/>
              <a:gd fmla="*/ 48 h 202" name="T99"/>
              <a:gd fmla="*/ 81 w 153" name="T100"/>
              <a:gd fmla="*/ 48 h 202" name="T101"/>
              <a:gd fmla="*/ 65 w 153" name="T102"/>
              <a:gd fmla="*/ 26 h 202" name="T103"/>
              <a:gd fmla="*/ 111 w 153" name="T104"/>
              <a:gd fmla="*/ 15 h 202" name="T105"/>
              <a:gd fmla="*/ 122 w 153" name="T106"/>
              <a:gd fmla="*/ 4 h 202" name="T107"/>
              <a:gd fmla="*/ 116 w 153" name="T108"/>
              <a:gd fmla="*/ 22 h 202" name="T109"/>
              <a:gd fmla="*/ 116 w 153" name="T110"/>
              <a:gd fmla="*/ 38 h 202" name="T111"/>
              <a:gd fmla="*/ 122 w 153" name="T112"/>
              <a:gd fmla="*/ 56 h 202" name="T113"/>
              <a:gd fmla="*/ 111 w 153" name="T114"/>
              <a:gd fmla="*/ 44 h 202" name="T1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201" w="153">
                <a:moveTo>
                  <a:pt x="136" y="112"/>
                </a:moveTo>
                <a:cubicBezTo>
                  <a:pt x="136" y="112"/>
                  <a:pt x="134" y="111"/>
                  <a:pt x="130" y="107"/>
                </a:cubicBezTo>
                <a:cubicBezTo>
                  <a:pt x="125" y="102"/>
                  <a:pt x="122" y="103"/>
                  <a:pt x="114" y="105"/>
                </a:cubicBezTo>
                <a:cubicBezTo>
                  <a:pt x="112" y="105"/>
                  <a:pt x="109" y="106"/>
                  <a:pt x="106" y="106"/>
                </a:cubicBezTo>
                <a:cubicBezTo>
                  <a:pt x="97" y="107"/>
                  <a:pt x="94" y="105"/>
                  <a:pt x="88" y="102"/>
                </a:cubicBezTo>
                <a:cubicBezTo>
                  <a:pt x="86" y="102"/>
                  <a:pt x="84" y="101"/>
                  <a:pt x="82" y="99"/>
                </a:cubicBezTo>
                <a:cubicBezTo>
                  <a:pt x="77" y="98"/>
                  <a:pt x="76" y="99"/>
                  <a:pt x="72" y="101"/>
                </a:cubicBezTo>
                <a:cubicBezTo>
                  <a:pt x="70" y="103"/>
                  <a:pt x="66" y="105"/>
                  <a:pt x="61" y="106"/>
                </a:cubicBezTo>
                <a:cubicBezTo>
                  <a:pt x="55" y="107"/>
                  <a:pt x="49" y="107"/>
                  <a:pt x="43" y="106"/>
                </a:cubicBezTo>
                <a:cubicBezTo>
                  <a:pt x="39" y="106"/>
                  <a:pt x="35" y="106"/>
                  <a:pt x="30" y="106"/>
                </a:cubicBezTo>
                <a:cubicBezTo>
                  <a:pt x="23" y="106"/>
                  <a:pt x="17" y="110"/>
                  <a:pt x="17" y="110"/>
                </a:cubicBezTo>
                <a:cubicBezTo>
                  <a:pt x="13" y="112"/>
                  <a:pt x="11" y="118"/>
                  <a:pt x="11" y="122"/>
                </a:cubicBezTo>
                <a:cubicBezTo>
                  <a:pt x="21" y="194"/>
                  <a:pt x="21" y="194"/>
                  <a:pt x="21" y="194"/>
                </a:cubicBezTo>
                <a:cubicBezTo>
                  <a:pt x="22" y="198"/>
                  <a:pt x="26" y="202"/>
                  <a:pt x="30" y="202"/>
                </a:cubicBezTo>
                <a:cubicBezTo>
                  <a:pt x="37" y="202"/>
                  <a:pt x="37" y="202"/>
                  <a:pt x="37" y="202"/>
                </a:cubicBezTo>
                <a:cubicBezTo>
                  <a:pt x="118" y="202"/>
                  <a:pt x="118" y="202"/>
                  <a:pt x="118" y="202"/>
                </a:cubicBezTo>
                <a:cubicBezTo>
                  <a:pt x="124" y="202"/>
                  <a:pt x="124" y="202"/>
                  <a:pt x="124" y="202"/>
                </a:cubicBezTo>
                <a:cubicBezTo>
                  <a:pt x="128" y="202"/>
                  <a:pt x="132" y="198"/>
                  <a:pt x="133" y="194"/>
                </a:cubicBezTo>
                <a:cubicBezTo>
                  <a:pt x="143" y="123"/>
                  <a:pt x="143" y="123"/>
                  <a:pt x="143" y="123"/>
                </a:cubicBezTo>
                <a:cubicBezTo>
                  <a:pt x="143" y="118"/>
                  <a:pt x="140" y="113"/>
                  <a:pt x="136" y="112"/>
                </a:cubicBezTo>
                <a:close/>
                <a:moveTo>
                  <a:pt x="35" y="188"/>
                </a:moveTo>
                <a:cubicBezTo>
                  <a:pt x="35" y="188"/>
                  <a:pt x="35" y="188"/>
                  <a:pt x="35" y="188"/>
                </a:cubicBezTo>
                <a:cubicBezTo>
                  <a:pt x="33" y="188"/>
                  <a:pt x="31" y="187"/>
                  <a:pt x="31" y="185"/>
                </a:cubicBezTo>
                <a:cubicBezTo>
                  <a:pt x="26" y="127"/>
                  <a:pt x="26" y="127"/>
                  <a:pt x="26" y="127"/>
                </a:cubicBezTo>
                <a:cubicBezTo>
                  <a:pt x="26" y="125"/>
                  <a:pt x="27" y="123"/>
                  <a:pt x="29" y="123"/>
                </a:cubicBezTo>
                <a:cubicBezTo>
                  <a:pt x="32" y="123"/>
                  <a:pt x="34" y="124"/>
                  <a:pt x="34" y="126"/>
                </a:cubicBezTo>
                <a:cubicBezTo>
                  <a:pt x="39" y="184"/>
                  <a:pt x="39" y="184"/>
                  <a:pt x="39" y="184"/>
                </a:cubicBezTo>
                <a:cubicBezTo>
                  <a:pt x="39" y="186"/>
                  <a:pt x="38" y="188"/>
                  <a:pt x="35" y="188"/>
                </a:cubicBezTo>
                <a:close/>
                <a:moveTo>
                  <a:pt x="56" y="188"/>
                </a:moveTo>
                <a:cubicBezTo>
                  <a:pt x="56" y="188"/>
                  <a:pt x="56" y="188"/>
                  <a:pt x="56" y="188"/>
                </a:cubicBezTo>
                <a:cubicBezTo>
                  <a:pt x="54" y="188"/>
                  <a:pt x="52" y="187"/>
                  <a:pt x="52" y="185"/>
                </a:cubicBezTo>
                <a:cubicBezTo>
                  <a:pt x="49" y="127"/>
                  <a:pt x="49" y="127"/>
                  <a:pt x="49" y="127"/>
                </a:cubicBezTo>
                <a:cubicBezTo>
                  <a:pt x="49" y="125"/>
                  <a:pt x="51" y="123"/>
                  <a:pt x="53" y="123"/>
                </a:cubicBezTo>
                <a:cubicBezTo>
                  <a:pt x="55" y="123"/>
                  <a:pt x="57" y="124"/>
                  <a:pt x="57" y="127"/>
                </a:cubicBezTo>
                <a:cubicBezTo>
                  <a:pt x="60" y="184"/>
                  <a:pt x="60" y="184"/>
                  <a:pt x="60" y="184"/>
                </a:cubicBezTo>
                <a:cubicBezTo>
                  <a:pt x="60" y="186"/>
                  <a:pt x="58" y="188"/>
                  <a:pt x="56" y="188"/>
                </a:cubicBezTo>
                <a:close/>
                <a:moveTo>
                  <a:pt x="81" y="184"/>
                </a:moveTo>
                <a:cubicBezTo>
                  <a:pt x="81" y="187"/>
                  <a:pt x="79" y="188"/>
                  <a:pt x="77" y="188"/>
                </a:cubicBezTo>
                <a:cubicBezTo>
                  <a:pt x="74" y="188"/>
                  <a:pt x="73" y="187"/>
                  <a:pt x="73" y="184"/>
                </a:cubicBezTo>
                <a:cubicBezTo>
                  <a:pt x="73" y="127"/>
                  <a:pt x="73" y="127"/>
                  <a:pt x="73" y="127"/>
                </a:cubicBezTo>
                <a:cubicBezTo>
                  <a:pt x="73" y="125"/>
                  <a:pt x="74" y="123"/>
                  <a:pt x="77" y="123"/>
                </a:cubicBezTo>
                <a:cubicBezTo>
                  <a:pt x="79" y="123"/>
                  <a:pt x="81" y="125"/>
                  <a:pt x="81" y="127"/>
                </a:cubicBezTo>
                <a:lnTo>
                  <a:pt x="81" y="184"/>
                </a:lnTo>
                <a:close/>
                <a:moveTo>
                  <a:pt x="101" y="185"/>
                </a:moveTo>
                <a:cubicBezTo>
                  <a:pt x="101" y="187"/>
                  <a:pt x="99" y="188"/>
                  <a:pt x="97" y="188"/>
                </a:cubicBezTo>
                <a:cubicBezTo>
                  <a:pt x="97" y="188"/>
                  <a:pt x="97" y="188"/>
                  <a:pt x="97" y="188"/>
                </a:cubicBezTo>
                <a:cubicBezTo>
                  <a:pt x="95" y="188"/>
                  <a:pt x="93" y="186"/>
                  <a:pt x="93" y="184"/>
                </a:cubicBezTo>
                <a:cubicBezTo>
                  <a:pt x="96" y="127"/>
                  <a:pt x="96" y="127"/>
                  <a:pt x="96" y="127"/>
                </a:cubicBezTo>
                <a:cubicBezTo>
                  <a:pt x="96" y="124"/>
                  <a:pt x="98" y="123"/>
                  <a:pt x="100" y="123"/>
                </a:cubicBezTo>
                <a:cubicBezTo>
                  <a:pt x="102" y="123"/>
                  <a:pt x="104" y="125"/>
                  <a:pt x="104" y="127"/>
                </a:cubicBezTo>
                <a:lnTo>
                  <a:pt x="101" y="185"/>
                </a:lnTo>
                <a:close/>
                <a:moveTo>
                  <a:pt x="122" y="185"/>
                </a:moveTo>
                <a:cubicBezTo>
                  <a:pt x="122" y="187"/>
                  <a:pt x="120" y="188"/>
                  <a:pt x="118" y="188"/>
                </a:cubicBezTo>
                <a:cubicBezTo>
                  <a:pt x="118" y="188"/>
                  <a:pt x="118" y="188"/>
                  <a:pt x="118" y="188"/>
                </a:cubicBezTo>
                <a:cubicBezTo>
                  <a:pt x="116" y="188"/>
                  <a:pt x="114" y="186"/>
                  <a:pt x="114" y="184"/>
                </a:cubicBezTo>
                <a:cubicBezTo>
                  <a:pt x="119" y="126"/>
                  <a:pt x="119" y="126"/>
                  <a:pt x="119" y="126"/>
                </a:cubicBezTo>
                <a:cubicBezTo>
                  <a:pt x="119" y="124"/>
                  <a:pt x="121" y="123"/>
                  <a:pt x="124" y="123"/>
                </a:cubicBezTo>
                <a:cubicBezTo>
                  <a:pt x="126" y="123"/>
                  <a:pt x="127" y="125"/>
                  <a:pt x="127" y="127"/>
                </a:cubicBezTo>
                <a:lnTo>
                  <a:pt x="122" y="185"/>
                </a:lnTo>
                <a:close/>
                <a:moveTo>
                  <a:pt x="153" y="89"/>
                </a:moveTo>
                <a:cubicBezTo>
                  <a:pt x="153" y="95"/>
                  <a:pt x="153" y="95"/>
                  <a:pt x="153" y="95"/>
                </a:cubicBezTo>
                <a:cubicBezTo>
                  <a:pt x="153" y="100"/>
                  <a:pt x="151" y="104"/>
                  <a:pt x="146" y="107"/>
                </a:cubicBezTo>
                <a:cubicBezTo>
                  <a:pt x="142" y="106"/>
                  <a:pt x="138" y="104"/>
                  <a:pt x="136" y="102"/>
                </a:cubicBezTo>
                <a:cubicBezTo>
                  <a:pt x="128" y="94"/>
                  <a:pt x="120" y="95"/>
                  <a:pt x="112" y="97"/>
                </a:cubicBezTo>
                <a:cubicBezTo>
                  <a:pt x="110" y="97"/>
                  <a:pt x="108" y="98"/>
                  <a:pt x="106" y="98"/>
                </a:cubicBezTo>
                <a:cubicBezTo>
                  <a:pt x="99" y="99"/>
                  <a:pt x="97" y="98"/>
                  <a:pt x="92" y="95"/>
                </a:cubicBezTo>
                <a:cubicBezTo>
                  <a:pt x="90" y="94"/>
                  <a:pt x="88" y="93"/>
                  <a:pt x="85" y="92"/>
                </a:cubicBezTo>
                <a:cubicBezTo>
                  <a:pt x="77" y="89"/>
                  <a:pt x="72" y="92"/>
                  <a:pt x="68" y="94"/>
                </a:cubicBezTo>
                <a:cubicBezTo>
                  <a:pt x="65" y="96"/>
                  <a:pt x="63" y="98"/>
                  <a:pt x="60" y="98"/>
                </a:cubicBezTo>
                <a:cubicBezTo>
                  <a:pt x="54" y="99"/>
                  <a:pt x="49" y="99"/>
                  <a:pt x="44" y="98"/>
                </a:cubicBezTo>
                <a:cubicBezTo>
                  <a:pt x="40" y="98"/>
                  <a:pt x="35" y="98"/>
                  <a:pt x="30" y="98"/>
                </a:cubicBezTo>
                <a:cubicBezTo>
                  <a:pt x="21" y="99"/>
                  <a:pt x="12" y="103"/>
                  <a:pt x="7" y="107"/>
                </a:cubicBezTo>
                <a:cubicBezTo>
                  <a:pt x="3" y="104"/>
                  <a:pt x="0" y="100"/>
                  <a:pt x="0" y="95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81"/>
                  <a:pt x="7" y="73"/>
                  <a:pt x="15" y="71"/>
                </a:cubicBezTo>
                <a:cubicBezTo>
                  <a:pt x="15" y="71"/>
                  <a:pt x="45" y="64"/>
                  <a:pt x="77" y="64"/>
                </a:cubicBezTo>
                <a:cubicBezTo>
                  <a:pt x="109" y="64"/>
                  <a:pt x="139" y="71"/>
                  <a:pt x="139" y="71"/>
                </a:cubicBezTo>
                <a:cubicBezTo>
                  <a:pt x="147" y="73"/>
                  <a:pt x="153" y="81"/>
                  <a:pt x="153" y="89"/>
                </a:cubicBezTo>
                <a:close/>
                <a:moveTo>
                  <a:pt x="28" y="30"/>
                </a:moveTo>
                <a:cubicBezTo>
                  <a:pt x="28" y="22"/>
                  <a:pt x="34" y="18"/>
                  <a:pt x="38" y="15"/>
                </a:cubicBezTo>
                <a:cubicBezTo>
                  <a:pt x="42" y="13"/>
                  <a:pt x="44" y="11"/>
                  <a:pt x="44" y="8"/>
                </a:cubicBezTo>
                <a:cubicBezTo>
                  <a:pt x="44" y="5"/>
                  <a:pt x="46" y="4"/>
                  <a:pt x="48" y="4"/>
                </a:cubicBezTo>
                <a:cubicBezTo>
                  <a:pt x="50" y="4"/>
                  <a:pt x="52" y="5"/>
                  <a:pt x="52" y="8"/>
                </a:cubicBezTo>
                <a:cubicBezTo>
                  <a:pt x="52" y="15"/>
                  <a:pt x="47" y="19"/>
                  <a:pt x="42" y="22"/>
                </a:cubicBezTo>
                <a:cubicBezTo>
                  <a:pt x="38" y="25"/>
                  <a:pt x="36" y="26"/>
                  <a:pt x="36" y="30"/>
                </a:cubicBezTo>
                <a:cubicBezTo>
                  <a:pt x="36" y="33"/>
                  <a:pt x="38" y="35"/>
                  <a:pt x="42" y="38"/>
                </a:cubicBezTo>
                <a:cubicBezTo>
                  <a:pt x="47" y="41"/>
                  <a:pt x="52" y="44"/>
                  <a:pt x="52" y="52"/>
                </a:cubicBezTo>
                <a:cubicBezTo>
                  <a:pt x="52" y="54"/>
                  <a:pt x="50" y="56"/>
                  <a:pt x="48" y="56"/>
                </a:cubicBezTo>
                <a:cubicBezTo>
                  <a:pt x="46" y="56"/>
                  <a:pt x="44" y="54"/>
                  <a:pt x="44" y="52"/>
                </a:cubicBezTo>
                <a:cubicBezTo>
                  <a:pt x="44" y="49"/>
                  <a:pt x="42" y="47"/>
                  <a:pt x="38" y="44"/>
                </a:cubicBezTo>
                <a:cubicBezTo>
                  <a:pt x="34" y="41"/>
                  <a:pt x="28" y="37"/>
                  <a:pt x="28" y="30"/>
                </a:cubicBezTo>
                <a:close/>
                <a:moveTo>
                  <a:pt x="65" y="26"/>
                </a:moveTo>
                <a:cubicBezTo>
                  <a:pt x="65" y="18"/>
                  <a:pt x="70" y="14"/>
                  <a:pt x="75" y="11"/>
                </a:cubicBezTo>
                <a:cubicBezTo>
                  <a:pt x="79" y="9"/>
                  <a:pt x="81" y="7"/>
                  <a:pt x="81" y="4"/>
                </a:cubicBezTo>
                <a:cubicBezTo>
                  <a:pt x="81" y="1"/>
                  <a:pt x="83" y="0"/>
                  <a:pt x="85" y="0"/>
                </a:cubicBezTo>
                <a:cubicBezTo>
                  <a:pt x="87" y="0"/>
                  <a:pt x="89" y="1"/>
                  <a:pt x="89" y="4"/>
                </a:cubicBezTo>
                <a:cubicBezTo>
                  <a:pt x="89" y="11"/>
                  <a:pt x="83" y="15"/>
                  <a:pt x="79" y="18"/>
                </a:cubicBezTo>
                <a:cubicBezTo>
                  <a:pt x="75" y="21"/>
                  <a:pt x="73" y="22"/>
                  <a:pt x="73" y="26"/>
                </a:cubicBezTo>
                <a:cubicBezTo>
                  <a:pt x="73" y="29"/>
                  <a:pt x="75" y="31"/>
                  <a:pt x="79" y="34"/>
                </a:cubicBezTo>
                <a:cubicBezTo>
                  <a:pt x="83" y="37"/>
                  <a:pt x="89" y="40"/>
                  <a:pt x="89" y="48"/>
                </a:cubicBezTo>
                <a:cubicBezTo>
                  <a:pt x="89" y="50"/>
                  <a:pt x="87" y="52"/>
                  <a:pt x="85" y="52"/>
                </a:cubicBezTo>
                <a:cubicBezTo>
                  <a:pt x="83" y="52"/>
                  <a:pt x="81" y="50"/>
                  <a:pt x="81" y="48"/>
                </a:cubicBezTo>
                <a:cubicBezTo>
                  <a:pt x="81" y="45"/>
                  <a:pt x="79" y="43"/>
                  <a:pt x="75" y="40"/>
                </a:cubicBezTo>
                <a:cubicBezTo>
                  <a:pt x="70" y="37"/>
                  <a:pt x="65" y="33"/>
                  <a:pt x="65" y="26"/>
                </a:cubicBezTo>
                <a:close/>
                <a:moveTo>
                  <a:pt x="102" y="30"/>
                </a:moveTo>
                <a:cubicBezTo>
                  <a:pt x="102" y="22"/>
                  <a:pt x="107" y="18"/>
                  <a:pt x="111" y="15"/>
                </a:cubicBezTo>
                <a:cubicBezTo>
                  <a:pt x="115" y="13"/>
                  <a:pt x="118" y="11"/>
                  <a:pt x="118" y="8"/>
                </a:cubicBezTo>
                <a:cubicBezTo>
                  <a:pt x="118" y="5"/>
                  <a:pt x="119" y="4"/>
                  <a:pt x="122" y="4"/>
                </a:cubicBezTo>
                <a:cubicBezTo>
                  <a:pt x="124" y="4"/>
                  <a:pt x="126" y="5"/>
                  <a:pt x="126" y="8"/>
                </a:cubicBezTo>
                <a:cubicBezTo>
                  <a:pt x="126" y="15"/>
                  <a:pt x="120" y="19"/>
                  <a:pt x="116" y="22"/>
                </a:cubicBezTo>
                <a:cubicBezTo>
                  <a:pt x="112" y="25"/>
                  <a:pt x="110" y="26"/>
                  <a:pt x="110" y="30"/>
                </a:cubicBezTo>
                <a:cubicBezTo>
                  <a:pt x="110" y="33"/>
                  <a:pt x="112" y="35"/>
                  <a:pt x="116" y="38"/>
                </a:cubicBezTo>
                <a:cubicBezTo>
                  <a:pt x="120" y="41"/>
                  <a:pt x="126" y="44"/>
                  <a:pt x="126" y="52"/>
                </a:cubicBezTo>
                <a:cubicBezTo>
                  <a:pt x="126" y="54"/>
                  <a:pt x="124" y="56"/>
                  <a:pt x="122" y="56"/>
                </a:cubicBezTo>
                <a:cubicBezTo>
                  <a:pt x="119" y="56"/>
                  <a:pt x="118" y="54"/>
                  <a:pt x="118" y="52"/>
                </a:cubicBezTo>
                <a:cubicBezTo>
                  <a:pt x="118" y="49"/>
                  <a:pt x="115" y="47"/>
                  <a:pt x="111" y="44"/>
                </a:cubicBezTo>
                <a:cubicBezTo>
                  <a:pt x="107" y="41"/>
                  <a:pt x="102" y="37"/>
                  <a:pt x="102" y="3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t" anchorCtr="0" bIns="91440" compatLnSpc="1" lIns="182880" numCol="1" rIns="182880" tIns="91440" vert="horz" wrap="square"/>
          <a:lstStyle/>
          <a:p>
            <a:endParaRPr lang="en-US" sz="7200">
              <a:cs typeface="+mn-ea"/>
              <a:sym typeface="+mn-lt"/>
            </a:endParaRPr>
          </a:p>
        </p:txBody>
      </p:sp>
      <p:sp>
        <p:nvSpPr>
          <p:cNvPr id="32" name="Freeform 31"/>
          <p:cNvSpPr>
            <a:spLocks noEditPoints="1"/>
          </p:cNvSpPr>
          <p:nvPr/>
        </p:nvSpPr>
        <p:spPr bwMode="auto">
          <a:xfrm>
            <a:off x="1424164" y="4836815"/>
            <a:ext cx="393723" cy="619476"/>
          </a:xfrm>
          <a:custGeom>
            <a:gdLst>
              <a:gd fmla="*/ 77 w 124" name="T0"/>
              <a:gd fmla="*/ 26 h 195" name="T1"/>
              <a:gd fmla="*/ 62 w 124" name="T2"/>
              <a:gd fmla="*/ 26 h 195" name="T3"/>
              <a:gd fmla="*/ 70 w 124" name="T4"/>
              <a:gd fmla="*/ 23 h 195" name="T5"/>
              <a:gd fmla="*/ 70 w 124" name="T6"/>
              <a:gd fmla="*/ 30 h 195" name="T7"/>
              <a:gd fmla="*/ 70 w 124" name="T8"/>
              <a:gd fmla="*/ 23 h 195" name="T9"/>
              <a:gd fmla="*/ 86 w 124" name="T10"/>
              <a:gd fmla="*/ 117 h 195" name="T11"/>
              <a:gd fmla="*/ 109 w 124" name="T12"/>
              <a:gd fmla="*/ 3 h 195" name="T13"/>
              <a:gd fmla="*/ 107 w 124" name="T14"/>
              <a:gd fmla="*/ 0 h 195" name="T15"/>
              <a:gd fmla="*/ 105 w 124" name="T16"/>
              <a:gd fmla="*/ 0 h 195" name="T17"/>
              <a:gd fmla="*/ 20 w 124" name="T18"/>
              <a:gd fmla="*/ 0 h 195" name="T19"/>
              <a:gd fmla="*/ 3 w 124" name="T20"/>
              <a:gd fmla="*/ 84 h 195" name="T21"/>
              <a:gd fmla="*/ 46 w 124" name="T22"/>
              <a:gd fmla="*/ 119 h 195" name="T23"/>
              <a:gd fmla="*/ 56 w 124" name="T24"/>
              <a:gd fmla="*/ 187 h 195" name="T25"/>
              <a:gd fmla="*/ 17 w 124" name="T26"/>
              <a:gd fmla="*/ 191 h 195" name="T27"/>
              <a:gd fmla="*/ 103 w 124" name="T28"/>
              <a:gd fmla="*/ 195 h 195" name="T29"/>
              <a:gd fmla="*/ 103 w 124" name="T30"/>
              <a:gd fmla="*/ 187 h 195" name="T31"/>
              <a:gd fmla="*/ 68 w 124" name="T32"/>
              <a:gd fmla="*/ 140 h 195" name="T33"/>
              <a:gd fmla="*/ 62 w 124" name="T34"/>
              <a:gd fmla="*/ 111 h 195" name="T35"/>
              <a:gd fmla="*/ 11 w 124" name="T36"/>
              <a:gd fmla="*/ 85 h 195" name="T37"/>
              <a:gd fmla="*/ 23 w 124" name="T38"/>
              <a:gd fmla="*/ 4 h 195" name="T39"/>
              <a:gd fmla="*/ 102 w 124" name="T40"/>
              <a:gd fmla="*/ 5 h 195" name="T41"/>
              <a:gd fmla="*/ 84 w 124" name="T42"/>
              <a:gd fmla="*/ 109 h 195" name="T43"/>
              <a:gd fmla="*/ 107 w 124" name="T44"/>
              <a:gd fmla="*/ 86 h 195" name="T45"/>
              <a:gd fmla="*/ 87 w 124" name="T46"/>
              <a:gd fmla="*/ 47 h 195" name="T47"/>
              <a:gd fmla="*/ 68 w 124" name="T48"/>
              <a:gd fmla="*/ 45 h 195" name="T49"/>
              <a:gd fmla="*/ 44 w 124" name="T50"/>
              <a:gd fmla="*/ 29 h 195" name="T51"/>
              <a:gd fmla="*/ 23 w 124" name="T52"/>
              <a:gd fmla="*/ 43 h 195" name="T53"/>
              <a:gd fmla="*/ 41 w 124" name="T54"/>
              <a:gd fmla="*/ 104 h 195" name="T55"/>
              <a:gd fmla="*/ 83 w 124" name="T56"/>
              <a:gd fmla="*/ 104 h 195" name="T57"/>
              <a:gd fmla="*/ 37 w 124" name="T58"/>
              <a:gd fmla="*/ 74 h 195" name="T59"/>
              <a:gd fmla="*/ 37 w 124" name="T60"/>
              <a:gd fmla="*/ 67 h 195" name="T61"/>
              <a:gd fmla="*/ 37 w 124" name="T62"/>
              <a:gd fmla="*/ 74 h 195" name="T63"/>
              <a:gd fmla="*/ 37 w 124" name="T64"/>
              <a:gd fmla="*/ 39 h 195" name="T65"/>
              <a:gd fmla="*/ 37 w 124" name="T66"/>
              <a:gd fmla="*/ 38 h 195" name="T67"/>
              <a:gd fmla="*/ 52 w 124" name="T68"/>
              <a:gd fmla="*/ 39 h 195" name="T69"/>
              <a:gd fmla="*/ 44 w 124" name="T70"/>
              <a:gd fmla="*/ 49 h 195" name="T71"/>
              <a:gd fmla="*/ 55 w 124" name="T72"/>
              <a:gd fmla="*/ 70 h 195" name="T73"/>
              <a:gd fmla="*/ 55 w 124" name="T74"/>
              <a:gd fmla="*/ 55 h 195" name="T75"/>
              <a:gd fmla="*/ 55 w 124" name="T76"/>
              <a:gd fmla="*/ 70 h 195" name="T77"/>
              <a:gd fmla="*/ 72 w 124" name="T78"/>
              <a:gd fmla="*/ 78 h 195" name="T79"/>
              <a:gd fmla="*/ 80 w 124" name="T80"/>
              <a:gd fmla="*/ 78 h 195" name="T81"/>
              <a:gd fmla="*/ 77 w 124" name="T82"/>
              <a:gd fmla="*/ 55 h 195" name="T83"/>
              <a:gd fmla="*/ 71 w 124" name="T84"/>
              <a:gd fmla="*/ 47 h 195" name="T85"/>
              <a:gd fmla="*/ 72 w 124" name="T86"/>
              <a:gd fmla="*/ 46 h 195" name="T87"/>
              <a:gd fmla="*/ 83 w 124" name="T88"/>
              <a:gd fmla="*/ 47 h 195" name="T89"/>
              <a:gd fmla="*/ 77 w 124" name="T90"/>
              <a:gd fmla="*/ 55 h 195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195" w="124">
                <a:moveTo>
                  <a:pt x="70" y="34"/>
                </a:moveTo>
                <a:cubicBezTo>
                  <a:pt x="74" y="34"/>
                  <a:pt x="77" y="30"/>
                  <a:pt x="77" y="26"/>
                </a:cubicBezTo>
                <a:cubicBezTo>
                  <a:pt x="77" y="22"/>
                  <a:pt x="74" y="19"/>
                  <a:pt x="70" y="19"/>
                </a:cubicBezTo>
                <a:cubicBezTo>
                  <a:pt x="65" y="19"/>
                  <a:pt x="62" y="22"/>
                  <a:pt x="62" y="26"/>
                </a:cubicBezTo>
                <a:cubicBezTo>
                  <a:pt x="62" y="30"/>
                  <a:pt x="65" y="34"/>
                  <a:pt x="70" y="34"/>
                </a:cubicBezTo>
                <a:close/>
                <a:moveTo>
                  <a:pt x="70" y="23"/>
                </a:moveTo>
                <a:cubicBezTo>
                  <a:pt x="72" y="23"/>
                  <a:pt x="73" y="24"/>
                  <a:pt x="73" y="26"/>
                </a:cubicBezTo>
                <a:cubicBezTo>
                  <a:pt x="73" y="28"/>
                  <a:pt x="72" y="30"/>
                  <a:pt x="70" y="30"/>
                </a:cubicBezTo>
                <a:cubicBezTo>
                  <a:pt x="68" y="30"/>
                  <a:pt x="66" y="28"/>
                  <a:pt x="66" y="26"/>
                </a:cubicBezTo>
                <a:cubicBezTo>
                  <a:pt x="66" y="24"/>
                  <a:pt x="68" y="23"/>
                  <a:pt x="70" y="23"/>
                </a:cubicBezTo>
                <a:close/>
                <a:moveTo>
                  <a:pt x="78" y="119"/>
                </a:moveTo>
                <a:cubicBezTo>
                  <a:pt x="80" y="119"/>
                  <a:pt x="83" y="118"/>
                  <a:pt x="86" y="117"/>
                </a:cubicBezTo>
                <a:cubicBezTo>
                  <a:pt x="100" y="114"/>
                  <a:pt x="124" y="109"/>
                  <a:pt x="121" y="84"/>
                </a:cubicBezTo>
                <a:cubicBezTo>
                  <a:pt x="118" y="57"/>
                  <a:pt x="110" y="4"/>
                  <a:pt x="109" y="3"/>
                </a:cubicBezTo>
                <a:cubicBezTo>
                  <a:pt x="109" y="2"/>
                  <a:pt x="108" y="1"/>
                  <a:pt x="107" y="0"/>
                </a:cubicBezTo>
                <a:cubicBezTo>
                  <a:pt x="107" y="0"/>
                  <a:pt x="107" y="0"/>
                  <a:pt x="107" y="0"/>
                </a:cubicBezTo>
                <a:cubicBezTo>
                  <a:pt x="106" y="0"/>
                  <a:pt x="106" y="0"/>
                  <a:pt x="105" y="0"/>
                </a:cubicBezTo>
                <a:cubicBezTo>
                  <a:pt x="105" y="0"/>
                  <a:pt x="105" y="0"/>
                  <a:pt x="105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7" y="0"/>
                  <a:pt x="15" y="1"/>
                  <a:pt x="15" y="3"/>
                </a:cubicBezTo>
                <a:cubicBezTo>
                  <a:pt x="15" y="4"/>
                  <a:pt x="7" y="57"/>
                  <a:pt x="3" y="84"/>
                </a:cubicBezTo>
                <a:cubicBezTo>
                  <a:pt x="0" y="109"/>
                  <a:pt x="25" y="114"/>
                  <a:pt x="38" y="117"/>
                </a:cubicBezTo>
                <a:cubicBezTo>
                  <a:pt x="42" y="118"/>
                  <a:pt x="45" y="119"/>
                  <a:pt x="46" y="119"/>
                </a:cubicBezTo>
                <a:cubicBezTo>
                  <a:pt x="53" y="122"/>
                  <a:pt x="56" y="125"/>
                  <a:pt x="56" y="140"/>
                </a:cubicBezTo>
                <a:cubicBezTo>
                  <a:pt x="56" y="187"/>
                  <a:pt x="56" y="187"/>
                  <a:pt x="56" y="187"/>
                </a:cubicBezTo>
                <a:cubicBezTo>
                  <a:pt x="21" y="187"/>
                  <a:pt x="21" y="187"/>
                  <a:pt x="21" y="187"/>
                </a:cubicBezTo>
                <a:cubicBezTo>
                  <a:pt x="19" y="187"/>
                  <a:pt x="17" y="188"/>
                  <a:pt x="17" y="191"/>
                </a:cubicBezTo>
                <a:cubicBezTo>
                  <a:pt x="17" y="193"/>
                  <a:pt x="19" y="195"/>
                  <a:pt x="21" y="195"/>
                </a:cubicBezTo>
                <a:cubicBezTo>
                  <a:pt x="103" y="195"/>
                  <a:pt x="103" y="195"/>
                  <a:pt x="103" y="195"/>
                </a:cubicBezTo>
                <a:cubicBezTo>
                  <a:pt x="106" y="195"/>
                  <a:pt x="107" y="193"/>
                  <a:pt x="107" y="191"/>
                </a:cubicBezTo>
                <a:cubicBezTo>
                  <a:pt x="107" y="188"/>
                  <a:pt x="106" y="187"/>
                  <a:pt x="103" y="187"/>
                </a:cubicBezTo>
                <a:cubicBezTo>
                  <a:pt x="68" y="187"/>
                  <a:pt x="68" y="187"/>
                  <a:pt x="68" y="187"/>
                </a:cubicBezTo>
                <a:cubicBezTo>
                  <a:pt x="68" y="140"/>
                  <a:pt x="68" y="140"/>
                  <a:pt x="68" y="140"/>
                </a:cubicBezTo>
                <a:cubicBezTo>
                  <a:pt x="68" y="125"/>
                  <a:pt x="72" y="122"/>
                  <a:pt x="78" y="119"/>
                </a:cubicBezTo>
                <a:close/>
                <a:moveTo>
                  <a:pt x="62" y="111"/>
                </a:moveTo>
                <a:cubicBezTo>
                  <a:pt x="52" y="111"/>
                  <a:pt x="42" y="110"/>
                  <a:pt x="40" y="109"/>
                </a:cubicBezTo>
                <a:cubicBezTo>
                  <a:pt x="24" y="106"/>
                  <a:pt x="9" y="101"/>
                  <a:pt x="11" y="85"/>
                </a:cubicBezTo>
                <a:cubicBezTo>
                  <a:pt x="15" y="58"/>
                  <a:pt x="23" y="5"/>
                  <a:pt x="23" y="5"/>
                </a:cubicBezTo>
                <a:cubicBezTo>
                  <a:pt x="23" y="5"/>
                  <a:pt x="23" y="4"/>
                  <a:pt x="23" y="4"/>
                </a:cubicBezTo>
                <a:cubicBezTo>
                  <a:pt x="102" y="4"/>
                  <a:pt x="102" y="4"/>
                  <a:pt x="102" y="4"/>
                </a:cubicBezTo>
                <a:cubicBezTo>
                  <a:pt x="102" y="4"/>
                  <a:pt x="102" y="5"/>
                  <a:pt x="102" y="5"/>
                </a:cubicBezTo>
                <a:cubicBezTo>
                  <a:pt x="102" y="5"/>
                  <a:pt x="110" y="58"/>
                  <a:pt x="113" y="85"/>
                </a:cubicBezTo>
                <a:cubicBezTo>
                  <a:pt x="115" y="101"/>
                  <a:pt x="101" y="106"/>
                  <a:pt x="84" y="109"/>
                </a:cubicBezTo>
                <a:cubicBezTo>
                  <a:pt x="82" y="110"/>
                  <a:pt x="72" y="111"/>
                  <a:pt x="62" y="111"/>
                </a:cubicBezTo>
                <a:close/>
                <a:moveTo>
                  <a:pt x="107" y="86"/>
                </a:moveTo>
                <a:cubicBezTo>
                  <a:pt x="106" y="74"/>
                  <a:pt x="103" y="58"/>
                  <a:pt x="101" y="43"/>
                </a:cubicBezTo>
                <a:cubicBezTo>
                  <a:pt x="101" y="43"/>
                  <a:pt x="97" y="46"/>
                  <a:pt x="87" y="47"/>
                </a:cubicBezTo>
                <a:cubicBezTo>
                  <a:pt x="86" y="42"/>
                  <a:pt x="82" y="39"/>
                  <a:pt x="77" y="39"/>
                </a:cubicBezTo>
                <a:cubicBezTo>
                  <a:pt x="73" y="39"/>
                  <a:pt x="70" y="41"/>
                  <a:pt x="68" y="45"/>
                </a:cubicBezTo>
                <a:cubicBezTo>
                  <a:pt x="64" y="43"/>
                  <a:pt x="60" y="42"/>
                  <a:pt x="56" y="41"/>
                </a:cubicBezTo>
                <a:cubicBezTo>
                  <a:pt x="56" y="34"/>
                  <a:pt x="51" y="29"/>
                  <a:pt x="44" y="29"/>
                </a:cubicBezTo>
                <a:cubicBezTo>
                  <a:pt x="39" y="29"/>
                  <a:pt x="34" y="33"/>
                  <a:pt x="33" y="39"/>
                </a:cubicBezTo>
                <a:cubicBezTo>
                  <a:pt x="27" y="40"/>
                  <a:pt x="23" y="43"/>
                  <a:pt x="23" y="43"/>
                </a:cubicBezTo>
                <a:cubicBezTo>
                  <a:pt x="21" y="58"/>
                  <a:pt x="19" y="74"/>
                  <a:pt x="17" y="86"/>
                </a:cubicBezTo>
                <a:cubicBezTo>
                  <a:pt x="16" y="95"/>
                  <a:pt x="22" y="99"/>
                  <a:pt x="41" y="104"/>
                </a:cubicBezTo>
                <a:cubicBezTo>
                  <a:pt x="43" y="104"/>
                  <a:pt x="52" y="105"/>
                  <a:pt x="62" y="105"/>
                </a:cubicBezTo>
                <a:cubicBezTo>
                  <a:pt x="72" y="105"/>
                  <a:pt x="82" y="104"/>
                  <a:pt x="83" y="104"/>
                </a:cubicBezTo>
                <a:cubicBezTo>
                  <a:pt x="103" y="99"/>
                  <a:pt x="109" y="95"/>
                  <a:pt x="107" y="86"/>
                </a:cubicBezTo>
                <a:close/>
                <a:moveTo>
                  <a:pt x="37" y="74"/>
                </a:moveTo>
                <a:cubicBezTo>
                  <a:pt x="35" y="74"/>
                  <a:pt x="33" y="72"/>
                  <a:pt x="33" y="71"/>
                </a:cubicBezTo>
                <a:cubicBezTo>
                  <a:pt x="33" y="69"/>
                  <a:pt x="35" y="67"/>
                  <a:pt x="37" y="67"/>
                </a:cubicBezTo>
                <a:cubicBezTo>
                  <a:pt x="39" y="67"/>
                  <a:pt x="40" y="69"/>
                  <a:pt x="40" y="71"/>
                </a:cubicBezTo>
                <a:cubicBezTo>
                  <a:pt x="40" y="72"/>
                  <a:pt x="39" y="74"/>
                  <a:pt x="37" y="74"/>
                </a:cubicBezTo>
                <a:close/>
                <a:moveTo>
                  <a:pt x="37" y="41"/>
                </a:moveTo>
                <a:cubicBezTo>
                  <a:pt x="37" y="40"/>
                  <a:pt x="37" y="40"/>
                  <a:pt x="37" y="39"/>
                </a:cubicBezTo>
                <a:cubicBezTo>
                  <a:pt x="37" y="39"/>
                  <a:pt x="37" y="39"/>
                  <a:pt x="37" y="39"/>
                </a:cubicBezTo>
                <a:cubicBezTo>
                  <a:pt x="37" y="39"/>
                  <a:pt x="37" y="38"/>
                  <a:pt x="37" y="38"/>
                </a:cubicBezTo>
                <a:cubicBezTo>
                  <a:pt x="39" y="35"/>
                  <a:pt x="41" y="33"/>
                  <a:pt x="44" y="33"/>
                </a:cubicBezTo>
                <a:cubicBezTo>
                  <a:pt x="48" y="33"/>
                  <a:pt x="51" y="36"/>
                  <a:pt x="52" y="39"/>
                </a:cubicBezTo>
                <a:cubicBezTo>
                  <a:pt x="52" y="40"/>
                  <a:pt x="52" y="40"/>
                  <a:pt x="52" y="41"/>
                </a:cubicBezTo>
                <a:cubicBezTo>
                  <a:pt x="52" y="45"/>
                  <a:pt x="49" y="49"/>
                  <a:pt x="44" y="49"/>
                </a:cubicBezTo>
                <a:cubicBezTo>
                  <a:pt x="40" y="49"/>
                  <a:pt x="37" y="45"/>
                  <a:pt x="37" y="41"/>
                </a:cubicBezTo>
                <a:close/>
                <a:moveTo>
                  <a:pt x="55" y="70"/>
                </a:moveTo>
                <a:cubicBezTo>
                  <a:pt x="51" y="70"/>
                  <a:pt x="48" y="67"/>
                  <a:pt x="48" y="63"/>
                </a:cubicBezTo>
                <a:cubicBezTo>
                  <a:pt x="48" y="58"/>
                  <a:pt x="51" y="55"/>
                  <a:pt x="55" y="55"/>
                </a:cubicBezTo>
                <a:cubicBezTo>
                  <a:pt x="60" y="55"/>
                  <a:pt x="63" y="58"/>
                  <a:pt x="63" y="63"/>
                </a:cubicBezTo>
                <a:cubicBezTo>
                  <a:pt x="63" y="67"/>
                  <a:pt x="60" y="70"/>
                  <a:pt x="55" y="70"/>
                </a:cubicBezTo>
                <a:close/>
                <a:moveTo>
                  <a:pt x="76" y="82"/>
                </a:moveTo>
                <a:cubicBezTo>
                  <a:pt x="74" y="82"/>
                  <a:pt x="72" y="80"/>
                  <a:pt x="72" y="78"/>
                </a:cubicBezTo>
                <a:cubicBezTo>
                  <a:pt x="72" y="76"/>
                  <a:pt x="74" y="74"/>
                  <a:pt x="76" y="74"/>
                </a:cubicBezTo>
                <a:cubicBezTo>
                  <a:pt x="78" y="74"/>
                  <a:pt x="80" y="76"/>
                  <a:pt x="80" y="78"/>
                </a:cubicBezTo>
                <a:cubicBezTo>
                  <a:pt x="80" y="80"/>
                  <a:pt x="78" y="82"/>
                  <a:pt x="76" y="82"/>
                </a:cubicBezTo>
                <a:close/>
                <a:moveTo>
                  <a:pt x="77" y="55"/>
                </a:moveTo>
                <a:cubicBezTo>
                  <a:pt x="74" y="55"/>
                  <a:pt x="71" y="52"/>
                  <a:pt x="71" y="49"/>
                </a:cubicBezTo>
                <a:cubicBezTo>
                  <a:pt x="71" y="48"/>
                  <a:pt x="71" y="48"/>
                  <a:pt x="71" y="47"/>
                </a:cubicBezTo>
                <a:cubicBezTo>
                  <a:pt x="71" y="47"/>
                  <a:pt x="71" y="47"/>
                  <a:pt x="72" y="47"/>
                </a:cubicBezTo>
                <a:cubicBezTo>
                  <a:pt x="72" y="47"/>
                  <a:pt x="72" y="46"/>
                  <a:pt x="72" y="46"/>
                </a:cubicBezTo>
                <a:cubicBezTo>
                  <a:pt x="73" y="44"/>
                  <a:pt x="75" y="43"/>
                  <a:pt x="77" y="43"/>
                </a:cubicBezTo>
                <a:cubicBezTo>
                  <a:pt x="80" y="43"/>
                  <a:pt x="82" y="45"/>
                  <a:pt x="83" y="47"/>
                </a:cubicBezTo>
                <a:cubicBezTo>
                  <a:pt x="83" y="48"/>
                  <a:pt x="83" y="48"/>
                  <a:pt x="83" y="49"/>
                </a:cubicBezTo>
                <a:cubicBezTo>
                  <a:pt x="83" y="52"/>
                  <a:pt x="80" y="55"/>
                  <a:pt x="77" y="5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t" anchorCtr="0" bIns="91440" compatLnSpc="1" lIns="182880" numCol="1" rIns="182880" tIns="91440" vert="horz" wrap="square"/>
          <a:lstStyle/>
          <a:p>
            <a:endParaRPr lang="en-US" sz="7200">
              <a:cs typeface="+mn-ea"/>
              <a:sym typeface="+mn-lt"/>
            </a:endParaRPr>
          </a:p>
        </p:txBody>
      </p:sp>
      <p:sp>
        <p:nvSpPr>
          <p:cNvPr id="33" name="Freeform 32"/>
          <p:cNvSpPr>
            <a:spLocks noEditPoints="1"/>
          </p:cNvSpPr>
          <p:nvPr/>
        </p:nvSpPr>
        <p:spPr bwMode="auto">
          <a:xfrm>
            <a:off x="1474964" y="3178207"/>
            <a:ext cx="528099" cy="595287"/>
          </a:xfrm>
          <a:custGeom>
            <a:gdLst>
              <a:gd fmla="*/ 129 w 166" name="T0"/>
              <a:gd fmla="*/ 48 h 187" name="T1"/>
              <a:gd fmla="*/ 108 w 166" name="T2"/>
              <a:gd fmla="*/ 28 h 187" name="T3"/>
              <a:gd fmla="*/ 123 w 166" name="T4"/>
              <a:gd fmla="*/ 7 h 187" name="T5"/>
              <a:gd fmla="*/ 108 w 166" name="T6"/>
              <a:gd fmla="*/ 10 h 187" name="T7"/>
              <a:gd fmla="*/ 95 w 166" name="T8"/>
              <a:gd fmla="*/ 28 h 187" name="T9"/>
              <a:gd fmla="*/ 106 w 166" name="T10"/>
              <a:gd fmla="*/ 71 h 187" name="T11"/>
              <a:gd fmla="*/ 91 w 166" name="T12"/>
              <a:gd fmla="*/ 44 h 187" name="T13"/>
              <a:gd fmla="*/ 93 w 166" name="T14"/>
              <a:gd fmla="*/ 48 h 187" name="T15"/>
              <a:gd fmla="*/ 101 w 166" name="T16"/>
              <a:gd fmla="*/ 63 h 187" name="T17"/>
              <a:gd fmla="*/ 98 w 166" name="T18"/>
              <a:gd fmla="*/ 64 h 187" name="T19"/>
              <a:gd fmla="*/ 88 w 166" name="T20"/>
              <a:gd fmla="*/ 47 h 187" name="T21"/>
              <a:gd fmla="*/ 106 w 166" name="T22"/>
              <a:gd fmla="*/ 75 h 187" name="T23"/>
              <a:gd fmla="*/ 79 w 166" name="T24"/>
              <a:gd fmla="*/ 44 h 187" name="T25"/>
              <a:gd fmla="*/ 0 w 166" name="T26"/>
              <a:gd fmla="*/ 140 h 187" name="T27"/>
              <a:gd fmla="*/ 0 w 166" name="T28"/>
              <a:gd fmla="*/ 187 h 187" name="T29"/>
              <a:gd fmla="*/ 166 w 166" name="T30"/>
              <a:gd fmla="*/ 142 h 187" name="T31"/>
              <a:gd fmla="*/ 166 w 166" name="T32"/>
              <a:gd fmla="*/ 82 h 187" name="T33"/>
              <a:gd fmla="*/ 158 w 166" name="T34"/>
              <a:gd fmla="*/ 163 h 187" name="T35"/>
              <a:gd fmla="*/ 8 w 166" name="T36"/>
              <a:gd fmla="*/ 158 h 187" name="T37"/>
              <a:gd fmla="*/ 158 w 166" name="T38"/>
              <a:gd fmla="*/ 163 h 187" name="T39"/>
              <a:gd fmla="*/ 8 w 166" name="T40"/>
              <a:gd fmla="*/ 151 h 187" name="T41"/>
              <a:gd fmla="*/ 24 w 166" name="T42"/>
              <a:gd fmla="*/ 134 h 187" name="T43"/>
              <a:gd fmla="*/ 55 w 166" name="T44"/>
              <a:gd fmla="*/ 145 h 187" name="T45"/>
              <a:gd fmla="*/ 83 w 166" name="T46"/>
              <a:gd fmla="*/ 127 h 187" name="T47"/>
              <a:gd fmla="*/ 114 w 166" name="T48"/>
              <a:gd fmla="*/ 139 h 187" name="T49"/>
              <a:gd fmla="*/ 142 w 166" name="T50"/>
              <a:gd fmla="*/ 121 h 187" name="T51"/>
              <a:gd fmla="*/ 158 w 166" name="T52"/>
              <a:gd fmla="*/ 135 h 187" name="T53"/>
              <a:gd fmla="*/ 141 w 166" name="T54"/>
              <a:gd fmla="*/ 113 h 187" name="T55"/>
              <a:gd fmla="*/ 82 w 166" name="T56"/>
              <a:gd fmla="*/ 119 h 187" name="T57"/>
              <a:gd fmla="*/ 23 w 166" name="T58"/>
              <a:gd fmla="*/ 125 h 187" name="T59"/>
              <a:gd fmla="*/ 8 w 166" name="T60"/>
              <a:gd fmla="*/ 106 h 187" name="T61"/>
              <a:gd fmla="*/ 158 w 166" name="T62"/>
              <a:gd fmla="*/ 119 h 187" name="T6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b="b" l="0" r="r" t="0"/>
            <a:pathLst>
              <a:path h="187" w="166">
                <a:moveTo>
                  <a:pt x="106" y="71"/>
                </a:moveTo>
                <a:cubicBezTo>
                  <a:pt x="118" y="71"/>
                  <a:pt x="129" y="61"/>
                  <a:pt x="129" y="48"/>
                </a:cubicBezTo>
                <a:cubicBezTo>
                  <a:pt x="129" y="40"/>
                  <a:pt x="125" y="33"/>
                  <a:pt x="118" y="29"/>
                </a:cubicBezTo>
                <a:cubicBezTo>
                  <a:pt x="115" y="27"/>
                  <a:pt x="110" y="28"/>
                  <a:pt x="108" y="28"/>
                </a:cubicBezTo>
                <a:cubicBezTo>
                  <a:pt x="108" y="25"/>
                  <a:pt x="108" y="18"/>
                  <a:pt x="112" y="13"/>
                </a:cubicBezTo>
                <a:cubicBezTo>
                  <a:pt x="117" y="7"/>
                  <a:pt x="123" y="7"/>
                  <a:pt x="123" y="7"/>
                </a:cubicBezTo>
                <a:cubicBezTo>
                  <a:pt x="123" y="1"/>
                  <a:pt x="123" y="1"/>
                  <a:pt x="123" y="1"/>
                </a:cubicBezTo>
                <a:cubicBezTo>
                  <a:pt x="123" y="1"/>
                  <a:pt x="115" y="0"/>
                  <a:pt x="108" y="10"/>
                </a:cubicBezTo>
                <a:cubicBezTo>
                  <a:pt x="104" y="16"/>
                  <a:pt x="104" y="23"/>
                  <a:pt x="104" y="28"/>
                </a:cubicBezTo>
                <a:cubicBezTo>
                  <a:pt x="101" y="27"/>
                  <a:pt x="98" y="27"/>
                  <a:pt x="95" y="28"/>
                </a:cubicBezTo>
                <a:cubicBezTo>
                  <a:pt x="87" y="31"/>
                  <a:pt x="83" y="39"/>
                  <a:pt x="83" y="48"/>
                </a:cubicBezTo>
                <a:cubicBezTo>
                  <a:pt x="83" y="61"/>
                  <a:pt x="93" y="71"/>
                  <a:pt x="106" y="71"/>
                </a:cubicBezTo>
                <a:close/>
                <a:moveTo>
                  <a:pt x="88" y="47"/>
                </a:moveTo>
                <a:cubicBezTo>
                  <a:pt x="88" y="45"/>
                  <a:pt x="89" y="44"/>
                  <a:pt x="91" y="44"/>
                </a:cubicBezTo>
                <a:cubicBezTo>
                  <a:pt x="92" y="45"/>
                  <a:pt x="93" y="46"/>
                  <a:pt x="93" y="47"/>
                </a:cubicBezTo>
                <a:cubicBezTo>
                  <a:pt x="93" y="47"/>
                  <a:pt x="93" y="48"/>
                  <a:pt x="93" y="48"/>
                </a:cubicBezTo>
                <a:cubicBezTo>
                  <a:pt x="93" y="53"/>
                  <a:pt x="96" y="58"/>
                  <a:pt x="100" y="60"/>
                </a:cubicBezTo>
                <a:cubicBezTo>
                  <a:pt x="101" y="60"/>
                  <a:pt x="102" y="62"/>
                  <a:pt x="101" y="63"/>
                </a:cubicBezTo>
                <a:cubicBezTo>
                  <a:pt x="101" y="64"/>
                  <a:pt x="100" y="64"/>
                  <a:pt x="99" y="64"/>
                </a:cubicBezTo>
                <a:cubicBezTo>
                  <a:pt x="99" y="64"/>
                  <a:pt x="98" y="64"/>
                  <a:pt x="98" y="64"/>
                </a:cubicBezTo>
                <a:cubicBezTo>
                  <a:pt x="92" y="61"/>
                  <a:pt x="88" y="55"/>
                  <a:pt x="88" y="48"/>
                </a:cubicBezTo>
                <a:cubicBezTo>
                  <a:pt x="88" y="48"/>
                  <a:pt x="88" y="47"/>
                  <a:pt x="88" y="47"/>
                </a:cubicBezTo>
                <a:close/>
                <a:moveTo>
                  <a:pt x="132" y="52"/>
                </a:moveTo>
                <a:cubicBezTo>
                  <a:pt x="130" y="65"/>
                  <a:pt x="119" y="75"/>
                  <a:pt x="106" y="75"/>
                </a:cubicBezTo>
                <a:cubicBezTo>
                  <a:pt x="91" y="75"/>
                  <a:pt x="79" y="63"/>
                  <a:pt x="79" y="48"/>
                </a:cubicBezTo>
                <a:cubicBezTo>
                  <a:pt x="79" y="47"/>
                  <a:pt x="79" y="45"/>
                  <a:pt x="79" y="44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87"/>
                  <a:pt x="0" y="187"/>
                  <a:pt x="0" y="187"/>
                </a:cubicBezTo>
                <a:cubicBezTo>
                  <a:pt x="166" y="169"/>
                  <a:pt x="166" y="169"/>
                  <a:pt x="166" y="169"/>
                </a:cubicBezTo>
                <a:cubicBezTo>
                  <a:pt x="166" y="142"/>
                  <a:pt x="166" y="142"/>
                  <a:pt x="166" y="142"/>
                </a:cubicBezTo>
                <a:cubicBezTo>
                  <a:pt x="166" y="122"/>
                  <a:pt x="166" y="122"/>
                  <a:pt x="166" y="122"/>
                </a:cubicBezTo>
                <a:cubicBezTo>
                  <a:pt x="166" y="82"/>
                  <a:pt x="166" y="82"/>
                  <a:pt x="166" y="82"/>
                </a:cubicBezTo>
                <a:cubicBezTo>
                  <a:pt x="166" y="82"/>
                  <a:pt x="153" y="61"/>
                  <a:pt x="132" y="52"/>
                </a:cubicBezTo>
                <a:close/>
                <a:moveTo>
                  <a:pt x="158" y="163"/>
                </a:moveTo>
                <a:cubicBezTo>
                  <a:pt x="8" y="178"/>
                  <a:pt x="8" y="178"/>
                  <a:pt x="8" y="178"/>
                </a:cubicBezTo>
                <a:cubicBezTo>
                  <a:pt x="8" y="158"/>
                  <a:pt x="8" y="158"/>
                  <a:pt x="8" y="158"/>
                </a:cubicBezTo>
                <a:cubicBezTo>
                  <a:pt x="158" y="143"/>
                  <a:pt x="158" y="143"/>
                  <a:pt x="158" y="143"/>
                </a:cubicBezTo>
                <a:lnTo>
                  <a:pt x="158" y="163"/>
                </a:lnTo>
                <a:close/>
                <a:moveTo>
                  <a:pt x="158" y="135"/>
                </a:moveTo>
                <a:cubicBezTo>
                  <a:pt x="8" y="151"/>
                  <a:pt x="8" y="151"/>
                  <a:pt x="8" y="151"/>
                </a:cubicBezTo>
                <a:cubicBezTo>
                  <a:pt x="8" y="144"/>
                  <a:pt x="8" y="144"/>
                  <a:pt x="8" y="144"/>
                </a:cubicBezTo>
                <a:cubicBezTo>
                  <a:pt x="24" y="134"/>
                  <a:pt x="24" y="134"/>
                  <a:pt x="24" y="134"/>
                </a:cubicBezTo>
                <a:cubicBezTo>
                  <a:pt x="51" y="144"/>
                  <a:pt x="51" y="144"/>
                  <a:pt x="51" y="144"/>
                </a:cubicBezTo>
                <a:cubicBezTo>
                  <a:pt x="55" y="145"/>
                  <a:pt x="55" y="145"/>
                  <a:pt x="55" y="145"/>
                </a:cubicBezTo>
                <a:cubicBezTo>
                  <a:pt x="58" y="143"/>
                  <a:pt x="58" y="143"/>
                  <a:pt x="58" y="143"/>
                </a:cubicBezTo>
                <a:cubicBezTo>
                  <a:pt x="83" y="127"/>
                  <a:pt x="83" y="127"/>
                  <a:pt x="83" y="127"/>
                </a:cubicBezTo>
                <a:cubicBezTo>
                  <a:pt x="110" y="138"/>
                  <a:pt x="110" y="138"/>
                  <a:pt x="110" y="138"/>
                </a:cubicBezTo>
                <a:cubicBezTo>
                  <a:pt x="114" y="139"/>
                  <a:pt x="114" y="139"/>
                  <a:pt x="114" y="139"/>
                </a:cubicBezTo>
                <a:cubicBezTo>
                  <a:pt x="117" y="137"/>
                  <a:pt x="117" y="137"/>
                  <a:pt x="117" y="137"/>
                </a:cubicBezTo>
                <a:cubicBezTo>
                  <a:pt x="142" y="121"/>
                  <a:pt x="142" y="121"/>
                  <a:pt x="142" y="121"/>
                </a:cubicBezTo>
                <a:cubicBezTo>
                  <a:pt x="158" y="127"/>
                  <a:pt x="158" y="127"/>
                  <a:pt x="158" y="127"/>
                </a:cubicBezTo>
                <a:lnTo>
                  <a:pt x="158" y="135"/>
                </a:lnTo>
                <a:close/>
                <a:moveTo>
                  <a:pt x="158" y="119"/>
                </a:moveTo>
                <a:cubicBezTo>
                  <a:pt x="141" y="113"/>
                  <a:pt x="141" y="113"/>
                  <a:pt x="141" y="113"/>
                </a:cubicBezTo>
                <a:cubicBezTo>
                  <a:pt x="113" y="131"/>
                  <a:pt x="113" y="131"/>
                  <a:pt x="113" y="131"/>
                </a:cubicBezTo>
                <a:cubicBezTo>
                  <a:pt x="82" y="119"/>
                  <a:pt x="82" y="119"/>
                  <a:pt x="82" y="119"/>
                </a:cubicBezTo>
                <a:cubicBezTo>
                  <a:pt x="54" y="137"/>
                  <a:pt x="54" y="137"/>
                  <a:pt x="54" y="137"/>
                </a:cubicBezTo>
                <a:cubicBezTo>
                  <a:pt x="23" y="125"/>
                  <a:pt x="23" y="125"/>
                  <a:pt x="23" y="125"/>
                </a:cubicBezTo>
                <a:cubicBezTo>
                  <a:pt x="8" y="135"/>
                  <a:pt x="8" y="135"/>
                  <a:pt x="8" y="135"/>
                </a:cubicBezTo>
                <a:cubicBezTo>
                  <a:pt x="8" y="106"/>
                  <a:pt x="8" y="106"/>
                  <a:pt x="8" y="106"/>
                </a:cubicBezTo>
                <a:cubicBezTo>
                  <a:pt x="158" y="90"/>
                  <a:pt x="158" y="90"/>
                  <a:pt x="158" y="90"/>
                </a:cubicBezTo>
                <a:lnTo>
                  <a:pt x="158" y="11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t" anchorCtr="0" bIns="91440" compatLnSpc="1" lIns="182880" numCol="1" rIns="182880" tIns="91440" vert="horz" wrap="square"/>
          <a:lstStyle/>
          <a:p>
            <a:endParaRPr lang="en-US" sz="7200">
              <a:cs typeface="+mn-ea"/>
              <a:sym typeface="+mn-lt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3157631" y="2909552"/>
            <a:ext cx="1934629" cy="1098481"/>
            <a:chOff x="468937" y="2419540"/>
            <a:chExt cx="1934629" cy="1098481"/>
          </a:xfrm>
        </p:grpSpPr>
        <p:sp>
          <p:nvSpPr>
            <p:cNvPr id="46" name="TextBox 18"/>
            <p:cNvSpPr txBox="1"/>
            <p:nvPr/>
          </p:nvSpPr>
          <p:spPr>
            <a:xfrm flipH="1">
              <a:off x="475684" y="2419540"/>
              <a:ext cx="690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原则</a:t>
              </a:r>
            </a:p>
          </p:txBody>
        </p:sp>
        <p:sp>
          <p:nvSpPr>
            <p:cNvPr id="47" name="矩形 46"/>
            <p:cNvSpPr/>
            <p:nvPr/>
          </p:nvSpPr>
          <p:spPr>
            <a:xfrm>
              <a:off x="470268" y="2823664"/>
              <a:ext cx="1933298" cy="708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altLang="en-US" lang="zh-CN" noProof="1" spc="225" sz="9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建立你的决心！不能再有“以后再做”的事发生，因为根本没有明天再做这回事。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3157631" y="4527337"/>
            <a:ext cx="1934629" cy="1098481"/>
            <a:chOff x="468937" y="2419540"/>
            <a:chExt cx="1934629" cy="1098481"/>
          </a:xfrm>
        </p:grpSpPr>
        <p:sp>
          <p:nvSpPr>
            <p:cNvPr id="49" name="TextBox 18"/>
            <p:cNvSpPr txBox="1"/>
            <p:nvPr/>
          </p:nvSpPr>
          <p:spPr>
            <a:xfrm flipH="1">
              <a:off x="475684" y="2419540"/>
              <a:ext cx="690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原则</a:t>
              </a:r>
            </a:p>
          </p:txBody>
        </p:sp>
        <p:sp>
          <p:nvSpPr>
            <p:cNvPr id="50" name="矩形 49"/>
            <p:cNvSpPr/>
            <p:nvPr/>
          </p:nvSpPr>
          <p:spPr>
            <a:xfrm>
              <a:off x="470268" y="2823664"/>
              <a:ext cx="1933298" cy="708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altLang="en-US" lang="zh-CN" noProof="1" spc="225" sz="9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建立你的决心！不能再有“以后再做”的事发生，因为根本没有明天再做这回事。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9048477" y="2909552"/>
            <a:ext cx="2374897" cy="1119705"/>
            <a:chOff x="468937" y="2419540"/>
            <a:chExt cx="2374897" cy="1119705"/>
          </a:xfrm>
        </p:grpSpPr>
        <p:sp>
          <p:nvSpPr>
            <p:cNvPr id="55" name="TextBox 18"/>
            <p:cNvSpPr txBox="1"/>
            <p:nvPr/>
          </p:nvSpPr>
          <p:spPr>
            <a:xfrm flipH="1">
              <a:off x="475683" y="2419540"/>
              <a:ext cx="690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原则</a:t>
              </a:r>
            </a:p>
          </p:txBody>
        </p:sp>
        <p:sp>
          <p:nvSpPr>
            <p:cNvPr id="56" name="矩形 55"/>
            <p:cNvSpPr/>
            <p:nvPr/>
          </p:nvSpPr>
          <p:spPr>
            <a:xfrm>
              <a:off x="470266" y="2823664"/>
              <a:ext cx="2373566" cy="708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altLang="en-US" lang="zh-CN" noProof="1" spc="225" sz="9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不要错过今天，将一星期前、一个月前、一年前的害怕、怯懦、毁灭信心的思想从你心中除去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9048477" y="4527337"/>
            <a:ext cx="2388149" cy="1211012"/>
            <a:chOff x="468937" y="2419540"/>
            <a:chExt cx="2388149" cy="1211012"/>
          </a:xfrm>
        </p:grpSpPr>
        <p:sp>
          <p:nvSpPr>
            <p:cNvPr id="58" name="TextBox 18"/>
            <p:cNvSpPr txBox="1"/>
            <p:nvPr/>
          </p:nvSpPr>
          <p:spPr>
            <a:xfrm flipH="1">
              <a:off x="475685" y="2419540"/>
              <a:ext cx="690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原则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470268" y="2823663"/>
              <a:ext cx="2386818" cy="7991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indent="342900">
                <a:lnSpc>
                  <a:spcPct val="129000"/>
                </a:lnSpc>
                <a:spcAft>
                  <a:spcPts val="450"/>
                </a:spcAft>
                <a:defRPr/>
              </a:pPr>
              <a:r>
                <a:rPr altLang="en-US" lang="zh-CN" noProof="1" spc="225" sz="9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今天是你充满信心，永远摈弃害怕的日子，你今天才会充满信心地行动！这就是支撑我每天走向成功的秘密。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696687" y="175874"/>
            <a:ext cx="3158750" cy="1432470"/>
            <a:chOff x="1081947" y="52503"/>
            <a:chExt cx="3158750" cy="1432470"/>
          </a:xfrm>
        </p:grpSpPr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42" name="矩形 41"/>
            <p:cNvSpPr/>
            <p:nvPr/>
          </p:nvSpPr>
          <p:spPr>
            <a:xfrm>
              <a:off x="1081947" y="576675"/>
              <a:ext cx="3158750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执行力理念/原则</a:t>
              </a:r>
            </a:p>
          </p:txBody>
        </p:sp>
      </p:grpSp>
      <p:pic>
        <p:nvPicPr>
          <p:cNvPr id="43" name="图片 42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1833540793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  <p:cond delay="0" evt="onBegin">
                          <p:tn val="60"/>
                        </p:cond>
                      </p:stCondLst>
                      <p:childTnLst>
                        <p:par>
                          <p:cTn fill="hold" id="6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8" nodeType="clickPar">
                      <p:stCondLst>
                        <p:cond delay="indefinite"/>
                        <p:cond delay="0" evt="onBegin">
                          <p:tn val="67"/>
                        </p:cond>
                      </p:stCondLst>
                      <p:childTnLst>
                        <p:par>
                          <p:cTn fill="hold" id="6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2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5" nodeType="clickPar">
                      <p:stCondLst>
                        <p:cond delay="indefinite"/>
                        <p:cond delay="0" evt="onBegin">
                          <p:tn val="74"/>
                        </p:cond>
                      </p:stCondLst>
                      <p:childTnLst>
                        <p:par>
                          <p:cTn fill="hold" id="7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2" nodeType="clickPar">
                      <p:stCondLst>
                        <p:cond delay="indefinite"/>
                        <p:cond delay="0" evt="onBegin">
                          <p:tn val="81"/>
                        </p:cond>
                      </p:stCondLst>
                      <p:childTnLst>
                        <p:par>
                          <p:cTn fill="hold" id="8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2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10"/>
      <p:bldP grpId="0" spid="11"/>
      <p:bldP grpId="0" spid="16"/>
      <p:bldP grpId="0" spid="17"/>
      <p:bldP grpId="0" spid="19"/>
      <p:bldP grpId="0" spid="20"/>
      <p:bldP grpId="0" spid="29"/>
      <p:bldP grpId="0" spid="30"/>
      <p:bldP grpId="0" spid="32"/>
      <p:bldP grpId="0" spid="33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1" name="Group 60"/>
          <p:cNvGrpSpPr/>
          <p:nvPr/>
        </p:nvGrpSpPr>
        <p:grpSpPr>
          <a:xfrm>
            <a:off x="4448949" y="5252205"/>
            <a:ext cx="610979" cy="609498"/>
            <a:chOff x="4448949" y="5252205"/>
            <a:chExt cx="610979" cy="609498"/>
          </a:xfrm>
        </p:grpSpPr>
        <p:sp>
          <p:nvSpPr>
            <p:cNvPr id="20" name="Freeform 505"/>
            <p:cNvSpPr>
              <a:spLocks noEditPoints="1"/>
            </p:cNvSpPr>
            <p:nvPr/>
          </p:nvSpPr>
          <p:spPr bwMode="auto">
            <a:xfrm>
              <a:off x="4625207" y="5403284"/>
              <a:ext cx="259203" cy="404357"/>
            </a:xfrm>
            <a:custGeom>
              <a:gdLst>
                <a:gd fmla="*/ 72 w 148" name="T0"/>
                <a:gd fmla="*/ 231 h 231" name="T1"/>
                <a:gd fmla="*/ 43 w 148" name="T2"/>
                <a:gd fmla="*/ 226 h 231" name="T3"/>
                <a:gd fmla="*/ 36 w 148" name="T4"/>
                <a:gd fmla="*/ 207 h 231" name="T5"/>
                <a:gd fmla="*/ 31 w 148" name="T6"/>
                <a:gd fmla="*/ 158 h 231" name="T7"/>
                <a:gd fmla="*/ 23 w 148" name="T8"/>
                <a:gd fmla="*/ 135 h 231" name="T9"/>
                <a:gd fmla="*/ 10 w 148" name="T10"/>
                <a:gd fmla="*/ 112 h 231" name="T11"/>
                <a:gd fmla="*/ 2 w 148" name="T12"/>
                <a:gd fmla="*/ 63 h 231" name="T13"/>
                <a:gd fmla="*/ 73 w 148" name="T14"/>
                <a:gd fmla="*/ 0 h 231" name="T15"/>
                <a:gd fmla="*/ 74 w 148" name="T16"/>
                <a:gd fmla="*/ 0 h 231" name="T17"/>
                <a:gd fmla="*/ 146 w 148" name="T18"/>
                <a:gd fmla="*/ 63 h 231" name="T19"/>
                <a:gd fmla="*/ 138 w 148" name="T20"/>
                <a:gd fmla="*/ 112 h 231" name="T21"/>
                <a:gd fmla="*/ 125 w 148" name="T22"/>
                <a:gd fmla="*/ 135 h 231" name="T23"/>
                <a:gd fmla="*/ 116 w 148" name="T24"/>
                <a:gd fmla="*/ 158 h 231" name="T25"/>
                <a:gd fmla="*/ 111 w 148" name="T26"/>
                <a:gd fmla="*/ 207 h 231" name="T27"/>
                <a:gd fmla="*/ 104 w 148" name="T28"/>
                <a:gd fmla="*/ 226 h 231" name="T29"/>
                <a:gd fmla="*/ 72 w 148" name="T30"/>
                <a:gd fmla="*/ 231 h 231" name="T31"/>
                <a:gd fmla="*/ 72 w 148" name="T32"/>
                <a:gd fmla="*/ 214 h 231" name="T33"/>
                <a:gd fmla="*/ 96 w 148" name="T34"/>
                <a:gd fmla="*/ 170 h 231" name="T35"/>
                <a:gd fmla="*/ 98 w 148" name="T36"/>
                <a:gd fmla="*/ 165 h 231" name="T37"/>
                <a:gd fmla="*/ 99 w 148" name="T38"/>
                <a:gd fmla="*/ 157 h 231" name="T39"/>
                <a:gd fmla="*/ 102 w 148" name="T40"/>
                <a:gd fmla="*/ 146 h 231" name="T41"/>
                <a:gd fmla="*/ 130 w 148" name="T42"/>
                <a:gd fmla="*/ 66 h 231" name="T43"/>
                <a:gd fmla="*/ 119 w 148" name="T44"/>
                <a:gd fmla="*/ 41 h 231" name="T45"/>
                <a:gd fmla="*/ 74 w 148" name="T46"/>
                <a:gd fmla="*/ 17 h 231" name="T47"/>
                <a:gd fmla="*/ 74 w 148" name="T48"/>
                <a:gd fmla="*/ 17 h 231" name="T49"/>
                <a:gd fmla="*/ 29 w 148" name="T50"/>
                <a:gd fmla="*/ 41 h 231" name="T51"/>
                <a:gd fmla="*/ 18 w 148" name="T52"/>
                <a:gd fmla="*/ 66 h 231" name="T53"/>
                <a:gd fmla="*/ 25 w 148" name="T54"/>
                <a:gd fmla="*/ 105 h 231" name="T55"/>
                <a:gd fmla="*/ 46 w 148" name="T56"/>
                <a:gd fmla="*/ 146 h 231" name="T57"/>
                <a:gd fmla="*/ 48 w 148" name="T58"/>
                <a:gd fmla="*/ 157 h 231" name="T59"/>
                <a:gd fmla="*/ 50 w 148" name="T60"/>
                <a:gd fmla="*/ 165 h 231" name="T61"/>
                <a:gd fmla="*/ 52 w 148" name="T62"/>
                <a:gd fmla="*/ 170 h 231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31" w="148">
                  <a:moveTo>
                    <a:pt x="72" y="231"/>
                  </a:moveTo>
                  <a:cubicBezTo>
                    <a:pt x="72" y="231"/>
                    <a:pt x="72" y="231"/>
                    <a:pt x="72" y="231"/>
                  </a:cubicBezTo>
                  <a:cubicBezTo>
                    <a:pt x="59" y="231"/>
                    <a:pt x="50" y="228"/>
                    <a:pt x="46" y="226"/>
                  </a:cubicBezTo>
                  <a:cubicBezTo>
                    <a:pt x="43" y="226"/>
                    <a:pt x="43" y="226"/>
                    <a:pt x="43" y="226"/>
                  </a:cubicBezTo>
                  <a:cubicBezTo>
                    <a:pt x="42" y="224"/>
                    <a:pt x="42" y="224"/>
                    <a:pt x="42" y="224"/>
                  </a:cubicBezTo>
                  <a:cubicBezTo>
                    <a:pt x="39" y="220"/>
                    <a:pt x="37" y="214"/>
                    <a:pt x="36" y="207"/>
                  </a:cubicBezTo>
                  <a:cubicBezTo>
                    <a:pt x="35" y="198"/>
                    <a:pt x="34" y="186"/>
                    <a:pt x="35" y="172"/>
                  </a:cubicBezTo>
                  <a:cubicBezTo>
                    <a:pt x="33" y="169"/>
                    <a:pt x="31" y="164"/>
                    <a:pt x="31" y="158"/>
                  </a:cubicBezTo>
                  <a:cubicBezTo>
                    <a:pt x="31" y="153"/>
                    <a:pt x="29" y="142"/>
                    <a:pt x="23" y="135"/>
                  </a:cubicBezTo>
                  <a:cubicBezTo>
                    <a:pt x="23" y="135"/>
                    <a:pt x="23" y="135"/>
                    <a:pt x="23" y="135"/>
                  </a:cubicBezTo>
                  <a:cubicBezTo>
                    <a:pt x="23" y="135"/>
                    <a:pt x="23" y="135"/>
                    <a:pt x="23" y="135"/>
                  </a:cubicBezTo>
                  <a:cubicBezTo>
                    <a:pt x="22" y="134"/>
                    <a:pt x="16" y="125"/>
                    <a:pt x="10" y="112"/>
                  </a:cubicBezTo>
                  <a:cubicBezTo>
                    <a:pt x="6" y="104"/>
                    <a:pt x="4" y="96"/>
                    <a:pt x="2" y="89"/>
                  </a:cubicBezTo>
                  <a:cubicBezTo>
                    <a:pt x="0" y="79"/>
                    <a:pt x="0" y="71"/>
                    <a:pt x="2" y="63"/>
                  </a:cubicBezTo>
                  <a:cubicBezTo>
                    <a:pt x="2" y="61"/>
                    <a:pt x="5" y="47"/>
                    <a:pt x="14" y="32"/>
                  </a:cubicBezTo>
                  <a:cubicBezTo>
                    <a:pt x="24" y="17"/>
                    <a:pt x="41" y="0"/>
                    <a:pt x="73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07" y="0"/>
                    <a:pt x="124" y="18"/>
                    <a:pt x="134" y="32"/>
                  </a:cubicBezTo>
                  <a:cubicBezTo>
                    <a:pt x="143" y="47"/>
                    <a:pt x="146" y="61"/>
                    <a:pt x="146" y="63"/>
                  </a:cubicBezTo>
                  <a:cubicBezTo>
                    <a:pt x="148" y="71"/>
                    <a:pt x="147" y="80"/>
                    <a:pt x="145" y="89"/>
                  </a:cubicBezTo>
                  <a:cubicBezTo>
                    <a:pt x="144" y="96"/>
                    <a:pt x="141" y="104"/>
                    <a:pt x="138" y="112"/>
                  </a:cubicBezTo>
                  <a:cubicBezTo>
                    <a:pt x="132" y="125"/>
                    <a:pt x="125" y="135"/>
                    <a:pt x="125" y="135"/>
                  </a:cubicBezTo>
                  <a:cubicBezTo>
                    <a:pt x="125" y="135"/>
                    <a:pt x="125" y="135"/>
                    <a:pt x="125" y="135"/>
                  </a:cubicBezTo>
                  <a:cubicBezTo>
                    <a:pt x="125" y="135"/>
                    <a:pt x="125" y="135"/>
                    <a:pt x="125" y="135"/>
                  </a:cubicBezTo>
                  <a:cubicBezTo>
                    <a:pt x="119" y="142"/>
                    <a:pt x="117" y="153"/>
                    <a:pt x="116" y="158"/>
                  </a:cubicBezTo>
                  <a:cubicBezTo>
                    <a:pt x="117" y="164"/>
                    <a:pt x="114" y="169"/>
                    <a:pt x="113" y="172"/>
                  </a:cubicBezTo>
                  <a:cubicBezTo>
                    <a:pt x="113" y="186"/>
                    <a:pt x="113" y="198"/>
                    <a:pt x="111" y="207"/>
                  </a:cubicBezTo>
                  <a:cubicBezTo>
                    <a:pt x="110" y="214"/>
                    <a:pt x="108" y="220"/>
                    <a:pt x="106" y="223"/>
                  </a:cubicBezTo>
                  <a:cubicBezTo>
                    <a:pt x="104" y="226"/>
                    <a:pt x="104" y="226"/>
                    <a:pt x="104" y="226"/>
                  </a:cubicBezTo>
                  <a:cubicBezTo>
                    <a:pt x="101" y="227"/>
                    <a:pt x="101" y="227"/>
                    <a:pt x="101" y="227"/>
                  </a:cubicBezTo>
                  <a:cubicBezTo>
                    <a:pt x="91" y="230"/>
                    <a:pt x="81" y="231"/>
                    <a:pt x="72" y="231"/>
                  </a:cubicBezTo>
                  <a:close/>
                  <a:moveTo>
                    <a:pt x="55" y="212"/>
                  </a:moveTo>
                  <a:cubicBezTo>
                    <a:pt x="58" y="213"/>
                    <a:pt x="64" y="214"/>
                    <a:pt x="72" y="214"/>
                  </a:cubicBezTo>
                  <a:cubicBezTo>
                    <a:pt x="79" y="214"/>
                    <a:pt x="86" y="213"/>
                    <a:pt x="93" y="211"/>
                  </a:cubicBezTo>
                  <a:cubicBezTo>
                    <a:pt x="95" y="207"/>
                    <a:pt x="97" y="196"/>
                    <a:pt x="96" y="170"/>
                  </a:cubicBezTo>
                  <a:cubicBezTo>
                    <a:pt x="95" y="167"/>
                    <a:pt x="95" y="167"/>
                    <a:pt x="95" y="167"/>
                  </a:cubicBezTo>
                  <a:cubicBezTo>
                    <a:pt x="98" y="165"/>
                    <a:pt x="98" y="165"/>
                    <a:pt x="98" y="165"/>
                  </a:cubicBezTo>
                  <a:cubicBezTo>
                    <a:pt x="98" y="164"/>
                    <a:pt x="100" y="161"/>
                    <a:pt x="100" y="158"/>
                  </a:cubicBezTo>
                  <a:cubicBezTo>
                    <a:pt x="99" y="157"/>
                    <a:pt x="99" y="157"/>
                    <a:pt x="99" y="157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100" y="156"/>
                    <a:pt x="100" y="152"/>
                    <a:pt x="102" y="146"/>
                  </a:cubicBezTo>
                  <a:cubicBezTo>
                    <a:pt x="104" y="137"/>
                    <a:pt x="107" y="130"/>
                    <a:pt x="111" y="125"/>
                  </a:cubicBezTo>
                  <a:cubicBezTo>
                    <a:pt x="113" y="122"/>
                    <a:pt x="134" y="91"/>
                    <a:pt x="130" y="66"/>
                  </a:cubicBezTo>
                  <a:cubicBezTo>
                    <a:pt x="130" y="66"/>
                    <a:pt x="130" y="66"/>
                    <a:pt x="130" y="66"/>
                  </a:cubicBezTo>
                  <a:cubicBezTo>
                    <a:pt x="129" y="65"/>
                    <a:pt x="127" y="53"/>
                    <a:pt x="119" y="41"/>
                  </a:cubicBezTo>
                  <a:cubicBezTo>
                    <a:pt x="109" y="25"/>
                    <a:pt x="94" y="17"/>
                    <a:pt x="74" y="17"/>
                  </a:cubicBezTo>
                  <a:cubicBezTo>
                    <a:pt x="74" y="17"/>
                    <a:pt x="74" y="17"/>
                    <a:pt x="74" y="17"/>
                  </a:cubicBezTo>
                  <a:cubicBezTo>
                    <a:pt x="74" y="17"/>
                    <a:pt x="74" y="17"/>
                    <a:pt x="74" y="17"/>
                  </a:cubicBezTo>
                  <a:cubicBezTo>
                    <a:pt x="74" y="17"/>
                    <a:pt x="74" y="17"/>
                    <a:pt x="74" y="17"/>
                  </a:cubicBezTo>
                  <a:cubicBezTo>
                    <a:pt x="74" y="17"/>
                    <a:pt x="74" y="17"/>
                    <a:pt x="73" y="17"/>
                  </a:cubicBezTo>
                  <a:cubicBezTo>
                    <a:pt x="54" y="17"/>
                    <a:pt x="39" y="25"/>
                    <a:pt x="29" y="41"/>
                  </a:cubicBezTo>
                  <a:cubicBezTo>
                    <a:pt x="21" y="53"/>
                    <a:pt x="18" y="65"/>
                    <a:pt x="18" y="66"/>
                  </a:cubicBezTo>
                  <a:cubicBezTo>
                    <a:pt x="18" y="66"/>
                    <a:pt x="18" y="66"/>
                    <a:pt x="18" y="66"/>
                  </a:cubicBezTo>
                  <a:cubicBezTo>
                    <a:pt x="18" y="66"/>
                    <a:pt x="18" y="66"/>
                    <a:pt x="18" y="66"/>
                  </a:cubicBezTo>
                  <a:cubicBezTo>
                    <a:pt x="16" y="79"/>
                    <a:pt x="21" y="94"/>
                    <a:pt x="25" y="105"/>
                  </a:cubicBezTo>
                  <a:cubicBezTo>
                    <a:pt x="30" y="116"/>
                    <a:pt x="35" y="124"/>
                    <a:pt x="36" y="125"/>
                  </a:cubicBezTo>
                  <a:cubicBezTo>
                    <a:pt x="41" y="130"/>
                    <a:pt x="44" y="137"/>
                    <a:pt x="46" y="146"/>
                  </a:cubicBezTo>
                  <a:cubicBezTo>
                    <a:pt x="48" y="152"/>
                    <a:pt x="48" y="156"/>
                    <a:pt x="48" y="157"/>
                  </a:cubicBezTo>
                  <a:cubicBezTo>
                    <a:pt x="48" y="157"/>
                    <a:pt x="48" y="157"/>
                    <a:pt x="48" y="157"/>
                  </a:cubicBezTo>
                  <a:cubicBezTo>
                    <a:pt x="48" y="158"/>
                    <a:pt x="48" y="158"/>
                    <a:pt x="48" y="158"/>
                  </a:cubicBezTo>
                  <a:cubicBezTo>
                    <a:pt x="48" y="162"/>
                    <a:pt x="50" y="165"/>
                    <a:pt x="50" y="165"/>
                  </a:cubicBezTo>
                  <a:cubicBezTo>
                    <a:pt x="52" y="167"/>
                    <a:pt x="52" y="167"/>
                    <a:pt x="52" y="167"/>
                  </a:cubicBezTo>
                  <a:cubicBezTo>
                    <a:pt x="52" y="170"/>
                    <a:pt x="52" y="170"/>
                    <a:pt x="52" y="170"/>
                  </a:cubicBezTo>
                  <a:cubicBezTo>
                    <a:pt x="51" y="197"/>
                    <a:pt x="53" y="208"/>
                    <a:pt x="55" y="21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21" name="Freeform 506"/>
            <p:cNvSpPr/>
            <p:nvPr/>
          </p:nvSpPr>
          <p:spPr bwMode="auto">
            <a:xfrm>
              <a:off x="4704449" y="5692110"/>
              <a:ext cx="99978" cy="101460"/>
            </a:xfrm>
            <a:custGeom>
              <a:gdLst>
                <a:gd fmla="*/ 1 w 57" name="T0"/>
                <a:gd fmla="*/ 1 h 58" name="T1"/>
                <a:gd fmla="*/ 57 w 57" name="T2"/>
                <a:gd fmla="*/ 0 h 58" name="T3"/>
                <a:gd fmla="*/ 52 w 57" name="T4"/>
                <a:gd fmla="*/ 48 h 58" name="T5"/>
                <a:gd fmla="*/ 26 w 57" name="T6"/>
                <a:gd fmla="*/ 58 h 58" name="T7"/>
                <a:gd fmla="*/ 0 w 57" name="T8"/>
                <a:gd fmla="*/ 45 h 58" name="T9"/>
                <a:gd fmla="*/ 1 w 57" name="T10"/>
                <a:gd fmla="*/ 1 h 5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7" w="57">
                  <a:moveTo>
                    <a:pt x="1" y="1"/>
                  </a:moveTo>
                  <a:cubicBezTo>
                    <a:pt x="1" y="1"/>
                    <a:pt x="22" y="12"/>
                    <a:pt x="57" y="0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0" y="45"/>
                    <a:pt x="0" y="45"/>
                    <a:pt x="0" y="4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22" name="Freeform 507"/>
            <p:cNvSpPr/>
            <p:nvPr/>
          </p:nvSpPr>
          <p:spPr bwMode="auto">
            <a:xfrm>
              <a:off x="4740737" y="5620274"/>
              <a:ext cx="28142" cy="128120"/>
            </a:xfrm>
            <a:custGeom>
              <a:gdLst>
                <a:gd fmla="*/ 16 w 16" name="T0"/>
                <a:gd fmla="*/ 65 h 73" name="T1"/>
                <a:gd fmla="*/ 8 w 16" name="T2"/>
                <a:gd fmla="*/ 73 h 73" name="T3"/>
                <a:gd fmla="*/ 8 w 16" name="T4"/>
                <a:gd fmla="*/ 73 h 73" name="T5"/>
                <a:gd fmla="*/ 1 w 16" name="T6"/>
                <a:gd fmla="*/ 65 h 73" name="T7"/>
                <a:gd fmla="*/ 0 w 16" name="T8"/>
                <a:gd fmla="*/ 8 h 73" name="T9"/>
                <a:gd fmla="*/ 7 w 16" name="T10"/>
                <a:gd fmla="*/ 0 h 73" name="T11"/>
                <a:gd fmla="*/ 7 w 16" name="T12"/>
                <a:gd fmla="*/ 0 h 73" name="T13"/>
                <a:gd fmla="*/ 15 w 16" name="T14"/>
                <a:gd fmla="*/ 8 h 73" name="T15"/>
                <a:gd fmla="*/ 16 w 16" name="T16"/>
                <a:gd fmla="*/ 65 h 7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3" w="16">
                  <a:moveTo>
                    <a:pt x="16" y="65"/>
                  </a:moveTo>
                  <a:cubicBezTo>
                    <a:pt x="16" y="69"/>
                    <a:pt x="12" y="73"/>
                    <a:pt x="8" y="73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4" y="73"/>
                    <a:pt x="1" y="69"/>
                    <a:pt x="1" y="6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1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1" y="0"/>
                    <a:pt x="15" y="4"/>
                    <a:pt x="15" y="8"/>
                  </a:cubicBezTo>
                  <a:lnTo>
                    <a:pt x="16" y="6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23" name="Freeform 508"/>
            <p:cNvSpPr/>
            <p:nvPr/>
          </p:nvSpPr>
          <p:spPr bwMode="auto">
            <a:xfrm>
              <a:off x="4699265" y="5511408"/>
              <a:ext cx="102941" cy="143673"/>
            </a:xfrm>
            <a:custGeom>
              <a:gdLst>
                <a:gd fmla="*/ 75 w 139" name="T0"/>
                <a:gd fmla="*/ 194 h 194" name="T1"/>
                <a:gd fmla="*/ 0 w 139" name="T2"/>
                <a:gd fmla="*/ 12 h 194" name="T3"/>
                <a:gd fmla="*/ 14 w 139" name="T4"/>
                <a:gd fmla="*/ 7 h 194" name="T5"/>
                <a:gd fmla="*/ 73 w 139" name="T6"/>
                <a:gd fmla="*/ 147 h 194" name="T7"/>
                <a:gd fmla="*/ 123 w 139" name="T8"/>
                <a:gd fmla="*/ 0 h 194" name="T9"/>
                <a:gd fmla="*/ 139 w 139" name="T10"/>
                <a:gd fmla="*/ 5 h 194" name="T11"/>
                <a:gd fmla="*/ 75 w 139" name="T12"/>
                <a:gd fmla="*/ 194 h 19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94" w="139">
                  <a:moveTo>
                    <a:pt x="75" y="194"/>
                  </a:moveTo>
                  <a:lnTo>
                    <a:pt x="0" y="12"/>
                  </a:lnTo>
                  <a:lnTo>
                    <a:pt x="14" y="7"/>
                  </a:lnTo>
                  <a:lnTo>
                    <a:pt x="73" y="147"/>
                  </a:lnTo>
                  <a:lnTo>
                    <a:pt x="123" y="0"/>
                  </a:lnTo>
                  <a:lnTo>
                    <a:pt x="139" y="5"/>
                  </a:lnTo>
                  <a:lnTo>
                    <a:pt x="75" y="19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24" name="Freeform 509"/>
            <p:cNvSpPr/>
            <p:nvPr/>
          </p:nvSpPr>
          <p:spPr bwMode="auto">
            <a:xfrm>
              <a:off x="4704449" y="5494375"/>
              <a:ext cx="92573" cy="31104"/>
            </a:xfrm>
            <a:custGeom>
              <a:gdLst>
                <a:gd fmla="*/ 0 w 53" name="T0"/>
                <a:gd fmla="*/ 15 h 18" name="T1"/>
                <a:gd fmla="*/ 6 w 53" name="T2"/>
                <a:gd fmla="*/ 9 h 18" name="T3"/>
                <a:gd fmla="*/ 7 w 53" name="T4"/>
                <a:gd fmla="*/ 17 h 18" name="T5"/>
                <a:gd fmla="*/ 9 w 53" name="T6"/>
                <a:gd fmla="*/ 9 h 18" name="T7"/>
                <a:gd fmla="*/ 17 w 53" name="T8"/>
                <a:gd fmla="*/ 14 h 18" name="T9"/>
                <a:gd fmla="*/ 13 w 53" name="T10"/>
                <a:gd fmla="*/ 15 h 18" name="T11"/>
                <a:gd fmla="*/ 16 w 53" name="T12"/>
                <a:gd fmla="*/ 9 h 18" name="T13"/>
                <a:gd fmla="*/ 24 w 53" name="T14"/>
                <a:gd fmla="*/ 7 h 18" name="T15"/>
                <a:gd fmla="*/ 24 w 53" name="T16"/>
                <a:gd fmla="*/ 15 h 18" name="T17"/>
                <a:gd fmla="*/ 21 w 53" name="T18"/>
                <a:gd fmla="*/ 11 h 18" name="T19"/>
                <a:gd fmla="*/ 36 w 53" name="T20"/>
                <a:gd fmla="*/ 12 h 18" name="T21"/>
                <a:gd fmla="*/ 30 w 53" name="T22"/>
                <a:gd fmla="*/ 14 h 18" name="T23"/>
                <a:gd fmla="*/ 36 w 53" name="T24"/>
                <a:gd fmla="*/ 6 h 18" name="T25"/>
                <a:gd fmla="*/ 40 w 53" name="T26"/>
                <a:gd fmla="*/ 16 h 18" name="T27"/>
                <a:gd fmla="*/ 41 w 53" name="T28"/>
                <a:gd fmla="*/ 9 h 18" name="T29"/>
                <a:gd fmla="*/ 51 w 53" name="T30"/>
                <a:gd fmla="*/ 8 h 18" name="T31"/>
                <a:gd fmla="*/ 50 w 53" name="T32"/>
                <a:gd fmla="*/ 16 h 18" name="T33"/>
                <a:gd fmla="*/ 48 w 53" name="T34"/>
                <a:gd fmla="*/ 10 h 18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8" w="52">
                  <a:moveTo>
                    <a:pt x="0" y="15"/>
                  </a:moveTo>
                  <a:cubicBezTo>
                    <a:pt x="0" y="12"/>
                    <a:pt x="2" y="7"/>
                    <a:pt x="6" y="9"/>
                  </a:cubicBezTo>
                  <a:cubicBezTo>
                    <a:pt x="8" y="10"/>
                    <a:pt x="11" y="16"/>
                    <a:pt x="7" y="17"/>
                  </a:cubicBezTo>
                  <a:cubicBezTo>
                    <a:pt x="4" y="17"/>
                    <a:pt x="8" y="9"/>
                    <a:pt x="9" y="9"/>
                  </a:cubicBezTo>
                  <a:cubicBezTo>
                    <a:pt x="13" y="7"/>
                    <a:pt x="18" y="10"/>
                    <a:pt x="17" y="14"/>
                  </a:cubicBezTo>
                  <a:cubicBezTo>
                    <a:pt x="16" y="16"/>
                    <a:pt x="14" y="17"/>
                    <a:pt x="13" y="15"/>
                  </a:cubicBezTo>
                  <a:cubicBezTo>
                    <a:pt x="12" y="13"/>
                    <a:pt x="15" y="10"/>
                    <a:pt x="16" y="9"/>
                  </a:cubicBezTo>
                  <a:cubicBezTo>
                    <a:pt x="18" y="7"/>
                    <a:pt x="20" y="5"/>
                    <a:pt x="24" y="7"/>
                  </a:cubicBezTo>
                  <a:cubicBezTo>
                    <a:pt x="26" y="9"/>
                    <a:pt x="27" y="14"/>
                    <a:pt x="24" y="15"/>
                  </a:cubicBezTo>
                  <a:cubicBezTo>
                    <a:pt x="22" y="16"/>
                    <a:pt x="19" y="13"/>
                    <a:pt x="21" y="11"/>
                  </a:cubicBezTo>
                  <a:cubicBezTo>
                    <a:pt x="23" y="6"/>
                    <a:pt x="37" y="5"/>
                    <a:pt x="36" y="12"/>
                  </a:cubicBezTo>
                  <a:cubicBezTo>
                    <a:pt x="36" y="16"/>
                    <a:pt x="32" y="18"/>
                    <a:pt x="30" y="14"/>
                  </a:cubicBezTo>
                  <a:cubicBezTo>
                    <a:pt x="29" y="11"/>
                    <a:pt x="34" y="7"/>
                    <a:pt x="36" y="6"/>
                  </a:cubicBezTo>
                  <a:cubicBezTo>
                    <a:pt x="46" y="0"/>
                    <a:pt x="45" y="18"/>
                    <a:pt x="40" y="16"/>
                  </a:cubicBezTo>
                  <a:cubicBezTo>
                    <a:pt x="35" y="15"/>
                    <a:pt x="38" y="10"/>
                    <a:pt x="41" y="9"/>
                  </a:cubicBezTo>
                  <a:cubicBezTo>
                    <a:pt x="43" y="8"/>
                    <a:pt x="49" y="7"/>
                    <a:pt x="51" y="8"/>
                  </a:cubicBezTo>
                  <a:cubicBezTo>
                    <a:pt x="53" y="9"/>
                    <a:pt x="53" y="15"/>
                    <a:pt x="50" y="16"/>
                  </a:cubicBezTo>
                  <a:cubicBezTo>
                    <a:pt x="46" y="18"/>
                    <a:pt x="44" y="13"/>
                    <a:pt x="48" y="1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25" name="Freeform 510"/>
            <p:cNvSpPr/>
            <p:nvPr/>
          </p:nvSpPr>
          <p:spPr bwMode="auto">
            <a:xfrm>
              <a:off x="4564479" y="5643232"/>
              <a:ext cx="85167" cy="85907"/>
            </a:xfrm>
            <a:custGeom>
              <a:gdLst>
                <a:gd fmla="*/ 40 w 49" name="T0"/>
                <a:gd fmla="*/ 2 h 49" name="T1"/>
                <a:gd fmla="*/ 47 w 49" name="T2"/>
                <a:gd fmla="*/ 2 h 49" name="T3"/>
                <a:gd fmla="*/ 47 w 49" name="T4"/>
                <a:gd fmla="*/ 2 h 49" name="T5"/>
                <a:gd fmla="*/ 47 w 49" name="T6"/>
                <a:gd fmla="*/ 8 h 49" name="T7"/>
                <a:gd fmla="*/ 9 w 49" name="T8"/>
                <a:gd fmla="*/ 47 h 49" name="T9"/>
                <a:gd fmla="*/ 2 w 49" name="T10"/>
                <a:gd fmla="*/ 47 h 49" name="T11"/>
                <a:gd fmla="*/ 2 w 49" name="T12"/>
                <a:gd fmla="*/ 47 h 49" name="T13"/>
                <a:gd fmla="*/ 2 w 49" name="T14"/>
                <a:gd fmla="*/ 40 h 49" name="T15"/>
                <a:gd fmla="*/ 40 w 49" name="T16"/>
                <a:gd fmla="*/ 2 h 4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9" w="49">
                  <a:moveTo>
                    <a:pt x="40" y="2"/>
                  </a:moveTo>
                  <a:cubicBezTo>
                    <a:pt x="42" y="0"/>
                    <a:pt x="45" y="0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9" y="3"/>
                    <a:pt x="49" y="6"/>
                    <a:pt x="47" y="8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7" y="49"/>
                    <a:pt x="4" y="49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0" y="45"/>
                    <a:pt x="0" y="42"/>
                    <a:pt x="2" y="40"/>
                  </a:cubicBezTo>
                  <a:lnTo>
                    <a:pt x="40" y="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26" name="Freeform 511"/>
            <p:cNvSpPr/>
            <p:nvPr/>
          </p:nvSpPr>
          <p:spPr bwMode="auto">
            <a:xfrm>
              <a:off x="4862193" y="5340334"/>
              <a:ext cx="85907" cy="85907"/>
            </a:xfrm>
            <a:custGeom>
              <a:gdLst>
                <a:gd fmla="*/ 40 w 49" name="T0"/>
                <a:gd fmla="*/ 2 h 49" name="T1"/>
                <a:gd fmla="*/ 47 w 49" name="T2"/>
                <a:gd fmla="*/ 2 h 49" name="T3"/>
                <a:gd fmla="*/ 47 w 49" name="T4"/>
                <a:gd fmla="*/ 2 h 49" name="T5"/>
                <a:gd fmla="*/ 47 w 49" name="T6"/>
                <a:gd fmla="*/ 9 h 49" name="T7"/>
                <a:gd fmla="*/ 9 w 49" name="T8"/>
                <a:gd fmla="*/ 47 h 49" name="T9"/>
                <a:gd fmla="*/ 2 w 49" name="T10"/>
                <a:gd fmla="*/ 47 h 49" name="T11"/>
                <a:gd fmla="*/ 2 w 49" name="T12"/>
                <a:gd fmla="*/ 47 h 49" name="T13"/>
                <a:gd fmla="*/ 2 w 49" name="T14"/>
                <a:gd fmla="*/ 41 h 49" name="T15"/>
                <a:gd fmla="*/ 40 w 49" name="T16"/>
                <a:gd fmla="*/ 2 h 4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9" w="49">
                  <a:moveTo>
                    <a:pt x="40" y="2"/>
                  </a:moveTo>
                  <a:cubicBezTo>
                    <a:pt x="42" y="0"/>
                    <a:pt x="45" y="0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9" y="4"/>
                    <a:pt x="49" y="7"/>
                    <a:pt x="47" y="9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7" y="49"/>
                    <a:pt x="4" y="49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0" y="45"/>
                    <a:pt x="0" y="42"/>
                    <a:pt x="2" y="41"/>
                  </a:cubicBezTo>
                  <a:lnTo>
                    <a:pt x="40" y="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27" name="Freeform 512"/>
            <p:cNvSpPr/>
            <p:nvPr/>
          </p:nvSpPr>
          <p:spPr bwMode="auto">
            <a:xfrm>
              <a:off x="4555592" y="5350702"/>
              <a:ext cx="87388" cy="82204"/>
            </a:xfrm>
            <a:custGeom>
              <a:gdLst>
                <a:gd fmla="*/ 48 w 50" name="T0"/>
                <a:gd fmla="*/ 38 h 47" name="T1"/>
                <a:gd fmla="*/ 49 w 50" name="T2"/>
                <a:gd fmla="*/ 45 h 47" name="T3"/>
                <a:gd fmla="*/ 49 w 50" name="T4"/>
                <a:gd fmla="*/ 45 h 47" name="T5"/>
                <a:gd fmla="*/ 42 w 50" name="T6"/>
                <a:gd fmla="*/ 45 h 47" name="T7"/>
                <a:gd fmla="*/ 2 w 50" name="T8"/>
                <a:gd fmla="*/ 9 h 47" name="T9"/>
                <a:gd fmla="*/ 2 w 50" name="T10"/>
                <a:gd fmla="*/ 2 h 47" name="T11"/>
                <a:gd fmla="*/ 2 w 50" name="T12"/>
                <a:gd fmla="*/ 2 h 47" name="T13"/>
                <a:gd fmla="*/ 8 w 50" name="T14"/>
                <a:gd fmla="*/ 1 h 47" name="T15"/>
                <a:gd fmla="*/ 48 w 50" name="T16"/>
                <a:gd fmla="*/ 38 h 4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7" w="50">
                  <a:moveTo>
                    <a:pt x="48" y="38"/>
                  </a:moveTo>
                  <a:cubicBezTo>
                    <a:pt x="50" y="40"/>
                    <a:pt x="50" y="43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7" y="47"/>
                    <a:pt x="44" y="47"/>
                    <a:pt x="42" y="45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0" y="7"/>
                    <a:pt x="0" y="4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0"/>
                    <a:pt x="6" y="0"/>
                    <a:pt x="8" y="1"/>
                  </a:cubicBezTo>
                  <a:lnTo>
                    <a:pt x="48" y="3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28" name="Freeform 513"/>
            <p:cNvSpPr/>
            <p:nvPr/>
          </p:nvSpPr>
          <p:spPr bwMode="auto">
            <a:xfrm>
              <a:off x="4868858" y="5635826"/>
              <a:ext cx="87388" cy="82204"/>
            </a:xfrm>
            <a:custGeom>
              <a:gdLst>
                <a:gd fmla="*/ 48 w 50" name="T0"/>
                <a:gd fmla="*/ 38 h 47" name="T1"/>
                <a:gd fmla="*/ 48 w 50" name="T2"/>
                <a:gd fmla="*/ 45 h 47" name="T3"/>
                <a:gd fmla="*/ 48 w 50" name="T4"/>
                <a:gd fmla="*/ 45 h 47" name="T5"/>
                <a:gd fmla="*/ 42 w 50" name="T6"/>
                <a:gd fmla="*/ 45 h 47" name="T7"/>
                <a:gd fmla="*/ 2 w 50" name="T8"/>
                <a:gd fmla="*/ 9 h 47" name="T9"/>
                <a:gd fmla="*/ 2 w 50" name="T10"/>
                <a:gd fmla="*/ 2 h 47" name="T11"/>
                <a:gd fmla="*/ 2 w 50" name="T12"/>
                <a:gd fmla="*/ 2 h 47" name="T13"/>
                <a:gd fmla="*/ 8 w 50" name="T14"/>
                <a:gd fmla="*/ 2 h 47" name="T15"/>
                <a:gd fmla="*/ 48 w 50" name="T16"/>
                <a:gd fmla="*/ 38 h 4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7" w="50">
                  <a:moveTo>
                    <a:pt x="48" y="38"/>
                  </a:moveTo>
                  <a:cubicBezTo>
                    <a:pt x="50" y="40"/>
                    <a:pt x="50" y="43"/>
                    <a:pt x="48" y="45"/>
                  </a:cubicBezTo>
                  <a:cubicBezTo>
                    <a:pt x="48" y="45"/>
                    <a:pt x="48" y="45"/>
                    <a:pt x="48" y="45"/>
                  </a:cubicBezTo>
                  <a:cubicBezTo>
                    <a:pt x="47" y="47"/>
                    <a:pt x="44" y="47"/>
                    <a:pt x="42" y="45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0" y="7"/>
                    <a:pt x="0" y="4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0"/>
                    <a:pt x="6" y="0"/>
                    <a:pt x="8" y="2"/>
                  </a:cubicBezTo>
                  <a:lnTo>
                    <a:pt x="48" y="3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29" name="Freeform 514"/>
            <p:cNvSpPr/>
            <p:nvPr/>
          </p:nvSpPr>
          <p:spPr bwMode="auto">
            <a:xfrm>
              <a:off x="4488940" y="5525479"/>
              <a:ext cx="110346" cy="17774"/>
            </a:xfrm>
            <a:custGeom>
              <a:gdLst>
                <a:gd fmla="*/ 58 w 63" name="T0"/>
                <a:gd fmla="*/ 0 h 10" name="T1"/>
                <a:gd fmla="*/ 63 w 63" name="T2"/>
                <a:gd fmla="*/ 5 h 10" name="T3"/>
                <a:gd fmla="*/ 63 w 63" name="T4"/>
                <a:gd fmla="*/ 5 h 10" name="T5"/>
                <a:gd fmla="*/ 58 w 63" name="T6"/>
                <a:gd fmla="*/ 10 h 10" name="T7"/>
                <a:gd fmla="*/ 4 w 63" name="T8"/>
                <a:gd fmla="*/ 10 h 10" name="T9"/>
                <a:gd fmla="*/ 0 w 63" name="T10"/>
                <a:gd fmla="*/ 5 h 10" name="T11"/>
                <a:gd fmla="*/ 0 w 63" name="T12"/>
                <a:gd fmla="*/ 5 h 10" name="T13"/>
                <a:gd fmla="*/ 4 w 63" name="T14"/>
                <a:gd fmla="*/ 0 h 10" name="T15"/>
                <a:gd fmla="*/ 58 w 63" name="T16"/>
                <a:gd fmla="*/ 0 h 1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" w="62">
                  <a:moveTo>
                    <a:pt x="58" y="0"/>
                  </a:moveTo>
                  <a:cubicBezTo>
                    <a:pt x="61" y="0"/>
                    <a:pt x="63" y="2"/>
                    <a:pt x="63" y="5"/>
                  </a:cubicBezTo>
                  <a:cubicBezTo>
                    <a:pt x="63" y="5"/>
                    <a:pt x="63" y="5"/>
                    <a:pt x="63" y="5"/>
                  </a:cubicBezTo>
                  <a:cubicBezTo>
                    <a:pt x="63" y="8"/>
                    <a:pt x="61" y="10"/>
                    <a:pt x="58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30" name="Freeform 515"/>
            <p:cNvSpPr/>
            <p:nvPr/>
          </p:nvSpPr>
          <p:spPr bwMode="auto">
            <a:xfrm>
              <a:off x="4912552" y="5525479"/>
              <a:ext cx="110346" cy="17774"/>
            </a:xfrm>
            <a:custGeom>
              <a:gdLst>
                <a:gd fmla="*/ 59 w 63" name="T0"/>
                <a:gd fmla="*/ 0 h 10" name="T1"/>
                <a:gd fmla="*/ 63 w 63" name="T2"/>
                <a:gd fmla="*/ 5 h 10" name="T3"/>
                <a:gd fmla="*/ 63 w 63" name="T4"/>
                <a:gd fmla="*/ 5 h 10" name="T5"/>
                <a:gd fmla="*/ 59 w 63" name="T6"/>
                <a:gd fmla="*/ 10 h 10" name="T7"/>
                <a:gd fmla="*/ 5 w 63" name="T8"/>
                <a:gd fmla="*/ 10 h 10" name="T9"/>
                <a:gd fmla="*/ 0 w 63" name="T10"/>
                <a:gd fmla="*/ 5 h 10" name="T11"/>
                <a:gd fmla="*/ 0 w 63" name="T12"/>
                <a:gd fmla="*/ 5 h 10" name="T13"/>
                <a:gd fmla="*/ 5 w 63" name="T14"/>
                <a:gd fmla="*/ 0 h 10" name="T15"/>
                <a:gd fmla="*/ 59 w 63" name="T16"/>
                <a:gd fmla="*/ 0 h 1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" w="62">
                  <a:moveTo>
                    <a:pt x="59" y="0"/>
                  </a:moveTo>
                  <a:cubicBezTo>
                    <a:pt x="61" y="0"/>
                    <a:pt x="63" y="2"/>
                    <a:pt x="63" y="5"/>
                  </a:cubicBezTo>
                  <a:cubicBezTo>
                    <a:pt x="63" y="5"/>
                    <a:pt x="63" y="5"/>
                    <a:pt x="63" y="5"/>
                  </a:cubicBezTo>
                  <a:cubicBezTo>
                    <a:pt x="63" y="8"/>
                    <a:pt x="61" y="10"/>
                    <a:pt x="59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10"/>
                    <a:pt x="0" y="8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lnTo>
                    <a:pt x="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31" name="Freeform 516"/>
            <p:cNvSpPr/>
            <p:nvPr/>
          </p:nvSpPr>
          <p:spPr bwMode="auto">
            <a:xfrm>
              <a:off x="4748143" y="5289234"/>
              <a:ext cx="15552" cy="94794"/>
            </a:xfrm>
            <a:custGeom>
              <a:gdLst>
                <a:gd fmla="*/ 9 w 9" name="T0"/>
                <a:gd fmla="*/ 50 h 54" name="T1"/>
                <a:gd fmla="*/ 4 w 9" name="T2"/>
                <a:gd fmla="*/ 54 h 54" name="T3"/>
                <a:gd fmla="*/ 4 w 9" name="T4"/>
                <a:gd fmla="*/ 54 h 54" name="T5"/>
                <a:gd fmla="*/ 0 w 9" name="T6"/>
                <a:gd fmla="*/ 50 h 54" name="T7"/>
                <a:gd fmla="*/ 0 w 9" name="T8"/>
                <a:gd fmla="*/ 4 h 54" name="T9"/>
                <a:gd fmla="*/ 4 w 9" name="T10"/>
                <a:gd fmla="*/ 0 h 54" name="T11"/>
                <a:gd fmla="*/ 4 w 9" name="T12"/>
                <a:gd fmla="*/ 0 h 54" name="T13"/>
                <a:gd fmla="*/ 9 w 9" name="T14"/>
                <a:gd fmla="*/ 4 h 54" name="T15"/>
                <a:gd fmla="*/ 9 w 9" name="T16"/>
                <a:gd fmla="*/ 50 h 5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4" w="9">
                  <a:moveTo>
                    <a:pt x="9" y="50"/>
                  </a:moveTo>
                  <a:cubicBezTo>
                    <a:pt x="9" y="52"/>
                    <a:pt x="7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2" y="54"/>
                    <a:pt x="0" y="52"/>
                    <a:pt x="0" y="5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7" y="0"/>
                    <a:pt x="9" y="1"/>
                    <a:pt x="9" y="4"/>
                  </a:cubicBezTo>
                  <a:lnTo>
                    <a:pt x="9" y="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32" name="Freeform 517"/>
            <p:cNvSpPr/>
            <p:nvPr/>
          </p:nvSpPr>
          <p:spPr bwMode="auto">
            <a:xfrm>
              <a:off x="4448949" y="5252205"/>
              <a:ext cx="610979" cy="609498"/>
            </a:xfrm>
            <a:custGeom>
              <a:gdLst>
                <a:gd fmla="*/ 349 w 349" name="T0"/>
                <a:gd fmla="*/ 281 h 348" name="T1"/>
                <a:gd fmla="*/ 282 w 349" name="T2"/>
                <a:gd fmla="*/ 348 h 348" name="T3"/>
                <a:gd fmla="*/ 68 w 349" name="T4"/>
                <a:gd fmla="*/ 348 h 348" name="T5"/>
                <a:gd fmla="*/ 0 w 349" name="T6"/>
                <a:gd fmla="*/ 281 h 348" name="T7"/>
                <a:gd fmla="*/ 0 w 349" name="T8"/>
                <a:gd fmla="*/ 67 h 348" name="T9"/>
                <a:gd fmla="*/ 68 w 349" name="T10"/>
                <a:gd fmla="*/ 0 h 348" name="T11"/>
                <a:gd fmla="*/ 282 w 349" name="T12"/>
                <a:gd fmla="*/ 0 h 348" name="T13"/>
                <a:gd fmla="*/ 349 w 349" name="T14"/>
                <a:gd fmla="*/ 67 h 348" name="T15"/>
                <a:gd fmla="*/ 349 w 349" name="T16"/>
                <a:gd fmla="*/ 281 h 34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48" w="349">
                  <a:moveTo>
                    <a:pt x="349" y="281"/>
                  </a:moveTo>
                  <a:cubicBezTo>
                    <a:pt x="349" y="318"/>
                    <a:pt x="319" y="348"/>
                    <a:pt x="282" y="348"/>
                  </a:cubicBezTo>
                  <a:cubicBezTo>
                    <a:pt x="68" y="348"/>
                    <a:pt x="68" y="348"/>
                    <a:pt x="68" y="348"/>
                  </a:cubicBezTo>
                  <a:cubicBezTo>
                    <a:pt x="31" y="348"/>
                    <a:pt x="0" y="318"/>
                    <a:pt x="0" y="281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1" y="0"/>
                    <a:pt x="68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319" y="0"/>
                    <a:pt x="349" y="30"/>
                    <a:pt x="349" y="67"/>
                  </a:cubicBezTo>
                  <a:lnTo>
                    <a:pt x="349" y="281"/>
                  </a:lnTo>
                  <a:close/>
                </a:path>
              </a:pathLst>
            </a:custGeom>
            <a:noFill/>
            <a:ln cap="flat" w="68263">
              <a:solidFill>
                <a:schemeClr val="accent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247511" y="1566336"/>
            <a:ext cx="2152126" cy="2152127"/>
            <a:chOff x="4247511" y="1566336"/>
            <a:chExt cx="2152126" cy="2152127"/>
          </a:xfrm>
        </p:grpSpPr>
        <p:sp>
          <p:nvSpPr>
            <p:cNvPr id="5" name="Freeform 490"/>
            <p:cNvSpPr>
              <a:spLocks noEditPoints="1"/>
            </p:cNvSpPr>
            <p:nvPr/>
          </p:nvSpPr>
          <p:spPr bwMode="auto">
            <a:xfrm>
              <a:off x="4247511" y="1566336"/>
              <a:ext cx="2152126" cy="2152127"/>
            </a:xfrm>
            <a:custGeom>
              <a:gdLst>
                <a:gd fmla="*/ 1225 w 1229" name="T0"/>
                <a:gd fmla="*/ 665 h 1229" name="T1"/>
                <a:gd fmla="*/ 1201 w 1229" name="T2"/>
                <a:gd fmla="*/ 629 h 1229" name="T3"/>
                <a:gd fmla="*/ 1101 w 1229" name="T4"/>
                <a:gd fmla="*/ 598 h 1229" name="T5"/>
                <a:gd fmla="*/ 1039 w 1229" name="T6"/>
                <a:gd fmla="*/ 535 h 1229" name="T7"/>
                <a:gd fmla="*/ 1046 w 1229" name="T8"/>
                <a:gd fmla="*/ 447 h 1229" name="T9"/>
                <a:gd fmla="*/ 1146 w 1229" name="T10"/>
                <a:gd fmla="*/ 354 h 1229" name="T11"/>
                <a:gd fmla="*/ 1152 w 1229" name="T12"/>
                <a:gd fmla="*/ 314 h 1229" name="T13"/>
                <a:gd fmla="*/ 1082 w 1229" name="T14"/>
                <a:gd fmla="*/ 216 h 1229" name="T15"/>
                <a:gd fmla="*/ 1031 w 1229" name="T16"/>
                <a:gd fmla="*/ 209 h 1229" name="T17"/>
                <a:gd fmla="*/ 920 w 1229" name="T18"/>
                <a:gd fmla="*/ 266 h 1229" name="T19"/>
                <a:gd fmla="*/ 848 w 1229" name="T20"/>
                <a:gd fmla="*/ 253 h 1229" name="T21"/>
                <a:gd fmla="*/ 802 w 1229" name="T22"/>
                <a:gd fmla="*/ 206 h 1229" name="T23"/>
                <a:gd fmla="*/ 806 w 1229" name="T24"/>
                <a:gd fmla="*/ 53 h 1229" name="T25"/>
                <a:gd fmla="*/ 782 w 1229" name="T26"/>
                <a:gd fmla="*/ 24 h 1229" name="T27"/>
                <a:gd fmla="*/ 663 w 1229" name="T28"/>
                <a:gd fmla="*/ 4 h 1229" name="T29"/>
                <a:gd fmla="*/ 628 w 1229" name="T30"/>
                <a:gd fmla="*/ 29 h 1229" name="T31"/>
                <a:gd fmla="*/ 586 w 1229" name="T32"/>
                <a:gd fmla="*/ 164 h 1229" name="T33"/>
                <a:gd fmla="*/ 535 w 1229" name="T34"/>
                <a:gd fmla="*/ 192 h 1229" name="T35"/>
                <a:gd fmla="*/ 457 w 1229" name="T36"/>
                <a:gd fmla="*/ 192 h 1229" name="T37"/>
                <a:gd fmla="*/ 363 w 1229" name="T38"/>
                <a:gd fmla="*/ 90 h 1229" name="T39"/>
                <a:gd fmla="*/ 325 w 1229" name="T40"/>
                <a:gd fmla="*/ 79 h 1229" name="T41"/>
                <a:gd fmla="*/ 218 w 1229" name="T42"/>
                <a:gd fmla="*/ 152 h 1229" name="T43"/>
                <a:gd fmla="*/ 210 w 1229" name="T44"/>
                <a:gd fmla="*/ 202 h 1229" name="T45"/>
                <a:gd fmla="*/ 264 w 1229" name="T46"/>
                <a:gd fmla="*/ 309 h 1229" name="T47"/>
                <a:gd fmla="*/ 253 w 1229" name="T48"/>
                <a:gd fmla="*/ 389 h 1229" name="T49"/>
                <a:gd fmla="*/ 195 w 1229" name="T50"/>
                <a:gd fmla="*/ 431 h 1229" name="T51"/>
                <a:gd fmla="*/ 73 w 1229" name="T52"/>
                <a:gd fmla="*/ 421 h 1229" name="T53"/>
                <a:gd fmla="*/ 25 w 1229" name="T54"/>
                <a:gd fmla="*/ 459 h 1229" name="T55"/>
                <a:gd fmla="*/ 6 w 1229" name="T56"/>
                <a:gd fmla="*/ 563 h 1229" name="T57"/>
                <a:gd fmla="*/ 36 w 1229" name="T58"/>
                <a:gd fmla="*/ 607 h 1229" name="T59"/>
                <a:gd fmla="*/ 148 w 1229" name="T60"/>
                <a:gd fmla="*/ 644 h 1229" name="T61"/>
                <a:gd fmla="*/ 195 w 1229" name="T62"/>
                <a:gd fmla="*/ 714 h 1229" name="T63"/>
                <a:gd fmla="*/ 183 w 1229" name="T64"/>
                <a:gd fmla="*/ 783 h 1229" name="T65"/>
                <a:gd fmla="*/ 97 w 1229" name="T66"/>
                <a:gd fmla="*/ 865 h 1229" name="T67"/>
                <a:gd fmla="*/ 87 w 1229" name="T68"/>
                <a:gd fmla="*/ 920 h 1229" name="T69"/>
                <a:gd fmla="*/ 149 w 1229" name="T70"/>
                <a:gd fmla="*/ 1008 h 1229" name="T71"/>
                <a:gd fmla="*/ 201 w 1229" name="T72"/>
                <a:gd fmla="*/ 1021 h 1229" name="T73"/>
                <a:gd fmla="*/ 315 w 1229" name="T74"/>
                <a:gd fmla="*/ 963 h 1229" name="T75"/>
                <a:gd fmla="*/ 400 w 1229" name="T76"/>
                <a:gd fmla="*/ 987 h 1229" name="T77"/>
                <a:gd fmla="*/ 430 w 1229" name="T78"/>
                <a:gd fmla="*/ 1046 h 1229" name="T79"/>
                <a:gd fmla="*/ 425 w 1229" name="T80"/>
                <a:gd fmla="*/ 1163 h 1229" name="T81"/>
                <a:gd fmla="*/ 455 w 1229" name="T82"/>
                <a:gd fmla="*/ 1202 h 1229" name="T83"/>
                <a:gd fmla="*/ 566 w 1229" name="T84"/>
                <a:gd fmla="*/ 1221 h 1229" name="T85"/>
                <a:gd fmla="*/ 610 w 1229" name="T86"/>
                <a:gd fmla="*/ 1199 h 1229" name="T87"/>
                <a:gd fmla="*/ 649 w 1229" name="T88"/>
                <a:gd fmla="*/ 1075 h 1229" name="T89"/>
                <a:gd fmla="*/ 716 w 1229" name="T90"/>
                <a:gd fmla="*/ 1034 h 1229" name="T91"/>
                <a:gd fmla="*/ 794 w 1229" name="T92"/>
                <a:gd fmla="*/ 1054 h 1229" name="T93"/>
                <a:gd fmla="*/ 866 w 1229" name="T94"/>
                <a:gd fmla="*/ 1133 h 1229" name="T95"/>
                <a:gd fmla="*/ 911 w 1229" name="T96"/>
                <a:gd fmla="*/ 1147 h 1229" name="T97"/>
                <a:gd fmla="*/ 1015 w 1229" name="T98"/>
                <a:gd fmla="*/ 1076 h 1229" name="T99"/>
                <a:gd fmla="*/ 1024 w 1229" name="T100"/>
                <a:gd fmla="*/ 1032 h 1229" name="T101"/>
                <a:gd fmla="*/ 961 w 1229" name="T102"/>
                <a:gd fmla="*/ 895 h 1229" name="T103"/>
                <a:gd fmla="*/ 989 w 1229" name="T104"/>
                <a:gd fmla="*/ 831 h 1229" name="T105"/>
                <a:gd fmla="*/ 1045 w 1229" name="T106"/>
                <a:gd fmla="*/ 798 h 1229" name="T107"/>
                <a:gd fmla="*/ 1154 w 1229" name="T108"/>
                <a:gd fmla="*/ 801 h 1229" name="T109"/>
                <a:gd fmla="*/ 1197 w 1229" name="T110"/>
                <a:gd fmla="*/ 785 h 1229" name="T111"/>
                <a:gd fmla="*/ 1225 w 1229" name="T112"/>
                <a:gd fmla="*/ 665 h 1229" name="T113"/>
                <a:gd fmla="*/ 596 w 1229" name="T114"/>
                <a:gd fmla="*/ 729 h 1229" name="T115"/>
                <a:gd fmla="*/ 499 w 1229" name="T116"/>
                <a:gd fmla="*/ 592 h 1229" name="T117"/>
                <a:gd fmla="*/ 636 w 1229" name="T118"/>
                <a:gd fmla="*/ 495 h 1229" name="T119"/>
                <a:gd fmla="*/ 733 w 1229" name="T120"/>
                <a:gd fmla="*/ 632 h 1229" name="T121"/>
                <a:gd fmla="*/ 596 w 1229" name="T122"/>
                <a:gd fmla="*/ 729 h 1229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229" w="1229">
                  <a:moveTo>
                    <a:pt x="1225" y="665"/>
                  </a:moveTo>
                  <a:cubicBezTo>
                    <a:pt x="1229" y="635"/>
                    <a:pt x="1201" y="629"/>
                    <a:pt x="1201" y="629"/>
                  </a:cubicBezTo>
                  <a:cubicBezTo>
                    <a:pt x="1201" y="629"/>
                    <a:pt x="1154" y="612"/>
                    <a:pt x="1101" y="598"/>
                  </a:cubicBezTo>
                  <a:cubicBezTo>
                    <a:pt x="1048" y="583"/>
                    <a:pt x="1039" y="535"/>
                    <a:pt x="1039" y="535"/>
                  </a:cubicBezTo>
                  <a:cubicBezTo>
                    <a:pt x="1013" y="473"/>
                    <a:pt x="1046" y="447"/>
                    <a:pt x="1046" y="447"/>
                  </a:cubicBezTo>
                  <a:cubicBezTo>
                    <a:pt x="1146" y="354"/>
                    <a:pt x="1146" y="354"/>
                    <a:pt x="1146" y="354"/>
                  </a:cubicBezTo>
                  <a:cubicBezTo>
                    <a:pt x="1166" y="334"/>
                    <a:pt x="1152" y="314"/>
                    <a:pt x="1152" y="314"/>
                  </a:cubicBezTo>
                  <a:cubicBezTo>
                    <a:pt x="1082" y="216"/>
                    <a:pt x="1082" y="216"/>
                    <a:pt x="1082" y="216"/>
                  </a:cubicBezTo>
                  <a:cubicBezTo>
                    <a:pt x="1062" y="189"/>
                    <a:pt x="1031" y="209"/>
                    <a:pt x="1031" y="209"/>
                  </a:cubicBezTo>
                  <a:cubicBezTo>
                    <a:pt x="920" y="266"/>
                    <a:pt x="920" y="266"/>
                    <a:pt x="920" y="266"/>
                  </a:cubicBezTo>
                  <a:cubicBezTo>
                    <a:pt x="899" y="275"/>
                    <a:pt x="848" y="253"/>
                    <a:pt x="848" y="253"/>
                  </a:cubicBezTo>
                  <a:cubicBezTo>
                    <a:pt x="818" y="239"/>
                    <a:pt x="802" y="206"/>
                    <a:pt x="802" y="206"/>
                  </a:cubicBezTo>
                  <a:cubicBezTo>
                    <a:pt x="806" y="53"/>
                    <a:pt x="806" y="53"/>
                    <a:pt x="806" y="53"/>
                  </a:cubicBezTo>
                  <a:cubicBezTo>
                    <a:pt x="807" y="32"/>
                    <a:pt x="782" y="24"/>
                    <a:pt x="782" y="24"/>
                  </a:cubicBezTo>
                  <a:cubicBezTo>
                    <a:pt x="663" y="4"/>
                    <a:pt x="663" y="4"/>
                    <a:pt x="663" y="4"/>
                  </a:cubicBezTo>
                  <a:cubicBezTo>
                    <a:pt x="635" y="0"/>
                    <a:pt x="628" y="29"/>
                    <a:pt x="628" y="29"/>
                  </a:cubicBezTo>
                  <a:cubicBezTo>
                    <a:pt x="626" y="35"/>
                    <a:pt x="586" y="164"/>
                    <a:pt x="586" y="164"/>
                  </a:cubicBezTo>
                  <a:cubicBezTo>
                    <a:pt x="578" y="177"/>
                    <a:pt x="535" y="192"/>
                    <a:pt x="535" y="192"/>
                  </a:cubicBezTo>
                  <a:cubicBezTo>
                    <a:pt x="494" y="211"/>
                    <a:pt x="457" y="192"/>
                    <a:pt x="457" y="192"/>
                  </a:cubicBezTo>
                  <a:cubicBezTo>
                    <a:pt x="363" y="90"/>
                    <a:pt x="363" y="90"/>
                    <a:pt x="363" y="90"/>
                  </a:cubicBezTo>
                  <a:cubicBezTo>
                    <a:pt x="350" y="72"/>
                    <a:pt x="325" y="79"/>
                    <a:pt x="325" y="79"/>
                  </a:cubicBezTo>
                  <a:cubicBezTo>
                    <a:pt x="218" y="152"/>
                    <a:pt x="218" y="152"/>
                    <a:pt x="218" y="152"/>
                  </a:cubicBezTo>
                  <a:cubicBezTo>
                    <a:pt x="196" y="170"/>
                    <a:pt x="210" y="202"/>
                    <a:pt x="210" y="202"/>
                  </a:cubicBezTo>
                  <a:cubicBezTo>
                    <a:pt x="264" y="309"/>
                    <a:pt x="264" y="309"/>
                    <a:pt x="264" y="309"/>
                  </a:cubicBezTo>
                  <a:cubicBezTo>
                    <a:pt x="284" y="340"/>
                    <a:pt x="253" y="389"/>
                    <a:pt x="253" y="389"/>
                  </a:cubicBezTo>
                  <a:cubicBezTo>
                    <a:pt x="235" y="421"/>
                    <a:pt x="195" y="431"/>
                    <a:pt x="195" y="431"/>
                  </a:cubicBezTo>
                  <a:cubicBezTo>
                    <a:pt x="73" y="421"/>
                    <a:pt x="73" y="421"/>
                    <a:pt x="73" y="421"/>
                  </a:cubicBezTo>
                  <a:cubicBezTo>
                    <a:pt x="30" y="419"/>
                    <a:pt x="25" y="459"/>
                    <a:pt x="25" y="459"/>
                  </a:cubicBezTo>
                  <a:cubicBezTo>
                    <a:pt x="6" y="563"/>
                    <a:pt x="6" y="563"/>
                    <a:pt x="6" y="563"/>
                  </a:cubicBezTo>
                  <a:cubicBezTo>
                    <a:pt x="0" y="600"/>
                    <a:pt x="36" y="607"/>
                    <a:pt x="36" y="607"/>
                  </a:cubicBezTo>
                  <a:cubicBezTo>
                    <a:pt x="148" y="644"/>
                    <a:pt x="148" y="644"/>
                    <a:pt x="148" y="644"/>
                  </a:cubicBezTo>
                  <a:cubicBezTo>
                    <a:pt x="189" y="655"/>
                    <a:pt x="195" y="714"/>
                    <a:pt x="195" y="714"/>
                  </a:cubicBezTo>
                  <a:cubicBezTo>
                    <a:pt x="208" y="764"/>
                    <a:pt x="183" y="783"/>
                    <a:pt x="183" y="783"/>
                  </a:cubicBezTo>
                  <a:cubicBezTo>
                    <a:pt x="97" y="865"/>
                    <a:pt x="97" y="865"/>
                    <a:pt x="97" y="865"/>
                  </a:cubicBezTo>
                  <a:cubicBezTo>
                    <a:pt x="67" y="888"/>
                    <a:pt x="87" y="920"/>
                    <a:pt x="87" y="920"/>
                  </a:cubicBezTo>
                  <a:cubicBezTo>
                    <a:pt x="149" y="1008"/>
                    <a:pt x="149" y="1008"/>
                    <a:pt x="149" y="1008"/>
                  </a:cubicBezTo>
                  <a:cubicBezTo>
                    <a:pt x="179" y="1038"/>
                    <a:pt x="201" y="1021"/>
                    <a:pt x="201" y="1021"/>
                  </a:cubicBezTo>
                  <a:cubicBezTo>
                    <a:pt x="315" y="963"/>
                    <a:pt x="315" y="963"/>
                    <a:pt x="315" y="963"/>
                  </a:cubicBezTo>
                  <a:cubicBezTo>
                    <a:pt x="356" y="943"/>
                    <a:pt x="400" y="987"/>
                    <a:pt x="400" y="987"/>
                  </a:cubicBezTo>
                  <a:cubicBezTo>
                    <a:pt x="437" y="1013"/>
                    <a:pt x="430" y="1046"/>
                    <a:pt x="430" y="1046"/>
                  </a:cubicBezTo>
                  <a:cubicBezTo>
                    <a:pt x="425" y="1163"/>
                    <a:pt x="425" y="1163"/>
                    <a:pt x="425" y="1163"/>
                  </a:cubicBezTo>
                  <a:cubicBezTo>
                    <a:pt x="422" y="1190"/>
                    <a:pt x="455" y="1202"/>
                    <a:pt x="455" y="1202"/>
                  </a:cubicBezTo>
                  <a:cubicBezTo>
                    <a:pt x="566" y="1221"/>
                    <a:pt x="566" y="1221"/>
                    <a:pt x="566" y="1221"/>
                  </a:cubicBezTo>
                  <a:cubicBezTo>
                    <a:pt x="605" y="1229"/>
                    <a:pt x="610" y="1199"/>
                    <a:pt x="610" y="1199"/>
                  </a:cubicBezTo>
                  <a:cubicBezTo>
                    <a:pt x="649" y="1075"/>
                    <a:pt x="649" y="1075"/>
                    <a:pt x="649" y="1075"/>
                  </a:cubicBezTo>
                  <a:cubicBezTo>
                    <a:pt x="661" y="1042"/>
                    <a:pt x="716" y="1034"/>
                    <a:pt x="716" y="1034"/>
                  </a:cubicBezTo>
                  <a:cubicBezTo>
                    <a:pt x="769" y="1019"/>
                    <a:pt x="794" y="1054"/>
                    <a:pt x="794" y="1054"/>
                  </a:cubicBezTo>
                  <a:cubicBezTo>
                    <a:pt x="866" y="1133"/>
                    <a:pt x="866" y="1133"/>
                    <a:pt x="866" y="1133"/>
                  </a:cubicBezTo>
                  <a:cubicBezTo>
                    <a:pt x="880" y="1157"/>
                    <a:pt x="911" y="1147"/>
                    <a:pt x="911" y="1147"/>
                  </a:cubicBezTo>
                  <a:cubicBezTo>
                    <a:pt x="1015" y="1076"/>
                    <a:pt x="1015" y="1076"/>
                    <a:pt x="1015" y="1076"/>
                  </a:cubicBezTo>
                  <a:cubicBezTo>
                    <a:pt x="1039" y="1054"/>
                    <a:pt x="1024" y="1032"/>
                    <a:pt x="1024" y="1032"/>
                  </a:cubicBezTo>
                  <a:cubicBezTo>
                    <a:pt x="961" y="895"/>
                    <a:pt x="961" y="895"/>
                    <a:pt x="961" y="895"/>
                  </a:cubicBezTo>
                  <a:cubicBezTo>
                    <a:pt x="952" y="871"/>
                    <a:pt x="989" y="831"/>
                    <a:pt x="989" y="831"/>
                  </a:cubicBezTo>
                  <a:cubicBezTo>
                    <a:pt x="1014" y="796"/>
                    <a:pt x="1045" y="798"/>
                    <a:pt x="1045" y="798"/>
                  </a:cubicBezTo>
                  <a:cubicBezTo>
                    <a:pt x="1154" y="801"/>
                    <a:pt x="1154" y="801"/>
                    <a:pt x="1154" y="801"/>
                  </a:cubicBezTo>
                  <a:cubicBezTo>
                    <a:pt x="1194" y="807"/>
                    <a:pt x="1197" y="785"/>
                    <a:pt x="1197" y="785"/>
                  </a:cubicBezTo>
                  <a:cubicBezTo>
                    <a:pt x="1197" y="785"/>
                    <a:pt x="1220" y="696"/>
                    <a:pt x="1225" y="665"/>
                  </a:cubicBezTo>
                  <a:close/>
                  <a:moveTo>
                    <a:pt x="596" y="729"/>
                  </a:moveTo>
                  <a:cubicBezTo>
                    <a:pt x="531" y="718"/>
                    <a:pt x="488" y="657"/>
                    <a:pt x="499" y="592"/>
                  </a:cubicBezTo>
                  <a:cubicBezTo>
                    <a:pt x="510" y="528"/>
                    <a:pt x="571" y="484"/>
                    <a:pt x="636" y="495"/>
                  </a:cubicBezTo>
                  <a:cubicBezTo>
                    <a:pt x="701" y="507"/>
                    <a:pt x="744" y="568"/>
                    <a:pt x="733" y="632"/>
                  </a:cubicBezTo>
                  <a:cubicBezTo>
                    <a:pt x="722" y="697"/>
                    <a:pt x="660" y="740"/>
                    <a:pt x="596" y="7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7" name="Freeform 492"/>
            <p:cNvSpPr>
              <a:spLocks noEditPoints="1"/>
            </p:cNvSpPr>
            <p:nvPr/>
          </p:nvSpPr>
          <p:spPr bwMode="auto">
            <a:xfrm>
              <a:off x="4893297" y="2041048"/>
              <a:ext cx="288826" cy="294010"/>
            </a:xfrm>
            <a:custGeom>
              <a:gdLst>
                <a:gd fmla="*/ 128 w 165" name="T0"/>
                <a:gd fmla="*/ 26 h 168" name="T1"/>
                <a:gd fmla="*/ 25 w 165" name="T2"/>
                <a:gd fmla="*/ 37 h 168" name="T3"/>
                <a:gd fmla="*/ 36 w 165" name="T4"/>
                <a:gd fmla="*/ 142 h 168" name="T5"/>
                <a:gd fmla="*/ 140 w 165" name="T6"/>
                <a:gd fmla="*/ 130 h 168" name="T7"/>
                <a:gd fmla="*/ 128 w 165" name="T8"/>
                <a:gd fmla="*/ 26 h 168" name="T9"/>
                <a:gd fmla="*/ 50 w 165" name="T10"/>
                <a:gd fmla="*/ 124 h 168" name="T11"/>
                <a:gd fmla="*/ 42 w 165" name="T12"/>
                <a:gd fmla="*/ 51 h 168" name="T13"/>
                <a:gd fmla="*/ 114 w 165" name="T14"/>
                <a:gd fmla="*/ 43 h 168" name="T15"/>
                <a:gd fmla="*/ 122 w 165" name="T16"/>
                <a:gd fmla="*/ 116 h 168" name="T17"/>
                <a:gd fmla="*/ 50 w 165" name="T18"/>
                <a:gd fmla="*/ 124 h 16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68" w="165">
                  <a:moveTo>
                    <a:pt x="128" y="26"/>
                  </a:moveTo>
                  <a:cubicBezTo>
                    <a:pt x="97" y="0"/>
                    <a:pt x="50" y="5"/>
                    <a:pt x="25" y="37"/>
                  </a:cubicBezTo>
                  <a:cubicBezTo>
                    <a:pt x="0" y="69"/>
                    <a:pt x="5" y="116"/>
                    <a:pt x="36" y="142"/>
                  </a:cubicBezTo>
                  <a:cubicBezTo>
                    <a:pt x="68" y="168"/>
                    <a:pt x="114" y="163"/>
                    <a:pt x="140" y="130"/>
                  </a:cubicBezTo>
                  <a:cubicBezTo>
                    <a:pt x="165" y="98"/>
                    <a:pt x="160" y="51"/>
                    <a:pt x="128" y="26"/>
                  </a:cubicBezTo>
                  <a:close/>
                  <a:moveTo>
                    <a:pt x="50" y="124"/>
                  </a:moveTo>
                  <a:cubicBezTo>
                    <a:pt x="28" y="107"/>
                    <a:pt x="25" y="74"/>
                    <a:pt x="42" y="51"/>
                  </a:cubicBezTo>
                  <a:cubicBezTo>
                    <a:pt x="60" y="29"/>
                    <a:pt x="92" y="25"/>
                    <a:pt x="114" y="43"/>
                  </a:cubicBezTo>
                  <a:cubicBezTo>
                    <a:pt x="136" y="61"/>
                    <a:pt x="140" y="94"/>
                    <a:pt x="122" y="116"/>
                  </a:cubicBezTo>
                  <a:cubicBezTo>
                    <a:pt x="105" y="139"/>
                    <a:pt x="72" y="142"/>
                    <a:pt x="50" y="1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8" name="Freeform 493"/>
            <p:cNvSpPr/>
            <p:nvPr/>
          </p:nvSpPr>
          <p:spPr bwMode="auto">
            <a:xfrm>
              <a:off x="4888113" y="2272109"/>
              <a:ext cx="91091" cy="108865"/>
            </a:xfrm>
            <a:custGeom>
              <a:gdLst>
                <a:gd fmla="*/ 20 w 52" name="T0"/>
                <a:gd fmla="*/ 56 h 62" name="T1"/>
                <a:gd fmla="*/ 5 w 52" name="T2"/>
                <a:gd fmla="*/ 58 h 62" name="T3"/>
                <a:gd fmla="*/ 5 w 52" name="T4"/>
                <a:gd fmla="*/ 58 h 62" name="T5"/>
                <a:gd fmla="*/ 3 w 52" name="T6"/>
                <a:gd fmla="*/ 43 h 62" name="T7"/>
                <a:gd fmla="*/ 31 w 52" name="T8"/>
                <a:gd fmla="*/ 6 h 62" name="T9"/>
                <a:gd fmla="*/ 46 w 52" name="T10"/>
                <a:gd fmla="*/ 4 h 62" name="T11"/>
                <a:gd fmla="*/ 46 w 52" name="T12"/>
                <a:gd fmla="*/ 4 h 62" name="T13"/>
                <a:gd fmla="*/ 48 w 52" name="T14"/>
                <a:gd fmla="*/ 20 h 62" name="T15"/>
                <a:gd fmla="*/ 20 w 52" name="T16"/>
                <a:gd fmla="*/ 56 h 6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2" w="52">
                  <a:moveTo>
                    <a:pt x="20" y="56"/>
                  </a:moveTo>
                  <a:cubicBezTo>
                    <a:pt x="17" y="61"/>
                    <a:pt x="10" y="62"/>
                    <a:pt x="5" y="58"/>
                  </a:cubicBezTo>
                  <a:cubicBezTo>
                    <a:pt x="5" y="58"/>
                    <a:pt x="5" y="58"/>
                    <a:pt x="5" y="58"/>
                  </a:cubicBezTo>
                  <a:cubicBezTo>
                    <a:pt x="0" y="54"/>
                    <a:pt x="0" y="47"/>
                    <a:pt x="3" y="43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5" y="1"/>
                    <a:pt x="42" y="0"/>
                    <a:pt x="46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51" y="8"/>
                    <a:pt x="52" y="15"/>
                    <a:pt x="48" y="20"/>
                  </a:cubicBezTo>
                  <a:lnTo>
                    <a:pt x="20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9" name="Freeform 494"/>
            <p:cNvSpPr/>
            <p:nvPr/>
          </p:nvSpPr>
          <p:spPr bwMode="auto">
            <a:xfrm>
              <a:off x="4975501" y="2106219"/>
              <a:ext cx="70355" cy="47397"/>
            </a:xfrm>
            <a:custGeom>
              <a:gdLst>
                <a:gd fmla="*/ 8 w 40" name="T0"/>
                <a:gd fmla="*/ 26 h 27" name="T1"/>
                <a:gd fmla="*/ 9 w 40" name="T2"/>
                <a:gd fmla="*/ 25 h 27" name="T3"/>
                <a:gd fmla="*/ 34 w 40" name="T4"/>
                <a:gd fmla="*/ 10 h 27" name="T5"/>
                <a:gd fmla="*/ 32 w 40" name="T6"/>
                <a:gd fmla="*/ 1 h 27" name="T7"/>
                <a:gd fmla="*/ 32 w 40" name="T8"/>
                <a:gd fmla="*/ 0 h 27" name="T9"/>
                <a:gd fmla="*/ 2 w 40" name="T10"/>
                <a:gd fmla="*/ 19 h 27" name="T11"/>
                <a:gd fmla="*/ 1 w 40" name="T12"/>
                <a:gd fmla="*/ 19 h 27" name="T13"/>
                <a:gd fmla="*/ 8 w 40" name="T14"/>
                <a:gd fmla="*/ 26 h 2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7" w="40">
                  <a:moveTo>
                    <a:pt x="8" y="26"/>
                  </a:moveTo>
                  <a:cubicBezTo>
                    <a:pt x="9" y="26"/>
                    <a:pt x="9" y="25"/>
                    <a:pt x="9" y="25"/>
                  </a:cubicBezTo>
                  <a:cubicBezTo>
                    <a:pt x="16" y="17"/>
                    <a:pt x="25" y="12"/>
                    <a:pt x="34" y="10"/>
                  </a:cubicBezTo>
                  <a:cubicBezTo>
                    <a:pt x="40" y="4"/>
                    <a:pt x="32" y="1"/>
                    <a:pt x="32" y="1"/>
                  </a:cubicBezTo>
                  <a:cubicBezTo>
                    <a:pt x="32" y="1"/>
                    <a:pt x="32" y="1"/>
                    <a:pt x="32" y="0"/>
                  </a:cubicBezTo>
                  <a:cubicBezTo>
                    <a:pt x="21" y="3"/>
                    <a:pt x="10" y="9"/>
                    <a:pt x="2" y="19"/>
                  </a:cubicBezTo>
                  <a:cubicBezTo>
                    <a:pt x="2" y="19"/>
                    <a:pt x="1" y="19"/>
                    <a:pt x="1" y="19"/>
                  </a:cubicBezTo>
                  <a:cubicBezTo>
                    <a:pt x="0" y="27"/>
                    <a:pt x="8" y="26"/>
                    <a:pt x="8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33" name="Freeform 522"/>
            <p:cNvSpPr/>
            <p:nvPr/>
          </p:nvSpPr>
          <p:spPr bwMode="auto">
            <a:xfrm>
              <a:off x="5487242" y="2869758"/>
              <a:ext cx="251797" cy="174777"/>
            </a:xfrm>
            <a:custGeom>
              <a:gdLst>
                <a:gd fmla="*/ 296 w 340" name="T0"/>
                <a:gd fmla="*/ 96 h 236" name="T1"/>
                <a:gd fmla="*/ 319 w 340" name="T2"/>
                <a:gd fmla="*/ 52 h 236" name="T3"/>
                <a:gd fmla="*/ 340 w 340" name="T4"/>
                <a:gd fmla="*/ 4 h 236" name="T5"/>
                <a:gd fmla="*/ 286 w 340" name="T6"/>
                <a:gd fmla="*/ 2 h 236" name="T7"/>
                <a:gd fmla="*/ 232 w 340" name="T8"/>
                <a:gd fmla="*/ 0 h 236" name="T9"/>
                <a:gd fmla="*/ 253 w 340" name="T10"/>
                <a:gd fmla="*/ 26 h 236" name="T11"/>
                <a:gd fmla="*/ 2 w 340" name="T12"/>
                <a:gd fmla="*/ 175 h 236" name="T13"/>
                <a:gd fmla="*/ 0 w 340" name="T14"/>
                <a:gd fmla="*/ 236 h 236" name="T15"/>
                <a:gd fmla="*/ 272 w 340" name="T16"/>
                <a:gd fmla="*/ 66 h 236" name="T17"/>
                <a:gd fmla="*/ 296 w 340" name="T18"/>
                <a:gd fmla="*/ 96 h 23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36" w="340">
                  <a:moveTo>
                    <a:pt x="296" y="96"/>
                  </a:moveTo>
                  <a:lnTo>
                    <a:pt x="319" y="52"/>
                  </a:lnTo>
                  <a:lnTo>
                    <a:pt x="340" y="4"/>
                  </a:lnTo>
                  <a:lnTo>
                    <a:pt x="286" y="2"/>
                  </a:lnTo>
                  <a:lnTo>
                    <a:pt x="232" y="0"/>
                  </a:lnTo>
                  <a:lnTo>
                    <a:pt x="253" y="26"/>
                  </a:lnTo>
                  <a:lnTo>
                    <a:pt x="2" y="175"/>
                  </a:lnTo>
                  <a:lnTo>
                    <a:pt x="0" y="236"/>
                  </a:lnTo>
                  <a:lnTo>
                    <a:pt x="272" y="66"/>
                  </a:lnTo>
                  <a:lnTo>
                    <a:pt x="296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34" name="Freeform 523"/>
            <p:cNvSpPr/>
            <p:nvPr/>
          </p:nvSpPr>
          <p:spPr bwMode="auto">
            <a:xfrm>
              <a:off x="5669425" y="2953443"/>
              <a:ext cx="68133" cy="239948"/>
            </a:xfrm>
            <a:custGeom>
              <a:gdLst>
                <a:gd fmla="*/ 39 w 39" name="T0"/>
                <a:gd fmla="*/ 125 h 137" name="T1"/>
                <a:gd fmla="*/ 26 w 39" name="T2"/>
                <a:gd fmla="*/ 137 h 137" name="T3"/>
                <a:gd fmla="*/ 13 w 39" name="T4"/>
                <a:gd fmla="*/ 137 h 137" name="T5"/>
                <a:gd fmla="*/ 0 w 39" name="T6"/>
                <a:gd fmla="*/ 125 h 137" name="T7"/>
                <a:gd fmla="*/ 0 w 39" name="T8"/>
                <a:gd fmla="*/ 13 h 137" name="T9"/>
                <a:gd fmla="*/ 13 w 39" name="T10"/>
                <a:gd fmla="*/ 0 h 137" name="T11"/>
                <a:gd fmla="*/ 26 w 39" name="T12"/>
                <a:gd fmla="*/ 0 h 137" name="T13"/>
                <a:gd fmla="*/ 39 w 39" name="T14"/>
                <a:gd fmla="*/ 13 h 137" name="T15"/>
                <a:gd fmla="*/ 39 w 39" name="T16"/>
                <a:gd fmla="*/ 125 h 13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7" w="39">
                  <a:moveTo>
                    <a:pt x="39" y="125"/>
                  </a:moveTo>
                  <a:cubicBezTo>
                    <a:pt x="39" y="132"/>
                    <a:pt x="33" y="137"/>
                    <a:pt x="26" y="137"/>
                  </a:cubicBezTo>
                  <a:cubicBezTo>
                    <a:pt x="13" y="137"/>
                    <a:pt x="13" y="137"/>
                    <a:pt x="13" y="137"/>
                  </a:cubicBezTo>
                  <a:cubicBezTo>
                    <a:pt x="6" y="137"/>
                    <a:pt x="0" y="132"/>
                    <a:pt x="0" y="12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3" y="0"/>
                    <a:pt x="39" y="6"/>
                    <a:pt x="39" y="13"/>
                  </a:cubicBezTo>
                  <a:lnTo>
                    <a:pt x="39" y="1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35" name="Freeform 524"/>
            <p:cNvSpPr/>
            <p:nvPr/>
          </p:nvSpPr>
          <p:spPr bwMode="auto">
            <a:xfrm>
              <a:off x="5579815" y="3004543"/>
              <a:ext cx="66652" cy="188848"/>
            </a:xfrm>
            <a:custGeom>
              <a:gdLst>
                <a:gd fmla="*/ 38 w 38" name="T0"/>
                <a:gd fmla="*/ 96 h 108" name="T1"/>
                <a:gd fmla="*/ 26 w 38" name="T2"/>
                <a:gd fmla="*/ 108 h 108" name="T3"/>
                <a:gd fmla="*/ 13 w 38" name="T4"/>
                <a:gd fmla="*/ 108 h 108" name="T5"/>
                <a:gd fmla="*/ 0 w 38" name="T6"/>
                <a:gd fmla="*/ 96 h 108" name="T7"/>
                <a:gd fmla="*/ 0 w 38" name="T8"/>
                <a:gd fmla="*/ 12 h 108" name="T9"/>
                <a:gd fmla="*/ 13 w 38" name="T10"/>
                <a:gd fmla="*/ 0 h 108" name="T11"/>
                <a:gd fmla="*/ 26 w 38" name="T12"/>
                <a:gd fmla="*/ 0 h 108" name="T13"/>
                <a:gd fmla="*/ 38 w 38" name="T14"/>
                <a:gd fmla="*/ 12 h 108" name="T15"/>
                <a:gd fmla="*/ 38 w 38" name="T16"/>
                <a:gd fmla="*/ 96 h 10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8" w="38">
                  <a:moveTo>
                    <a:pt x="38" y="96"/>
                  </a:moveTo>
                  <a:cubicBezTo>
                    <a:pt x="38" y="103"/>
                    <a:pt x="33" y="108"/>
                    <a:pt x="26" y="108"/>
                  </a:cubicBezTo>
                  <a:cubicBezTo>
                    <a:pt x="13" y="108"/>
                    <a:pt x="13" y="108"/>
                    <a:pt x="13" y="108"/>
                  </a:cubicBezTo>
                  <a:cubicBezTo>
                    <a:pt x="6" y="108"/>
                    <a:pt x="0" y="103"/>
                    <a:pt x="0" y="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3" y="0"/>
                    <a:pt x="38" y="6"/>
                    <a:pt x="38" y="12"/>
                  </a:cubicBezTo>
                  <a:lnTo>
                    <a:pt x="38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36" name="Freeform 525"/>
            <p:cNvSpPr/>
            <p:nvPr/>
          </p:nvSpPr>
          <p:spPr bwMode="auto">
            <a:xfrm>
              <a:off x="5483540" y="3051200"/>
              <a:ext cx="79242" cy="148857"/>
            </a:xfrm>
            <a:custGeom>
              <a:gdLst>
                <a:gd fmla="*/ 29 w 45" name="T0"/>
                <a:gd fmla="*/ 85 h 85" name="T1"/>
                <a:gd fmla="*/ 15 w 45" name="T2"/>
                <a:gd fmla="*/ 85 h 85" name="T3"/>
                <a:gd fmla="*/ 0 w 45" name="T4"/>
                <a:gd fmla="*/ 69 h 85" name="T5"/>
                <a:gd fmla="*/ 0 w 45" name="T6"/>
                <a:gd fmla="*/ 16 h 85" name="T7"/>
                <a:gd fmla="*/ 15 w 45" name="T8"/>
                <a:gd fmla="*/ 0 h 85" name="T9"/>
                <a:gd fmla="*/ 29 w 45" name="T10"/>
                <a:gd fmla="*/ 0 h 85" name="T11"/>
                <a:gd fmla="*/ 45 w 45" name="T12"/>
                <a:gd fmla="*/ 16 h 85" name="T13"/>
                <a:gd fmla="*/ 45 w 45" name="T14"/>
                <a:gd fmla="*/ 69 h 85" name="T15"/>
                <a:gd fmla="*/ 29 w 45" name="T16"/>
                <a:gd fmla="*/ 85 h 8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5" w="45">
                  <a:moveTo>
                    <a:pt x="29" y="85"/>
                  </a:moveTo>
                  <a:cubicBezTo>
                    <a:pt x="15" y="85"/>
                    <a:pt x="15" y="85"/>
                    <a:pt x="15" y="85"/>
                  </a:cubicBezTo>
                  <a:cubicBezTo>
                    <a:pt x="7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7" y="0"/>
                    <a:pt x="45" y="7"/>
                    <a:pt x="45" y="16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78"/>
                    <a:pt x="37" y="85"/>
                    <a:pt x="29" y="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37" name="Freeform 526"/>
            <p:cNvSpPr/>
            <p:nvPr/>
          </p:nvSpPr>
          <p:spPr bwMode="auto">
            <a:xfrm>
              <a:off x="5722006" y="2144729"/>
              <a:ext cx="138489" cy="134786"/>
            </a:xfrm>
            <a:custGeom>
              <a:gdLst>
                <a:gd fmla="*/ 41 w 79" name="T0"/>
                <a:gd fmla="*/ 76 h 77" name="T1"/>
                <a:gd fmla="*/ 78 w 79" name="T2"/>
                <a:gd fmla="*/ 37 h 77" name="T3"/>
                <a:gd fmla="*/ 38 w 79" name="T4"/>
                <a:gd fmla="*/ 0 h 77" name="T5"/>
                <a:gd fmla="*/ 1 w 79" name="T6"/>
                <a:gd fmla="*/ 40 h 77" name="T7"/>
                <a:gd fmla="*/ 41 w 79" name="T8"/>
                <a:gd fmla="*/ 76 h 7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7" w="79">
                  <a:moveTo>
                    <a:pt x="41" y="76"/>
                  </a:moveTo>
                  <a:cubicBezTo>
                    <a:pt x="62" y="76"/>
                    <a:pt x="79" y="58"/>
                    <a:pt x="78" y="37"/>
                  </a:cubicBezTo>
                  <a:cubicBezTo>
                    <a:pt x="78" y="16"/>
                    <a:pt x="60" y="0"/>
                    <a:pt x="38" y="0"/>
                  </a:cubicBezTo>
                  <a:cubicBezTo>
                    <a:pt x="17" y="1"/>
                    <a:pt x="0" y="19"/>
                    <a:pt x="1" y="40"/>
                  </a:cubicBezTo>
                  <a:cubicBezTo>
                    <a:pt x="2" y="61"/>
                    <a:pt x="20" y="77"/>
                    <a:pt x="41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38" name="Freeform 527"/>
            <p:cNvSpPr/>
            <p:nvPr/>
          </p:nvSpPr>
          <p:spPr bwMode="auto">
            <a:xfrm>
              <a:off x="5655354" y="2288402"/>
              <a:ext cx="273274" cy="197735"/>
            </a:xfrm>
            <a:custGeom>
              <a:gdLst>
                <a:gd fmla="*/ 119 w 156" name="T0"/>
                <a:gd fmla="*/ 0 h 113" name="T1"/>
                <a:gd fmla="*/ 80 w 156" name="T2"/>
                <a:gd fmla="*/ 46 h 113" name="T3"/>
                <a:gd fmla="*/ 37 w 156" name="T4"/>
                <a:gd fmla="*/ 1 h 113" name="T5"/>
                <a:gd fmla="*/ 1 w 156" name="T6"/>
                <a:gd fmla="*/ 50 h 113" name="T7"/>
                <a:gd fmla="*/ 3 w 156" name="T8"/>
                <a:gd fmla="*/ 113 h 113" name="T9"/>
                <a:gd fmla="*/ 156 w 156" name="T10"/>
                <a:gd fmla="*/ 113 h 113" name="T11"/>
                <a:gd fmla="*/ 154 w 156" name="T12"/>
                <a:gd fmla="*/ 45 h 113" name="T13"/>
                <a:gd fmla="*/ 119 w 156" name="T14"/>
                <a:gd fmla="*/ 0 h 11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3" w="156">
                  <a:moveTo>
                    <a:pt x="119" y="0"/>
                  </a:moveTo>
                  <a:cubicBezTo>
                    <a:pt x="80" y="46"/>
                    <a:pt x="80" y="46"/>
                    <a:pt x="80" y="46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11" y="11"/>
                    <a:pt x="0" y="26"/>
                    <a:pt x="1" y="50"/>
                  </a:cubicBezTo>
                  <a:cubicBezTo>
                    <a:pt x="3" y="113"/>
                    <a:pt x="3" y="113"/>
                    <a:pt x="3" y="113"/>
                  </a:cubicBezTo>
                  <a:cubicBezTo>
                    <a:pt x="156" y="113"/>
                    <a:pt x="156" y="113"/>
                    <a:pt x="156" y="113"/>
                  </a:cubicBezTo>
                  <a:cubicBezTo>
                    <a:pt x="154" y="45"/>
                    <a:pt x="154" y="45"/>
                    <a:pt x="154" y="45"/>
                  </a:cubicBezTo>
                  <a:cubicBezTo>
                    <a:pt x="153" y="23"/>
                    <a:pt x="144" y="9"/>
                    <a:pt x="1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45" name="Freeform 534"/>
            <p:cNvSpPr>
              <a:spLocks noEditPoints="1"/>
            </p:cNvSpPr>
            <p:nvPr/>
          </p:nvSpPr>
          <p:spPr bwMode="auto">
            <a:xfrm>
              <a:off x="4751846" y="2769779"/>
              <a:ext cx="159225" cy="268090"/>
            </a:xfrm>
            <a:custGeom>
              <a:gdLst>
                <a:gd fmla="*/ 54 w 91" name="T0"/>
                <a:gd fmla="*/ 71 h 153" name="T1"/>
                <a:gd fmla="*/ 91 w 91" name="T2"/>
                <a:gd fmla="*/ 25 h 153" name="T3"/>
                <a:gd fmla="*/ 91 w 91" name="T4"/>
                <a:gd fmla="*/ 25 h 153" name="T5"/>
                <a:gd fmla="*/ 91 w 91" name="T6"/>
                <a:gd fmla="*/ 0 h 153" name="T7"/>
                <a:gd fmla="*/ 46 w 91" name="T8"/>
                <a:gd fmla="*/ 0 h 153" name="T9"/>
                <a:gd fmla="*/ 45 w 91" name="T10"/>
                <a:gd fmla="*/ 0 h 153" name="T11"/>
                <a:gd fmla="*/ 0 w 91" name="T12"/>
                <a:gd fmla="*/ 0 h 153" name="T13"/>
                <a:gd fmla="*/ 0 w 91" name="T14"/>
                <a:gd fmla="*/ 25 h 153" name="T15"/>
                <a:gd fmla="*/ 0 w 91" name="T16"/>
                <a:gd fmla="*/ 25 h 153" name="T17"/>
                <a:gd fmla="*/ 37 w 91" name="T18"/>
                <a:gd fmla="*/ 71 h 153" name="T19"/>
                <a:gd fmla="*/ 42 w 91" name="T20"/>
                <a:gd fmla="*/ 77 h 153" name="T21"/>
                <a:gd fmla="*/ 40 w 91" name="T22"/>
                <a:gd fmla="*/ 82 h 153" name="T23"/>
                <a:gd fmla="*/ 0 w 91" name="T24"/>
                <a:gd fmla="*/ 128 h 153" name="T25"/>
                <a:gd fmla="*/ 0 w 91" name="T26"/>
                <a:gd fmla="*/ 128 h 153" name="T27"/>
                <a:gd fmla="*/ 0 w 91" name="T28"/>
                <a:gd fmla="*/ 153 h 153" name="T29"/>
                <a:gd fmla="*/ 45 w 91" name="T30"/>
                <a:gd fmla="*/ 153 h 153" name="T31"/>
                <a:gd fmla="*/ 46 w 91" name="T32"/>
                <a:gd fmla="*/ 153 h 153" name="T33"/>
                <a:gd fmla="*/ 91 w 91" name="T34"/>
                <a:gd fmla="*/ 153 h 153" name="T35"/>
                <a:gd fmla="*/ 91 w 91" name="T36"/>
                <a:gd fmla="*/ 128 h 153" name="T37"/>
                <a:gd fmla="*/ 91 w 91" name="T38"/>
                <a:gd fmla="*/ 128 h 153" name="T39"/>
                <a:gd fmla="*/ 51 w 91" name="T40"/>
                <a:gd fmla="*/ 82 h 153" name="T41"/>
                <a:gd fmla="*/ 49 w 91" name="T42"/>
                <a:gd fmla="*/ 77 h 153" name="T43"/>
                <a:gd fmla="*/ 54 w 91" name="T44"/>
                <a:gd fmla="*/ 71 h 153" name="T45"/>
                <a:gd fmla="*/ 14 w 91" name="T46"/>
                <a:gd fmla="*/ 127 h 153" name="T47"/>
                <a:gd fmla="*/ 14 w 91" name="T48"/>
                <a:gd fmla="*/ 124 h 153" name="T49"/>
                <a:gd fmla="*/ 14 w 91" name="T50"/>
                <a:gd fmla="*/ 124 h 153" name="T51"/>
                <a:gd fmla="*/ 42 w 91" name="T52"/>
                <a:gd fmla="*/ 92 h 153" name="T53"/>
                <a:gd fmla="*/ 14 w 91" name="T54"/>
                <a:gd fmla="*/ 127 h 153" name="T55"/>
                <a:gd fmla="*/ 80 w 91" name="T56"/>
                <a:gd fmla="*/ 124 h 153" name="T57"/>
                <a:gd fmla="*/ 80 w 91" name="T58"/>
                <a:gd fmla="*/ 126 h 153" name="T59"/>
                <a:gd fmla="*/ 52 w 91" name="T60"/>
                <a:gd fmla="*/ 92 h 153" name="T61"/>
                <a:gd fmla="*/ 80 w 91" name="T62"/>
                <a:gd fmla="*/ 124 h 153" name="T63"/>
                <a:gd fmla="*/ 42 w 91" name="T64"/>
                <a:gd fmla="*/ 41 h 153" name="T65"/>
                <a:gd fmla="*/ 18 w 91" name="T66"/>
                <a:gd fmla="*/ 45 h 153" name="T67"/>
                <a:gd fmla="*/ 14 w 91" name="T68"/>
                <a:gd fmla="*/ 28 h 153" name="T69"/>
                <a:gd fmla="*/ 14 w 91" name="T70"/>
                <a:gd fmla="*/ 28 h 153" name="T71"/>
                <a:gd fmla="*/ 14 w 91" name="T72"/>
                <a:gd fmla="*/ 11 h 153" name="T73"/>
                <a:gd fmla="*/ 19 w 91" name="T74"/>
                <a:gd fmla="*/ 11 h 153" name="T75"/>
                <a:gd fmla="*/ 75 w 91" name="T76"/>
                <a:gd fmla="*/ 11 h 153" name="T77"/>
                <a:gd fmla="*/ 80 w 91" name="T78"/>
                <a:gd fmla="*/ 11 h 153" name="T79"/>
                <a:gd fmla="*/ 80 w 91" name="T80"/>
                <a:gd fmla="*/ 28 h 153" name="T81"/>
                <a:gd fmla="*/ 79 w 91" name="T82"/>
                <a:gd fmla="*/ 37 h 153" name="T83"/>
                <a:gd fmla="*/ 60 w 91" name="T84"/>
                <a:gd fmla="*/ 43 h 153" name="T85"/>
                <a:gd fmla="*/ 42 w 91" name="T86"/>
                <a:gd fmla="*/ 41 h 153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53" w="91">
                  <a:moveTo>
                    <a:pt x="54" y="71"/>
                  </a:moveTo>
                  <a:cubicBezTo>
                    <a:pt x="75" y="66"/>
                    <a:pt x="91" y="48"/>
                    <a:pt x="91" y="25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48"/>
                    <a:pt x="16" y="66"/>
                    <a:pt x="37" y="71"/>
                  </a:cubicBezTo>
                  <a:cubicBezTo>
                    <a:pt x="39" y="72"/>
                    <a:pt x="41" y="75"/>
                    <a:pt x="42" y="77"/>
                  </a:cubicBezTo>
                  <a:cubicBezTo>
                    <a:pt x="42" y="79"/>
                    <a:pt x="41" y="80"/>
                    <a:pt x="40" y="82"/>
                  </a:cubicBezTo>
                  <a:cubicBezTo>
                    <a:pt x="17" y="85"/>
                    <a:pt x="0" y="104"/>
                    <a:pt x="0" y="12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45" y="153"/>
                    <a:pt x="45" y="153"/>
                    <a:pt x="45" y="153"/>
                  </a:cubicBezTo>
                  <a:cubicBezTo>
                    <a:pt x="46" y="153"/>
                    <a:pt x="46" y="153"/>
                    <a:pt x="46" y="153"/>
                  </a:cubicBezTo>
                  <a:cubicBezTo>
                    <a:pt x="91" y="153"/>
                    <a:pt x="91" y="153"/>
                    <a:pt x="91" y="153"/>
                  </a:cubicBezTo>
                  <a:cubicBezTo>
                    <a:pt x="91" y="128"/>
                    <a:pt x="91" y="128"/>
                    <a:pt x="91" y="128"/>
                  </a:cubicBezTo>
                  <a:cubicBezTo>
                    <a:pt x="91" y="128"/>
                    <a:pt x="91" y="128"/>
                    <a:pt x="91" y="128"/>
                  </a:cubicBezTo>
                  <a:cubicBezTo>
                    <a:pt x="91" y="104"/>
                    <a:pt x="74" y="85"/>
                    <a:pt x="51" y="82"/>
                  </a:cubicBezTo>
                  <a:cubicBezTo>
                    <a:pt x="50" y="80"/>
                    <a:pt x="49" y="79"/>
                    <a:pt x="49" y="77"/>
                  </a:cubicBezTo>
                  <a:cubicBezTo>
                    <a:pt x="50" y="75"/>
                    <a:pt x="51" y="72"/>
                    <a:pt x="54" y="71"/>
                  </a:cubicBezTo>
                  <a:close/>
                  <a:moveTo>
                    <a:pt x="14" y="127"/>
                  </a:moveTo>
                  <a:cubicBezTo>
                    <a:pt x="14" y="124"/>
                    <a:pt x="14" y="124"/>
                    <a:pt x="14" y="124"/>
                  </a:cubicBezTo>
                  <a:cubicBezTo>
                    <a:pt x="14" y="124"/>
                    <a:pt x="14" y="124"/>
                    <a:pt x="14" y="124"/>
                  </a:cubicBezTo>
                  <a:cubicBezTo>
                    <a:pt x="14" y="108"/>
                    <a:pt x="26" y="95"/>
                    <a:pt x="42" y="92"/>
                  </a:cubicBezTo>
                  <a:cubicBezTo>
                    <a:pt x="41" y="98"/>
                    <a:pt x="38" y="114"/>
                    <a:pt x="14" y="127"/>
                  </a:cubicBezTo>
                  <a:close/>
                  <a:moveTo>
                    <a:pt x="80" y="124"/>
                  </a:moveTo>
                  <a:cubicBezTo>
                    <a:pt x="80" y="126"/>
                    <a:pt x="80" y="126"/>
                    <a:pt x="80" y="126"/>
                  </a:cubicBezTo>
                  <a:cubicBezTo>
                    <a:pt x="70" y="120"/>
                    <a:pt x="51" y="106"/>
                    <a:pt x="52" y="92"/>
                  </a:cubicBezTo>
                  <a:cubicBezTo>
                    <a:pt x="67" y="94"/>
                    <a:pt x="80" y="108"/>
                    <a:pt x="80" y="124"/>
                  </a:cubicBezTo>
                  <a:close/>
                  <a:moveTo>
                    <a:pt x="42" y="41"/>
                  </a:moveTo>
                  <a:cubicBezTo>
                    <a:pt x="32" y="37"/>
                    <a:pt x="23" y="42"/>
                    <a:pt x="18" y="45"/>
                  </a:cubicBezTo>
                  <a:cubicBezTo>
                    <a:pt x="16" y="40"/>
                    <a:pt x="14" y="34"/>
                    <a:pt x="14" y="2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75" y="11"/>
                    <a:pt x="75" y="11"/>
                    <a:pt x="75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28"/>
                    <a:pt x="80" y="28"/>
                    <a:pt x="80" y="28"/>
                  </a:cubicBezTo>
                  <a:cubicBezTo>
                    <a:pt x="80" y="31"/>
                    <a:pt x="79" y="34"/>
                    <a:pt x="79" y="37"/>
                  </a:cubicBezTo>
                  <a:cubicBezTo>
                    <a:pt x="73" y="37"/>
                    <a:pt x="63" y="41"/>
                    <a:pt x="60" y="43"/>
                  </a:cubicBezTo>
                  <a:cubicBezTo>
                    <a:pt x="55" y="45"/>
                    <a:pt x="55" y="47"/>
                    <a:pt x="42" y="4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46" name="Freeform 535"/>
            <p:cNvSpPr/>
            <p:nvPr/>
          </p:nvSpPr>
          <p:spPr bwMode="auto">
            <a:xfrm>
              <a:off x="4735553" y="3046016"/>
              <a:ext cx="194773" cy="35548"/>
            </a:xfrm>
            <a:custGeom>
              <a:gdLst>
                <a:gd fmla="*/ 103 w 111" name="T0"/>
                <a:gd fmla="*/ 0 h 20" name="T1"/>
                <a:gd fmla="*/ 7 w 111" name="T2"/>
                <a:gd fmla="*/ 0 h 20" name="T3"/>
                <a:gd fmla="*/ 0 w 111" name="T4"/>
                <a:gd fmla="*/ 10 h 20" name="T5"/>
                <a:gd fmla="*/ 7 w 111" name="T6"/>
                <a:gd fmla="*/ 20 h 20" name="T7"/>
                <a:gd fmla="*/ 103 w 111" name="T8"/>
                <a:gd fmla="*/ 20 h 20" name="T9"/>
                <a:gd fmla="*/ 111 w 111" name="T10"/>
                <a:gd fmla="*/ 10 h 20" name="T11"/>
                <a:gd fmla="*/ 103 w 111" name="T12"/>
                <a:gd fmla="*/ 0 h 2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" w="110">
                  <a:moveTo>
                    <a:pt x="103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5"/>
                    <a:pt x="0" y="10"/>
                  </a:cubicBezTo>
                  <a:cubicBezTo>
                    <a:pt x="0" y="16"/>
                    <a:pt x="3" y="20"/>
                    <a:pt x="7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7" y="20"/>
                    <a:pt x="111" y="16"/>
                    <a:pt x="111" y="10"/>
                  </a:cubicBezTo>
                  <a:cubicBezTo>
                    <a:pt x="111" y="5"/>
                    <a:pt x="107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47" name="Freeform 536"/>
            <p:cNvSpPr/>
            <p:nvPr/>
          </p:nvSpPr>
          <p:spPr bwMode="auto">
            <a:xfrm>
              <a:off x="4735553" y="2723863"/>
              <a:ext cx="194773" cy="35548"/>
            </a:xfrm>
            <a:custGeom>
              <a:gdLst>
                <a:gd fmla="*/ 7 w 111" name="T0"/>
                <a:gd fmla="*/ 20 h 20" name="T1"/>
                <a:gd fmla="*/ 103 w 111" name="T2"/>
                <a:gd fmla="*/ 20 h 20" name="T3"/>
                <a:gd fmla="*/ 111 w 111" name="T4"/>
                <a:gd fmla="*/ 10 h 20" name="T5"/>
                <a:gd fmla="*/ 103 w 111" name="T6"/>
                <a:gd fmla="*/ 0 h 20" name="T7"/>
                <a:gd fmla="*/ 7 w 111" name="T8"/>
                <a:gd fmla="*/ 0 h 20" name="T9"/>
                <a:gd fmla="*/ 0 w 111" name="T10"/>
                <a:gd fmla="*/ 10 h 20" name="T11"/>
                <a:gd fmla="*/ 7 w 111" name="T12"/>
                <a:gd fmla="*/ 20 h 2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" w="110">
                  <a:moveTo>
                    <a:pt x="7" y="20"/>
                  </a:moveTo>
                  <a:cubicBezTo>
                    <a:pt x="103" y="20"/>
                    <a:pt x="103" y="20"/>
                    <a:pt x="103" y="20"/>
                  </a:cubicBezTo>
                  <a:cubicBezTo>
                    <a:pt x="107" y="20"/>
                    <a:pt x="111" y="16"/>
                    <a:pt x="111" y="10"/>
                  </a:cubicBezTo>
                  <a:cubicBezTo>
                    <a:pt x="111" y="5"/>
                    <a:pt x="107" y="0"/>
                    <a:pt x="10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5"/>
                    <a:pt x="0" y="10"/>
                  </a:cubicBezTo>
                  <a:cubicBezTo>
                    <a:pt x="0" y="16"/>
                    <a:pt x="3" y="20"/>
                    <a:pt x="7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48" name="Freeform 537"/>
            <p:cNvSpPr>
              <a:spLocks noEditPoints="1"/>
            </p:cNvSpPr>
            <p:nvPr/>
          </p:nvSpPr>
          <p:spPr bwMode="auto">
            <a:xfrm>
              <a:off x="4893297" y="2823842"/>
              <a:ext cx="225877" cy="224396"/>
            </a:xfrm>
            <a:custGeom>
              <a:gdLst>
                <a:gd fmla="*/ 65 w 129" name="T0"/>
                <a:gd fmla="*/ 0 h 128" name="T1"/>
                <a:gd fmla="*/ 0 w 129" name="T2"/>
                <a:gd fmla="*/ 64 h 128" name="T3"/>
                <a:gd fmla="*/ 65 w 129" name="T4"/>
                <a:gd fmla="*/ 128 h 128" name="T5"/>
                <a:gd fmla="*/ 129 w 129" name="T6"/>
                <a:gd fmla="*/ 64 h 128" name="T7"/>
                <a:gd fmla="*/ 65 w 129" name="T8"/>
                <a:gd fmla="*/ 0 h 128" name="T9"/>
                <a:gd fmla="*/ 65 w 129" name="T10"/>
                <a:gd fmla="*/ 114 h 128" name="T11"/>
                <a:gd fmla="*/ 14 w 129" name="T12"/>
                <a:gd fmla="*/ 64 h 128" name="T13"/>
                <a:gd fmla="*/ 65 w 129" name="T14"/>
                <a:gd fmla="*/ 13 h 128" name="T15"/>
                <a:gd fmla="*/ 115 w 129" name="T16"/>
                <a:gd fmla="*/ 64 h 128" name="T17"/>
                <a:gd fmla="*/ 65 w 129" name="T18"/>
                <a:gd fmla="*/ 114 h 1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8" w="129">
                  <a:moveTo>
                    <a:pt x="65" y="0"/>
                  </a:moveTo>
                  <a:cubicBezTo>
                    <a:pt x="29" y="0"/>
                    <a:pt x="0" y="28"/>
                    <a:pt x="0" y="64"/>
                  </a:cubicBezTo>
                  <a:cubicBezTo>
                    <a:pt x="0" y="99"/>
                    <a:pt x="29" y="128"/>
                    <a:pt x="65" y="128"/>
                  </a:cubicBezTo>
                  <a:cubicBezTo>
                    <a:pt x="100" y="128"/>
                    <a:pt x="129" y="99"/>
                    <a:pt x="129" y="64"/>
                  </a:cubicBezTo>
                  <a:cubicBezTo>
                    <a:pt x="129" y="28"/>
                    <a:pt x="100" y="0"/>
                    <a:pt x="65" y="0"/>
                  </a:cubicBezTo>
                  <a:close/>
                  <a:moveTo>
                    <a:pt x="65" y="114"/>
                  </a:moveTo>
                  <a:cubicBezTo>
                    <a:pt x="37" y="114"/>
                    <a:pt x="14" y="92"/>
                    <a:pt x="14" y="64"/>
                  </a:cubicBezTo>
                  <a:cubicBezTo>
                    <a:pt x="14" y="36"/>
                    <a:pt x="37" y="13"/>
                    <a:pt x="65" y="13"/>
                  </a:cubicBezTo>
                  <a:cubicBezTo>
                    <a:pt x="92" y="13"/>
                    <a:pt x="115" y="36"/>
                    <a:pt x="115" y="64"/>
                  </a:cubicBezTo>
                  <a:cubicBezTo>
                    <a:pt x="115" y="92"/>
                    <a:pt x="92" y="114"/>
                    <a:pt x="65" y="1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49" name="Freeform 538"/>
            <p:cNvSpPr>
              <a:spLocks noEditPoints="1"/>
            </p:cNvSpPr>
            <p:nvPr/>
          </p:nvSpPr>
          <p:spPr bwMode="auto">
            <a:xfrm>
              <a:off x="4972539" y="2869758"/>
              <a:ext cx="69615" cy="132564"/>
            </a:xfrm>
            <a:custGeom>
              <a:gdLst>
                <a:gd fmla="*/ 18 w 40" name="T0"/>
                <a:gd fmla="*/ 76 h 76" name="T1"/>
                <a:gd fmla="*/ 18 w 40" name="T2"/>
                <a:gd fmla="*/ 69 h 76" name="T3"/>
                <a:gd fmla="*/ 9 w 40" name="T4"/>
                <a:gd fmla="*/ 66 h 76" name="T5"/>
                <a:gd fmla="*/ 3 w 40" name="T6"/>
                <a:gd fmla="*/ 60 h 76" name="T7"/>
                <a:gd fmla="*/ 0 w 40" name="T8"/>
                <a:gd fmla="*/ 51 h 76" name="T9"/>
                <a:gd fmla="*/ 7 w 40" name="T10"/>
                <a:gd fmla="*/ 49 h 76" name="T11"/>
                <a:gd fmla="*/ 10 w 40" name="T12"/>
                <a:gd fmla="*/ 58 h 76" name="T13"/>
                <a:gd fmla="*/ 18 w 40" name="T14"/>
                <a:gd fmla="*/ 63 h 76" name="T15"/>
                <a:gd fmla="*/ 18 w 40" name="T16"/>
                <a:gd fmla="*/ 39 h 76" name="T17"/>
                <a:gd fmla="*/ 8 w 40" name="T18"/>
                <a:gd fmla="*/ 35 h 76" name="T19"/>
                <a:gd fmla="*/ 3 w 40" name="T20"/>
                <a:gd fmla="*/ 29 h 76" name="T21"/>
                <a:gd fmla="*/ 1 w 40" name="T22"/>
                <a:gd fmla="*/ 21 h 76" name="T23"/>
                <a:gd fmla="*/ 7 w 40" name="T24"/>
                <a:gd fmla="*/ 8 h 76" name="T25"/>
                <a:gd fmla="*/ 18 w 40" name="T26"/>
                <a:gd fmla="*/ 4 h 76" name="T27"/>
                <a:gd fmla="*/ 18 w 40" name="T28"/>
                <a:gd fmla="*/ 0 h 76" name="T29"/>
                <a:gd fmla="*/ 22 w 40" name="T30"/>
                <a:gd fmla="*/ 0 h 76" name="T31"/>
                <a:gd fmla="*/ 22 w 40" name="T32"/>
                <a:gd fmla="*/ 4 h 76" name="T33"/>
                <a:gd fmla="*/ 33 w 40" name="T34"/>
                <a:gd fmla="*/ 8 h 76" name="T35"/>
                <a:gd fmla="*/ 39 w 40" name="T36"/>
                <a:gd fmla="*/ 19 h 76" name="T37"/>
                <a:gd fmla="*/ 31 w 40" name="T38"/>
                <a:gd fmla="*/ 20 h 76" name="T39"/>
                <a:gd fmla="*/ 28 w 40" name="T40"/>
                <a:gd fmla="*/ 14 h 76" name="T41"/>
                <a:gd fmla="*/ 22 w 40" name="T42"/>
                <a:gd fmla="*/ 10 h 76" name="T43"/>
                <a:gd fmla="*/ 22 w 40" name="T44"/>
                <a:gd fmla="*/ 32 h 76" name="T45"/>
                <a:gd fmla="*/ 30 w 40" name="T46"/>
                <a:gd fmla="*/ 34 h 76" name="T47"/>
                <a:gd fmla="*/ 36 w 40" name="T48"/>
                <a:gd fmla="*/ 38 h 76" name="T49"/>
                <a:gd fmla="*/ 39 w 40" name="T50"/>
                <a:gd fmla="*/ 43 h 76" name="T51"/>
                <a:gd fmla="*/ 40 w 40" name="T52"/>
                <a:gd fmla="*/ 50 h 76" name="T53"/>
                <a:gd fmla="*/ 35 w 40" name="T54"/>
                <a:gd fmla="*/ 63 h 76" name="T55"/>
                <a:gd fmla="*/ 22 w 40" name="T56"/>
                <a:gd fmla="*/ 69 h 76" name="T57"/>
                <a:gd fmla="*/ 22 w 40" name="T58"/>
                <a:gd fmla="*/ 76 h 76" name="T59"/>
                <a:gd fmla="*/ 18 w 40" name="T60"/>
                <a:gd fmla="*/ 76 h 76" name="T61"/>
                <a:gd fmla="*/ 18 w 40" name="T62"/>
                <a:gd fmla="*/ 10 h 76" name="T63"/>
                <a:gd fmla="*/ 11 w 40" name="T64"/>
                <a:gd fmla="*/ 14 h 76" name="T65"/>
                <a:gd fmla="*/ 9 w 40" name="T66"/>
                <a:gd fmla="*/ 21 h 76" name="T67"/>
                <a:gd fmla="*/ 11 w 40" name="T68"/>
                <a:gd fmla="*/ 27 h 76" name="T69"/>
                <a:gd fmla="*/ 18 w 40" name="T70"/>
                <a:gd fmla="*/ 31 h 76" name="T71"/>
                <a:gd fmla="*/ 18 w 40" name="T72"/>
                <a:gd fmla="*/ 10 h 76" name="T73"/>
                <a:gd fmla="*/ 22 w 40" name="T74"/>
                <a:gd fmla="*/ 63 h 76" name="T75"/>
                <a:gd fmla="*/ 30 w 40" name="T76"/>
                <a:gd fmla="*/ 59 h 76" name="T77"/>
                <a:gd fmla="*/ 33 w 40" name="T78"/>
                <a:gd fmla="*/ 51 h 76" name="T79"/>
                <a:gd fmla="*/ 31 w 40" name="T80"/>
                <a:gd fmla="*/ 44 h 76" name="T81"/>
                <a:gd fmla="*/ 22 w 40" name="T82"/>
                <a:gd fmla="*/ 40 h 76" name="T83"/>
                <a:gd fmla="*/ 22 w 40" name="T84"/>
                <a:gd fmla="*/ 63 h 76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76" w="40">
                  <a:moveTo>
                    <a:pt x="18" y="76"/>
                  </a:moveTo>
                  <a:cubicBezTo>
                    <a:pt x="18" y="69"/>
                    <a:pt x="18" y="69"/>
                    <a:pt x="18" y="69"/>
                  </a:cubicBezTo>
                  <a:cubicBezTo>
                    <a:pt x="14" y="68"/>
                    <a:pt x="11" y="68"/>
                    <a:pt x="9" y="66"/>
                  </a:cubicBezTo>
                  <a:cubicBezTo>
                    <a:pt x="6" y="65"/>
                    <a:pt x="4" y="63"/>
                    <a:pt x="3" y="60"/>
                  </a:cubicBezTo>
                  <a:cubicBezTo>
                    <a:pt x="1" y="58"/>
                    <a:pt x="0" y="54"/>
                    <a:pt x="0" y="51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8" y="53"/>
                    <a:pt x="9" y="56"/>
                    <a:pt x="10" y="58"/>
                  </a:cubicBezTo>
                  <a:cubicBezTo>
                    <a:pt x="12" y="61"/>
                    <a:pt x="15" y="62"/>
                    <a:pt x="18" y="63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5" y="38"/>
                    <a:pt x="12" y="37"/>
                    <a:pt x="8" y="35"/>
                  </a:cubicBezTo>
                  <a:cubicBezTo>
                    <a:pt x="6" y="34"/>
                    <a:pt x="4" y="32"/>
                    <a:pt x="3" y="29"/>
                  </a:cubicBezTo>
                  <a:cubicBezTo>
                    <a:pt x="2" y="27"/>
                    <a:pt x="1" y="24"/>
                    <a:pt x="1" y="21"/>
                  </a:cubicBezTo>
                  <a:cubicBezTo>
                    <a:pt x="1" y="16"/>
                    <a:pt x="3" y="12"/>
                    <a:pt x="7" y="8"/>
                  </a:cubicBezTo>
                  <a:cubicBezTo>
                    <a:pt x="9" y="6"/>
                    <a:pt x="13" y="5"/>
                    <a:pt x="18" y="4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7" y="5"/>
                    <a:pt x="30" y="6"/>
                    <a:pt x="33" y="8"/>
                  </a:cubicBezTo>
                  <a:cubicBezTo>
                    <a:pt x="36" y="11"/>
                    <a:pt x="38" y="14"/>
                    <a:pt x="39" y="19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1" y="17"/>
                    <a:pt x="30" y="15"/>
                    <a:pt x="28" y="14"/>
                  </a:cubicBezTo>
                  <a:cubicBezTo>
                    <a:pt x="27" y="12"/>
                    <a:pt x="25" y="11"/>
                    <a:pt x="22" y="10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6" y="33"/>
                    <a:pt x="29" y="34"/>
                    <a:pt x="30" y="34"/>
                  </a:cubicBezTo>
                  <a:cubicBezTo>
                    <a:pt x="32" y="35"/>
                    <a:pt x="34" y="37"/>
                    <a:pt x="36" y="38"/>
                  </a:cubicBezTo>
                  <a:cubicBezTo>
                    <a:pt x="37" y="40"/>
                    <a:pt x="38" y="41"/>
                    <a:pt x="39" y="43"/>
                  </a:cubicBezTo>
                  <a:cubicBezTo>
                    <a:pt x="40" y="46"/>
                    <a:pt x="40" y="48"/>
                    <a:pt x="40" y="50"/>
                  </a:cubicBezTo>
                  <a:cubicBezTo>
                    <a:pt x="40" y="55"/>
                    <a:pt x="39" y="60"/>
                    <a:pt x="35" y="63"/>
                  </a:cubicBezTo>
                  <a:cubicBezTo>
                    <a:pt x="32" y="67"/>
                    <a:pt x="28" y="69"/>
                    <a:pt x="22" y="69"/>
                  </a:cubicBezTo>
                  <a:cubicBezTo>
                    <a:pt x="22" y="76"/>
                    <a:pt x="22" y="76"/>
                    <a:pt x="22" y="76"/>
                  </a:cubicBezTo>
                  <a:lnTo>
                    <a:pt x="18" y="76"/>
                  </a:lnTo>
                  <a:close/>
                  <a:moveTo>
                    <a:pt x="18" y="10"/>
                  </a:moveTo>
                  <a:cubicBezTo>
                    <a:pt x="15" y="11"/>
                    <a:pt x="13" y="12"/>
                    <a:pt x="11" y="14"/>
                  </a:cubicBezTo>
                  <a:cubicBezTo>
                    <a:pt x="9" y="16"/>
                    <a:pt x="9" y="18"/>
                    <a:pt x="9" y="21"/>
                  </a:cubicBezTo>
                  <a:cubicBezTo>
                    <a:pt x="9" y="23"/>
                    <a:pt x="9" y="25"/>
                    <a:pt x="11" y="27"/>
                  </a:cubicBezTo>
                  <a:cubicBezTo>
                    <a:pt x="12" y="29"/>
                    <a:pt x="15" y="30"/>
                    <a:pt x="18" y="31"/>
                  </a:cubicBezTo>
                  <a:lnTo>
                    <a:pt x="18" y="10"/>
                  </a:lnTo>
                  <a:close/>
                  <a:moveTo>
                    <a:pt x="22" y="63"/>
                  </a:moveTo>
                  <a:cubicBezTo>
                    <a:pt x="25" y="62"/>
                    <a:pt x="28" y="61"/>
                    <a:pt x="30" y="59"/>
                  </a:cubicBezTo>
                  <a:cubicBezTo>
                    <a:pt x="32" y="57"/>
                    <a:pt x="33" y="54"/>
                    <a:pt x="33" y="51"/>
                  </a:cubicBezTo>
                  <a:cubicBezTo>
                    <a:pt x="33" y="48"/>
                    <a:pt x="32" y="46"/>
                    <a:pt x="31" y="44"/>
                  </a:cubicBezTo>
                  <a:cubicBezTo>
                    <a:pt x="29" y="42"/>
                    <a:pt x="26" y="41"/>
                    <a:pt x="22" y="40"/>
                  </a:cubicBezTo>
                  <a:lnTo>
                    <a:pt x="22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958468" y="3328177"/>
            <a:ext cx="2986020" cy="2997870"/>
            <a:chOff x="4958468" y="3328177"/>
            <a:chExt cx="2986020" cy="2997870"/>
          </a:xfrm>
        </p:grpSpPr>
        <p:sp>
          <p:nvSpPr>
            <p:cNvPr id="6" name="Freeform 491"/>
            <p:cNvSpPr>
              <a:spLocks noEditPoints="1"/>
            </p:cNvSpPr>
            <p:nvPr/>
          </p:nvSpPr>
          <p:spPr bwMode="auto">
            <a:xfrm>
              <a:off x="4958468" y="3328177"/>
              <a:ext cx="2986020" cy="2997870"/>
            </a:xfrm>
            <a:custGeom>
              <a:gdLst>
                <a:gd fmla="*/ 1407 w 1705" name="T0"/>
                <a:gd fmla="*/ 204 h 1712" name="T1"/>
                <a:gd fmla="*/ 1345 w 1705" name="T2"/>
                <a:gd fmla="*/ 201 h 1712" name="T3"/>
                <a:gd fmla="*/ 1229 w 1705" name="T4"/>
                <a:gd fmla="*/ 290 h 1712" name="T5"/>
                <a:gd fmla="*/ 1107 w 1705" name="T6"/>
                <a:gd fmla="*/ 310 h 1712" name="T7"/>
                <a:gd fmla="*/ 1012 w 1705" name="T8"/>
                <a:gd fmla="*/ 230 h 1712" name="T9"/>
                <a:gd fmla="*/ 986 w 1705" name="T10"/>
                <a:gd fmla="*/ 40 h 1712" name="T11"/>
                <a:gd fmla="*/ 946 w 1705" name="T12"/>
                <a:gd fmla="*/ 0 h 1712" name="T13"/>
                <a:gd fmla="*/ 777 w 1705" name="T14"/>
                <a:gd fmla="*/ 0 h 1712" name="T15"/>
                <a:gd fmla="*/ 728 w 1705" name="T16"/>
                <a:gd fmla="*/ 54 h 1712" name="T17"/>
                <a:gd fmla="*/ 702 w 1705" name="T18"/>
                <a:gd fmla="*/ 227 h 1712" name="T19"/>
                <a:gd fmla="*/ 628 w 1705" name="T20"/>
                <a:gd fmla="*/ 299 h 1712" name="T21"/>
                <a:gd fmla="*/ 537 w 1705" name="T22"/>
                <a:gd fmla="*/ 313 h 1712" name="T23"/>
                <a:gd fmla="*/ 365 w 1705" name="T24"/>
                <a:gd fmla="*/ 184 h 1712" name="T25"/>
                <a:gd fmla="*/ 312 w 1705" name="T26"/>
                <a:gd fmla="*/ 187 h 1712" name="T27"/>
                <a:gd fmla="*/ 193 w 1705" name="T28"/>
                <a:gd fmla="*/ 307 h 1712" name="T29"/>
                <a:gd fmla="*/ 193 w 1705" name="T30"/>
                <a:gd fmla="*/ 367 h 1712" name="T31"/>
                <a:gd fmla="*/ 314 w 1705" name="T32"/>
                <a:gd fmla="*/ 525 h 1712" name="T33"/>
                <a:gd fmla="*/ 304 w 1705" name="T34"/>
                <a:gd fmla="*/ 607 h 1712" name="T35"/>
                <a:gd fmla="*/ 241 w 1705" name="T36"/>
                <a:gd fmla="*/ 696 h 1712" name="T37"/>
                <a:gd fmla="*/ 46 w 1705" name="T38"/>
                <a:gd fmla="*/ 720 h 1712" name="T39"/>
                <a:gd fmla="*/ 4 w 1705" name="T40"/>
                <a:gd fmla="*/ 755 h 1712" name="T41"/>
                <a:gd fmla="*/ 0 w 1705" name="T42"/>
                <a:gd fmla="*/ 936 h 1712" name="T43"/>
                <a:gd fmla="*/ 51 w 1705" name="T44"/>
                <a:gd fmla="*/ 986 h 1712" name="T45"/>
                <a:gd fmla="*/ 217 w 1705" name="T46"/>
                <a:gd fmla="*/ 1012 h 1712" name="T47"/>
                <a:gd fmla="*/ 298 w 1705" name="T48"/>
                <a:gd fmla="*/ 1089 h 1712" name="T49"/>
                <a:gd fmla="*/ 300 w 1705" name="T50"/>
                <a:gd fmla="*/ 1189 h 1712" name="T51"/>
                <a:gd fmla="*/ 190 w 1705" name="T52"/>
                <a:gd fmla="*/ 1322 h 1712" name="T53"/>
                <a:gd fmla="*/ 194 w 1705" name="T54"/>
                <a:gd fmla="*/ 1407 h 1712" name="T55"/>
                <a:gd fmla="*/ 297 w 1705" name="T56"/>
                <a:gd fmla="*/ 1514 h 1712" name="T57"/>
                <a:gd fmla="*/ 372 w 1705" name="T58"/>
                <a:gd fmla="*/ 1515 h 1712" name="T59"/>
                <a:gd fmla="*/ 505 w 1705" name="T60"/>
                <a:gd fmla="*/ 1417 h 1712" name="T61"/>
                <a:gd fmla="*/ 623 w 1705" name="T62"/>
                <a:gd fmla="*/ 1421 h 1712" name="T63"/>
                <a:gd fmla="*/ 693 w 1705" name="T64"/>
                <a:gd fmla="*/ 1490 h 1712" name="T65"/>
                <a:gd fmla="*/ 716 w 1705" name="T66"/>
                <a:gd fmla="*/ 1655 h 1712" name="T67"/>
                <a:gd fmla="*/ 771 w 1705" name="T68"/>
                <a:gd fmla="*/ 1712 h 1712" name="T69"/>
                <a:gd fmla="*/ 922 w 1705" name="T70"/>
                <a:gd fmla="*/ 1712 h 1712" name="T71"/>
                <a:gd fmla="*/ 980 w 1705" name="T72"/>
                <a:gd fmla="*/ 1663 h 1712" name="T73"/>
                <a:gd fmla="*/ 1007 w 1705" name="T74"/>
                <a:gd fmla="*/ 1486 h 1712" name="T75"/>
                <a:gd fmla="*/ 1103 w 1705" name="T76"/>
                <a:gd fmla="*/ 1408 h 1712" name="T77"/>
                <a:gd fmla="*/ 1194 w 1705" name="T78"/>
                <a:gd fmla="*/ 1422 h 1712" name="T79"/>
                <a:gd fmla="*/ 1324 w 1705" name="T80"/>
                <a:gd fmla="*/ 1523 h 1712" name="T81"/>
                <a:gd fmla="*/ 1393 w 1705" name="T82"/>
                <a:gd fmla="*/ 1521 h 1712" name="T83"/>
                <a:gd fmla="*/ 1505 w 1705" name="T84"/>
                <a:gd fmla="*/ 1410 h 1712" name="T85"/>
                <a:gd fmla="*/ 1516 w 1705" name="T86"/>
                <a:gd fmla="*/ 1341 h 1712" name="T87"/>
                <a:gd fmla="*/ 1406 w 1705" name="T88"/>
                <a:gd fmla="*/ 1195 h 1712" name="T89"/>
                <a:gd fmla="*/ 1414 w 1705" name="T90"/>
                <a:gd fmla="*/ 1085 h 1712" name="T91"/>
                <a:gd fmla="*/ 1501 w 1705" name="T92"/>
                <a:gd fmla="*/ 1012 h 1712" name="T93"/>
                <a:gd fmla="*/ 1649 w 1705" name="T94"/>
                <a:gd fmla="*/ 995 h 1712" name="T95"/>
                <a:gd fmla="*/ 1701 w 1705" name="T96"/>
                <a:gd fmla="*/ 954 h 1712" name="T97"/>
                <a:gd fmla="*/ 1705 w 1705" name="T98"/>
                <a:gd fmla="*/ 778 h 1712" name="T99"/>
                <a:gd fmla="*/ 1662 w 1705" name="T100"/>
                <a:gd fmla="*/ 732 h 1712" name="T101"/>
                <a:gd fmla="*/ 1455 w 1705" name="T102"/>
                <a:gd fmla="*/ 692 h 1712" name="T103"/>
                <a:gd fmla="*/ 1404 w 1705" name="T104"/>
                <a:gd fmla="*/ 608 h 1712" name="T105"/>
                <a:gd fmla="*/ 1412 w 1705" name="T106"/>
                <a:gd fmla="*/ 517 h 1712" name="T107"/>
                <a:gd fmla="*/ 1504 w 1705" name="T108"/>
                <a:gd fmla="*/ 396 h 1712" name="T109"/>
                <a:gd fmla="*/ 1521 w 1705" name="T110"/>
                <a:gd fmla="*/ 332 h 1712" name="T111"/>
                <a:gd fmla="*/ 1407 w 1705" name="T112"/>
                <a:gd fmla="*/ 204 h 1712" name="T113"/>
                <a:gd fmla="*/ 996 w 1705" name="T114"/>
                <a:gd fmla="*/ 1003 h 1712" name="T115"/>
                <a:gd fmla="*/ 703 w 1705" name="T116"/>
                <a:gd fmla="*/ 1002 h 1712" name="T117"/>
                <a:gd fmla="*/ 705 w 1705" name="T118"/>
                <a:gd fmla="*/ 710 h 1712" name="T119"/>
                <a:gd fmla="*/ 997 w 1705" name="T120"/>
                <a:gd fmla="*/ 711 h 1712" name="T121"/>
                <a:gd fmla="*/ 996 w 1705" name="T122"/>
                <a:gd fmla="*/ 1003 h 1712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712" w="1705">
                  <a:moveTo>
                    <a:pt x="1407" y="204"/>
                  </a:moveTo>
                  <a:cubicBezTo>
                    <a:pt x="1376" y="174"/>
                    <a:pt x="1345" y="201"/>
                    <a:pt x="1345" y="201"/>
                  </a:cubicBezTo>
                  <a:cubicBezTo>
                    <a:pt x="1345" y="201"/>
                    <a:pt x="1289" y="241"/>
                    <a:pt x="1229" y="290"/>
                  </a:cubicBezTo>
                  <a:cubicBezTo>
                    <a:pt x="1169" y="338"/>
                    <a:pt x="1107" y="310"/>
                    <a:pt x="1107" y="310"/>
                  </a:cubicBezTo>
                  <a:cubicBezTo>
                    <a:pt x="1015" y="289"/>
                    <a:pt x="1012" y="230"/>
                    <a:pt x="1012" y="230"/>
                  </a:cubicBezTo>
                  <a:cubicBezTo>
                    <a:pt x="986" y="40"/>
                    <a:pt x="986" y="40"/>
                    <a:pt x="986" y="40"/>
                  </a:cubicBezTo>
                  <a:cubicBezTo>
                    <a:pt x="980" y="1"/>
                    <a:pt x="946" y="0"/>
                    <a:pt x="946" y="0"/>
                  </a:cubicBezTo>
                  <a:cubicBezTo>
                    <a:pt x="777" y="0"/>
                    <a:pt x="777" y="0"/>
                    <a:pt x="777" y="0"/>
                  </a:cubicBezTo>
                  <a:cubicBezTo>
                    <a:pt x="730" y="2"/>
                    <a:pt x="728" y="54"/>
                    <a:pt x="728" y="54"/>
                  </a:cubicBezTo>
                  <a:cubicBezTo>
                    <a:pt x="702" y="227"/>
                    <a:pt x="702" y="227"/>
                    <a:pt x="702" y="227"/>
                  </a:cubicBezTo>
                  <a:cubicBezTo>
                    <a:pt x="696" y="258"/>
                    <a:pt x="628" y="299"/>
                    <a:pt x="628" y="299"/>
                  </a:cubicBezTo>
                  <a:cubicBezTo>
                    <a:pt x="589" y="322"/>
                    <a:pt x="537" y="313"/>
                    <a:pt x="537" y="313"/>
                  </a:cubicBezTo>
                  <a:cubicBezTo>
                    <a:pt x="365" y="184"/>
                    <a:pt x="365" y="184"/>
                    <a:pt x="365" y="184"/>
                  </a:cubicBezTo>
                  <a:cubicBezTo>
                    <a:pt x="342" y="166"/>
                    <a:pt x="312" y="187"/>
                    <a:pt x="312" y="187"/>
                  </a:cubicBezTo>
                  <a:cubicBezTo>
                    <a:pt x="193" y="307"/>
                    <a:pt x="193" y="307"/>
                    <a:pt x="193" y="307"/>
                  </a:cubicBezTo>
                  <a:cubicBezTo>
                    <a:pt x="165" y="336"/>
                    <a:pt x="193" y="367"/>
                    <a:pt x="193" y="367"/>
                  </a:cubicBezTo>
                  <a:cubicBezTo>
                    <a:pt x="199" y="374"/>
                    <a:pt x="314" y="525"/>
                    <a:pt x="314" y="525"/>
                  </a:cubicBezTo>
                  <a:cubicBezTo>
                    <a:pt x="322" y="545"/>
                    <a:pt x="304" y="607"/>
                    <a:pt x="304" y="607"/>
                  </a:cubicBezTo>
                  <a:cubicBezTo>
                    <a:pt x="292" y="669"/>
                    <a:pt x="241" y="696"/>
                    <a:pt x="241" y="696"/>
                  </a:cubicBezTo>
                  <a:cubicBezTo>
                    <a:pt x="46" y="720"/>
                    <a:pt x="46" y="720"/>
                    <a:pt x="46" y="720"/>
                  </a:cubicBezTo>
                  <a:cubicBezTo>
                    <a:pt x="16" y="720"/>
                    <a:pt x="4" y="755"/>
                    <a:pt x="4" y="755"/>
                  </a:cubicBezTo>
                  <a:cubicBezTo>
                    <a:pt x="0" y="936"/>
                    <a:pt x="0" y="936"/>
                    <a:pt x="0" y="936"/>
                  </a:cubicBezTo>
                  <a:cubicBezTo>
                    <a:pt x="2" y="977"/>
                    <a:pt x="51" y="986"/>
                    <a:pt x="51" y="986"/>
                  </a:cubicBezTo>
                  <a:cubicBezTo>
                    <a:pt x="217" y="1012"/>
                    <a:pt x="217" y="1012"/>
                    <a:pt x="217" y="1012"/>
                  </a:cubicBezTo>
                  <a:cubicBezTo>
                    <a:pt x="268" y="1014"/>
                    <a:pt x="298" y="1089"/>
                    <a:pt x="298" y="1089"/>
                  </a:cubicBezTo>
                  <a:cubicBezTo>
                    <a:pt x="321" y="1136"/>
                    <a:pt x="300" y="1189"/>
                    <a:pt x="300" y="1189"/>
                  </a:cubicBezTo>
                  <a:cubicBezTo>
                    <a:pt x="190" y="1322"/>
                    <a:pt x="190" y="1322"/>
                    <a:pt x="190" y="1322"/>
                  </a:cubicBezTo>
                  <a:cubicBezTo>
                    <a:pt x="152" y="1368"/>
                    <a:pt x="194" y="1407"/>
                    <a:pt x="194" y="1407"/>
                  </a:cubicBezTo>
                  <a:cubicBezTo>
                    <a:pt x="297" y="1514"/>
                    <a:pt x="297" y="1514"/>
                    <a:pt x="297" y="1514"/>
                  </a:cubicBezTo>
                  <a:cubicBezTo>
                    <a:pt x="335" y="1550"/>
                    <a:pt x="372" y="1515"/>
                    <a:pt x="372" y="1515"/>
                  </a:cubicBezTo>
                  <a:cubicBezTo>
                    <a:pt x="505" y="1417"/>
                    <a:pt x="505" y="1417"/>
                    <a:pt x="505" y="1417"/>
                  </a:cubicBezTo>
                  <a:cubicBezTo>
                    <a:pt x="551" y="1380"/>
                    <a:pt x="623" y="1421"/>
                    <a:pt x="623" y="1421"/>
                  </a:cubicBezTo>
                  <a:cubicBezTo>
                    <a:pt x="691" y="1446"/>
                    <a:pt x="693" y="1490"/>
                    <a:pt x="693" y="1490"/>
                  </a:cubicBezTo>
                  <a:cubicBezTo>
                    <a:pt x="716" y="1655"/>
                    <a:pt x="716" y="1655"/>
                    <a:pt x="716" y="1655"/>
                  </a:cubicBezTo>
                  <a:cubicBezTo>
                    <a:pt x="718" y="1709"/>
                    <a:pt x="771" y="1712"/>
                    <a:pt x="771" y="1712"/>
                  </a:cubicBezTo>
                  <a:cubicBezTo>
                    <a:pt x="922" y="1712"/>
                    <a:pt x="922" y="1712"/>
                    <a:pt x="922" y="1712"/>
                  </a:cubicBezTo>
                  <a:cubicBezTo>
                    <a:pt x="981" y="1703"/>
                    <a:pt x="980" y="1663"/>
                    <a:pt x="980" y="1663"/>
                  </a:cubicBezTo>
                  <a:cubicBezTo>
                    <a:pt x="1007" y="1486"/>
                    <a:pt x="1007" y="1486"/>
                    <a:pt x="1007" y="1486"/>
                  </a:cubicBezTo>
                  <a:cubicBezTo>
                    <a:pt x="1016" y="1422"/>
                    <a:pt x="1103" y="1408"/>
                    <a:pt x="1103" y="1408"/>
                  </a:cubicBezTo>
                  <a:cubicBezTo>
                    <a:pt x="1163" y="1387"/>
                    <a:pt x="1194" y="1422"/>
                    <a:pt x="1194" y="1422"/>
                  </a:cubicBezTo>
                  <a:cubicBezTo>
                    <a:pt x="1324" y="1523"/>
                    <a:pt x="1324" y="1523"/>
                    <a:pt x="1324" y="1523"/>
                  </a:cubicBezTo>
                  <a:cubicBezTo>
                    <a:pt x="1353" y="1549"/>
                    <a:pt x="1393" y="1521"/>
                    <a:pt x="1393" y="1521"/>
                  </a:cubicBezTo>
                  <a:cubicBezTo>
                    <a:pt x="1505" y="1410"/>
                    <a:pt x="1505" y="1410"/>
                    <a:pt x="1505" y="1410"/>
                  </a:cubicBezTo>
                  <a:cubicBezTo>
                    <a:pt x="1546" y="1372"/>
                    <a:pt x="1516" y="1341"/>
                    <a:pt x="1516" y="1341"/>
                  </a:cubicBezTo>
                  <a:cubicBezTo>
                    <a:pt x="1406" y="1195"/>
                    <a:pt x="1406" y="1195"/>
                    <a:pt x="1406" y="1195"/>
                  </a:cubicBezTo>
                  <a:cubicBezTo>
                    <a:pt x="1378" y="1154"/>
                    <a:pt x="1414" y="1085"/>
                    <a:pt x="1414" y="1085"/>
                  </a:cubicBezTo>
                  <a:cubicBezTo>
                    <a:pt x="1439" y="1013"/>
                    <a:pt x="1501" y="1012"/>
                    <a:pt x="1501" y="1012"/>
                  </a:cubicBezTo>
                  <a:cubicBezTo>
                    <a:pt x="1649" y="995"/>
                    <a:pt x="1649" y="995"/>
                    <a:pt x="1649" y="995"/>
                  </a:cubicBezTo>
                  <a:cubicBezTo>
                    <a:pt x="1688" y="998"/>
                    <a:pt x="1701" y="954"/>
                    <a:pt x="1701" y="954"/>
                  </a:cubicBezTo>
                  <a:cubicBezTo>
                    <a:pt x="1705" y="778"/>
                    <a:pt x="1705" y="778"/>
                    <a:pt x="1705" y="778"/>
                  </a:cubicBezTo>
                  <a:cubicBezTo>
                    <a:pt x="1700" y="733"/>
                    <a:pt x="1662" y="732"/>
                    <a:pt x="1662" y="732"/>
                  </a:cubicBezTo>
                  <a:cubicBezTo>
                    <a:pt x="1455" y="692"/>
                    <a:pt x="1455" y="692"/>
                    <a:pt x="1455" y="692"/>
                  </a:cubicBezTo>
                  <a:cubicBezTo>
                    <a:pt x="1420" y="683"/>
                    <a:pt x="1404" y="608"/>
                    <a:pt x="1404" y="608"/>
                  </a:cubicBezTo>
                  <a:cubicBezTo>
                    <a:pt x="1384" y="551"/>
                    <a:pt x="1412" y="517"/>
                    <a:pt x="1412" y="517"/>
                  </a:cubicBezTo>
                  <a:cubicBezTo>
                    <a:pt x="1504" y="396"/>
                    <a:pt x="1504" y="396"/>
                    <a:pt x="1504" y="396"/>
                  </a:cubicBezTo>
                  <a:cubicBezTo>
                    <a:pt x="1544" y="354"/>
                    <a:pt x="1521" y="332"/>
                    <a:pt x="1521" y="332"/>
                  </a:cubicBezTo>
                  <a:cubicBezTo>
                    <a:pt x="1521" y="332"/>
                    <a:pt x="1438" y="234"/>
                    <a:pt x="1407" y="204"/>
                  </a:cubicBezTo>
                  <a:close/>
                  <a:moveTo>
                    <a:pt x="996" y="1003"/>
                  </a:moveTo>
                  <a:cubicBezTo>
                    <a:pt x="915" y="1084"/>
                    <a:pt x="784" y="1083"/>
                    <a:pt x="703" y="1002"/>
                  </a:cubicBezTo>
                  <a:cubicBezTo>
                    <a:pt x="623" y="921"/>
                    <a:pt x="624" y="790"/>
                    <a:pt x="705" y="710"/>
                  </a:cubicBezTo>
                  <a:cubicBezTo>
                    <a:pt x="786" y="629"/>
                    <a:pt x="917" y="630"/>
                    <a:pt x="997" y="711"/>
                  </a:cubicBezTo>
                  <a:cubicBezTo>
                    <a:pt x="1077" y="792"/>
                    <a:pt x="1077" y="923"/>
                    <a:pt x="996" y="100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10" name="Freeform 495"/>
            <p:cNvSpPr/>
            <p:nvPr/>
          </p:nvSpPr>
          <p:spPr bwMode="auto">
            <a:xfrm>
              <a:off x="5791621" y="5558806"/>
              <a:ext cx="124417" cy="14071"/>
            </a:xfrm>
            <a:custGeom>
              <a:gdLst>
                <a:gd fmla="*/ 68 w 71" name="T0"/>
                <a:gd fmla="*/ 0 h 8" name="T1"/>
                <a:gd fmla="*/ 2 w 71" name="T2"/>
                <a:gd fmla="*/ 0 h 8" name="T3"/>
                <a:gd fmla="*/ 0 w 71" name="T4"/>
                <a:gd fmla="*/ 4 h 8" name="T5"/>
                <a:gd fmla="*/ 4 w 71" name="T6"/>
                <a:gd fmla="*/ 7 h 8" name="T7"/>
                <a:gd fmla="*/ 8 w 71" name="T8"/>
                <a:gd fmla="*/ 7 h 8" name="T9"/>
                <a:gd fmla="*/ 8 w 71" name="T10"/>
                <a:gd fmla="*/ 7 h 8" name="T11"/>
                <a:gd fmla="*/ 62 w 71" name="T12"/>
                <a:gd fmla="*/ 7 h 8" name="T13"/>
                <a:gd fmla="*/ 68 w 71" name="T14"/>
                <a:gd fmla="*/ 7 h 8" name="T15"/>
                <a:gd fmla="*/ 71 w 71" name="T16"/>
                <a:gd fmla="*/ 4 h 8" name="T17"/>
                <a:gd fmla="*/ 68 w 71" name="T18"/>
                <a:gd fmla="*/ 0 h 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" w="71">
                  <a:moveTo>
                    <a:pt x="6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0" y="0"/>
                    <a:pt x="0" y="4"/>
                  </a:cubicBezTo>
                  <a:cubicBezTo>
                    <a:pt x="0" y="8"/>
                    <a:pt x="4" y="7"/>
                    <a:pt x="4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8" y="7"/>
                    <a:pt x="68" y="7"/>
                    <a:pt x="68" y="7"/>
                  </a:cubicBezTo>
                  <a:cubicBezTo>
                    <a:pt x="68" y="7"/>
                    <a:pt x="71" y="6"/>
                    <a:pt x="71" y="4"/>
                  </a:cubicBezTo>
                  <a:cubicBezTo>
                    <a:pt x="71" y="1"/>
                    <a:pt x="68" y="0"/>
                    <a:pt x="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11" name="Freeform 496"/>
            <p:cNvSpPr/>
            <p:nvPr/>
          </p:nvSpPr>
          <p:spPr bwMode="auto">
            <a:xfrm>
              <a:off x="5784956" y="5539550"/>
              <a:ext cx="136267" cy="14071"/>
            </a:xfrm>
            <a:custGeom>
              <a:gdLst>
                <a:gd fmla="*/ 75 w 78" name="T0"/>
                <a:gd fmla="*/ 0 h 8" name="T1"/>
                <a:gd fmla="*/ 3 w 78" name="T2"/>
                <a:gd fmla="*/ 0 h 8" name="T3"/>
                <a:gd fmla="*/ 0 w 78" name="T4"/>
                <a:gd fmla="*/ 4 h 8" name="T5"/>
                <a:gd fmla="*/ 6 w 78" name="T6"/>
                <a:gd fmla="*/ 7 h 8" name="T7"/>
                <a:gd fmla="*/ 72 w 78" name="T8"/>
                <a:gd fmla="*/ 7 h 8" name="T9"/>
                <a:gd fmla="*/ 75 w 78" name="T10"/>
                <a:gd fmla="*/ 7 h 8" name="T11"/>
                <a:gd fmla="*/ 78 w 78" name="T12"/>
                <a:gd fmla="*/ 3 h 8" name="T13"/>
                <a:gd fmla="*/ 75 w 78" name="T14"/>
                <a:gd fmla="*/ 0 h 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" w="78">
                  <a:moveTo>
                    <a:pt x="7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0" y="0"/>
                    <a:pt x="0" y="4"/>
                  </a:cubicBezTo>
                  <a:cubicBezTo>
                    <a:pt x="0" y="8"/>
                    <a:pt x="6" y="7"/>
                    <a:pt x="6" y="7"/>
                  </a:cubicBezTo>
                  <a:cubicBezTo>
                    <a:pt x="72" y="7"/>
                    <a:pt x="72" y="7"/>
                    <a:pt x="72" y="7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5" y="7"/>
                    <a:pt x="78" y="7"/>
                    <a:pt x="78" y="3"/>
                  </a:cubicBezTo>
                  <a:cubicBezTo>
                    <a:pt x="78" y="0"/>
                    <a:pt x="75" y="0"/>
                    <a:pt x="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12" name="Freeform 497"/>
            <p:cNvSpPr/>
            <p:nvPr/>
          </p:nvSpPr>
          <p:spPr bwMode="auto">
            <a:xfrm>
              <a:off x="5784956" y="5501040"/>
              <a:ext cx="136267" cy="12590"/>
            </a:xfrm>
            <a:custGeom>
              <a:gdLst>
                <a:gd fmla="*/ 76 w 78" name="T0"/>
                <a:gd fmla="*/ 0 h 7" name="T1"/>
                <a:gd fmla="*/ 3 w 78" name="T2"/>
                <a:gd fmla="*/ 0 h 7" name="T3"/>
                <a:gd fmla="*/ 0 w 78" name="T4"/>
                <a:gd fmla="*/ 4 h 7" name="T5"/>
                <a:gd fmla="*/ 3 w 78" name="T6"/>
                <a:gd fmla="*/ 7 h 7" name="T7"/>
                <a:gd fmla="*/ 75 w 78" name="T8"/>
                <a:gd fmla="*/ 7 h 7" name="T9"/>
                <a:gd fmla="*/ 78 w 78" name="T10"/>
                <a:gd fmla="*/ 3 h 7" name="T11"/>
                <a:gd fmla="*/ 76 w 78" name="T12"/>
                <a:gd fmla="*/ 0 h 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" w="78">
                  <a:moveTo>
                    <a:pt x="76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0" y="1"/>
                    <a:pt x="0" y="4"/>
                  </a:cubicBezTo>
                  <a:cubicBezTo>
                    <a:pt x="0" y="7"/>
                    <a:pt x="3" y="7"/>
                    <a:pt x="3" y="7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5" y="7"/>
                    <a:pt x="78" y="7"/>
                    <a:pt x="78" y="3"/>
                  </a:cubicBezTo>
                  <a:cubicBezTo>
                    <a:pt x="78" y="0"/>
                    <a:pt x="76" y="0"/>
                    <a:pt x="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13" name="Freeform 498"/>
            <p:cNvSpPr/>
            <p:nvPr/>
          </p:nvSpPr>
          <p:spPr bwMode="auto">
            <a:xfrm>
              <a:off x="5784956" y="5520295"/>
              <a:ext cx="136267" cy="12590"/>
            </a:xfrm>
            <a:custGeom>
              <a:gdLst>
                <a:gd fmla="*/ 76 w 78" name="T0"/>
                <a:gd fmla="*/ 0 h 7" name="T1"/>
                <a:gd fmla="*/ 3 w 78" name="T2"/>
                <a:gd fmla="*/ 0 h 7" name="T3"/>
                <a:gd fmla="*/ 0 w 78" name="T4"/>
                <a:gd fmla="*/ 4 h 7" name="T5"/>
                <a:gd fmla="*/ 3 w 78" name="T6"/>
                <a:gd fmla="*/ 7 h 7" name="T7"/>
                <a:gd fmla="*/ 75 w 78" name="T8"/>
                <a:gd fmla="*/ 7 h 7" name="T9"/>
                <a:gd fmla="*/ 78 w 78" name="T10"/>
                <a:gd fmla="*/ 3 h 7" name="T11"/>
                <a:gd fmla="*/ 76 w 78" name="T12"/>
                <a:gd fmla="*/ 0 h 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" w="78">
                  <a:moveTo>
                    <a:pt x="76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0" y="1"/>
                    <a:pt x="0" y="4"/>
                  </a:cubicBezTo>
                  <a:cubicBezTo>
                    <a:pt x="0" y="7"/>
                    <a:pt x="3" y="7"/>
                    <a:pt x="3" y="7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5" y="7"/>
                    <a:pt x="78" y="7"/>
                    <a:pt x="78" y="3"/>
                  </a:cubicBezTo>
                  <a:cubicBezTo>
                    <a:pt x="78" y="0"/>
                    <a:pt x="76" y="0"/>
                    <a:pt x="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14" name="Freeform 499"/>
            <p:cNvSpPr>
              <a:spLocks noEditPoints="1"/>
            </p:cNvSpPr>
            <p:nvPr/>
          </p:nvSpPr>
          <p:spPr bwMode="auto">
            <a:xfrm>
              <a:off x="5690161" y="5090018"/>
              <a:ext cx="324374" cy="402135"/>
            </a:xfrm>
            <a:custGeom>
              <a:gdLst>
                <a:gd fmla="*/ 94 w 185" name="T0"/>
                <a:gd fmla="*/ 0 h 230" name="T1"/>
                <a:gd fmla="*/ 87 w 185" name="T2"/>
                <a:gd fmla="*/ 0 h 230" name="T3"/>
                <a:gd fmla="*/ 8 w 185" name="T4"/>
                <a:gd fmla="*/ 51 h 230" name="T5"/>
                <a:gd fmla="*/ 0 w 185" name="T6"/>
                <a:gd fmla="*/ 92 h 230" name="T7"/>
                <a:gd fmla="*/ 9 w 185" name="T8"/>
                <a:gd fmla="*/ 133 h 230" name="T9"/>
                <a:gd fmla="*/ 25 w 185" name="T10"/>
                <a:gd fmla="*/ 163 h 230" name="T11"/>
                <a:gd fmla="*/ 40 w 185" name="T12"/>
                <a:gd fmla="*/ 193 h 230" name="T13"/>
                <a:gd fmla="*/ 43 w 185" name="T14"/>
                <a:gd fmla="*/ 213 h 230" name="T15"/>
                <a:gd fmla="*/ 55 w 185" name="T16"/>
                <a:gd fmla="*/ 230 h 230" name="T17"/>
                <a:gd fmla="*/ 134 w 185" name="T18"/>
                <a:gd fmla="*/ 229 h 230" name="T19"/>
                <a:gd fmla="*/ 145 w 185" name="T20"/>
                <a:gd fmla="*/ 193 h 230" name="T21"/>
                <a:gd fmla="*/ 160 w 185" name="T22"/>
                <a:gd fmla="*/ 163 h 230" name="T23"/>
                <a:gd fmla="*/ 185 w 185" name="T24"/>
                <a:gd fmla="*/ 92 h 230" name="T25"/>
                <a:gd fmla="*/ 185 w 185" name="T26"/>
                <a:gd fmla="*/ 89 h 230" name="T27"/>
                <a:gd fmla="*/ 176 w 185" name="T28"/>
                <a:gd fmla="*/ 92 h 230" name="T29"/>
                <a:gd fmla="*/ 152 w 185" name="T30"/>
                <a:gd fmla="*/ 158 h 230" name="T31"/>
                <a:gd fmla="*/ 148 w 185" name="T32"/>
                <a:gd fmla="*/ 164 h 230" name="T33"/>
                <a:gd fmla="*/ 148 w 185" name="T34"/>
                <a:gd fmla="*/ 141 h 230" name="T35"/>
                <a:gd fmla="*/ 141 w 185" name="T36"/>
                <a:gd fmla="*/ 122 h 230" name="T37"/>
                <a:gd fmla="*/ 107 w 185" name="T38"/>
                <a:gd fmla="*/ 101 h 230" name="T39"/>
                <a:gd fmla="*/ 101 w 185" name="T40"/>
                <a:gd fmla="*/ 137 h 230" name="T41"/>
                <a:gd fmla="*/ 97 w 185" name="T42"/>
                <a:gd fmla="*/ 117 h 230" name="T43"/>
                <a:gd fmla="*/ 89 w 185" name="T44"/>
                <a:gd fmla="*/ 126 h 230" name="T45"/>
                <a:gd fmla="*/ 85 w 185" name="T46"/>
                <a:gd fmla="*/ 141 h 230" name="T47"/>
                <a:gd fmla="*/ 80 w 185" name="T48"/>
                <a:gd fmla="*/ 101 h 230" name="T49"/>
                <a:gd fmla="*/ 93 w 185" name="T50"/>
                <a:gd fmla="*/ 113 h 230" name="T51"/>
                <a:gd fmla="*/ 107 w 185" name="T52"/>
                <a:gd fmla="*/ 101 h 230" name="T53"/>
                <a:gd fmla="*/ 110 w 185" name="T54"/>
                <a:gd fmla="*/ 85 h 230" name="T55"/>
                <a:gd fmla="*/ 90 w 185" name="T56"/>
                <a:gd fmla="*/ 44 h 230" name="T57"/>
                <a:gd fmla="*/ 77 w 185" name="T58"/>
                <a:gd fmla="*/ 83 h 230" name="T59"/>
                <a:gd fmla="*/ 80 w 185" name="T60"/>
                <a:gd fmla="*/ 99 h 230" name="T61"/>
                <a:gd fmla="*/ 47 w 185" name="T62"/>
                <a:gd fmla="*/ 119 h 230" name="T63"/>
                <a:gd fmla="*/ 38 w 185" name="T64"/>
                <a:gd fmla="*/ 141 h 230" name="T65"/>
                <a:gd fmla="*/ 36 w 185" name="T66"/>
                <a:gd fmla="*/ 159 h 230" name="T67"/>
                <a:gd fmla="*/ 33 w 185" name="T68"/>
                <a:gd fmla="*/ 159 h 230" name="T69"/>
                <a:gd fmla="*/ 17 w 185" name="T70"/>
                <a:gd fmla="*/ 129 h 230" name="T71"/>
                <a:gd fmla="*/ 9 w 185" name="T72"/>
                <a:gd fmla="*/ 87 h 230" name="T73"/>
                <a:gd fmla="*/ 33 w 185" name="T74"/>
                <a:gd fmla="*/ 33 h 230" name="T75"/>
                <a:gd fmla="*/ 93 w 185" name="T76"/>
                <a:gd fmla="*/ 9 h 230" name="T77"/>
                <a:gd fmla="*/ 176 w 185" name="T78"/>
                <a:gd fmla="*/ 90 h 230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230" w="185">
                  <a:moveTo>
                    <a:pt x="158" y="26"/>
                  </a:moveTo>
                  <a:cubicBezTo>
                    <a:pt x="142" y="10"/>
                    <a:pt x="120" y="1"/>
                    <a:pt x="94" y="0"/>
                  </a:cubicBezTo>
                  <a:cubicBezTo>
                    <a:pt x="94" y="0"/>
                    <a:pt x="94" y="0"/>
                    <a:pt x="93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63" y="0"/>
                    <a:pt x="44" y="9"/>
                    <a:pt x="27" y="26"/>
                  </a:cubicBezTo>
                  <a:cubicBezTo>
                    <a:pt x="20" y="33"/>
                    <a:pt x="13" y="40"/>
                    <a:pt x="8" y="51"/>
                  </a:cubicBezTo>
                  <a:cubicBezTo>
                    <a:pt x="3" y="62"/>
                    <a:pt x="0" y="74"/>
                    <a:pt x="0" y="87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1" y="109"/>
                    <a:pt x="4" y="122"/>
                    <a:pt x="9" y="133"/>
                  </a:cubicBezTo>
                  <a:cubicBezTo>
                    <a:pt x="13" y="142"/>
                    <a:pt x="18" y="151"/>
                    <a:pt x="23" y="160"/>
                  </a:cubicBezTo>
                  <a:cubicBezTo>
                    <a:pt x="25" y="163"/>
                    <a:pt x="25" y="163"/>
                    <a:pt x="25" y="163"/>
                  </a:cubicBezTo>
                  <a:cubicBezTo>
                    <a:pt x="26" y="165"/>
                    <a:pt x="27" y="167"/>
                    <a:pt x="28" y="169"/>
                  </a:cubicBezTo>
                  <a:cubicBezTo>
                    <a:pt x="33" y="177"/>
                    <a:pt x="37" y="184"/>
                    <a:pt x="40" y="193"/>
                  </a:cubicBezTo>
                  <a:cubicBezTo>
                    <a:pt x="41" y="197"/>
                    <a:pt x="41" y="201"/>
                    <a:pt x="42" y="205"/>
                  </a:cubicBezTo>
                  <a:cubicBezTo>
                    <a:pt x="42" y="208"/>
                    <a:pt x="42" y="210"/>
                    <a:pt x="43" y="213"/>
                  </a:cubicBezTo>
                  <a:cubicBezTo>
                    <a:pt x="44" y="220"/>
                    <a:pt x="49" y="225"/>
                    <a:pt x="52" y="229"/>
                  </a:cubicBezTo>
                  <a:cubicBezTo>
                    <a:pt x="53" y="230"/>
                    <a:pt x="54" y="230"/>
                    <a:pt x="55" y="230"/>
                  </a:cubicBezTo>
                  <a:cubicBezTo>
                    <a:pt x="130" y="230"/>
                    <a:pt x="130" y="230"/>
                    <a:pt x="130" y="230"/>
                  </a:cubicBezTo>
                  <a:cubicBezTo>
                    <a:pt x="132" y="230"/>
                    <a:pt x="133" y="230"/>
                    <a:pt x="134" y="229"/>
                  </a:cubicBezTo>
                  <a:cubicBezTo>
                    <a:pt x="140" y="223"/>
                    <a:pt x="141" y="214"/>
                    <a:pt x="142" y="205"/>
                  </a:cubicBezTo>
                  <a:cubicBezTo>
                    <a:pt x="143" y="201"/>
                    <a:pt x="144" y="197"/>
                    <a:pt x="145" y="193"/>
                  </a:cubicBezTo>
                  <a:cubicBezTo>
                    <a:pt x="148" y="185"/>
                    <a:pt x="152" y="176"/>
                    <a:pt x="156" y="168"/>
                  </a:cubicBezTo>
                  <a:cubicBezTo>
                    <a:pt x="158" y="166"/>
                    <a:pt x="159" y="164"/>
                    <a:pt x="160" y="163"/>
                  </a:cubicBezTo>
                  <a:cubicBezTo>
                    <a:pt x="161" y="160"/>
                    <a:pt x="162" y="157"/>
                    <a:pt x="164" y="155"/>
                  </a:cubicBezTo>
                  <a:cubicBezTo>
                    <a:pt x="173" y="137"/>
                    <a:pt x="184" y="119"/>
                    <a:pt x="185" y="92"/>
                  </a:cubicBezTo>
                  <a:cubicBezTo>
                    <a:pt x="185" y="92"/>
                    <a:pt x="185" y="92"/>
                    <a:pt x="185" y="92"/>
                  </a:cubicBezTo>
                  <a:cubicBezTo>
                    <a:pt x="185" y="89"/>
                    <a:pt x="185" y="89"/>
                    <a:pt x="185" y="89"/>
                  </a:cubicBezTo>
                  <a:cubicBezTo>
                    <a:pt x="184" y="64"/>
                    <a:pt x="175" y="43"/>
                    <a:pt x="158" y="26"/>
                  </a:cubicBezTo>
                  <a:close/>
                  <a:moveTo>
                    <a:pt x="176" y="92"/>
                  </a:moveTo>
                  <a:cubicBezTo>
                    <a:pt x="174" y="116"/>
                    <a:pt x="165" y="133"/>
                    <a:pt x="156" y="150"/>
                  </a:cubicBezTo>
                  <a:cubicBezTo>
                    <a:pt x="154" y="153"/>
                    <a:pt x="153" y="156"/>
                    <a:pt x="152" y="158"/>
                  </a:cubicBezTo>
                  <a:cubicBezTo>
                    <a:pt x="151" y="160"/>
                    <a:pt x="149" y="162"/>
                    <a:pt x="148" y="164"/>
                  </a:cubicBezTo>
                  <a:cubicBezTo>
                    <a:pt x="148" y="164"/>
                    <a:pt x="148" y="164"/>
                    <a:pt x="148" y="164"/>
                  </a:cubicBezTo>
                  <a:cubicBezTo>
                    <a:pt x="148" y="161"/>
                    <a:pt x="148" y="159"/>
                    <a:pt x="149" y="154"/>
                  </a:cubicBezTo>
                  <a:cubicBezTo>
                    <a:pt x="150" y="148"/>
                    <a:pt x="148" y="144"/>
                    <a:pt x="148" y="141"/>
                  </a:cubicBezTo>
                  <a:cubicBezTo>
                    <a:pt x="147" y="137"/>
                    <a:pt x="145" y="129"/>
                    <a:pt x="145" y="129"/>
                  </a:cubicBezTo>
                  <a:cubicBezTo>
                    <a:pt x="145" y="120"/>
                    <a:pt x="141" y="122"/>
                    <a:pt x="141" y="122"/>
                  </a:cubicBezTo>
                  <a:cubicBezTo>
                    <a:pt x="139" y="118"/>
                    <a:pt x="117" y="110"/>
                    <a:pt x="117" y="110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9" y="103"/>
                    <a:pt x="109" y="103"/>
                    <a:pt x="109" y="103"/>
                  </a:cubicBezTo>
                  <a:cubicBezTo>
                    <a:pt x="109" y="111"/>
                    <a:pt x="101" y="137"/>
                    <a:pt x="101" y="137"/>
                  </a:cubicBezTo>
                  <a:cubicBezTo>
                    <a:pt x="102" y="134"/>
                    <a:pt x="96" y="124"/>
                    <a:pt x="96" y="124"/>
                  </a:cubicBezTo>
                  <a:cubicBezTo>
                    <a:pt x="95" y="123"/>
                    <a:pt x="97" y="117"/>
                    <a:pt x="97" y="117"/>
                  </a:cubicBezTo>
                  <a:cubicBezTo>
                    <a:pt x="90" y="109"/>
                    <a:pt x="86" y="118"/>
                    <a:pt x="86" y="118"/>
                  </a:cubicBezTo>
                  <a:cubicBezTo>
                    <a:pt x="85" y="120"/>
                    <a:pt x="89" y="126"/>
                    <a:pt x="89" y="126"/>
                  </a:cubicBezTo>
                  <a:cubicBezTo>
                    <a:pt x="88" y="127"/>
                    <a:pt x="88" y="133"/>
                    <a:pt x="88" y="133"/>
                  </a:cubicBezTo>
                  <a:cubicBezTo>
                    <a:pt x="87" y="135"/>
                    <a:pt x="85" y="141"/>
                    <a:pt x="85" y="141"/>
                  </a:cubicBezTo>
                  <a:cubicBezTo>
                    <a:pt x="80" y="128"/>
                    <a:pt x="78" y="103"/>
                    <a:pt x="78" y="103"/>
                  </a:cubicBezTo>
                  <a:cubicBezTo>
                    <a:pt x="77" y="102"/>
                    <a:pt x="80" y="101"/>
                    <a:pt x="80" y="101"/>
                  </a:cubicBezTo>
                  <a:cubicBezTo>
                    <a:pt x="82" y="104"/>
                    <a:pt x="82" y="104"/>
                    <a:pt x="82" y="104"/>
                  </a:cubicBezTo>
                  <a:cubicBezTo>
                    <a:pt x="84" y="108"/>
                    <a:pt x="93" y="113"/>
                    <a:pt x="93" y="113"/>
                  </a:cubicBezTo>
                  <a:cubicBezTo>
                    <a:pt x="102" y="107"/>
                    <a:pt x="102" y="107"/>
                    <a:pt x="102" y="107"/>
                  </a:cubicBezTo>
                  <a:cubicBezTo>
                    <a:pt x="108" y="104"/>
                    <a:pt x="107" y="101"/>
                    <a:pt x="107" y="101"/>
                  </a:cubicBezTo>
                  <a:cubicBezTo>
                    <a:pt x="106" y="100"/>
                    <a:pt x="106" y="94"/>
                    <a:pt x="106" y="94"/>
                  </a:cubicBezTo>
                  <a:cubicBezTo>
                    <a:pt x="107" y="93"/>
                    <a:pt x="110" y="85"/>
                    <a:pt x="110" y="85"/>
                  </a:cubicBezTo>
                  <a:cubicBezTo>
                    <a:pt x="114" y="80"/>
                    <a:pt x="113" y="71"/>
                    <a:pt x="113" y="71"/>
                  </a:cubicBezTo>
                  <a:cubicBezTo>
                    <a:pt x="119" y="41"/>
                    <a:pt x="90" y="44"/>
                    <a:pt x="90" y="44"/>
                  </a:cubicBezTo>
                  <a:cubicBezTo>
                    <a:pt x="69" y="46"/>
                    <a:pt x="75" y="72"/>
                    <a:pt x="75" y="72"/>
                  </a:cubicBezTo>
                  <a:cubicBezTo>
                    <a:pt x="72" y="73"/>
                    <a:pt x="77" y="83"/>
                    <a:pt x="77" y="83"/>
                  </a:cubicBezTo>
                  <a:cubicBezTo>
                    <a:pt x="76" y="84"/>
                    <a:pt x="79" y="91"/>
                    <a:pt x="79" y="91"/>
                  </a:cubicBezTo>
                  <a:cubicBezTo>
                    <a:pt x="80" y="99"/>
                    <a:pt x="80" y="99"/>
                    <a:pt x="80" y="99"/>
                  </a:cubicBezTo>
                  <a:cubicBezTo>
                    <a:pt x="78" y="100"/>
                    <a:pt x="71" y="109"/>
                    <a:pt x="71" y="109"/>
                  </a:cubicBezTo>
                  <a:cubicBezTo>
                    <a:pt x="59" y="109"/>
                    <a:pt x="47" y="119"/>
                    <a:pt x="47" y="119"/>
                  </a:cubicBezTo>
                  <a:cubicBezTo>
                    <a:pt x="40" y="118"/>
                    <a:pt x="41" y="123"/>
                    <a:pt x="41" y="129"/>
                  </a:cubicBezTo>
                  <a:cubicBezTo>
                    <a:pt x="41" y="134"/>
                    <a:pt x="41" y="133"/>
                    <a:pt x="38" y="141"/>
                  </a:cubicBezTo>
                  <a:cubicBezTo>
                    <a:pt x="35" y="148"/>
                    <a:pt x="39" y="144"/>
                    <a:pt x="37" y="148"/>
                  </a:cubicBezTo>
                  <a:cubicBezTo>
                    <a:pt x="36" y="151"/>
                    <a:pt x="36" y="154"/>
                    <a:pt x="36" y="159"/>
                  </a:cubicBezTo>
                  <a:cubicBezTo>
                    <a:pt x="36" y="160"/>
                    <a:pt x="36" y="162"/>
                    <a:pt x="36" y="163"/>
                  </a:cubicBezTo>
                  <a:cubicBezTo>
                    <a:pt x="35" y="162"/>
                    <a:pt x="34" y="160"/>
                    <a:pt x="33" y="159"/>
                  </a:cubicBezTo>
                  <a:cubicBezTo>
                    <a:pt x="31" y="155"/>
                    <a:pt x="31" y="155"/>
                    <a:pt x="31" y="155"/>
                  </a:cubicBezTo>
                  <a:cubicBezTo>
                    <a:pt x="26" y="147"/>
                    <a:pt x="21" y="138"/>
                    <a:pt x="17" y="129"/>
                  </a:cubicBezTo>
                  <a:cubicBezTo>
                    <a:pt x="12" y="119"/>
                    <a:pt x="10" y="108"/>
                    <a:pt x="9" y="92"/>
                  </a:cubicBezTo>
                  <a:cubicBezTo>
                    <a:pt x="9" y="87"/>
                    <a:pt x="9" y="87"/>
                    <a:pt x="9" y="87"/>
                  </a:cubicBezTo>
                  <a:cubicBezTo>
                    <a:pt x="10" y="75"/>
                    <a:pt x="12" y="65"/>
                    <a:pt x="17" y="55"/>
                  </a:cubicBezTo>
                  <a:cubicBezTo>
                    <a:pt x="21" y="46"/>
                    <a:pt x="27" y="39"/>
                    <a:pt x="33" y="33"/>
                  </a:cubicBezTo>
                  <a:cubicBezTo>
                    <a:pt x="48" y="17"/>
                    <a:pt x="66" y="10"/>
                    <a:pt x="87" y="9"/>
                  </a:cubicBezTo>
                  <a:cubicBezTo>
                    <a:pt x="93" y="9"/>
                    <a:pt x="93" y="9"/>
                    <a:pt x="93" y="9"/>
                  </a:cubicBezTo>
                  <a:cubicBezTo>
                    <a:pt x="117" y="10"/>
                    <a:pt x="137" y="18"/>
                    <a:pt x="151" y="32"/>
                  </a:cubicBezTo>
                  <a:cubicBezTo>
                    <a:pt x="167" y="48"/>
                    <a:pt x="175" y="67"/>
                    <a:pt x="176" y="90"/>
                  </a:cubicBezTo>
                  <a:lnTo>
                    <a:pt x="176" y="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15" name="Freeform 500"/>
            <p:cNvSpPr/>
            <p:nvPr/>
          </p:nvSpPr>
          <p:spPr bwMode="auto">
            <a:xfrm>
              <a:off x="6883236" y="5084093"/>
              <a:ext cx="430277" cy="369550"/>
            </a:xfrm>
            <a:custGeom>
              <a:gdLst>
                <a:gd fmla="*/ 164 w 246" name="T0"/>
                <a:gd fmla="*/ 0 h 211" name="T1"/>
                <a:gd fmla="*/ 81 w 246" name="T2"/>
                <a:gd fmla="*/ 0 h 211" name="T3"/>
                <a:gd fmla="*/ 0 w 246" name="T4"/>
                <a:gd fmla="*/ 68 h 211" name="T5"/>
                <a:gd fmla="*/ 25 w 246" name="T6"/>
                <a:gd fmla="*/ 68 h 211" name="T7"/>
                <a:gd fmla="*/ 84 w 246" name="T8"/>
                <a:gd fmla="*/ 23 h 211" name="T9"/>
                <a:gd fmla="*/ 161 w 246" name="T10"/>
                <a:gd fmla="*/ 23 h 211" name="T11"/>
                <a:gd fmla="*/ 222 w 246" name="T12"/>
                <a:gd fmla="*/ 85 h 211" name="T13"/>
                <a:gd fmla="*/ 161 w 246" name="T14"/>
                <a:gd fmla="*/ 146 h 211" name="T15"/>
                <a:gd fmla="*/ 123 w 246" name="T16"/>
                <a:gd fmla="*/ 146 h 211" name="T17"/>
                <a:gd fmla="*/ 123 w 246" name="T18"/>
                <a:gd fmla="*/ 155 h 211" name="T19"/>
                <a:gd fmla="*/ 123 w 246" name="T20"/>
                <a:gd fmla="*/ 160 h 211" name="T21"/>
                <a:gd fmla="*/ 123 w 246" name="T22"/>
                <a:gd fmla="*/ 168 h 211" name="T23"/>
                <a:gd fmla="*/ 139 w 246" name="T24"/>
                <a:gd fmla="*/ 168 h 211" name="T25"/>
                <a:gd fmla="*/ 189 w 246" name="T26"/>
                <a:gd fmla="*/ 211 h 211" name="T27"/>
                <a:gd fmla="*/ 186 w 246" name="T28"/>
                <a:gd fmla="*/ 165 h 211" name="T29"/>
                <a:gd fmla="*/ 246 w 246" name="T30"/>
                <a:gd fmla="*/ 86 h 211" name="T31"/>
                <a:gd fmla="*/ 246 w 246" name="T32"/>
                <a:gd fmla="*/ 82 h 211" name="T33"/>
                <a:gd fmla="*/ 164 w 246" name="T34"/>
                <a:gd fmla="*/ 0 h 211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211" w="246">
                  <a:moveTo>
                    <a:pt x="164" y="0"/>
                  </a:moveTo>
                  <a:cubicBezTo>
                    <a:pt x="81" y="0"/>
                    <a:pt x="81" y="0"/>
                    <a:pt x="81" y="0"/>
                  </a:cubicBezTo>
                  <a:cubicBezTo>
                    <a:pt x="41" y="0"/>
                    <a:pt x="7" y="29"/>
                    <a:pt x="0" y="68"/>
                  </a:cubicBezTo>
                  <a:cubicBezTo>
                    <a:pt x="25" y="68"/>
                    <a:pt x="25" y="68"/>
                    <a:pt x="25" y="68"/>
                  </a:cubicBezTo>
                  <a:cubicBezTo>
                    <a:pt x="33" y="42"/>
                    <a:pt x="56" y="23"/>
                    <a:pt x="84" y="23"/>
                  </a:cubicBezTo>
                  <a:cubicBezTo>
                    <a:pt x="161" y="23"/>
                    <a:pt x="161" y="23"/>
                    <a:pt x="161" y="23"/>
                  </a:cubicBezTo>
                  <a:cubicBezTo>
                    <a:pt x="195" y="23"/>
                    <a:pt x="222" y="51"/>
                    <a:pt x="222" y="85"/>
                  </a:cubicBezTo>
                  <a:cubicBezTo>
                    <a:pt x="222" y="119"/>
                    <a:pt x="195" y="146"/>
                    <a:pt x="161" y="146"/>
                  </a:cubicBezTo>
                  <a:cubicBezTo>
                    <a:pt x="123" y="146"/>
                    <a:pt x="123" y="146"/>
                    <a:pt x="123" y="146"/>
                  </a:cubicBezTo>
                  <a:cubicBezTo>
                    <a:pt x="123" y="149"/>
                    <a:pt x="123" y="152"/>
                    <a:pt x="123" y="155"/>
                  </a:cubicBezTo>
                  <a:cubicBezTo>
                    <a:pt x="123" y="160"/>
                    <a:pt x="123" y="160"/>
                    <a:pt x="123" y="160"/>
                  </a:cubicBezTo>
                  <a:cubicBezTo>
                    <a:pt x="123" y="162"/>
                    <a:pt x="123" y="165"/>
                    <a:pt x="123" y="168"/>
                  </a:cubicBezTo>
                  <a:cubicBezTo>
                    <a:pt x="139" y="168"/>
                    <a:pt x="139" y="168"/>
                    <a:pt x="139" y="168"/>
                  </a:cubicBezTo>
                  <a:cubicBezTo>
                    <a:pt x="189" y="211"/>
                    <a:pt x="189" y="211"/>
                    <a:pt x="189" y="211"/>
                  </a:cubicBezTo>
                  <a:cubicBezTo>
                    <a:pt x="186" y="165"/>
                    <a:pt x="186" y="165"/>
                    <a:pt x="186" y="165"/>
                  </a:cubicBezTo>
                  <a:cubicBezTo>
                    <a:pt x="220" y="156"/>
                    <a:pt x="246" y="124"/>
                    <a:pt x="246" y="86"/>
                  </a:cubicBezTo>
                  <a:cubicBezTo>
                    <a:pt x="246" y="82"/>
                    <a:pt x="246" y="82"/>
                    <a:pt x="246" y="82"/>
                  </a:cubicBezTo>
                  <a:cubicBezTo>
                    <a:pt x="246" y="37"/>
                    <a:pt x="210" y="0"/>
                    <a:pt x="1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16" name="Freeform 501"/>
            <p:cNvSpPr/>
            <p:nvPr/>
          </p:nvSpPr>
          <p:spPr bwMode="auto">
            <a:xfrm>
              <a:off x="6866944" y="5366255"/>
              <a:ext cx="17774" cy="39991"/>
            </a:xfrm>
            <a:custGeom>
              <a:gdLst>
                <a:gd fmla="*/ 0 w 10" name="T0"/>
                <a:gd fmla="*/ 0 h 23" name="T1"/>
                <a:gd fmla="*/ 0 w 10" name="T2"/>
                <a:gd fmla="*/ 23 h 23" name="T3"/>
                <a:gd fmla="*/ 8 w 10" name="T4"/>
                <a:gd fmla="*/ 19 h 23" name="T5"/>
                <a:gd fmla="*/ 10 w 10" name="T6"/>
                <a:gd fmla="*/ 11 h 23" name="T7"/>
                <a:gd fmla="*/ 8 w 10" name="T8"/>
                <a:gd fmla="*/ 4 h 23" name="T9"/>
                <a:gd fmla="*/ 0 w 10" name="T10"/>
                <a:gd fmla="*/ 0 h 2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3" w="10">
                  <a:moveTo>
                    <a:pt x="0" y="0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3" y="22"/>
                    <a:pt x="6" y="21"/>
                    <a:pt x="8" y="19"/>
                  </a:cubicBezTo>
                  <a:cubicBezTo>
                    <a:pt x="9" y="17"/>
                    <a:pt x="10" y="14"/>
                    <a:pt x="10" y="11"/>
                  </a:cubicBezTo>
                  <a:cubicBezTo>
                    <a:pt x="10" y="8"/>
                    <a:pt x="10" y="6"/>
                    <a:pt x="8" y="4"/>
                  </a:cubicBezTo>
                  <a:cubicBezTo>
                    <a:pt x="7" y="3"/>
                    <a:pt x="4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17" name="Freeform 502"/>
            <p:cNvSpPr>
              <a:spLocks noEditPoints="1"/>
            </p:cNvSpPr>
            <p:nvPr/>
          </p:nvSpPr>
          <p:spPr bwMode="auto">
            <a:xfrm>
              <a:off x="6775852" y="5277385"/>
              <a:ext cx="174036" cy="173296"/>
            </a:xfrm>
            <a:custGeom>
              <a:gdLst>
                <a:gd fmla="*/ 50 w 99" name="T0"/>
                <a:gd fmla="*/ 0 h 99" name="T1"/>
                <a:gd fmla="*/ 0 w 99" name="T2"/>
                <a:gd fmla="*/ 49 h 99" name="T3"/>
                <a:gd fmla="*/ 50 w 99" name="T4"/>
                <a:gd fmla="*/ 99 h 99" name="T5"/>
                <a:gd fmla="*/ 99 w 99" name="T6"/>
                <a:gd fmla="*/ 49 h 99" name="T7"/>
                <a:gd fmla="*/ 50 w 99" name="T8"/>
                <a:gd fmla="*/ 0 h 99" name="T9"/>
                <a:gd fmla="*/ 65 w 99" name="T10"/>
                <a:gd fmla="*/ 74 h 99" name="T11"/>
                <a:gd fmla="*/ 52 w 99" name="T12"/>
                <a:gd fmla="*/ 80 h 99" name="T13"/>
                <a:gd fmla="*/ 52 w 99" name="T14"/>
                <a:gd fmla="*/ 87 h 99" name="T15"/>
                <a:gd fmla="*/ 48 w 99" name="T16"/>
                <a:gd fmla="*/ 87 h 99" name="T17"/>
                <a:gd fmla="*/ 48 w 99" name="T18"/>
                <a:gd fmla="*/ 80 h 99" name="T19"/>
                <a:gd fmla="*/ 39 w 99" name="T20"/>
                <a:gd fmla="*/ 77 h 99" name="T21"/>
                <a:gd fmla="*/ 33 w 99" name="T22"/>
                <a:gd fmla="*/ 72 h 99" name="T23"/>
                <a:gd fmla="*/ 30 w 99" name="T24"/>
                <a:gd fmla="*/ 62 h 99" name="T25"/>
                <a:gd fmla="*/ 38 w 99" name="T26"/>
                <a:gd fmla="*/ 60 h 99" name="T27"/>
                <a:gd fmla="*/ 41 w 99" name="T28"/>
                <a:gd fmla="*/ 69 h 99" name="T29"/>
                <a:gd fmla="*/ 48 w 99" name="T30"/>
                <a:gd fmla="*/ 74 h 99" name="T31"/>
                <a:gd fmla="*/ 48 w 99" name="T32"/>
                <a:gd fmla="*/ 50 h 99" name="T33"/>
                <a:gd fmla="*/ 39 w 99" name="T34"/>
                <a:gd fmla="*/ 47 h 99" name="T35"/>
                <a:gd fmla="*/ 33 w 99" name="T36"/>
                <a:gd fmla="*/ 41 h 99" name="T37"/>
                <a:gd fmla="*/ 31 w 99" name="T38"/>
                <a:gd fmla="*/ 33 h 99" name="T39"/>
                <a:gd fmla="*/ 37 w 99" name="T40"/>
                <a:gd fmla="*/ 20 h 99" name="T41"/>
                <a:gd fmla="*/ 48 w 99" name="T42"/>
                <a:gd fmla="*/ 16 h 99" name="T43"/>
                <a:gd fmla="*/ 48 w 99" name="T44"/>
                <a:gd fmla="*/ 13 h 99" name="T45"/>
                <a:gd fmla="*/ 52 w 99" name="T46"/>
                <a:gd fmla="*/ 13 h 99" name="T47"/>
                <a:gd fmla="*/ 52 w 99" name="T48"/>
                <a:gd fmla="*/ 16 h 99" name="T49"/>
                <a:gd fmla="*/ 63 w 99" name="T50"/>
                <a:gd fmla="*/ 20 h 99" name="T51"/>
                <a:gd fmla="*/ 68 w 99" name="T52"/>
                <a:gd fmla="*/ 31 h 99" name="T53"/>
                <a:gd fmla="*/ 61 w 99" name="T54"/>
                <a:gd fmla="*/ 32 h 99" name="T55"/>
                <a:gd fmla="*/ 58 w 99" name="T56"/>
                <a:gd fmla="*/ 26 h 99" name="T57"/>
                <a:gd fmla="*/ 52 w 99" name="T58"/>
                <a:gd fmla="*/ 23 h 99" name="T59"/>
                <a:gd fmla="*/ 52 w 99" name="T60"/>
                <a:gd fmla="*/ 44 h 99" name="T61"/>
                <a:gd fmla="*/ 60 w 99" name="T62"/>
                <a:gd fmla="*/ 46 h 99" name="T63"/>
                <a:gd fmla="*/ 65 w 99" name="T64"/>
                <a:gd fmla="*/ 50 h 99" name="T65"/>
                <a:gd fmla="*/ 69 w 99" name="T66"/>
                <a:gd fmla="*/ 55 h 99" name="T67"/>
                <a:gd fmla="*/ 70 w 99" name="T68"/>
                <a:gd fmla="*/ 61 h 99" name="T69"/>
                <a:gd fmla="*/ 65 w 99" name="T70"/>
                <a:gd fmla="*/ 74 h 99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99" w="99">
                  <a:moveTo>
                    <a:pt x="50" y="0"/>
                  </a:moveTo>
                  <a:cubicBezTo>
                    <a:pt x="22" y="0"/>
                    <a:pt x="0" y="22"/>
                    <a:pt x="0" y="49"/>
                  </a:cubicBezTo>
                  <a:cubicBezTo>
                    <a:pt x="0" y="77"/>
                    <a:pt x="22" y="99"/>
                    <a:pt x="50" y="99"/>
                  </a:cubicBezTo>
                  <a:cubicBezTo>
                    <a:pt x="77" y="99"/>
                    <a:pt x="99" y="77"/>
                    <a:pt x="99" y="49"/>
                  </a:cubicBezTo>
                  <a:cubicBezTo>
                    <a:pt x="99" y="22"/>
                    <a:pt x="77" y="0"/>
                    <a:pt x="50" y="0"/>
                  </a:cubicBezTo>
                  <a:close/>
                  <a:moveTo>
                    <a:pt x="65" y="74"/>
                  </a:moveTo>
                  <a:cubicBezTo>
                    <a:pt x="62" y="78"/>
                    <a:pt x="58" y="79"/>
                    <a:pt x="52" y="80"/>
                  </a:cubicBezTo>
                  <a:cubicBezTo>
                    <a:pt x="52" y="87"/>
                    <a:pt x="52" y="87"/>
                    <a:pt x="52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4" y="79"/>
                    <a:pt x="41" y="79"/>
                    <a:pt x="39" y="77"/>
                  </a:cubicBezTo>
                  <a:cubicBezTo>
                    <a:pt x="37" y="76"/>
                    <a:pt x="35" y="74"/>
                    <a:pt x="33" y="72"/>
                  </a:cubicBezTo>
                  <a:cubicBezTo>
                    <a:pt x="31" y="69"/>
                    <a:pt x="30" y="66"/>
                    <a:pt x="30" y="62"/>
                  </a:cubicBezTo>
                  <a:cubicBezTo>
                    <a:pt x="38" y="60"/>
                    <a:pt x="38" y="60"/>
                    <a:pt x="38" y="60"/>
                  </a:cubicBezTo>
                  <a:cubicBezTo>
                    <a:pt x="38" y="64"/>
                    <a:pt x="39" y="67"/>
                    <a:pt x="41" y="69"/>
                  </a:cubicBezTo>
                  <a:cubicBezTo>
                    <a:pt x="43" y="72"/>
                    <a:pt x="45" y="73"/>
                    <a:pt x="48" y="74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5" y="49"/>
                    <a:pt x="42" y="48"/>
                    <a:pt x="39" y="47"/>
                  </a:cubicBezTo>
                  <a:cubicBezTo>
                    <a:pt x="36" y="45"/>
                    <a:pt x="35" y="43"/>
                    <a:pt x="33" y="41"/>
                  </a:cubicBezTo>
                  <a:cubicBezTo>
                    <a:pt x="32" y="39"/>
                    <a:pt x="31" y="36"/>
                    <a:pt x="31" y="33"/>
                  </a:cubicBezTo>
                  <a:cubicBezTo>
                    <a:pt x="31" y="28"/>
                    <a:pt x="33" y="24"/>
                    <a:pt x="37" y="20"/>
                  </a:cubicBezTo>
                  <a:cubicBezTo>
                    <a:pt x="39" y="18"/>
                    <a:pt x="43" y="17"/>
                    <a:pt x="48" y="16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7" y="17"/>
                    <a:pt x="60" y="18"/>
                    <a:pt x="63" y="20"/>
                  </a:cubicBezTo>
                  <a:cubicBezTo>
                    <a:pt x="66" y="23"/>
                    <a:pt x="68" y="26"/>
                    <a:pt x="68" y="31"/>
                  </a:cubicBezTo>
                  <a:cubicBezTo>
                    <a:pt x="61" y="32"/>
                    <a:pt x="61" y="32"/>
                    <a:pt x="61" y="32"/>
                  </a:cubicBezTo>
                  <a:cubicBezTo>
                    <a:pt x="60" y="29"/>
                    <a:pt x="59" y="27"/>
                    <a:pt x="58" y="26"/>
                  </a:cubicBezTo>
                  <a:cubicBezTo>
                    <a:pt x="57" y="24"/>
                    <a:pt x="55" y="23"/>
                    <a:pt x="52" y="23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6" y="45"/>
                    <a:pt x="59" y="46"/>
                    <a:pt x="60" y="46"/>
                  </a:cubicBezTo>
                  <a:cubicBezTo>
                    <a:pt x="62" y="47"/>
                    <a:pt x="64" y="48"/>
                    <a:pt x="65" y="50"/>
                  </a:cubicBezTo>
                  <a:cubicBezTo>
                    <a:pt x="67" y="51"/>
                    <a:pt x="68" y="53"/>
                    <a:pt x="69" y="55"/>
                  </a:cubicBezTo>
                  <a:cubicBezTo>
                    <a:pt x="70" y="57"/>
                    <a:pt x="70" y="59"/>
                    <a:pt x="70" y="61"/>
                  </a:cubicBezTo>
                  <a:cubicBezTo>
                    <a:pt x="70" y="67"/>
                    <a:pt x="68" y="71"/>
                    <a:pt x="65" y="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18" name="Freeform 503"/>
            <p:cNvSpPr/>
            <p:nvPr/>
          </p:nvSpPr>
          <p:spPr bwMode="auto">
            <a:xfrm>
              <a:off x="6844726" y="5315895"/>
              <a:ext cx="15552" cy="36288"/>
            </a:xfrm>
            <a:custGeom>
              <a:gdLst>
                <a:gd fmla="*/ 0 w 9" name="T0"/>
                <a:gd fmla="*/ 11 h 21" name="T1"/>
                <a:gd fmla="*/ 2 w 9" name="T2"/>
                <a:gd fmla="*/ 17 h 21" name="T3"/>
                <a:gd fmla="*/ 9 w 9" name="T4"/>
                <a:gd fmla="*/ 21 h 21" name="T5"/>
                <a:gd fmla="*/ 9 w 9" name="T6"/>
                <a:gd fmla="*/ 0 h 21" name="T7"/>
                <a:gd fmla="*/ 2 w 9" name="T8"/>
                <a:gd fmla="*/ 4 h 21" name="T9"/>
                <a:gd fmla="*/ 0 w 9" name="T10"/>
                <a:gd fmla="*/ 11 h 2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1" w="9">
                  <a:moveTo>
                    <a:pt x="0" y="11"/>
                  </a:moveTo>
                  <a:cubicBezTo>
                    <a:pt x="0" y="13"/>
                    <a:pt x="0" y="15"/>
                    <a:pt x="2" y="17"/>
                  </a:cubicBezTo>
                  <a:cubicBezTo>
                    <a:pt x="3" y="19"/>
                    <a:pt x="6" y="20"/>
                    <a:pt x="9" y="21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1"/>
                    <a:pt x="4" y="2"/>
                    <a:pt x="2" y="4"/>
                  </a:cubicBezTo>
                  <a:cubicBezTo>
                    <a:pt x="1" y="6"/>
                    <a:pt x="0" y="8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19" name="Freeform 504"/>
            <p:cNvSpPr>
              <a:spLocks noEditPoints="1"/>
            </p:cNvSpPr>
            <p:nvPr/>
          </p:nvSpPr>
          <p:spPr bwMode="auto">
            <a:xfrm>
              <a:off x="6649954" y="5215917"/>
              <a:ext cx="432499" cy="369550"/>
            </a:xfrm>
            <a:custGeom>
              <a:gdLst>
                <a:gd fmla="*/ 165 w 247" name="T0"/>
                <a:gd fmla="*/ 0 h 211" name="T1"/>
                <a:gd fmla="*/ 82 w 247" name="T2"/>
                <a:gd fmla="*/ 0 h 211" name="T3"/>
                <a:gd fmla="*/ 0 w 247" name="T4"/>
                <a:gd fmla="*/ 82 h 211" name="T5"/>
                <a:gd fmla="*/ 0 w 247" name="T6"/>
                <a:gd fmla="*/ 86 h 211" name="T7"/>
                <a:gd fmla="*/ 61 w 247" name="T8"/>
                <a:gd fmla="*/ 165 h 211" name="T9"/>
                <a:gd fmla="*/ 58 w 247" name="T10"/>
                <a:gd fmla="*/ 211 h 211" name="T11"/>
                <a:gd fmla="*/ 107 w 247" name="T12"/>
                <a:gd fmla="*/ 168 h 211" name="T13"/>
                <a:gd fmla="*/ 165 w 247" name="T14"/>
                <a:gd fmla="*/ 168 h 211" name="T15"/>
                <a:gd fmla="*/ 247 w 247" name="T16"/>
                <a:gd fmla="*/ 86 h 211" name="T17"/>
                <a:gd fmla="*/ 247 w 247" name="T18"/>
                <a:gd fmla="*/ 82 h 211" name="T19"/>
                <a:gd fmla="*/ 165 w 247" name="T20"/>
                <a:gd fmla="*/ 0 h 211" name="T21"/>
                <a:gd fmla="*/ 122 w 247" name="T22"/>
                <a:gd fmla="*/ 147 h 211" name="T23"/>
                <a:gd fmla="*/ 59 w 247" name="T24"/>
                <a:gd fmla="*/ 84 h 211" name="T25"/>
                <a:gd fmla="*/ 122 w 247" name="T26"/>
                <a:gd fmla="*/ 22 h 211" name="T27"/>
                <a:gd fmla="*/ 184 w 247" name="T28"/>
                <a:gd fmla="*/ 84 h 211" name="T29"/>
                <a:gd fmla="*/ 122 w 247" name="T30"/>
                <a:gd fmla="*/ 147 h 211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11" w="246">
                  <a:moveTo>
                    <a:pt x="165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37" y="0"/>
                    <a:pt x="0" y="37"/>
                    <a:pt x="0" y="82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124"/>
                    <a:pt x="26" y="156"/>
                    <a:pt x="61" y="165"/>
                  </a:cubicBezTo>
                  <a:cubicBezTo>
                    <a:pt x="58" y="211"/>
                    <a:pt x="58" y="211"/>
                    <a:pt x="58" y="211"/>
                  </a:cubicBezTo>
                  <a:cubicBezTo>
                    <a:pt x="107" y="168"/>
                    <a:pt x="107" y="168"/>
                    <a:pt x="107" y="168"/>
                  </a:cubicBezTo>
                  <a:cubicBezTo>
                    <a:pt x="165" y="168"/>
                    <a:pt x="165" y="168"/>
                    <a:pt x="165" y="168"/>
                  </a:cubicBezTo>
                  <a:cubicBezTo>
                    <a:pt x="211" y="168"/>
                    <a:pt x="247" y="131"/>
                    <a:pt x="247" y="86"/>
                  </a:cubicBezTo>
                  <a:cubicBezTo>
                    <a:pt x="247" y="82"/>
                    <a:pt x="247" y="82"/>
                    <a:pt x="247" y="82"/>
                  </a:cubicBezTo>
                  <a:cubicBezTo>
                    <a:pt x="247" y="37"/>
                    <a:pt x="211" y="0"/>
                    <a:pt x="165" y="0"/>
                  </a:cubicBezTo>
                  <a:close/>
                  <a:moveTo>
                    <a:pt x="122" y="147"/>
                  </a:moveTo>
                  <a:cubicBezTo>
                    <a:pt x="87" y="147"/>
                    <a:pt x="59" y="119"/>
                    <a:pt x="59" y="84"/>
                  </a:cubicBezTo>
                  <a:cubicBezTo>
                    <a:pt x="59" y="50"/>
                    <a:pt x="87" y="22"/>
                    <a:pt x="122" y="22"/>
                  </a:cubicBezTo>
                  <a:cubicBezTo>
                    <a:pt x="156" y="22"/>
                    <a:pt x="184" y="50"/>
                    <a:pt x="184" y="84"/>
                  </a:cubicBezTo>
                  <a:cubicBezTo>
                    <a:pt x="184" y="119"/>
                    <a:pt x="156" y="147"/>
                    <a:pt x="122" y="1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39" name="Freeform 528"/>
            <p:cNvSpPr/>
            <p:nvPr/>
          </p:nvSpPr>
          <p:spPr bwMode="auto">
            <a:xfrm>
              <a:off x="6725493" y="4091716"/>
              <a:ext cx="94794" cy="94794"/>
            </a:xfrm>
            <a:custGeom>
              <a:gdLst>
                <a:gd fmla="*/ 28 w 54" name="T0"/>
                <a:gd fmla="*/ 53 h 54" name="T1"/>
                <a:gd fmla="*/ 54 w 54" name="T2"/>
                <a:gd fmla="*/ 26 h 54" name="T3"/>
                <a:gd fmla="*/ 26 w 54" name="T4"/>
                <a:gd fmla="*/ 1 h 54" name="T5"/>
                <a:gd fmla="*/ 1 w 54" name="T6"/>
                <a:gd fmla="*/ 28 h 54" name="T7"/>
                <a:gd fmla="*/ 28 w 54" name="T8"/>
                <a:gd fmla="*/ 53 h 5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4" w="54">
                  <a:moveTo>
                    <a:pt x="28" y="53"/>
                  </a:moveTo>
                  <a:cubicBezTo>
                    <a:pt x="43" y="53"/>
                    <a:pt x="54" y="41"/>
                    <a:pt x="54" y="26"/>
                  </a:cubicBezTo>
                  <a:cubicBezTo>
                    <a:pt x="53" y="12"/>
                    <a:pt x="41" y="0"/>
                    <a:pt x="26" y="1"/>
                  </a:cubicBezTo>
                  <a:cubicBezTo>
                    <a:pt x="12" y="1"/>
                    <a:pt x="0" y="14"/>
                    <a:pt x="1" y="28"/>
                  </a:cubicBezTo>
                  <a:cubicBezTo>
                    <a:pt x="1" y="42"/>
                    <a:pt x="13" y="54"/>
                    <a:pt x="28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40" name="Freeform 529"/>
            <p:cNvSpPr/>
            <p:nvPr/>
          </p:nvSpPr>
          <p:spPr bwMode="auto">
            <a:xfrm>
              <a:off x="6679577" y="4191694"/>
              <a:ext cx="187367" cy="134786"/>
            </a:xfrm>
            <a:custGeom>
              <a:gdLst>
                <a:gd fmla="*/ 82 w 107" name="T0"/>
                <a:gd fmla="*/ 0 h 77" name="T1"/>
                <a:gd fmla="*/ 55 w 107" name="T2"/>
                <a:gd fmla="*/ 31 h 77" name="T3"/>
                <a:gd fmla="*/ 25 w 107" name="T4"/>
                <a:gd fmla="*/ 1 h 77" name="T5"/>
                <a:gd fmla="*/ 1 w 107" name="T6"/>
                <a:gd fmla="*/ 34 h 77" name="T7"/>
                <a:gd fmla="*/ 2 w 107" name="T8"/>
                <a:gd fmla="*/ 77 h 77" name="T9"/>
                <a:gd fmla="*/ 107 w 107" name="T10"/>
                <a:gd fmla="*/ 77 h 77" name="T11"/>
                <a:gd fmla="*/ 105 w 107" name="T12"/>
                <a:gd fmla="*/ 31 h 77" name="T13"/>
                <a:gd fmla="*/ 82 w 107" name="T14"/>
                <a:gd fmla="*/ 0 h 7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7" w="107">
                  <a:moveTo>
                    <a:pt x="82" y="0"/>
                  </a:moveTo>
                  <a:cubicBezTo>
                    <a:pt x="55" y="31"/>
                    <a:pt x="55" y="31"/>
                    <a:pt x="55" y="31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8" y="8"/>
                    <a:pt x="0" y="18"/>
                    <a:pt x="1" y="34"/>
                  </a:cubicBezTo>
                  <a:cubicBezTo>
                    <a:pt x="2" y="77"/>
                    <a:pt x="2" y="77"/>
                    <a:pt x="2" y="77"/>
                  </a:cubicBezTo>
                  <a:cubicBezTo>
                    <a:pt x="107" y="77"/>
                    <a:pt x="107" y="77"/>
                    <a:pt x="107" y="77"/>
                  </a:cubicBezTo>
                  <a:cubicBezTo>
                    <a:pt x="105" y="31"/>
                    <a:pt x="105" y="31"/>
                    <a:pt x="105" y="31"/>
                  </a:cubicBezTo>
                  <a:cubicBezTo>
                    <a:pt x="105" y="15"/>
                    <a:pt x="99" y="6"/>
                    <a:pt x="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41" name="Freeform 530"/>
            <p:cNvSpPr/>
            <p:nvPr/>
          </p:nvSpPr>
          <p:spPr bwMode="auto">
            <a:xfrm>
              <a:off x="6895086" y="4095418"/>
              <a:ext cx="139970" cy="136267"/>
            </a:xfrm>
            <a:custGeom>
              <a:gdLst>
                <a:gd fmla="*/ 41 w 80" name="T0"/>
                <a:gd fmla="*/ 78 h 78" name="T1"/>
                <a:gd fmla="*/ 79 w 80" name="T2"/>
                <a:gd fmla="*/ 38 h 78" name="T3"/>
                <a:gd fmla="*/ 38 w 80" name="T4"/>
                <a:gd fmla="*/ 0 h 78" name="T5"/>
                <a:gd fmla="*/ 0 w 80" name="T6"/>
                <a:gd fmla="*/ 40 h 78" name="T7"/>
                <a:gd fmla="*/ 41 w 80" name="T8"/>
                <a:gd fmla="*/ 78 h 7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8" w="80">
                  <a:moveTo>
                    <a:pt x="41" y="78"/>
                  </a:moveTo>
                  <a:cubicBezTo>
                    <a:pt x="63" y="77"/>
                    <a:pt x="80" y="59"/>
                    <a:pt x="79" y="38"/>
                  </a:cubicBezTo>
                  <a:cubicBezTo>
                    <a:pt x="78" y="16"/>
                    <a:pt x="60" y="0"/>
                    <a:pt x="38" y="0"/>
                  </a:cubicBezTo>
                  <a:cubicBezTo>
                    <a:pt x="17" y="1"/>
                    <a:pt x="0" y="19"/>
                    <a:pt x="0" y="40"/>
                  </a:cubicBezTo>
                  <a:cubicBezTo>
                    <a:pt x="1" y="62"/>
                    <a:pt x="19" y="78"/>
                    <a:pt x="41" y="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42" name="Freeform 531"/>
            <p:cNvSpPr/>
            <p:nvPr/>
          </p:nvSpPr>
          <p:spPr bwMode="auto">
            <a:xfrm>
              <a:off x="6826952" y="4238351"/>
              <a:ext cx="276977" cy="203660"/>
            </a:xfrm>
            <a:custGeom>
              <a:gdLst>
                <a:gd fmla="*/ 121 w 158" name="T0"/>
                <a:gd fmla="*/ 1 h 116" name="T1"/>
                <a:gd fmla="*/ 156 w 158" name="T2"/>
                <a:gd fmla="*/ 47 h 116" name="T3"/>
                <a:gd fmla="*/ 158 w 158" name="T4"/>
                <a:gd fmla="*/ 116 h 116" name="T5"/>
                <a:gd fmla="*/ 3 w 158" name="T6"/>
                <a:gd fmla="*/ 116 h 116" name="T7"/>
                <a:gd fmla="*/ 1 w 158" name="T8"/>
                <a:gd fmla="*/ 52 h 116" name="T9"/>
                <a:gd fmla="*/ 38 w 158" name="T10"/>
                <a:gd fmla="*/ 3 h 116" name="T11"/>
                <a:gd fmla="*/ 57 w 158" name="T12"/>
                <a:gd fmla="*/ 0 h 116" name="T13"/>
                <a:gd fmla="*/ 77 w 158" name="T14"/>
                <a:gd fmla="*/ 22 h 116" name="T15"/>
                <a:gd fmla="*/ 67 w 158" name="T16"/>
                <a:gd fmla="*/ 114 h 116" name="T17"/>
                <a:gd fmla="*/ 101 w 158" name="T18"/>
                <a:gd fmla="*/ 115 h 116" name="T19"/>
                <a:gd fmla="*/ 85 w 158" name="T20"/>
                <a:gd fmla="*/ 22 h 116" name="T21"/>
                <a:gd fmla="*/ 103 w 158" name="T22"/>
                <a:gd fmla="*/ 1 h 116" name="T23"/>
                <a:gd fmla="*/ 121 w 158" name="T24"/>
                <a:gd fmla="*/ 1 h 11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15" w="158">
                  <a:moveTo>
                    <a:pt x="121" y="1"/>
                  </a:moveTo>
                  <a:cubicBezTo>
                    <a:pt x="146" y="11"/>
                    <a:pt x="155" y="24"/>
                    <a:pt x="156" y="47"/>
                  </a:cubicBezTo>
                  <a:cubicBezTo>
                    <a:pt x="158" y="116"/>
                    <a:pt x="158" y="116"/>
                    <a:pt x="158" y="116"/>
                  </a:cubicBezTo>
                  <a:cubicBezTo>
                    <a:pt x="3" y="116"/>
                    <a:pt x="3" y="116"/>
                    <a:pt x="3" y="116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0" y="28"/>
                    <a:pt x="11" y="13"/>
                    <a:pt x="38" y="3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0"/>
                    <a:pt x="78" y="20"/>
                    <a:pt x="77" y="22"/>
                  </a:cubicBezTo>
                  <a:cubicBezTo>
                    <a:pt x="76" y="24"/>
                    <a:pt x="67" y="114"/>
                    <a:pt x="67" y="114"/>
                  </a:cubicBezTo>
                  <a:cubicBezTo>
                    <a:pt x="101" y="115"/>
                    <a:pt x="101" y="115"/>
                    <a:pt x="101" y="115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103" y="1"/>
                    <a:pt x="103" y="1"/>
                    <a:pt x="103" y="1"/>
                  </a:cubicBezTo>
                  <a:lnTo>
                    <a:pt x="1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43" name="Freeform 532"/>
            <p:cNvSpPr/>
            <p:nvPr/>
          </p:nvSpPr>
          <p:spPr bwMode="auto">
            <a:xfrm>
              <a:off x="7115779" y="4091716"/>
              <a:ext cx="94794" cy="94794"/>
            </a:xfrm>
            <a:custGeom>
              <a:gdLst>
                <a:gd fmla="*/ 28 w 54" name="T0"/>
                <a:gd fmla="*/ 53 h 54" name="T1"/>
                <a:gd fmla="*/ 54 w 54" name="T2"/>
                <a:gd fmla="*/ 26 h 54" name="T3"/>
                <a:gd fmla="*/ 26 w 54" name="T4"/>
                <a:gd fmla="*/ 1 h 54" name="T5"/>
                <a:gd fmla="*/ 0 w 54" name="T6"/>
                <a:gd fmla="*/ 28 h 54" name="T7"/>
                <a:gd fmla="*/ 28 w 54" name="T8"/>
                <a:gd fmla="*/ 53 h 5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4" w="54">
                  <a:moveTo>
                    <a:pt x="28" y="53"/>
                  </a:moveTo>
                  <a:cubicBezTo>
                    <a:pt x="43" y="53"/>
                    <a:pt x="54" y="41"/>
                    <a:pt x="54" y="26"/>
                  </a:cubicBezTo>
                  <a:cubicBezTo>
                    <a:pt x="53" y="12"/>
                    <a:pt x="41" y="0"/>
                    <a:pt x="26" y="1"/>
                  </a:cubicBezTo>
                  <a:cubicBezTo>
                    <a:pt x="11" y="1"/>
                    <a:pt x="0" y="14"/>
                    <a:pt x="0" y="28"/>
                  </a:cubicBezTo>
                  <a:cubicBezTo>
                    <a:pt x="1" y="42"/>
                    <a:pt x="13" y="54"/>
                    <a:pt x="28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44" name="Freeform 533"/>
            <p:cNvSpPr/>
            <p:nvPr/>
          </p:nvSpPr>
          <p:spPr bwMode="auto">
            <a:xfrm>
              <a:off x="7070603" y="4191694"/>
              <a:ext cx="187367" cy="134786"/>
            </a:xfrm>
            <a:custGeom>
              <a:gdLst>
                <a:gd fmla="*/ 82 w 107" name="T0"/>
                <a:gd fmla="*/ 0 h 77" name="T1"/>
                <a:gd fmla="*/ 54 w 107" name="T2"/>
                <a:gd fmla="*/ 31 h 77" name="T3"/>
                <a:gd fmla="*/ 25 w 107" name="T4"/>
                <a:gd fmla="*/ 1 h 77" name="T5"/>
                <a:gd fmla="*/ 0 w 107" name="T6"/>
                <a:gd fmla="*/ 34 h 77" name="T7"/>
                <a:gd fmla="*/ 2 w 107" name="T8"/>
                <a:gd fmla="*/ 77 h 77" name="T9"/>
                <a:gd fmla="*/ 107 w 107" name="T10"/>
                <a:gd fmla="*/ 77 h 77" name="T11"/>
                <a:gd fmla="*/ 105 w 107" name="T12"/>
                <a:gd fmla="*/ 31 h 77" name="T13"/>
                <a:gd fmla="*/ 82 w 107" name="T14"/>
                <a:gd fmla="*/ 0 h 7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7" w="107">
                  <a:moveTo>
                    <a:pt x="82" y="0"/>
                  </a:moveTo>
                  <a:cubicBezTo>
                    <a:pt x="54" y="31"/>
                    <a:pt x="54" y="31"/>
                    <a:pt x="54" y="31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7" y="8"/>
                    <a:pt x="0" y="18"/>
                    <a:pt x="0" y="34"/>
                  </a:cubicBezTo>
                  <a:cubicBezTo>
                    <a:pt x="2" y="77"/>
                    <a:pt x="2" y="77"/>
                    <a:pt x="2" y="77"/>
                  </a:cubicBezTo>
                  <a:cubicBezTo>
                    <a:pt x="107" y="77"/>
                    <a:pt x="107" y="77"/>
                    <a:pt x="107" y="77"/>
                  </a:cubicBezTo>
                  <a:cubicBezTo>
                    <a:pt x="105" y="31"/>
                    <a:pt x="105" y="31"/>
                    <a:pt x="105" y="31"/>
                  </a:cubicBezTo>
                  <a:cubicBezTo>
                    <a:pt x="104" y="15"/>
                    <a:pt x="98" y="6"/>
                    <a:pt x="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50" name="Freeform 539"/>
            <p:cNvSpPr/>
            <p:nvPr/>
          </p:nvSpPr>
          <p:spPr bwMode="auto">
            <a:xfrm>
              <a:off x="5760517" y="4082829"/>
              <a:ext cx="301416" cy="345111"/>
            </a:xfrm>
            <a:custGeom>
              <a:gdLst>
                <a:gd fmla="*/ 162 w 172" name="T0"/>
                <a:gd fmla="*/ 165 h 197" name="T1"/>
                <a:gd fmla="*/ 158 w 172" name="T2"/>
                <a:gd fmla="*/ 165 h 197" name="T3"/>
                <a:gd fmla="*/ 157 w 172" name="T4"/>
                <a:gd fmla="*/ 152 h 197" name="T5"/>
                <a:gd fmla="*/ 137 w 172" name="T6"/>
                <a:gd fmla="*/ 129 h 197" name="T7"/>
                <a:gd fmla="*/ 137 w 172" name="T8"/>
                <a:gd fmla="*/ 57 h 197" name="T9"/>
                <a:gd fmla="*/ 152 w 172" name="T10"/>
                <a:gd fmla="*/ 44 h 197" name="T11"/>
                <a:gd fmla="*/ 161 w 172" name="T12"/>
                <a:gd fmla="*/ 34 h 197" name="T13"/>
                <a:gd fmla="*/ 161 w 172" name="T14"/>
                <a:gd fmla="*/ 24 h 197" name="T15"/>
                <a:gd fmla="*/ 161 w 172" name="T16"/>
                <a:gd fmla="*/ 20 h 197" name="T17"/>
                <a:gd fmla="*/ 161 w 172" name="T18"/>
                <a:gd fmla="*/ 10 h 197" name="T19"/>
                <a:gd fmla="*/ 151 w 172" name="T20"/>
                <a:gd fmla="*/ 0 h 197" name="T21"/>
                <a:gd fmla="*/ 134 w 172" name="T22"/>
                <a:gd fmla="*/ 0 h 197" name="T23"/>
                <a:gd fmla="*/ 125 w 172" name="T24"/>
                <a:gd fmla="*/ 10 h 197" name="T25"/>
                <a:gd fmla="*/ 125 w 172" name="T26"/>
                <a:gd fmla="*/ 14 h 197" name="T27"/>
                <a:gd fmla="*/ 104 w 172" name="T28"/>
                <a:gd fmla="*/ 14 h 197" name="T29"/>
                <a:gd fmla="*/ 104 w 172" name="T30"/>
                <a:gd fmla="*/ 10 h 197" name="T31"/>
                <a:gd fmla="*/ 95 w 172" name="T32"/>
                <a:gd fmla="*/ 0 h 197" name="T33"/>
                <a:gd fmla="*/ 78 w 172" name="T34"/>
                <a:gd fmla="*/ 0 h 197" name="T35"/>
                <a:gd fmla="*/ 68 w 172" name="T36"/>
                <a:gd fmla="*/ 10 h 197" name="T37"/>
                <a:gd fmla="*/ 68 w 172" name="T38"/>
                <a:gd fmla="*/ 14 h 197" name="T39"/>
                <a:gd fmla="*/ 45 w 172" name="T40"/>
                <a:gd fmla="*/ 14 h 197" name="T41"/>
                <a:gd fmla="*/ 45 w 172" name="T42"/>
                <a:gd fmla="*/ 10 h 197" name="T43"/>
                <a:gd fmla="*/ 35 w 172" name="T44"/>
                <a:gd fmla="*/ 0 h 197" name="T45"/>
                <a:gd fmla="*/ 19 w 172" name="T46"/>
                <a:gd fmla="*/ 0 h 197" name="T47"/>
                <a:gd fmla="*/ 9 w 172" name="T48"/>
                <a:gd fmla="*/ 10 h 197" name="T49"/>
                <a:gd fmla="*/ 9 w 172" name="T50"/>
                <a:gd fmla="*/ 20 h 197" name="T51"/>
                <a:gd fmla="*/ 9 w 172" name="T52"/>
                <a:gd fmla="*/ 24 h 197" name="T53"/>
                <a:gd fmla="*/ 9 w 172" name="T54"/>
                <a:gd fmla="*/ 34 h 197" name="T55"/>
                <a:gd fmla="*/ 13 w 172" name="T56"/>
                <a:gd fmla="*/ 43 h 197" name="T57"/>
                <a:gd fmla="*/ 13 w 172" name="T58"/>
                <a:gd fmla="*/ 43 h 197" name="T59"/>
                <a:gd fmla="*/ 34 w 172" name="T60"/>
                <a:gd fmla="*/ 58 h 197" name="T61"/>
                <a:gd fmla="*/ 33 w 172" name="T62"/>
                <a:gd fmla="*/ 129 h 197" name="T63"/>
                <a:gd fmla="*/ 13 w 172" name="T64"/>
                <a:gd fmla="*/ 151 h 197" name="T65"/>
                <a:gd fmla="*/ 13 w 172" name="T66"/>
                <a:gd fmla="*/ 165 h 197" name="T67"/>
                <a:gd fmla="*/ 10 w 172" name="T68"/>
                <a:gd fmla="*/ 165 h 197" name="T69"/>
                <a:gd fmla="*/ 0 w 172" name="T70"/>
                <a:gd fmla="*/ 176 h 197" name="T71"/>
                <a:gd fmla="*/ 0 w 172" name="T72"/>
                <a:gd fmla="*/ 186 h 197" name="T73"/>
                <a:gd fmla="*/ 10 w 172" name="T74"/>
                <a:gd fmla="*/ 197 h 197" name="T75"/>
                <a:gd fmla="*/ 162 w 172" name="T76"/>
                <a:gd fmla="*/ 197 h 197" name="T77"/>
                <a:gd fmla="*/ 172 w 172" name="T78"/>
                <a:gd fmla="*/ 186 h 197" name="T79"/>
                <a:gd fmla="*/ 172 w 172" name="T80"/>
                <a:gd fmla="*/ 176 h 197" name="T81"/>
                <a:gd fmla="*/ 162 w 172" name="T82"/>
                <a:gd fmla="*/ 165 h 197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97" w="172">
                  <a:moveTo>
                    <a:pt x="162" y="165"/>
                  </a:moveTo>
                  <a:cubicBezTo>
                    <a:pt x="158" y="165"/>
                    <a:pt x="158" y="165"/>
                    <a:pt x="158" y="165"/>
                  </a:cubicBezTo>
                  <a:cubicBezTo>
                    <a:pt x="157" y="152"/>
                    <a:pt x="157" y="152"/>
                    <a:pt x="157" y="152"/>
                  </a:cubicBezTo>
                  <a:cubicBezTo>
                    <a:pt x="137" y="129"/>
                    <a:pt x="137" y="129"/>
                    <a:pt x="137" y="129"/>
                  </a:cubicBezTo>
                  <a:cubicBezTo>
                    <a:pt x="137" y="57"/>
                    <a:pt x="137" y="57"/>
                    <a:pt x="137" y="57"/>
                  </a:cubicBezTo>
                  <a:cubicBezTo>
                    <a:pt x="152" y="44"/>
                    <a:pt x="152" y="44"/>
                    <a:pt x="152" y="44"/>
                  </a:cubicBezTo>
                  <a:cubicBezTo>
                    <a:pt x="157" y="44"/>
                    <a:pt x="161" y="40"/>
                    <a:pt x="161" y="34"/>
                  </a:cubicBezTo>
                  <a:cubicBezTo>
                    <a:pt x="161" y="24"/>
                    <a:pt x="161" y="24"/>
                    <a:pt x="161" y="24"/>
                  </a:cubicBezTo>
                  <a:cubicBezTo>
                    <a:pt x="161" y="20"/>
                    <a:pt x="161" y="20"/>
                    <a:pt x="161" y="20"/>
                  </a:cubicBezTo>
                  <a:cubicBezTo>
                    <a:pt x="161" y="10"/>
                    <a:pt x="161" y="10"/>
                    <a:pt x="161" y="10"/>
                  </a:cubicBezTo>
                  <a:cubicBezTo>
                    <a:pt x="161" y="4"/>
                    <a:pt x="157" y="0"/>
                    <a:pt x="151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29" y="0"/>
                    <a:pt x="125" y="4"/>
                    <a:pt x="125" y="10"/>
                  </a:cubicBezTo>
                  <a:cubicBezTo>
                    <a:pt x="125" y="14"/>
                    <a:pt x="125" y="14"/>
                    <a:pt x="125" y="14"/>
                  </a:cubicBezTo>
                  <a:cubicBezTo>
                    <a:pt x="104" y="14"/>
                    <a:pt x="104" y="14"/>
                    <a:pt x="104" y="14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4" y="4"/>
                    <a:pt x="100" y="0"/>
                    <a:pt x="9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2" y="0"/>
                    <a:pt x="68" y="4"/>
                    <a:pt x="68" y="10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45" y="14"/>
                    <a:pt x="45" y="14"/>
                    <a:pt x="45" y="14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4"/>
                    <a:pt x="41" y="0"/>
                    <a:pt x="3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3" y="0"/>
                    <a:pt x="9" y="4"/>
                    <a:pt x="9" y="1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9" y="38"/>
                    <a:pt x="11" y="41"/>
                    <a:pt x="13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34" y="58"/>
                    <a:pt x="34" y="58"/>
                    <a:pt x="34" y="58"/>
                  </a:cubicBezTo>
                  <a:cubicBezTo>
                    <a:pt x="33" y="129"/>
                    <a:pt x="33" y="129"/>
                    <a:pt x="33" y="129"/>
                  </a:cubicBezTo>
                  <a:cubicBezTo>
                    <a:pt x="13" y="151"/>
                    <a:pt x="13" y="151"/>
                    <a:pt x="13" y="151"/>
                  </a:cubicBezTo>
                  <a:cubicBezTo>
                    <a:pt x="13" y="165"/>
                    <a:pt x="13" y="165"/>
                    <a:pt x="13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5" y="165"/>
                    <a:pt x="0" y="170"/>
                    <a:pt x="0" y="17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92"/>
                    <a:pt x="5" y="197"/>
                    <a:pt x="10" y="197"/>
                  </a:cubicBezTo>
                  <a:cubicBezTo>
                    <a:pt x="162" y="197"/>
                    <a:pt x="162" y="197"/>
                    <a:pt x="162" y="197"/>
                  </a:cubicBezTo>
                  <a:cubicBezTo>
                    <a:pt x="167" y="197"/>
                    <a:pt x="172" y="192"/>
                    <a:pt x="172" y="186"/>
                  </a:cubicBezTo>
                  <a:cubicBezTo>
                    <a:pt x="172" y="176"/>
                    <a:pt x="172" y="176"/>
                    <a:pt x="172" y="176"/>
                  </a:cubicBezTo>
                  <a:cubicBezTo>
                    <a:pt x="172" y="170"/>
                    <a:pt x="167" y="165"/>
                    <a:pt x="162" y="1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51" name="Freeform 540"/>
            <p:cNvSpPr/>
            <p:nvPr/>
          </p:nvSpPr>
          <p:spPr bwMode="auto">
            <a:xfrm>
              <a:off x="5760517" y="4082829"/>
              <a:ext cx="301416" cy="345111"/>
            </a:xfrm>
            <a:custGeom>
              <a:gdLst>
                <a:gd fmla="*/ 162 w 172" name="T0"/>
                <a:gd fmla="*/ 165 h 197" name="T1"/>
                <a:gd fmla="*/ 158 w 172" name="T2"/>
                <a:gd fmla="*/ 165 h 197" name="T3"/>
                <a:gd fmla="*/ 157 w 172" name="T4"/>
                <a:gd fmla="*/ 152 h 197" name="T5"/>
                <a:gd fmla="*/ 137 w 172" name="T6"/>
                <a:gd fmla="*/ 129 h 197" name="T7"/>
                <a:gd fmla="*/ 137 w 172" name="T8"/>
                <a:gd fmla="*/ 57 h 197" name="T9"/>
                <a:gd fmla="*/ 152 w 172" name="T10"/>
                <a:gd fmla="*/ 44 h 197" name="T11"/>
                <a:gd fmla="*/ 161 w 172" name="T12"/>
                <a:gd fmla="*/ 34 h 197" name="T13"/>
                <a:gd fmla="*/ 161 w 172" name="T14"/>
                <a:gd fmla="*/ 24 h 197" name="T15"/>
                <a:gd fmla="*/ 161 w 172" name="T16"/>
                <a:gd fmla="*/ 20 h 197" name="T17"/>
                <a:gd fmla="*/ 161 w 172" name="T18"/>
                <a:gd fmla="*/ 10 h 197" name="T19"/>
                <a:gd fmla="*/ 151 w 172" name="T20"/>
                <a:gd fmla="*/ 0 h 197" name="T21"/>
                <a:gd fmla="*/ 134 w 172" name="T22"/>
                <a:gd fmla="*/ 0 h 197" name="T23"/>
                <a:gd fmla="*/ 125 w 172" name="T24"/>
                <a:gd fmla="*/ 10 h 197" name="T25"/>
                <a:gd fmla="*/ 125 w 172" name="T26"/>
                <a:gd fmla="*/ 14 h 197" name="T27"/>
                <a:gd fmla="*/ 104 w 172" name="T28"/>
                <a:gd fmla="*/ 14 h 197" name="T29"/>
                <a:gd fmla="*/ 104 w 172" name="T30"/>
                <a:gd fmla="*/ 10 h 197" name="T31"/>
                <a:gd fmla="*/ 95 w 172" name="T32"/>
                <a:gd fmla="*/ 0 h 197" name="T33"/>
                <a:gd fmla="*/ 78 w 172" name="T34"/>
                <a:gd fmla="*/ 0 h 197" name="T35"/>
                <a:gd fmla="*/ 68 w 172" name="T36"/>
                <a:gd fmla="*/ 10 h 197" name="T37"/>
                <a:gd fmla="*/ 68 w 172" name="T38"/>
                <a:gd fmla="*/ 14 h 197" name="T39"/>
                <a:gd fmla="*/ 45 w 172" name="T40"/>
                <a:gd fmla="*/ 14 h 197" name="T41"/>
                <a:gd fmla="*/ 45 w 172" name="T42"/>
                <a:gd fmla="*/ 10 h 197" name="T43"/>
                <a:gd fmla="*/ 35 w 172" name="T44"/>
                <a:gd fmla="*/ 0 h 197" name="T45"/>
                <a:gd fmla="*/ 19 w 172" name="T46"/>
                <a:gd fmla="*/ 0 h 197" name="T47"/>
                <a:gd fmla="*/ 9 w 172" name="T48"/>
                <a:gd fmla="*/ 10 h 197" name="T49"/>
                <a:gd fmla="*/ 9 w 172" name="T50"/>
                <a:gd fmla="*/ 20 h 197" name="T51"/>
                <a:gd fmla="*/ 9 w 172" name="T52"/>
                <a:gd fmla="*/ 24 h 197" name="T53"/>
                <a:gd fmla="*/ 9 w 172" name="T54"/>
                <a:gd fmla="*/ 34 h 197" name="T55"/>
                <a:gd fmla="*/ 13 w 172" name="T56"/>
                <a:gd fmla="*/ 43 h 197" name="T57"/>
                <a:gd fmla="*/ 13 w 172" name="T58"/>
                <a:gd fmla="*/ 43 h 197" name="T59"/>
                <a:gd fmla="*/ 34 w 172" name="T60"/>
                <a:gd fmla="*/ 58 h 197" name="T61"/>
                <a:gd fmla="*/ 33 w 172" name="T62"/>
                <a:gd fmla="*/ 129 h 197" name="T63"/>
                <a:gd fmla="*/ 13 w 172" name="T64"/>
                <a:gd fmla="*/ 151 h 197" name="T65"/>
                <a:gd fmla="*/ 13 w 172" name="T66"/>
                <a:gd fmla="*/ 165 h 197" name="T67"/>
                <a:gd fmla="*/ 10 w 172" name="T68"/>
                <a:gd fmla="*/ 165 h 197" name="T69"/>
                <a:gd fmla="*/ 0 w 172" name="T70"/>
                <a:gd fmla="*/ 176 h 197" name="T71"/>
                <a:gd fmla="*/ 0 w 172" name="T72"/>
                <a:gd fmla="*/ 186 h 197" name="T73"/>
                <a:gd fmla="*/ 10 w 172" name="T74"/>
                <a:gd fmla="*/ 197 h 197" name="T75"/>
                <a:gd fmla="*/ 162 w 172" name="T76"/>
                <a:gd fmla="*/ 197 h 197" name="T77"/>
                <a:gd fmla="*/ 172 w 172" name="T78"/>
                <a:gd fmla="*/ 186 h 197" name="T79"/>
                <a:gd fmla="*/ 172 w 172" name="T80"/>
                <a:gd fmla="*/ 176 h 197" name="T81"/>
                <a:gd fmla="*/ 162 w 172" name="T82"/>
                <a:gd fmla="*/ 165 h 197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97" w="172">
                  <a:moveTo>
                    <a:pt x="162" y="165"/>
                  </a:moveTo>
                  <a:cubicBezTo>
                    <a:pt x="158" y="165"/>
                    <a:pt x="158" y="165"/>
                    <a:pt x="158" y="165"/>
                  </a:cubicBezTo>
                  <a:cubicBezTo>
                    <a:pt x="157" y="152"/>
                    <a:pt x="157" y="152"/>
                    <a:pt x="157" y="152"/>
                  </a:cubicBezTo>
                  <a:cubicBezTo>
                    <a:pt x="137" y="129"/>
                    <a:pt x="137" y="129"/>
                    <a:pt x="137" y="129"/>
                  </a:cubicBezTo>
                  <a:cubicBezTo>
                    <a:pt x="137" y="57"/>
                    <a:pt x="137" y="57"/>
                    <a:pt x="137" y="57"/>
                  </a:cubicBezTo>
                  <a:cubicBezTo>
                    <a:pt x="152" y="44"/>
                    <a:pt x="152" y="44"/>
                    <a:pt x="152" y="44"/>
                  </a:cubicBezTo>
                  <a:cubicBezTo>
                    <a:pt x="157" y="44"/>
                    <a:pt x="161" y="40"/>
                    <a:pt x="161" y="34"/>
                  </a:cubicBezTo>
                  <a:cubicBezTo>
                    <a:pt x="161" y="24"/>
                    <a:pt x="161" y="24"/>
                    <a:pt x="161" y="24"/>
                  </a:cubicBezTo>
                  <a:cubicBezTo>
                    <a:pt x="161" y="20"/>
                    <a:pt x="161" y="20"/>
                    <a:pt x="161" y="20"/>
                  </a:cubicBezTo>
                  <a:cubicBezTo>
                    <a:pt x="161" y="10"/>
                    <a:pt x="161" y="10"/>
                    <a:pt x="161" y="10"/>
                  </a:cubicBezTo>
                  <a:cubicBezTo>
                    <a:pt x="161" y="4"/>
                    <a:pt x="157" y="0"/>
                    <a:pt x="151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29" y="0"/>
                    <a:pt x="125" y="4"/>
                    <a:pt x="125" y="10"/>
                  </a:cubicBezTo>
                  <a:cubicBezTo>
                    <a:pt x="125" y="14"/>
                    <a:pt x="125" y="14"/>
                    <a:pt x="125" y="14"/>
                  </a:cubicBezTo>
                  <a:cubicBezTo>
                    <a:pt x="104" y="14"/>
                    <a:pt x="104" y="14"/>
                    <a:pt x="104" y="14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4" y="4"/>
                    <a:pt x="100" y="0"/>
                    <a:pt x="95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2" y="0"/>
                    <a:pt x="68" y="4"/>
                    <a:pt x="68" y="10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45" y="14"/>
                    <a:pt x="45" y="14"/>
                    <a:pt x="45" y="14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4"/>
                    <a:pt x="41" y="0"/>
                    <a:pt x="3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3" y="0"/>
                    <a:pt x="9" y="4"/>
                    <a:pt x="9" y="1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9" y="38"/>
                    <a:pt x="11" y="41"/>
                    <a:pt x="13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34" y="58"/>
                    <a:pt x="34" y="58"/>
                    <a:pt x="34" y="58"/>
                  </a:cubicBezTo>
                  <a:cubicBezTo>
                    <a:pt x="33" y="129"/>
                    <a:pt x="33" y="129"/>
                    <a:pt x="33" y="129"/>
                  </a:cubicBezTo>
                  <a:cubicBezTo>
                    <a:pt x="13" y="151"/>
                    <a:pt x="13" y="151"/>
                    <a:pt x="13" y="151"/>
                  </a:cubicBezTo>
                  <a:cubicBezTo>
                    <a:pt x="13" y="165"/>
                    <a:pt x="13" y="165"/>
                    <a:pt x="13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5" y="165"/>
                    <a:pt x="0" y="170"/>
                    <a:pt x="0" y="17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92"/>
                    <a:pt x="5" y="197"/>
                    <a:pt x="10" y="197"/>
                  </a:cubicBezTo>
                  <a:cubicBezTo>
                    <a:pt x="162" y="197"/>
                    <a:pt x="162" y="197"/>
                    <a:pt x="162" y="197"/>
                  </a:cubicBezTo>
                  <a:cubicBezTo>
                    <a:pt x="167" y="197"/>
                    <a:pt x="172" y="192"/>
                    <a:pt x="172" y="186"/>
                  </a:cubicBezTo>
                  <a:cubicBezTo>
                    <a:pt x="172" y="176"/>
                    <a:pt x="172" y="176"/>
                    <a:pt x="172" y="176"/>
                  </a:cubicBezTo>
                  <a:cubicBezTo>
                    <a:pt x="172" y="170"/>
                    <a:pt x="167" y="165"/>
                    <a:pt x="162" y="1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557381" y="2464660"/>
            <a:ext cx="610979" cy="611720"/>
            <a:chOff x="6557381" y="2464660"/>
            <a:chExt cx="610979" cy="611720"/>
          </a:xfrm>
        </p:grpSpPr>
        <p:sp>
          <p:nvSpPr>
            <p:cNvPr id="52" name="Freeform 541"/>
            <p:cNvSpPr/>
            <p:nvPr/>
          </p:nvSpPr>
          <p:spPr bwMode="auto">
            <a:xfrm>
              <a:off x="6557381" y="2464660"/>
              <a:ext cx="610979" cy="611720"/>
            </a:xfrm>
            <a:custGeom>
              <a:gdLst>
                <a:gd fmla="*/ 349 w 349" name="T0"/>
                <a:gd fmla="*/ 282 h 349" name="T1"/>
                <a:gd fmla="*/ 282 w 349" name="T2"/>
                <a:gd fmla="*/ 349 h 349" name="T3"/>
                <a:gd fmla="*/ 68 w 349" name="T4"/>
                <a:gd fmla="*/ 349 h 349" name="T5"/>
                <a:gd fmla="*/ 0 w 349" name="T6"/>
                <a:gd fmla="*/ 282 h 349" name="T7"/>
                <a:gd fmla="*/ 0 w 349" name="T8"/>
                <a:gd fmla="*/ 68 h 349" name="T9"/>
                <a:gd fmla="*/ 68 w 349" name="T10"/>
                <a:gd fmla="*/ 0 h 349" name="T11"/>
                <a:gd fmla="*/ 282 w 349" name="T12"/>
                <a:gd fmla="*/ 0 h 349" name="T13"/>
                <a:gd fmla="*/ 349 w 349" name="T14"/>
                <a:gd fmla="*/ 68 h 349" name="T15"/>
                <a:gd fmla="*/ 349 w 349" name="T16"/>
                <a:gd fmla="*/ 282 h 34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49" w="349">
                  <a:moveTo>
                    <a:pt x="349" y="282"/>
                  </a:moveTo>
                  <a:cubicBezTo>
                    <a:pt x="349" y="319"/>
                    <a:pt x="319" y="349"/>
                    <a:pt x="282" y="349"/>
                  </a:cubicBezTo>
                  <a:cubicBezTo>
                    <a:pt x="68" y="349"/>
                    <a:pt x="68" y="349"/>
                    <a:pt x="68" y="349"/>
                  </a:cubicBezTo>
                  <a:cubicBezTo>
                    <a:pt x="30" y="349"/>
                    <a:pt x="0" y="319"/>
                    <a:pt x="0" y="282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31"/>
                    <a:pt x="30" y="0"/>
                    <a:pt x="68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319" y="0"/>
                    <a:pt x="349" y="31"/>
                    <a:pt x="349" y="68"/>
                  </a:cubicBezTo>
                  <a:lnTo>
                    <a:pt x="349" y="282"/>
                  </a:lnTo>
                  <a:close/>
                </a:path>
              </a:pathLst>
            </a:custGeom>
            <a:noFill/>
            <a:ln cap="flat" w="68263">
              <a:solidFill>
                <a:schemeClr val="accent2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53" name="Freeform 542"/>
            <p:cNvSpPr>
              <a:spLocks noEditPoints="1"/>
            </p:cNvSpPr>
            <p:nvPr/>
          </p:nvSpPr>
          <p:spPr bwMode="auto">
            <a:xfrm>
              <a:off x="6704757" y="2572044"/>
              <a:ext cx="309563" cy="385102"/>
            </a:xfrm>
            <a:custGeom>
              <a:gdLst>
                <a:gd fmla="*/ 106 w 177" name="T0"/>
                <a:gd fmla="*/ 39 h 220" name="T1"/>
                <a:gd fmla="*/ 119 w 177" name="T2"/>
                <a:gd fmla="*/ 12 h 220" name="T3"/>
                <a:gd fmla="*/ 99 w 177" name="T4"/>
                <a:gd fmla="*/ 6 h 220" name="T5"/>
                <a:gd fmla="*/ 51 w 177" name="T6"/>
                <a:gd fmla="*/ 6 h 220" name="T7"/>
                <a:gd fmla="*/ 55 w 177" name="T8"/>
                <a:gd fmla="*/ 24 h 220" name="T9"/>
                <a:gd fmla="*/ 67 w 177" name="T10"/>
                <a:gd fmla="*/ 39 h 220" name="T11"/>
                <a:gd fmla="*/ 1 w 177" name="T12"/>
                <a:gd fmla="*/ 177 h 220" name="T13"/>
                <a:gd fmla="*/ 3 w 177" name="T14"/>
                <a:gd fmla="*/ 202 h 220" name="T15"/>
                <a:gd fmla="*/ 23 w 177" name="T16"/>
                <a:gd fmla="*/ 220 h 220" name="T17"/>
                <a:gd fmla="*/ 153 w 177" name="T18"/>
                <a:gd fmla="*/ 217 h 220" name="T19"/>
                <a:gd fmla="*/ 175 w 177" name="T20"/>
                <a:gd fmla="*/ 201 h 220" name="T21"/>
                <a:gd fmla="*/ 176 w 177" name="T22"/>
                <a:gd fmla="*/ 195 h 220" name="T23"/>
                <a:gd fmla="*/ 176 w 177" name="T24"/>
                <a:gd fmla="*/ 193 h 220" name="T25"/>
                <a:gd fmla="*/ 176 w 177" name="T26"/>
                <a:gd fmla="*/ 174 h 220" name="T27"/>
                <a:gd fmla="*/ 106 w 177" name="T28"/>
                <a:gd fmla="*/ 39 h 220" name="T29"/>
                <a:gd fmla="*/ 112 w 177" name="T30"/>
                <a:gd fmla="*/ 168 h 220" name="T31"/>
                <a:gd fmla="*/ 92 w 177" name="T32"/>
                <a:gd fmla="*/ 178 h 220" name="T33"/>
                <a:gd fmla="*/ 92 w 177" name="T34"/>
                <a:gd fmla="*/ 190 h 220" name="T35"/>
                <a:gd fmla="*/ 85 w 177" name="T36"/>
                <a:gd fmla="*/ 190 h 220" name="T37"/>
                <a:gd fmla="*/ 85 w 177" name="T38"/>
                <a:gd fmla="*/ 178 h 220" name="T39"/>
                <a:gd fmla="*/ 70 w 177" name="T40"/>
                <a:gd fmla="*/ 174 h 220" name="T41"/>
                <a:gd fmla="*/ 60 w 177" name="T42"/>
                <a:gd fmla="*/ 165 h 220" name="T43"/>
                <a:gd fmla="*/ 55 w 177" name="T44"/>
                <a:gd fmla="*/ 149 h 220" name="T45"/>
                <a:gd fmla="*/ 67 w 177" name="T46"/>
                <a:gd fmla="*/ 147 h 220" name="T47"/>
                <a:gd fmla="*/ 72 w 177" name="T48"/>
                <a:gd fmla="*/ 161 h 220" name="T49"/>
                <a:gd fmla="*/ 85 w 177" name="T50"/>
                <a:gd fmla="*/ 168 h 220" name="T51"/>
                <a:gd fmla="*/ 84 w 177" name="T52"/>
                <a:gd fmla="*/ 130 h 220" name="T53"/>
                <a:gd fmla="*/ 69 w 177" name="T54"/>
                <a:gd fmla="*/ 124 h 220" name="T55"/>
                <a:gd fmla="*/ 60 w 177" name="T56"/>
                <a:gd fmla="*/ 116 h 220" name="T57"/>
                <a:gd fmla="*/ 57 w 177" name="T58"/>
                <a:gd fmla="*/ 103 h 220" name="T59"/>
                <a:gd fmla="*/ 65 w 177" name="T60"/>
                <a:gd fmla="*/ 82 h 220" name="T61"/>
                <a:gd fmla="*/ 83 w 177" name="T62"/>
                <a:gd fmla="*/ 75 h 220" name="T63"/>
                <a:gd fmla="*/ 83 w 177" name="T64"/>
                <a:gd fmla="*/ 69 h 220" name="T65"/>
                <a:gd fmla="*/ 90 w 177" name="T66"/>
                <a:gd fmla="*/ 69 h 220" name="T67"/>
                <a:gd fmla="*/ 90 w 177" name="T68"/>
                <a:gd fmla="*/ 75 h 220" name="T69"/>
                <a:gd fmla="*/ 107 w 177" name="T70"/>
                <a:gd fmla="*/ 81 h 220" name="T71"/>
                <a:gd fmla="*/ 116 w 177" name="T72"/>
                <a:gd fmla="*/ 99 h 220" name="T73"/>
                <a:gd fmla="*/ 104 w 177" name="T74"/>
                <a:gd fmla="*/ 101 h 220" name="T75"/>
                <a:gd fmla="*/ 100 w 177" name="T76"/>
                <a:gd fmla="*/ 90 h 220" name="T77"/>
                <a:gd fmla="*/ 90 w 177" name="T78"/>
                <a:gd fmla="*/ 85 h 220" name="T79"/>
                <a:gd fmla="*/ 91 w 177" name="T80"/>
                <a:gd fmla="*/ 120 h 220" name="T81"/>
                <a:gd fmla="*/ 103 w 177" name="T82"/>
                <a:gd fmla="*/ 123 h 220" name="T83"/>
                <a:gd fmla="*/ 112 w 177" name="T84"/>
                <a:gd fmla="*/ 129 h 220" name="T85"/>
                <a:gd fmla="*/ 118 w 177" name="T86"/>
                <a:gd fmla="*/ 137 h 220" name="T87"/>
                <a:gd fmla="*/ 120 w 177" name="T88"/>
                <a:gd fmla="*/ 147 h 220" name="T89"/>
                <a:gd fmla="*/ 112 w 177" name="T90"/>
                <a:gd fmla="*/ 168 h 220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220" w="177">
                  <a:moveTo>
                    <a:pt x="106" y="39"/>
                  </a:moveTo>
                  <a:cubicBezTo>
                    <a:pt x="107" y="30"/>
                    <a:pt x="111" y="19"/>
                    <a:pt x="119" y="12"/>
                  </a:cubicBezTo>
                  <a:cubicBezTo>
                    <a:pt x="131" y="3"/>
                    <a:pt x="112" y="4"/>
                    <a:pt x="99" y="6"/>
                  </a:cubicBezTo>
                  <a:cubicBezTo>
                    <a:pt x="86" y="7"/>
                    <a:pt x="57" y="0"/>
                    <a:pt x="51" y="6"/>
                  </a:cubicBezTo>
                  <a:cubicBezTo>
                    <a:pt x="45" y="11"/>
                    <a:pt x="48" y="20"/>
                    <a:pt x="55" y="24"/>
                  </a:cubicBezTo>
                  <a:cubicBezTo>
                    <a:pt x="59" y="27"/>
                    <a:pt x="64" y="34"/>
                    <a:pt x="67" y="39"/>
                  </a:cubicBezTo>
                  <a:cubicBezTo>
                    <a:pt x="28" y="54"/>
                    <a:pt x="0" y="110"/>
                    <a:pt x="1" y="177"/>
                  </a:cubicBezTo>
                  <a:cubicBezTo>
                    <a:pt x="1" y="185"/>
                    <a:pt x="2" y="194"/>
                    <a:pt x="3" y="202"/>
                  </a:cubicBezTo>
                  <a:cubicBezTo>
                    <a:pt x="5" y="207"/>
                    <a:pt x="10" y="220"/>
                    <a:pt x="23" y="220"/>
                  </a:cubicBezTo>
                  <a:cubicBezTo>
                    <a:pt x="40" y="219"/>
                    <a:pt x="153" y="217"/>
                    <a:pt x="153" y="217"/>
                  </a:cubicBezTo>
                  <a:cubicBezTo>
                    <a:pt x="153" y="217"/>
                    <a:pt x="172" y="217"/>
                    <a:pt x="175" y="201"/>
                  </a:cubicBezTo>
                  <a:cubicBezTo>
                    <a:pt x="175" y="199"/>
                    <a:pt x="176" y="197"/>
                    <a:pt x="176" y="195"/>
                  </a:cubicBezTo>
                  <a:cubicBezTo>
                    <a:pt x="176" y="194"/>
                    <a:pt x="176" y="194"/>
                    <a:pt x="176" y="193"/>
                  </a:cubicBezTo>
                  <a:cubicBezTo>
                    <a:pt x="176" y="187"/>
                    <a:pt x="177" y="180"/>
                    <a:pt x="176" y="174"/>
                  </a:cubicBezTo>
                  <a:cubicBezTo>
                    <a:pt x="175" y="107"/>
                    <a:pt x="145" y="52"/>
                    <a:pt x="106" y="39"/>
                  </a:cubicBezTo>
                  <a:close/>
                  <a:moveTo>
                    <a:pt x="112" y="168"/>
                  </a:moveTo>
                  <a:cubicBezTo>
                    <a:pt x="107" y="174"/>
                    <a:pt x="100" y="177"/>
                    <a:pt x="92" y="178"/>
                  </a:cubicBezTo>
                  <a:cubicBezTo>
                    <a:pt x="92" y="190"/>
                    <a:pt x="92" y="190"/>
                    <a:pt x="92" y="190"/>
                  </a:cubicBezTo>
                  <a:cubicBezTo>
                    <a:pt x="85" y="190"/>
                    <a:pt x="85" y="190"/>
                    <a:pt x="85" y="190"/>
                  </a:cubicBezTo>
                  <a:cubicBezTo>
                    <a:pt x="85" y="178"/>
                    <a:pt x="85" y="178"/>
                    <a:pt x="85" y="178"/>
                  </a:cubicBezTo>
                  <a:cubicBezTo>
                    <a:pt x="79" y="177"/>
                    <a:pt x="74" y="176"/>
                    <a:pt x="70" y="174"/>
                  </a:cubicBezTo>
                  <a:cubicBezTo>
                    <a:pt x="66" y="172"/>
                    <a:pt x="63" y="169"/>
                    <a:pt x="60" y="165"/>
                  </a:cubicBezTo>
                  <a:cubicBezTo>
                    <a:pt x="58" y="161"/>
                    <a:pt x="56" y="155"/>
                    <a:pt x="55" y="149"/>
                  </a:cubicBezTo>
                  <a:cubicBezTo>
                    <a:pt x="67" y="147"/>
                    <a:pt x="67" y="147"/>
                    <a:pt x="67" y="147"/>
                  </a:cubicBezTo>
                  <a:cubicBezTo>
                    <a:pt x="68" y="153"/>
                    <a:pt x="70" y="158"/>
                    <a:pt x="72" y="161"/>
                  </a:cubicBezTo>
                  <a:cubicBezTo>
                    <a:pt x="76" y="165"/>
                    <a:pt x="80" y="167"/>
                    <a:pt x="85" y="168"/>
                  </a:cubicBezTo>
                  <a:cubicBezTo>
                    <a:pt x="84" y="130"/>
                    <a:pt x="84" y="130"/>
                    <a:pt x="84" y="130"/>
                  </a:cubicBezTo>
                  <a:cubicBezTo>
                    <a:pt x="79" y="129"/>
                    <a:pt x="74" y="127"/>
                    <a:pt x="69" y="124"/>
                  </a:cubicBezTo>
                  <a:cubicBezTo>
                    <a:pt x="65" y="122"/>
                    <a:pt x="62" y="119"/>
                    <a:pt x="60" y="116"/>
                  </a:cubicBezTo>
                  <a:cubicBezTo>
                    <a:pt x="58" y="112"/>
                    <a:pt x="57" y="108"/>
                    <a:pt x="57" y="103"/>
                  </a:cubicBezTo>
                  <a:cubicBezTo>
                    <a:pt x="56" y="94"/>
                    <a:pt x="59" y="87"/>
                    <a:pt x="65" y="82"/>
                  </a:cubicBezTo>
                  <a:cubicBezTo>
                    <a:pt x="69" y="78"/>
                    <a:pt x="75" y="76"/>
                    <a:pt x="83" y="75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90" y="69"/>
                    <a:pt x="90" y="69"/>
                    <a:pt x="90" y="69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97" y="76"/>
                    <a:pt x="103" y="78"/>
                    <a:pt x="107" y="81"/>
                  </a:cubicBezTo>
                  <a:cubicBezTo>
                    <a:pt x="112" y="85"/>
                    <a:pt x="115" y="91"/>
                    <a:pt x="116" y="99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103" y="96"/>
                    <a:pt x="102" y="92"/>
                    <a:pt x="100" y="90"/>
                  </a:cubicBezTo>
                  <a:cubicBezTo>
                    <a:pt x="97" y="87"/>
                    <a:pt x="94" y="86"/>
                    <a:pt x="90" y="85"/>
                  </a:cubicBezTo>
                  <a:cubicBezTo>
                    <a:pt x="91" y="120"/>
                    <a:pt x="91" y="120"/>
                    <a:pt x="91" y="120"/>
                  </a:cubicBezTo>
                  <a:cubicBezTo>
                    <a:pt x="97" y="121"/>
                    <a:pt x="101" y="122"/>
                    <a:pt x="103" y="123"/>
                  </a:cubicBezTo>
                  <a:cubicBezTo>
                    <a:pt x="107" y="124"/>
                    <a:pt x="110" y="126"/>
                    <a:pt x="112" y="129"/>
                  </a:cubicBezTo>
                  <a:cubicBezTo>
                    <a:pt x="114" y="131"/>
                    <a:pt x="116" y="134"/>
                    <a:pt x="118" y="137"/>
                  </a:cubicBezTo>
                  <a:cubicBezTo>
                    <a:pt x="119" y="140"/>
                    <a:pt x="120" y="144"/>
                    <a:pt x="120" y="147"/>
                  </a:cubicBezTo>
                  <a:cubicBezTo>
                    <a:pt x="120" y="156"/>
                    <a:pt x="117" y="163"/>
                    <a:pt x="112" y="1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54" name="Freeform 543"/>
            <p:cNvSpPr/>
            <p:nvPr/>
          </p:nvSpPr>
          <p:spPr bwMode="auto">
            <a:xfrm>
              <a:off x="6863981" y="2800884"/>
              <a:ext cx="28142" cy="65171"/>
            </a:xfrm>
            <a:custGeom>
              <a:gdLst>
                <a:gd fmla="*/ 0 w 16" name="T0"/>
                <a:gd fmla="*/ 0 h 37" name="T1"/>
                <a:gd fmla="*/ 1 w 16" name="T2"/>
                <a:gd fmla="*/ 37 h 37" name="T3"/>
                <a:gd fmla="*/ 12 w 16" name="T4"/>
                <a:gd fmla="*/ 30 h 37" name="T5"/>
                <a:gd fmla="*/ 16 w 16" name="T6"/>
                <a:gd fmla="*/ 17 h 37" name="T7"/>
                <a:gd fmla="*/ 13 w 16" name="T8"/>
                <a:gd fmla="*/ 7 h 37" name="T9"/>
                <a:gd fmla="*/ 0 w 16" name="T10"/>
                <a:gd fmla="*/ 0 h 3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7" w="16">
                  <a:moveTo>
                    <a:pt x="0" y="0"/>
                  </a:moveTo>
                  <a:cubicBezTo>
                    <a:pt x="1" y="37"/>
                    <a:pt x="1" y="37"/>
                    <a:pt x="1" y="37"/>
                  </a:cubicBezTo>
                  <a:cubicBezTo>
                    <a:pt x="5" y="36"/>
                    <a:pt x="9" y="34"/>
                    <a:pt x="12" y="30"/>
                  </a:cubicBezTo>
                  <a:cubicBezTo>
                    <a:pt x="15" y="27"/>
                    <a:pt x="16" y="23"/>
                    <a:pt x="16" y="17"/>
                  </a:cubicBezTo>
                  <a:cubicBezTo>
                    <a:pt x="16" y="13"/>
                    <a:pt x="15" y="10"/>
                    <a:pt x="13" y="7"/>
                  </a:cubicBezTo>
                  <a:cubicBezTo>
                    <a:pt x="11" y="4"/>
                    <a:pt x="6" y="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  <p:sp>
          <p:nvSpPr>
            <p:cNvPr id="55" name="Freeform 544"/>
            <p:cNvSpPr/>
            <p:nvPr/>
          </p:nvSpPr>
          <p:spPr bwMode="auto">
            <a:xfrm>
              <a:off x="6823249" y="2720901"/>
              <a:ext cx="28142" cy="57765"/>
            </a:xfrm>
            <a:custGeom>
              <a:gdLst>
                <a:gd fmla="*/ 1 w 16" name="T0"/>
                <a:gd fmla="*/ 17 h 33" name="T1"/>
                <a:gd fmla="*/ 4 w 16" name="T2"/>
                <a:gd fmla="*/ 27 h 33" name="T3"/>
                <a:gd fmla="*/ 16 w 16" name="T4"/>
                <a:gd fmla="*/ 33 h 33" name="T5"/>
                <a:gd fmla="*/ 15 w 16" name="T6"/>
                <a:gd fmla="*/ 0 h 33" name="T7"/>
                <a:gd fmla="*/ 4 w 16" name="T8"/>
                <a:gd fmla="*/ 6 h 33" name="T9"/>
                <a:gd fmla="*/ 1 w 16" name="T10"/>
                <a:gd fmla="*/ 17 h 3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3" w="16">
                  <a:moveTo>
                    <a:pt x="1" y="17"/>
                  </a:moveTo>
                  <a:cubicBezTo>
                    <a:pt x="1" y="21"/>
                    <a:pt x="2" y="24"/>
                    <a:pt x="4" y="27"/>
                  </a:cubicBezTo>
                  <a:cubicBezTo>
                    <a:pt x="6" y="30"/>
                    <a:pt x="10" y="32"/>
                    <a:pt x="16" y="33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1" y="1"/>
                    <a:pt x="7" y="3"/>
                    <a:pt x="4" y="6"/>
                  </a:cubicBezTo>
                  <a:cubicBezTo>
                    <a:pt x="2" y="9"/>
                    <a:pt x="0" y="13"/>
                    <a:pt x="1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GB">
                <a:cs typeface="+mn-ea"/>
                <a:sym typeface="+mn-lt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8451972" y="4944509"/>
            <a:ext cx="3254106" cy="1229981"/>
            <a:chOff x="8451972" y="4944509"/>
            <a:chExt cx="3254106" cy="1229981"/>
          </a:xfrm>
        </p:grpSpPr>
        <p:sp>
          <p:nvSpPr>
            <p:cNvPr id="74" name="Rectangle 73"/>
            <p:cNvSpPr/>
            <p:nvPr/>
          </p:nvSpPr>
          <p:spPr>
            <a:xfrm>
              <a:off x="8451972" y="4944509"/>
              <a:ext cx="3254106" cy="122998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>
                <a:cs typeface="+mn-ea"/>
                <a:sym typeface="+mn-lt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597466" y="5123740"/>
              <a:ext cx="1198880" cy="701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mtClean="0" sz="4000">
                  <a:solidFill>
                    <a:schemeClr val="bg2"/>
                  </a:solidFill>
                  <a:cs typeface="+mn-ea"/>
                  <a:sym typeface="+mn-lt"/>
                </a:rPr>
                <a:t>材料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41238" y="2041048"/>
            <a:ext cx="1942001" cy="1229981"/>
            <a:chOff x="741238" y="2041048"/>
            <a:chExt cx="1942001" cy="1229981"/>
          </a:xfrm>
        </p:grpSpPr>
        <p:sp>
          <p:nvSpPr>
            <p:cNvPr id="78" name="Rectangle 77"/>
            <p:cNvSpPr/>
            <p:nvPr/>
          </p:nvSpPr>
          <p:spPr>
            <a:xfrm>
              <a:off x="741238" y="2041048"/>
              <a:ext cx="1942001" cy="12299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>
                <a:cs typeface="+mn-ea"/>
                <a:sym typeface="+mn-lt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886732" y="2220279"/>
              <a:ext cx="1697442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fontAlgn="auto"/>
              <a:r>
                <a:rPr altLang="zh-CN" b="1" lang="en-US" noProof="1" spc="225">
                  <a:solidFill>
                    <a:schemeClr val="bg1"/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【阅读材料】你真正做决定了吗？</a:t>
              </a:r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2240810" y="5063124"/>
            <a:ext cx="1934629" cy="1554054"/>
            <a:chOff x="468937" y="2419540"/>
            <a:chExt cx="1934629" cy="1554054"/>
          </a:xfrm>
        </p:grpSpPr>
        <p:sp>
          <p:nvSpPr>
            <p:cNvPr id="103" name="TextBox 18"/>
            <p:cNvSpPr txBox="1"/>
            <p:nvPr/>
          </p:nvSpPr>
          <p:spPr>
            <a:xfrm flipH="1">
              <a:off x="475684" y="2419540"/>
              <a:ext cx="690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r>
                <a:rPr altLang="en-US" lang="zh-CN" smtClean="0">
                  <a:sym typeface="+mn-lt"/>
                </a:rPr>
                <a:t>材料</a:t>
              </a:r>
            </a:p>
          </p:txBody>
        </p:sp>
        <p:sp>
          <p:nvSpPr>
            <p:cNvPr id="104" name="矩形 103"/>
            <p:cNvSpPr/>
            <p:nvPr/>
          </p:nvSpPr>
          <p:spPr>
            <a:xfrm>
              <a:off x="470268" y="2823664"/>
              <a:ext cx="1933298" cy="11530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indent="342900">
                <a:lnSpc>
                  <a:spcPct val="129000"/>
                </a:lnSpc>
                <a:spcAft>
                  <a:spcPts val="450"/>
                </a:spcAft>
                <a:defRPr/>
              </a:pPr>
              <a:r>
                <a:rPr altLang="en-US" lang="zh-CN" noProof="1" spc="225" sz="900">
                  <a:solidFill>
                    <a:schemeClr val="tx2">
                      <a:lumMod val="7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他可以三天三夜不睡觉赶出货来，可以直接冲到生产线，连续6个月守在机器旁，硬是盯着磨出技术！“执行力说穿了，就是看你有没有决心。”</a:t>
              </a:r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7547329" y="2229983"/>
            <a:ext cx="1934629" cy="1306230"/>
            <a:chOff x="468937" y="2419540"/>
            <a:chExt cx="1934629" cy="1306230"/>
          </a:xfrm>
        </p:grpSpPr>
        <p:sp>
          <p:nvSpPr>
            <p:cNvPr id="106" name="TextBox 18"/>
            <p:cNvSpPr txBox="1"/>
            <p:nvPr/>
          </p:nvSpPr>
          <p:spPr>
            <a:xfrm flipH="1">
              <a:off x="475685" y="2419540"/>
              <a:ext cx="690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材料</a:t>
              </a:r>
            </a:p>
          </p:txBody>
        </p:sp>
        <p:sp>
          <p:nvSpPr>
            <p:cNvPr id="107" name="矩形 106"/>
            <p:cNvSpPr/>
            <p:nvPr/>
          </p:nvSpPr>
          <p:spPr>
            <a:xfrm>
              <a:off x="470267" y="2823664"/>
              <a:ext cx="1933298" cy="9144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noProof="1" spc="225" sz="900">
                  <a:solidFill>
                    <a:schemeClr val="tx2">
                      <a:lumMod val="7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郭台铭随身带个小闹钟，性格十万火急。他带人如带兵，看不得年轻人不上进，看不得事情没效率</a:t>
              </a: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696687" y="175874"/>
            <a:ext cx="3158750" cy="1432470"/>
            <a:chOff x="1081947" y="52503"/>
            <a:chExt cx="3158750" cy="1432470"/>
          </a:xfrm>
        </p:grpSpPr>
        <p:pic>
          <p:nvPicPr>
            <p:cNvPr id="73" name="图片 72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75" name="矩形 74"/>
            <p:cNvSpPr/>
            <p:nvPr/>
          </p:nvSpPr>
          <p:spPr>
            <a:xfrm>
              <a:off x="1081947" y="576675"/>
              <a:ext cx="3158750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执行力理念/原则</a:t>
              </a:r>
            </a:p>
          </p:txBody>
        </p:sp>
      </p:grpSp>
      <p:pic>
        <p:nvPicPr>
          <p:cNvPr id="79" name="图片 78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3111787844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  <p:cond delay="0" evt="onBegin">
                          <p:tn val="45"/>
                        </p:cond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 nodeType="clickPar">
                      <p:stCondLst>
                        <p:cond delay="indefinite"/>
                        <p:cond delay="0" evt="onBegin">
                          <p:tn val="52"/>
                        </p:cond>
                      </p:stCondLst>
                      <p:childTnLst>
                        <p:par>
                          <p:cTn fill="hold" id="5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3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0" name="Group 39"/>
          <p:cNvGrpSpPr/>
          <p:nvPr/>
        </p:nvGrpSpPr>
        <p:grpSpPr>
          <a:xfrm>
            <a:off x="5758176" y="2244716"/>
            <a:ext cx="656205" cy="656205"/>
            <a:chOff x="6369311" y="2040370"/>
            <a:chExt cx="755703" cy="755703"/>
          </a:xfrm>
        </p:grpSpPr>
        <p:sp>
          <p:nvSpPr>
            <p:cNvPr id="8" name="Oval 7"/>
            <p:cNvSpPr/>
            <p:nvPr/>
          </p:nvSpPr>
          <p:spPr>
            <a:xfrm>
              <a:off x="6369311" y="2040370"/>
              <a:ext cx="755703" cy="75570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b="1" lang="en-GB" sz="152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61779" y="2208372"/>
              <a:ext cx="570766" cy="42543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b="1" lang="en-US" sz="1520">
                  <a:solidFill>
                    <a:schemeClr val="bg1"/>
                  </a:solidFill>
                  <a:cs typeface="+mn-ea"/>
                  <a:sym typeface="+mn-lt"/>
                </a:rPr>
                <a:t>93%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758176" y="3071446"/>
            <a:ext cx="656205" cy="656205"/>
            <a:chOff x="6369311" y="2992454"/>
            <a:chExt cx="755703" cy="755703"/>
          </a:xfrm>
        </p:grpSpPr>
        <p:sp>
          <p:nvSpPr>
            <p:cNvPr id="9" name="Oval 8"/>
            <p:cNvSpPr/>
            <p:nvPr/>
          </p:nvSpPr>
          <p:spPr>
            <a:xfrm>
              <a:off x="6369311" y="2992454"/>
              <a:ext cx="755703" cy="75570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152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61779" y="3160456"/>
              <a:ext cx="570766" cy="42543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b="1" lang="en-US" sz="1520">
                  <a:solidFill>
                    <a:schemeClr val="bg1"/>
                  </a:solidFill>
                  <a:cs typeface="+mn-ea"/>
                  <a:sym typeface="+mn-lt"/>
                </a:rPr>
                <a:t>82%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758176" y="3898175"/>
            <a:ext cx="656205" cy="656205"/>
            <a:chOff x="6369310" y="3944537"/>
            <a:chExt cx="755703" cy="755703"/>
          </a:xfrm>
        </p:grpSpPr>
        <p:sp>
          <p:nvSpPr>
            <p:cNvPr id="11" name="Oval 10"/>
            <p:cNvSpPr/>
            <p:nvPr/>
          </p:nvSpPr>
          <p:spPr>
            <a:xfrm>
              <a:off x="6369310" y="3944537"/>
              <a:ext cx="755703" cy="75570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152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61778" y="4114595"/>
              <a:ext cx="570766" cy="42543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b="1" lang="en-US" sz="1520">
                  <a:solidFill>
                    <a:schemeClr val="bg1"/>
                  </a:solidFill>
                  <a:cs typeface="+mn-ea"/>
                  <a:sym typeface="+mn-lt"/>
                </a:rPr>
                <a:t>70%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758176" y="4728470"/>
            <a:ext cx="656205" cy="656205"/>
            <a:chOff x="6369311" y="4900725"/>
            <a:chExt cx="755703" cy="755703"/>
          </a:xfrm>
        </p:grpSpPr>
        <p:sp>
          <p:nvSpPr>
            <p:cNvPr id="10" name="Oval 9"/>
            <p:cNvSpPr/>
            <p:nvPr/>
          </p:nvSpPr>
          <p:spPr>
            <a:xfrm>
              <a:off x="6369311" y="4900725"/>
              <a:ext cx="755703" cy="75570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152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461779" y="5068727"/>
              <a:ext cx="570766" cy="42543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b="1" lang="en-US" sz="1520">
                  <a:solidFill>
                    <a:schemeClr val="bg1"/>
                  </a:solidFill>
                  <a:cs typeface="+mn-ea"/>
                  <a:sym typeface="+mn-lt"/>
                </a:rPr>
                <a:t>68%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606657" y="3079171"/>
            <a:ext cx="2887295" cy="3348876"/>
            <a:chOff x="7346437" y="3001349"/>
            <a:chExt cx="3325083" cy="3856651"/>
          </a:xfrm>
        </p:grpSpPr>
        <p:sp>
          <p:nvSpPr>
            <p:cNvPr id="6" name="Freeform 5"/>
            <p:cNvSpPr/>
            <p:nvPr/>
          </p:nvSpPr>
          <p:spPr>
            <a:xfrm rot="16200000">
              <a:off x="7080653" y="3267133"/>
              <a:ext cx="3856651" cy="3325083"/>
            </a:xfrm>
            <a:custGeom>
              <a:gdLst>
                <a:gd fmla="*/ 4242316 w 4242316" name="connsiteX0"/>
                <a:gd fmla="*/ 562708 h 3657591" name="connsiteY0"/>
                <a:gd fmla="*/ 4117817 w 4242316" name="connsiteX1"/>
                <a:gd fmla="*/ 562708 h 3657591" name="connsiteY1"/>
                <a:gd fmla="*/ 4117817 w 4242316" name="connsiteX2"/>
                <a:gd fmla="*/ 3094883 h 3657591" name="connsiteY2"/>
                <a:gd fmla="*/ 3555109 w 4242316" name="connsiteX3"/>
                <a:gd fmla="*/ 3657591 h 3657591" name="connsiteY3"/>
                <a:gd fmla="*/ 0 w 4242316" name="connsiteX4"/>
                <a:gd fmla="*/ 3657591 h 3657591" name="connsiteY4"/>
                <a:gd fmla="*/ 0 w 4242316" name="connsiteX5"/>
                <a:gd fmla="*/ 3094883 h 3657591" name="connsiteY5"/>
                <a:gd fmla="*/ 3555109 w 4242316" name="connsiteX6"/>
                <a:gd fmla="*/ 3094883 h 3657591" name="connsiteY6"/>
                <a:gd fmla="*/ 3555109 w 4242316" name="connsiteX7"/>
                <a:gd fmla="*/ 562708 h 3657591" name="connsiteY7"/>
                <a:gd fmla="*/ 3430609 w 4242316" name="connsiteX8"/>
                <a:gd fmla="*/ 562708 h 3657591" name="connsiteY8"/>
                <a:gd fmla="*/ 3836463 w 4242316" name="connsiteX9"/>
                <a:gd fmla="*/ 0 h 3657591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3657591" w="4242316">
                  <a:moveTo>
                    <a:pt x="4242316" y="562708"/>
                  </a:moveTo>
                  <a:lnTo>
                    <a:pt x="4117817" y="562708"/>
                  </a:lnTo>
                  <a:lnTo>
                    <a:pt x="4117817" y="3094883"/>
                  </a:lnTo>
                  <a:lnTo>
                    <a:pt x="3555109" y="3657591"/>
                  </a:lnTo>
                  <a:lnTo>
                    <a:pt x="0" y="3657591"/>
                  </a:lnTo>
                  <a:lnTo>
                    <a:pt x="0" y="3094883"/>
                  </a:lnTo>
                  <a:lnTo>
                    <a:pt x="3555109" y="3094883"/>
                  </a:lnTo>
                  <a:lnTo>
                    <a:pt x="3555109" y="562708"/>
                  </a:lnTo>
                  <a:lnTo>
                    <a:pt x="3430609" y="562708"/>
                  </a:lnTo>
                  <a:lnTo>
                    <a:pt x="383646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cs typeface="+mn-ea"/>
                <a:sym typeface="+mn-lt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8114763" y="3219375"/>
              <a:ext cx="352166" cy="301858"/>
            </a:xfrm>
            <a:custGeom>
              <a:gdLst>
                <a:gd fmla="*/ 4 w 94" name="T0"/>
                <a:gd fmla="*/ 19 h 81" name="T1"/>
                <a:gd fmla="*/ 46 w 94" name="T2"/>
                <a:gd fmla="*/ 19 h 81" name="T3"/>
                <a:gd fmla="*/ 50 w 94" name="T4"/>
                <a:gd fmla="*/ 16 h 81" name="T5"/>
                <a:gd fmla="*/ 73 w 94" name="T6"/>
                <a:gd fmla="*/ 0 h 81" name="T7"/>
                <a:gd fmla="*/ 73 w 94" name="T8"/>
                <a:gd fmla="*/ 33 h 81" name="T9"/>
                <a:gd fmla="*/ 73 w 94" name="T10"/>
                <a:gd fmla="*/ 66 h 81" name="T11"/>
                <a:gd fmla="*/ 50 w 94" name="T12"/>
                <a:gd fmla="*/ 49 h 81" name="T13"/>
                <a:gd fmla="*/ 46 w 94" name="T14"/>
                <a:gd fmla="*/ 47 h 81" name="T15"/>
                <a:gd fmla="*/ 33 w 94" name="T16"/>
                <a:gd fmla="*/ 47 h 81" name="T17"/>
                <a:gd fmla="*/ 40 w 94" name="T18"/>
                <a:gd fmla="*/ 70 h 81" name="T19"/>
                <a:gd fmla="*/ 45 w 94" name="T20"/>
                <a:gd fmla="*/ 70 h 81" name="T21"/>
                <a:gd fmla="*/ 45 w 94" name="T22"/>
                <a:gd fmla="*/ 81 h 81" name="T23"/>
                <a:gd fmla="*/ 43 w 94" name="T24"/>
                <a:gd fmla="*/ 81 h 81" name="T25"/>
                <a:gd fmla="*/ 21 w 94" name="T26"/>
                <a:gd fmla="*/ 81 h 81" name="T27"/>
                <a:gd fmla="*/ 11 w 94" name="T28"/>
                <a:gd fmla="*/ 47 h 81" name="T29"/>
                <a:gd fmla="*/ 4 w 94" name="T30"/>
                <a:gd fmla="*/ 47 h 81" name="T31"/>
                <a:gd fmla="*/ 4 w 94" name="T32"/>
                <a:gd fmla="*/ 19 h 81" name="T33"/>
                <a:gd fmla="*/ 87 w 94" name="T34"/>
                <a:gd fmla="*/ 23 h 81" name="T35"/>
                <a:gd fmla="*/ 94 w 94" name="T36"/>
                <a:gd fmla="*/ 33 h 81" name="T37"/>
                <a:gd fmla="*/ 87 w 94" name="T38"/>
                <a:gd fmla="*/ 43 h 81" name="T39"/>
                <a:gd fmla="*/ 87 w 94" name="T40"/>
                <a:gd fmla="*/ 66 h 81" name="T41"/>
                <a:gd fmla="*/ 78 w 94" name="T42"/>
                <a:gd fmla="*/ 66 h 81" name="T43"/>
                <a:gd fmla="*/ 78 w 94" name="T44"/>
                <a:gd fmla="*/ 0 h 81" name="T45"/>
                <a:gd fmla="*/ 87 w 94" name="T46"/>
                <a:gd fmla="*/ 0 h 81" name="T47"/>
                <a:gd fmla="*/ 87 w 94" name="T48"/>
                <a:gd fmla="*/ 23 h 81" name="T49"/>
                <a:gd fmla="*/ 46 w 94" name="T50"/>
                <a:gd fmla="*/ 49 h 81" name="T51"/>
                <a:gd fmla="*/ 37 w 94" name="T52"/>
                <a:gd fmla="*/ 49 h 81" name="T53"/>
                <a:gd fmla="*/ 40 w 94" name="T54"/>
                <a:gd fmla="*/ 61 h 81" name="T55"/>
                <a:gd fmla="*/ 43 w 94" name="T56"/>
                <a:gd fmla="*/ 61 h 81" name="T57"/>
                <a:gd fmla="*/ 43 w 94" name="T58"/>
                <a:gd fmla="*/ 57 h 81" name="T59"/>
                <a:gd fmla="*/ 46 w 94" name="T60"/>
                <a:gd fmla="*/ 49 h 81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81" w="94">
                  <a:moveTo>
                    <a:pt x="4" y="19"/>
                  </a:moveTo>
                  <a:cubicBezTo>
                    <a:pt x="46" y="19"/>
                    <a:pt x="46" y="19"/>
                    <a:pt x="46" y="19"/>
                  </a:cubicBezTo>
                  <a:cubicBezTo>
                    <a:pt x="50" y="16"/>
                    <a:pt x="50" y="16"/>
                    <a:pt x="50" y="16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3" y="66"/>
                    <a:pt x="73" y="66"/>
                    <a:pt x="73" y="66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81"/>
                    <a:pt x="45" y="81"/>
                    <a:pt x="45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21" y="81"/>
                    <a:pt x="21" y="81"/>
                    <a:pt x="21" y="81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0" y="37"/>
                    <a:pt x="0" y="28"/>
                    <a:pt x="4" y="19"/>
                  </a:cubicBezTo>
                  <a:close/>
                  <a:moveTo>
                    <a:pt x="87" y="23"/>
                  </a:moveTo>
                  <a:cubicBezTo>
                    <a:pt x="91" y="24"/>
                    <a:pt x="94" y="28"/>
                    <a:pt x="94" y="33"/>
                  </a:cubicBezTo>
                  <a:cubicBezTo>
                    <a:pt x="94" y="38"/>
                    <a:pt x="91" y="42"/>
                    <a:pt x="87" y="43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23"/>
                    <a:pt x="87" y="23"/>
                    <a:pt x="87" y="23"/>
                  </a:cubicBezTo>
                  <a:close/>
                  <a:moveTo>
                    <a:pt x="46" y="49"/>
                  </a:moveTo>
                  <a:cubicBezTo>
                    <a:pt x="37" y="49"/>
                    <a:pt x="37" y="49"/>
                    <a:pt x="37" y="49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43" y="61"/>
                    <a:pt x="43" y="61"/>
                    <a:pt x="43" y="61"/>
                  </a:cubicBezTo>
                  <a:cubicBezTo>
                    <a:pt x="43" y="57"/>
                    <a:pt x="43" y="57"/>
                    <a:pt x="43" y="57"/>
                  </a:cubicBezTo>
                  <a:lnTo>
                    <a:pt x="46" y="49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anchor="t" anchorCtr="0" bIns="39700" compatLnSpc="1" lIns="79400" numCol="1" rIns="79400" tIns="3970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855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606654" y="3909777"/>
            <a:ext cx="2276524" cy="2518267"/>
            <a:chOff x="7346434" y="3957897"/>
            <a:chExt cx="2621703" cy="2900101"/>
          </a:xfrm>
        </p:grpSpPr>
        <p:sp>
          <p:nvSpPr>
            <p:cNvPr id="5" name="Freeform 4"/>
            <p:cNvSpPr/>
            <p:nvPr/>
          </p:nvSpPr>
          <p:spPr>
            <a:xfrm rot="16200000">
              <a:off x="7207235" y="4097096"/>
              <a:ext cx="2900101" cy="2621703"/>
            </a:xfrm>
            <a:custGeom>
              <a:gdLst>
                <a:gd fmla="*/ 2496508 w 3190111" name="connsiteX0"/>
                <a:gd fmla="*/ 2321164 h 2883873" name="connsiteY0"/>
                <a:gd fmla="*/ 2496508 w 3190111" name="connsiteX1"/>
                <a:gd fmla="*/ 2883872 h 2883873" name="connsiteY1"/>
                <a:gd fmla="*/ 0 w 3190111" name="connsiteX2"/>
                <a:gd fmla="*/ 2883872 h 2883873" name="connsiteY2"/>
                <a:gd fmla="*/ 0 w 3190111" name="connsiteX3"/>
                <a:gd fmla="*/ 2321164 h 2883873" name="connsiteY3"/>
                <a:gd fmla="*/ 3190111 w 3190111" name="connsiteX4"/>
                <a:gd fmla="*/ 562708 h 2883873" name="connsiteY4"/>
                <a:gd fmla="*/ 3062414 w 3190111" name="connsiteX5"/>
                <a:gd fmla="*/ 562708 h 2883873" name="connsiteY5"/>
                <a:gd fmla="*/ 3062414 w 3190111" name="connsiteX6"/>
                <a:gd fmla="*/ 2321165 h 2883873" name="connsiteY6"/>
                <a:gd fmla="*/ 3065612 w 3190111" name="connsiteX7"/>
                <a:gd fmla="*/ 2321165 h 2883873" name="connsiteY7"/>
                <a:gd fmla="*/ 2499706 w 3190111" name="connsiteX8"/>
                <a:gd fmla="*/ 2883873 h 2883873" name="connsiteY8"/>
                <a:gd fmla="*/ 2499706 w 3190111" name="connsiteX9"/>
                <a:gd fmla="*/ 2321165 h 2883873" name="connsiteY9"/>
                <a:gd fmla="*/ 2499706 w 3190111" name="connsiteX10"/>
                <a:gd fmla="*/ 562708 h 2883873" name="connsiteY10"/>
                <a:gd fmla="*/ 2378404 w 3190111" name="connsiteX11"/>
                <a:gd fmla="*/ 562708 h 2883873" name="connsiteY11"/>
                <a:gd fmla="*/ 2784258 w 3190111" name="connsiteX12"/>
                <a:gd fmla="*/ 0 h 2883873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2883873" w="3190111">
                  <a:moveTo>
                    <a:pt x="2496508" y="2321164"/>
                  </a:moveTo>
                  <a:lnTo>
                    <a:pt x="2496508" y="2883872"/>
                  </a:lnTo>
                  <a:lnTo>
                    <a:pt x="0" y="2883872"/>
                  </a:lnTo>
                  <a:lnTo>
                    <a:pt x="0" y="2321164"/>
                  </a:lnTo>
                  <a:close/>
                  <a:moveTo>
                    <a:pt x="3190111" y="562708"/>
                  </a:moveTo>
                  <a:lnTo>
                    <a:pt x="3062414" y="562708"/>
                  </a:lnTo>
                  <a:lnTo>
                    <a:pt x="3062414" y="2321165"/>
                  </a:lnTo>
                  <a:lnTo>
                    <a:pt x="3065612" y="2321165"/>
                  </a:lnTo>
                  <a:lnTo>
                    <a:pt x="2499706" y="2883873"/>
                  </a:lnTo>
                  <a:lnTo>
                    <a:pt x="2499706" y="2321165"/>
                  </a:lnTo>
                  <a:lnTo>
                    <a:pt x="2499706" y="562708"/>
                  </a:lnTo>
                  <a:lnTo>
                    <a:pt x="2378404" y="562708"/>
                  </a:lnTo>
                  <a:lnTo>
                    <a:pt x="278425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8101752" y="4176428"/>
              <a:ext cx="378190" cy="338289"/>
            </a:xfrm>
            <a:custGeom>
              <a:gdLst>
                <a:gd fmla="*/ 36 w 101" name="T0"/>
                <a:gd fmla="*/ 77 h 90" name="T1"/>
                <a:gd fmla="*/ 39 w 101" name="T2"/>
                <a:gd fmla="*/ 80 h 90" name="T3"/>
                <a:gd fmla="*/ 42 w 101" name="T4"/>
                <a:gd fmla="*/ 80 h 90" name="T5"/>
                <a:gd fmla="*/ 44 w 101" name="T6"/>
                <a:gd fmla="*/ 79 h 90" name="T7"/>
                <a:gd fmla="*/ 46 w 101" name="T8"/>
                <a:gd fmla="*/ 75 h 90" name="T9"/>
                <a:gd fmla="*/ 46 w 101" name="T10"/>
                <a:gd fmla="*/ 75 h 90" name="T11"/>
                <a:gd fmla="*/ 46 w 101" name="T12"/>
                <a:gd fmla="*/ 47 h 90" name="T13"/>
                <a:gd fmla="*/ 30 w 101" name="T14"/>
                <a:gd fmla="*/ 52 h 90" name="T15"/>
                <a:gd fmla="*/ 0 w 101" name="T16"/>
                <a:gd fmla="*/ 52 h 90" name="T17"/>
                <a:gd fmla="*/ 44 w 101" name="T18"/>
                <a:gd fmla="*/ 6 h 90" name="T19"/>
                <a:gd fmla="*/ 46 w 101" name="T20"/>
                <a:gd fmla="*/ 0 h 90" name="T21"/>
                <a:gd fmla="*/ 55 w 101" name="T22"/>
                <a:gd fmla="*/ 0 h 90" name="T23"/>
                <a:gd fmla="*/ 57 w 101" name="T24"/>
                <a:gd fmla="*/ 6 h 90" name="T25"/>
                <a:gd fmla="*/ 101 w 101" name="T26"/>
                <a:gd fmla="*/ 52 h 90" name="T27"/>
                <a:gd fmla="*/ 72 w 101" name="T28"/>
                <a:gd fmla="*/ 52 h 90" name="T29"/>
                <a:gd fmla="*/ 56 w 101" name="T30"/>
                <a:gd fmla="*/ 47 h 90" name="T31"/>
                <a:gd fmla="*/ 56 w 101" name="T32"/>
                <a:gd fmla="*/ 75 h 90" name="T33"/>
                <a:gd fmla="*/ 56 w 101" name="T34"/>
                <a:gd fmla="*/ 75 h 90" name="T35"/>
                <a:gd fmla="*/ 50 w 101" name="T36"/>
                <a:gd fmla="*/ 88 h 90" name="T37"/>
                <a:gd fmla="*/ 43 w 101" name="T38"/>
                <a:gd fmla="*/ 90 h 90" name="T39"/>
                <a:gd fmla="*/ 36 w 101" name="T40"/>
                <a:gd fmla="*/ 89 h 90" name="T41"/>
                <a:gd fmla="*/ 26 w 101" name="T42"/>
                <a:gd fmla="*/ 79 h 90" name="T43"/>
                <a:gd fmla="*/ 36 w 101" name="T44"/>
                <a:gd fmla="*/ 77 h 90" name="T45"/>
                <a:gd fmla="*/ 72 w 101" name="T46"/>
                <a:gd fmla="*/ 43 h 90" name="T47"/>
                <a:gd fmla="*/ 80 w 101" name="T48"/>
                <a:gd fmla="*/ 41 h 90" name="T49"/>
                <a:gd fmla="*/ 57 w 101" name="T50"/>
                <a:gd fmla="*/ 13 h 90" name="T51"/>
                <a:gd fmla="*/ 72 w 101" name="T52"/>
                <a:gd fmla="*/ 43 h 90" name="T53"/>
                <a:gd fmla="*/ 10 w 101" name="T54"/>
                <a:gd fmla="*/ 40 h 90" name="T55"/>
                <a:gd fmla="*/ 20 w 101" name="T56"/>
                <a:gd fmla="*/ 39 h 90" name="T57"/>
                <a:gd fmla="*/ 33 w 101" name="T58"/>
                <a:gd fmla="*/ 16 h 90" name="T59"/>
                <a:gd fmla="*/ 10 w 101" name="T60"/>
                <a:gd fmla="*/ 40 h 90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90" w="100">
                  <a:moveTo>
                    <a:pt x="36" y="77"/>
                  </a:moveTo>
                  <a:cubicBezTo>
                    <a:pt x="36" y="78"/>
                    <a:pt x="37" y="79"/>
                    <a:pt x="39" y="80"/>
                  </a:cubicBezTo>
                  <a:cubicBezTo>
                    <a:pt x="40" y="80"/>
                    <a:pt x="41" y="80"/>
                    <a:pt x="42" y="80"/>
                  </a:cubicBezTo>
                  <a:cubicBezTo>
                    <a:pt x="43" y="80"/>
                    <a:pt x="43" y="79"/>
                    <a:pt x="44" y="79"/>
                  </a:cubicBezTo>
                  <a:cubicBezTo>
                    <a:pt x="45" y="78"/>
                    <a:pt x="46" y="77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39" y="47"/>
                    <a:pt x="34" y="49"/>
                    <a:pt x="30" y="52"/>
                  </a:cubicBezTo>
                  <a:cubicBezTo>
                    <a:pt x="19" y="47"/>
                    <a:pt x="9" y="47"/>
                    <a:pt x="0" y="52"/>
                  </a:cubicBezTo>
                  <a:cubicBezTo>
                    <a:pt x="2" y="26"/>
                    <a:pt x="16" y="9"/>
                    <a:pt x="44" y="6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85" y="9"/>
                    <a:pt x="99" y="26"/>
                    <a:pt x="101" y="52"/>
                  </a:cubicBezTo>
                  <a:cubicBezTo>
                    <a:pt x="92" y="47"/>
                    <a:pt x="83" y="47"/>
                    <a:pt x="72" y="52"/>
                  </a:cubicBezTo>
                  <a:cubicBezTo>
                    <a:pt x="67" y="49"/>
                    <a:pt x="63" y="47"/>
                    <a:pt x="56" y="47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81"/>
                    <a:pt x="54" y="85"/>
                    <a:pt x="50" y="88"/>
                  </a:cubicBezTo>
                  <a:cubicBezTo>
                    <a:pt x="48" y="89"/>
                    <a:pt x="45" y="90"/>
                    <a:pt x="43" y="90"/>
                  </a:cubicBezTo>
                  <a:cubicBezTo>
                    <a:pt x="40" y="90"/>
                    <a:pt x="38" y="90"/>
                    <a:pt x="36" y="89"/>
                  </a:cubicBezTo>
                  <a:cubicBezTo>
                    <a:pt x="31" y="88"/>
                    <a:pt x="27" y="84"/>
                    <a:pt x="26" y="79"/>
                  </a:cubicBezTo>
                  <a:cubicBezTo>
                    <a:pt x="36" y="77"/>
                    <a:pt x="36" y="77"/>
                    <a:pt x="36" y="77"/>
                  </a:cubicBezTo>
                  <a:close/>
                  <a:moveTo>
                    <a:pt x="72" y="43"/>
                  </a:moveTo>
                  <a:cubicBezTo>
                    <a:pt x="75" y="42"/>
                    <a:pt x="77" y="41"/>
                    <a:pt x="80" y="41"/>
                  </a:cubicBezTo>
                  <a:cubicBezTo>
                    <a:pt x="78" y="23"/>
                    <a:pt x="69" y="16"/>
                    <a:pt x="57" y="13"/>
                  </a:cubicBezTo>
                  <a:cubicBezTo>
                    <a:pt x="67" y="20"/>
                    <a:pt x="73" y="29"/>
                    <a:pt x="72" y="43"/>
                  </a:cubicBezTo>
                  <a:close/>
                  <a:moveTo>
                    <a:pt x="10" y="40"/>
                  </a:moveTo>
                  <a:cubicBezTo>
                    <a:pt x="14" y="40"/>
                    <a:pt x="17" y="40"/>
                    <a:pt x="20" y="39"/>
                  </a:cubicBezTo>
                  <a:cubicBezTo>
                    <a:pt x="25" y="31"/>
                    <a:pt x="29" y="23"/>
                    <a:pt x="33" y="16"/>
                  </a:cubicBezTo>
                  <a:cubicBezTo>
                    <a:pt x="20" y="19"/>
                    <a:pt x="13" y="27"/>
                    <a:pt x="10" y="4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anchor="t" anchorCtr="0" bIns="39700" compatLnSpc="1" lIns="79400" numCol="1" rIns="79400" tIns="3970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855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606656" y="2252440"/>
            <a:ext cx="3498067" cy="4175605"/>
            <a:chOff x="7346438" y="2049265"/>
            <a:chExt cx="4028463" cy="4808735"/>
          </a:xfrm>
        </p:grpSpPr>
        <p:sp>
          <p:nvSpPr>
            <p:cNvPr id="7" name="Freeform 6"/>
            <p:cNvSpPr/>
            <p:nvPr/>
          </p:nvSpPr>
          <p:spPr>
            <a:xfrm rot="16200000">
              <a:off x="6956302" y="2439401"/>
              <a:ext cx="4808735" cy="4028463"/>
            </a:xfrm>
            <a:custGeom>
              <a:gdLst>
                <a:gd fmla="*/ 5289608 w 5289608" name="connsiteX0"/>
                <a:gd fmla="*/ 562708 h 4431309" name="connsiteY0"/>
                <a:gd fmla="*/ 5165108 w 5289608" name="connsiteX1"/>
                <a:gd fmla="*/ 562708 h 4431309" name="connsiteY1"/>
                <a:gd fmla="*/ 5165108 w 5289608" name="connsiteX2"/>
                <a:gd fmla="*/ 3868601 h 4431309" name="connsiteY2"/>
                <a:gd fmla="*/ 4602401 w 5289608" name="connsiteX3"/>
                <a:gd fmla="*/ 4431309 h 4431309" name="connsiteY3"/>
                <a:gd fmla="*/ 0 w 5289608" name="connsiteX4"/>
                <a:gd fmla="*/ 4431309 h 4431309" name="connsiteY4"/>
                <a:gd fmla="*/ 0 w 5289608" name="connsiteX5"/>
                <a:gd fmla="*/ 3868601 h 4431309" name="connsiteY5"/>
                <a:gd fmla="*/ 4602401 w 5289608" name="connsiteX6"/>
                <a:gd fmla="*/ 3868601 h 4431309" name="connsiteY6"/>
                <a:gd fmla="*/ 4602401 w 5289608" name="connsiteX7"/>
                <a:gd fmla="*/ 562708 h 4431309" name="connsiteY7"/>
                <a:gd fmla="*/ 4477901 w 5289608" name="connsiteX8"/>
                <a:gd fmla="*/ 562708 h 4431309" name="connsiteY8"/>
                <a:gd fmla="*/ 4883755 w 5289608" name="connsiteX9"/>
                <a:gd fmla="*/ 0 h 4431309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4431309" w="5289608">
                  <a:moveTo>
                    <a:pt x="5289608" y="562708"/>
                  </a:moveTo>
                  <a:lnTo>
                    <a:pt x="5165108" y="562708"/>
                  </a:lnTo>
                  <a:lnTo>
                    <a:pt x="5165108" y="3868601"/>
                  </a:lnTo>
                  <a:lnTo>
                    <a:pt x="4602401" y="4431309"/>
                  </a:lnTo>
                  <a:lnTo>
                    <a:pt x="0" y="4431309"/>
                  </a:lnTo>
                  <a:lnTo>
                    <a:pt x="0" y="3868601"/>
                  </a:lnTo>
                  <a:lnTo>
                    <a:pt x="4602401" y="3868601"/>
                  </a:lnTo>
                  <a:lnTo>
                    <a:pt x="4602401" y="562708"/>
                  </a:lnTo>
                  <a:lnTo>
                    <a:pt x="4477901" y="562708"/>
                  </a:lnTo>
                  <a:lnTo>
                    <a:pt x="488375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cs typeface="+mn-ea"/>
                <a:sym typeface="+mn-lt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8120836" y="2231727"/>
              <a:ext cx="369515" cy="372985"/>
            </a:xfrm>
            <a:custGeom>
              <a:gdLst>
                <a:gd fmla="*/ 49 w 99" name="T0"/>
                <a:gd fmla="*/ 0 h 100" name="T1"/>
                <a:gd fmla="*/ 99 w 99" name="T2"/>
                <a:gd fmla="*/ 50 h 100" name="T3"/>
                <a:gd fmla="*/ 49 w 99" name="T4"/>
                <a:gd fmla="*/ 100 h 100" name="T5"/>
                <a:gd fmla="*/ 0 w 99" name="T6"/>
                <a:gd fmla="*/ 50 h 100" name="T7"/>
                <a:gd fmla="*/ 49 w 99" name="T8"/>
                <a:gd fmla="*/ 0 h 100" name="T9"/>
                <a:gd fmla="*/ 45 w 99" name="T10"/>
                <a:gd fmla="*/ 15 h 100" name="T11"/>
                <a:gd fmla="*/ 45 w 99" name="T12"/>
                <a:gd fmla="*/ 44 h 100" name="T13"/>
                <a:gd fmla="*/ 54 w 99" name="T14"/>
                <a:gd fmla="*/ 44 h 100" name="T15"/>
                <a:gd fmla="*/ 54 w 99" name="T16"/>
                <a:gd fmla="*/ 15 h 100" name="T17"/>
                <a:gd fmla="*/ 45 w 99" name="T18"/>
                <a:gd fmla="*/ 15 h 100" name="T19"/>
                <a:gd fmla="*/ 67 w 99" name="T20"/>
                <a:gd fmla="*/ 24 h 100" name="T21"/>
                <a:gd fmla="*/ 61 w 99" name="T22"/>
                <a:gd fmla="*/ 32 h 100" name="T23"/>
                <a:gd fmla="*/ 64 w 99" name="T24"/>
                <a:gd fmla="*/ 35 h 100" name="T25"/>
                <a:gd fmla="*/ 70 w 99" name="T26"/>
                <a:gd fmla="*/ 50 h 100" name="T27"/>
                <a:gd fmla="*/ 64 w 99" name="T28"/>
                <a:gd fmla="*/ 65 h 100" name="T29"/>
                <a:gd fmla="*/ 49 w 99" name="T30"/>
                <a:gd fmla="*/ 71 h 100" name="T31"/>
                <a:gd fmla="*/ 35 w 99" name="T32"/>
                <a:gd fmla="*/ 65 h 100" name="T33"/>
                <a:gd fmla="*/ 28 w 99" name="T34"/>
                <a:gd fmla="*/ 50 h 100" name="T35"/>
                <a:gd fmla="*/ 35 w 99" name="T36"/>
                <a:gd fmla="*/ 35 h 100" name="T37"/>
                <a:gd fmla="*/ 37 w 99" name="T38"/>
                <a:gd fmla="*/ 32 h 100" name="T39"/>
                <a:gd fmla="*/ 31 w 99" name="T40"/>
                <a:gd fmla="*/ 24 h 100" name="T41"/>
                <a:gd fmla="*/ 27 w 99" name="T42"/>
                <a:gd fmla="*/ 28 h 100" name="T43"/>
                <a:gd fmla="*/ 18 w 99" name="T44"/>
                <a:gd fmla="*/ 50 h 100" name="T45"/>
                <a:gd fmla="*/ 27 w 99" name="T46"/>
                <a:gd fmla="*/ 72 h 100" name="T47"/>
                <a:gd fmla="*/ 49 w 99" name="T48"/>
                <a:gd fmla="*/ 81 h 100" name="T49"/>
                <a:gd fmla="*/ 72 w 99" name="T50"/>
                <a:gd fmla="*/ 72 h 100" name="T51"/>
                <a:gd fmla="*/ 81 w 99" name="T52"/>
                <a:gd fmla="*/ 50 h 100" name="T53"/>
                <a:gd fmla="*/ 72 w 99" name="T54"/>
                <a:gd fmla="*/ 28 h 100" name="T55"/>
                <a:gd fmla="*/ 67 w 99" name="T56"/>
                <a:gd fmla="*/ 24 h 100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00" w="99">
                  <a:moveTo>
                    <a:pt x="49" y="0"/>
                  </a:moveTo>
                  <a:cubicBezTo>
                    <a:pt x="77" y="0"/>
                    <a:pt x="99" y="22"/>
                    <a:pt x="99" y="50"/>
                  </a:cubicBezTo>
                  <a:cubicBezTo>
                    <a:pt x="99" y="77"/>
                    <a:pt x="77" y="100"/>
                    <a:pt x="49" y="100"/>
                  </a:cubicBezTo>
                  <a:cubicBezTo>
                    <a:pt x="22" y="100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lose/>
                  <a:moveTo>
                    <a:pt x="45" y="15"/>
                  </a:moveTo>
                  <a:cubicBezTo>
                    <a:pt x="45" y="44"/>
                    <a:pt x="45" y="44"/>
                    <a:pt x="45" y="44"/>
                  </a:cubicBezTo>
                  <a:cubicBezTo>
                    <a:pt x="54" y="44"/>
                    <a:pt x="54" y="44"/>
                    <a:pt x="54" y="44"/>
                  </a:cubicBezTo>
                  <a:cubicBezTo>
                    <a:pt x="54" y="15"/>
                    <a:pt x="54" y="15"/>
                    <a:pt x="54" y="15"/>
                  </a:cubicBezTo>
                  <a:cubicBezTo>
                    <a:pt x="45" y="15"/>
                    <a:pt x="45" y="15"/>
                    <a:pt x="45" y="15"/>
                  </a:cubicBezTo>
                  <a:close/>
                  <a:moveTo>
                    <a:pt x="67" y="24"/>
                  </a:moveTo>
                  <a:cubicBezTo>
                    <a:pt x="61" y="32"/>
                    <a:pt x="61" y="32"/>
                    <a:pt x="61" y="32"/>
                  </a:cubicBezTo>
                  <a:cubicBezTo>
                    <a:pt x="62" y="33"/>
                    <a:pt x="63" y="34"/>
                    <a:pt x="64" y="35"/>
                  </a:cubicBezTo>
                  <a:cubicBezTo>
                    <a:pt x="68" y="39"/>
                    <a:pt x="70" y="44"/>
                    <a:pt x="70" y="50"/>
                  </a:cubicBezTo>
                  <a:cubicBezTo>
                    <a:pt x="70" y="55"/>
                    <a:pt x="68" y="61"/>
                    <a:pt x="64" y="65"/>
                  </a:cubicBezTo>
                  <a:cubicBezTo>
                    <a:pt x="60" y="68"/>
                    <a:pt x="55" y="71"/>
                    <a:pt x="49" y="71"/>
                  </a:cubicBezTo>
                  <a:cubicBezTo>
                    <a:pt x="44" y="71"/>
                    <a:pt x="38" y="68"/>
                    <a:pt x="35" y="65"/>
                  </a:cubicBezTo>
                  <a:cubicBezTo>
                    <a:pt x="31" y="61"/>
                    <a:pt x="28" y="55"/>
                    <a:pt x="28" y="50"/>
                  </a:cubicBezTo>
                  <a:cubicBezTo>
                    <a:pt x="28" y="44"/>
                    <a:pt x="31" y="39"/>
                    <a:pt x="35" y="35"/>
                  </a:cubicBezTo>
                  <a:cubicBezTo>
                    <a:pt x="35" y="34"/>
                    <a:pt x="36" y="33"/>
                    <a:pt x="37" y="32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0" y="25"/>
                    <a:pt x="29" y="26"/>
                    <a:pt x="27" y="28"/>
                  </a:cubicBezTo>
                  <a:cubicBezTo>
                    <a:pt x="22" y="33"/>
                    <a:pt x="18" y="41"/>
                    <a:pt x="18" y="50"/>
                  </a:cubicBezTo>
                  <a:cubicBezTo>
                    <a:pt x="18" y="58"/>
                    <a:pt x="22" y="66"/>
                    <a:pt x="27" y="72"/>
                  </a:cubicBezTo>
                  <a:cubicBezTo>
                    <a:pt x="33" y="77"/>
                    <a:pt x="41" y="81"/>
                    <a:pt x="49" y="81"/>
                  </a:cubicBezTo>
                  <a:cubicBezTo>
                    <a:pt x="58" y="81"/>
                    <a:pt x="66" y="77"/>
                    <a:pt x="72" y="72"/>
                  </a:cubicBezTo>
                  <a:cubicBezTo>
                    <a:pt x="77" y="66"/>
                    <a:pt x="81" y="58"/>
                    <a:pt x="81" y="50"/>
                  </a:cubicBezTo>
                  <a:cubicBezTo>
                    <a:pt x="81" y="41"/>
                    <a:pt x="77" y="33"/>
                    <a:pt x="72" y="28"/>
                  </a:cubicBezTo>
                  <a:cubicBezTo>
                    <a:pt x="70" y="26"/>
                    <a:pt x="69" y="25"/>
                    <a:pt x="67" y="2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anchor="t" anchorCtr="0" bIns="39700" compatLnSpc="1" lIns="79400" numCol="1" rIns="79400" tIns="3970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855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606654" y="4736194"/>
            <a:ext cx="1665749" cy="1691849"/>
            <a:chOff x="7346434" y="4909620"/>
            <a:chExt cx="1918320" cy="1948378"/>
          </a:xfrm>
        </p:grpSpPr>
        <p:sp>
          <p:nvSpPr>
            <p:cNvPr id="4" name="Freeform 3"/>
            <p:cNvSpPr/>
            <p:nvPr/>
          </p:nvSpPr>
          <p:spPr>
            <a:xfrm rot="16200000">
              <a:off x="7331405" y="4924649"/>
              <a:ext cx="1948378" cy="1918320"/>
            </a:xfrm>
            <a:custGeom>
              <a:gdLst>
                <a:gd fmla="*/ 2143216 w 2143216" name="connsiteX0"/>
                <a:gd fmla="*/ 562708 h 2110152" name="connsiteY0"/>
                <a:gd fmla="*/ 2018715 w 2143216" name="connsiteX1"/>
                <a:gd fmla="*/ 562708 h 2110152" name="connsiteY1"/>
                <a:gd fmla="*/ 2018715 w 2143216" name="connsiteX2"/>
                <a:gd fmla="*/ 1547444 h 2110152" name="connsiteY2"/>
                <a:gd fmla="*/ 1456007 w 2143216" name="connsiteX3"/>
                <a:gd fmla="*/ 2110152 h 2110152" name="connsiteY3"/>
                <a:gd fmla="*/ 1456007 w 2143216" name="connsiteX4"/>
                <a:gd fmla="*/ 2110151 h 2110152" name="connsiteY4"/>
                <a:gd fmla="*/ 0 w 2143216" name="connsiteX5"/>
                <a:gd fmla="*/ 2110151 h 2110152" name="connsiteY5"/>
                <a:gd fmla="*/ 0 w 2143216" name="connsiteX6"/>
                <a:gd fmla="*/ 1547443 h 2110152" name="connsiteY6"/>
                <a:gd fmla="*/ 1456007 w 2143216" name="connsiteX7"/>
                <a:gd fmla="*/ 1547443 h 2110152" name="connsiteY7"/>
                <a:gd fmla="*/ 1456007 w 2143216" name="connsiteX8"/>
                <a:gd fmla="*/ 562708 h 2110152" name="connsiteY8"/>
                <a:gd fmla="*/ 1331509 w 2143216" name="connsiteX9"/>
                <a:gd fmla="*/ 562708 h 2110152" name="connsiteY9"/>
                <a:gd fmla="*/ 1737363 w 2143216" name="connsiteX10"/>
                <a:gd fmla="*/ 0 h 2110152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2110152" w="2143216">
                  <a:moveTo>
                    <a:pt x="2143216" y="562708"/>
                  </a:moveTo>
                  <a:lnTo>
                    <a:pt x="2018715" y="562708"/>
                  </a:lnTo>
                  <a:lnTo>
                    <a:pt x="2018715" y="1547444"/>
                  </a:lnTo>
                  <a:lnTo>
                    <a:pt x="1456007" y="2110152"/>
                  </a:lnTo>
                  <a:lnTo>
                    <a:pt x="1456007" y="2110151"/>
                  </a:lnTo>
                  <a:lnTo>
                    <a:pt x="0" y="2110151"/>
                  </a:lnTo>
                  <a:lnTo>
                    <a:pt x="0" y="1547443"/>
                  </a:lnTo>
                  <a:lnTo>
                    <a:pt x="1456007" y="1547443"/>
                  </a:lnTo>
                  <a:lnTo>
                    <a:pt x="1456007" y="562708"/>
                  </a:lnTo>
                  <a:lnTo>
                    <a:pt x="1331509" y="562708"/>
                  </a:lnTo>
                  <a:lnTo>
                    <a:pt x="173736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cs typeface="+mn-ea"/>
                <a:sym typeface="+mn-lt"/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8091344" y="5076469"/>
              <a:ext cx="399007" cy="404213"/>
            </a:xfrm>
            <a:custGeom>
              <a:gdLst>
                <a:gd fmla="*/ 94 w 107" name="T0"/>
                <a:gd fmla="*/ 30 h 108" name="T1"/>
                <a:gd fmla="*/ 77 w 107" name="T2"/>
                <a:gd fmla="*/ 95 h 108" name="T3"/>
                <a:gd fmla="*/ 13 w 107" name="T4"/>
                <a:gd fmla="*/ 77 h 108" name="T5"/>
                <a:gd fmla="*/ 30 w 107" name="T6"/>
                <a:gd fmla="*/ 13 h 108" name="T7"/>
                <a:gd fmla="*/ 94 w 107" name="T8"/>
                <a:gd fmla="*/ 30 h 108" name="T9"/>
                <a:gd fmla="*/ 68 w 107" name="T10"/>
                <a:gd fmla="*/ 46 h 108" name="T11"/>
                <a:gd fmla="*/ 68 w 107" name="T12"/>
                <a:gd fmla="*/ 46 h 108" name="T13"/>
                <a:gd fmla="*/ 58 w 107" name="T14"/>
                <a:gd fmla="*/ 38 h 108" name="T15"/>
                <a:gd fmla="*/ 45 w 107" name="T16"/>
                <a:gd fmla="*/ 40 h 108" name="T17"/>
                <a:gd fmla="*/ 45 w 107" name="T18"/>
                <a:gd fmla="*/ 40 h 108" name="T19"/>
                <a:gd fmla="*/ 38 w 107" name="T20"/>
                <a:gd fmla="*/ 50 h 108" name="T21"/>
                <a:gd fmla="*/ 39 w 107" name="T22"/>
                <a:gd fmla="*/ 62 h 108" name="T23"/>
                <a:gd fmla="*/ 39 w 107" name="T24"/>
                <a:gd fmla="*/ 62 h 108" name="T25"/>
                <a:gd fmla="*/ 49 w 107" name="T26"/>
                <a:gd fmla="*/ 69 h 108" name="T27"/>
                <a:gd fmla="*/ 62 w 107" name="T28"/>
                <a:gd fmla="*/ 68 h 108" name="T29"/>
                <a:gd fmla="*/ 62 w 107" name="T30"/>
                <a:gd fmla="*/ 68 h 108" name="T31"/>
                <a:gd fmla="*/ 69 w 107" name="T32"/>
                <a:gd fmla="*/ 58 h 108" name="T33"/>
                <a:gd fmla="*/ 68 w 107" name="T34"/>
                <a:gd fmla="*/ 46 h 108" name="T35"/>
                <a:gd fmla="*/ 63 w 107" name="T36"/>
                <a:gd fmla="*/ 56 h 108" name="T37"/>
                <a:gd fmla="*/ 62 w 107" name="T38"/>
                <a:gd fmla="*/ 49 h 108" name="T39"/>
                <a:gd fmla="*/ 62 w 107" name="T40"/>
                <a:gd fmla="*/ 49 h 108" name="T41"/>
                <a:gd fmla="*/ 56 w 107" name="T42"/>
                <a:gd fmla="*/ 44 h 108" name="T43"/>
                <a:gd fmla="*/ 48 w 107" name="T44"/>
                <a:gd fmla="*/ 45 h 108" name="T45"/>
                <a:gd fmla="*/ 48 w 107" name="T46"/>
                <a:gd fmla="*/ 45 h 108" name="T47"/>
                <a:gd fmla="*/ 44 w 107" name="T48"/>
                <a:gd fmla="*/ 51 h 108" name="T49"/>
                <a:gd fmla="*/ 45 w 107" name="T50"/>
                <a:gd fmla="*/ 59 h 108" name="T51"/>
                <a:gd fmla="*/ 45 w 107" name="T52"/>
                <a:gd fmla="*/ 59 h 108" name="T53"/>
                <a:gd fmla="*/ 51 w 107" name="T54"/>
                <a:gd fmla="*/ 64 h 108" name="T55"/>
                <a:gd fmla="*/ 59 w 107" name="T56"/>
                <a:gd fmla="*/ 63 h 108" name="T57"/>
                <a:gd fmla="*/ 59 w 107" name="T58"/>
                <a:gd fmla="*/ 63 h 108" name="T59"/>
                <a:gd fmla="*/ 63 w 107" name="T60"/>
                <a:gd fmla="*/ 56 h 108" name="T61"/>
                <a:gd fmla="*/ 29 w 107" name="T62"/>
                <a:gd fmla="*/ 24 h 108" name="T63"/>
                <a:gd fmla="*/ 17 w 107" name="T64"/>
                <a:gd fmla="*/ 65 h 108" name="T65"/>
                <a:gd fmla="*/ 25 w 107" name="T66"/>
                <a:gd fmla="*/ 63 h 108" name="T67"/>
                <a:gd fmla="*/ 29 w 107" name="T68"/>
                <a:gd fmla="*/ 24 h 108" name="T69"/>
                <a:gd fmla="*/ 69 w 107" name="T70"/>
                <a:gd fmla="*/ 37 h 108" name="T71"/>
                <a:gd fmla="*/ 73 w 107" name="T72"/>
                <a:gd fmla="*/ 42 h 108" name="T73"/>
                <a:gd fmla="*/ 74 w 107" name="T74"/>
                <a:gd fmla="*/ 45 h 108" name="T75"/>
                <a:gd fmla="*/ 91 w 107" name="T76"/>
                <a:gd fmla="*/ 38 h 108" name="T77"/>
                <a:gd fmla="*/ 89 w 107" name="T78"/>
                <a:gd fmla="*/ 33 h 108" name="T79"/>
                <a:gd fmla="*/ 82 w 107" name="T80"/>
                <a:gd fmla="*/ 25 h 108" name="T81"/>
                <a:gd fmla="*/ 69 w 107" name="T82"/>
                <a:gd fmla="*/ 37 h 108" name="T83"/>
                <a:gd fmla="*/ 92 w 107" name="T84"/>
                <a:gd fmla="*/ 43 h 108" name="T85"/>
                <a:gd fmla="*/ 75 w 107" name="T86"/>
                <a:gd fmla="*/ 47 h 108" name="T87"/>
                <a:gd fmla="*/ 76 w 107" name="T88"/>
                <a:gd fmla="*/ 53 h 108" name="T89"/>
                <a:gd fmla="*/ 93 w 107" name="T90"/>
                <a:gd fmla="*/ 54 h 108" name="T91"/>
                <a:gd fmla="*/ 92 w 107" name="T92"/>
                <a:gd fmla="*/ 43 h 108" name="T93"/>
                <a:gd fmla="*/ 70 w 107" name="T94"/>
                <a:gd fmla="*/ 44 h 108" name="T95"/>
                <a:gd fmla="*/ 44 w 107" name="T96"/>
                <a:gd fmla="*/ 37 h 108" name="T97"/>
                <a:gd fmla="*/ 37 w 107" name="T98"/>
                <a:gd fmla="*/ 63 h 108" name="T99"/>
                <a:gd fmla="*/ 63 w 107" name="T100"/>
                <a:gd fmla="*/ 70 h 108" name="T101"/>
                <a:gd fmla="*/ 70 w 107" name="T102"/>
                <a:gd fmla="*/ 44 h 108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08" w="107">
                  <a:moveTo>
                    <a:pt x="94" y="30"/>
                  </a:moveTo>
                  <a:cubicBezTo>
                    <a:pt x="107" y="53"/>
                    <a:pt x="100" y="82"/>
                    <a:pt x="77" y="95"/>
                  </a:cubicBezTo>
                  <a:cubicBezTo>
                    <a:pt x="54" y="108"/>
                    <a:pt x="26" y="100"/>
                    <a:pt x="13" y="77"/>
                  </a:cubicBezTo>
                  <a:cubicBezTo>
                    <a:pt x="0" y="55"/>
                    <a:pt x="7" y="26"/>
                    <a:pt x="30" y="13"/>
                  </a:cubicBezTo>
                  <a:cubicBezTo>
                    <a:pt x="52" y="0"/>
                    <a:pt x="81" y="8"/>
                    <a:pt x="94" y="30"/>
                  </a:cubicBezTo>
                  <a:close/>
                  <a:moveTo>
                    <a:pt x="68" y="46"/>
                  </a:moveTo>
                  <a:cubicBezTo>
                    <a:pt x="68" y="46"/>
                    <a:pt x="68" y="46"/>
                    <a:pt x="68" y="46"/>
                  </a:cubicBezTo>
                  <a:cubicBezTo>
                    <a:pt x="65" y="42"/>
                    <a:pt x="62" y="39"/>
                    <a:pt x="58" y="38"/>
                  </a:cubicBezTo>
                  <a:cubicBezTo>
                    <a:pt x="54" y="37"/>
                    <a:pt x="49" y="37"/>
                    <a:pt x="45" y="40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1" y="42"/>
                    <a:pt x="39" y="46"/>
                    <a:pt x="38" y="50"/>
                  </a:cubicBezTo>
                  <a:cubicBezTo>
                    <a:pt x="37" y="54"/>
                    <a:pt x="37" y="58"/>
                    <a:pt x="39" y="62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42" y="66"/>
                    <a:pt x="45" y="68"/>
                    <a:pt x="49" y="69"/>
                  </a:cubicBezTo>
                  <a:cubicBezTo>
                    <a:pt x="53" y="71"/>
                    <a:pt x="58" y="70"/>
                    <a:pt x="62" y="68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5" y="66"/>
                    <a:pt x="68" y="62"/>
                    <a:pt x="69" y="58"/>
                  </a:cubicBezTo>
                  <a:cubicBezTo>
                    <a:pt x="70" y="54"/>
                    <a:pt x="70" y="50"/>
                    <a:pt x="68" y="46"/>
                  </a:cubicBezTo>
                  <a:close/>
                  <a:moveTo>
                    <a:pt x="63" y="56"/>
                  </a:moveTo>
                  <a:cubicBezTo>
                    <a:pt x="64" y="54"/>
                    <a:pt x="64" y="51"/>
                    <a:pt x="62" y="49"/>
                  </a:cubicBezTo>
                  <a:cubicBezTo>
                    <a:pt x="62" y="49"/>
                    <a:pt x="62" y="49"/>
                    <a:pt x="62" y="49"/>
                  </a:cubicBezTo>
                  <a:cubicBezTo>
                    <a:pt x="61" y="46"/>
                    <a:pt x="59" y="45"/>
                    <a:pt x="56" y="44"/>
                  </a:cubicBezTo>
                  <a:cubicBezTo>
                    <a:pt x="54" y="43"/>
                    <a:pt x="51" y="44"/>
                    <a:pt x="48" y="45"/>
                  </a:cubicBezTo>
                  <a:cubicBezTo>
                    <a:pt x="48" y="45"/>
                    <a:pt x="48" y="45"/>
                    <a:pt x="48" y="45"/>
                  </a:cubicBezTo>
                  <a:cubicBezTo>
                    <a:pt x="46" y="46"/>
                    <a:pt x="44" y="49"/>
                    <a:pt x="44" y="51"/>
                  </a:cubicBezTo>
                  <a:cubicBezTo>
                    <a:pt x="43" y="54"/>
                    <a:pt x="43" y="56"/>
                    <a:pt x="45" y="59"/>
                  </a:cubicBezTo>
                  <a:cubicBezTo>
                    <a:pt x="45" y="59"/>
                    <a:pt x="45" y="59"/>
                    <a:pt x="45" y="59"/>
                  </a:cubicBezTo>
                  <a:cubicBezTo>
                    <a:pt x="46" y="61"/>
                    <a:pt x="48" y="63"/>
                    <a:pt x="51" y="64"/>
                  </a:cubicBezTo>
                  <a:cubicBezTo>
                    <a:pt x="53" y="64"/>
                    <a:pt x="56" y="64"/>
                    <a:pt x="59" y="63"/>
                  </a:cubicBezTo>
                  <a:cubicBezTo>
                    <a:pt x="59" y="63"/>
                    <a:pt x="59" y="63"/>
                    <a:pt x="59" y="63"/>
                  </a:cubicBezTo>
                  <a:cubicBezTo>
                    <a:pt x="61" y="61"/>
                    <a:pt x="63" y="59"/>
                    <a:pt x="63" y="56"/>
                  </a:cubicBezTo>
                  <a:close/>
                  <a:moveTo>
                    <a:pt x="29" y="24"/>
                  </a:moveTo>
                  <a:cubicBezTo>
                    <a:pt x="16" y="36"/>
                    <a:pt x="14" y="50"/>
                    <a:pt x="17" y="65"/>
                  </a:cubicBezTo>
                  <a:cubicBezTo>
                    <a:pt x="20" y="64"/>
                    <a:pt x="23" y="64"/>
                    <a:pt x="25" y="63"/>
                  </a:cubicBezTo>
                  <a:cubicBezTo>
                    <a:pt x="21" y="49"/>
                    <a:pt x="22" y="36"/>
                    <a:pt x="29" y="24"/>
                  </a:cubicBezTo>
                  <a:close/>
                  <a:moveTo>
                    <a:pt x="69" y="37"/>
                  </a:moveTo>
                  <a:cubicBezTo>
                    <a:pt x="70" y="38"/>
                    <a:pt x="72" y="40"/>
                    <a:pt x="73" y="42"/>
                  </a:cubicBezTo>
                  <a:cubicBezTo>
                    <a:pt x="74" y="43"/>
                    <a:pt x="74" y="44"/>
                    <a:pt x="74" y="45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90" y="36"/>
                    <a:pt x="89" y="35"/>
                    <a:pt x="89" y="33"/>
                  </a:cubicBezTo>
                  <a:cubicBezTo>
                    <a:pt x="87" y="30"/>
                    <a:pt x="85" y="28"/>
                    <a:pt x="82" y="25"/>
                  </a:cubicBezTo>
                  <a:cubicBezTo>
                    <a:pt x="69" y="37"/>
                    <a:pt x="69" y="37"/>
                    <a:pt x="69" y="37"/>
                  </a:cubicBezTo>
                  <a:close/>
                  <a:moveTo>
                    <a:pt x="92" y="43"/>
                  </a:moveTo>
                  <a:cubicBezTo>
                    <a:pt x="75" y="47"/>
                    <a:pt x="75" y="47"/>
                    <a:pt x="75" y="47"/>
                  </a:cubicBezTo>
                  <a:cubicBezTo>
                    <a:pt x="76" y="49"/>
                    <a:pt x="76" y="51"/>
                    <a:pt x="76" y="53"/>
                  </a:cubicBezTo>
                  <a:cubicBezTo>
                    <a:pt x="93" y="54"/>
                    <a:pt x="93" y="54"/>
                    <a:pt x="93" y="54"/>
                  </a:cubicBezTo>
                  <a:cubicBezTo>
                    <a:pt x="94" y="50"/>
                    <a:pt x="93" y="46"/>
                    <a:pt x="92" y="43"/>
                  </a:cubicBezTo>
                  <a:close/>
                  <a:moveTo>
                    <a:pt x="70" y="44"/>
                  </a:moveTo>
                  <a:cubicBezTo>
                    <a:pt x="65" y="35"/>
                    <a:pt x="53" y="32"/>
                    <a:pt x="44" y="37"/>
                  </a:cubicBezTo>
                  <a:cubicBezTo>
                    <a:pt x="35" y="42"/>
                    <a:pt x="32" y="54"/>
                    <a:pt x="37" y="63"/>
                  </a:cubicBezTo>
                  <a:cubicBezTo>
                    <a:pt x="42" y="72"/>
                    <a:pt x="54" y="76"/>
                    <a:pt x="63" y="70"/>
                  </a:cubicBezTo>
                  <a:cubicBezTo>
                    <a:pt x="72" y="65"/>
                    <a:pt x="75" y="53"/>
                    <a:pt x="70" y="4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anchor="t" anchorCtr="0" bIns="39700" compatLnSpc="1" lIns="79400" numCol="1" rIns="79400" tIns="39700" vert="horz" wrap="square"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altLang="en-US" lang="zh-CN" sz="855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175171" y="2410879"/>
            <a:ext cx="398037" cy="298720"/>
            <a:chOff x="789999" y="2242985"/>
            <a:chExt cx="504229" cy="378415"/>
          </a:xfrm>
        </p:grpSpPr>
        <p:sp>
          <p:nvSpPr>
            <p:cNvPr id="21" name="Rectangle 20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175171" y="3320283"/>
            <a:ext cx="398037" cy="298720"/>
            <a:chOff x="789999" y="2242985"/>
            <a:chExt cx="504229" cy="378415"/>
          </a:xfrm>
        </p:grpSpPr>
        <p:sp>
          <p:nvSpPr>
            <p:cNvPr id="25" name="Rectangle 24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175171" y="4251831"/>
            <a:ext cx="398037" cy="298720"/>
            <a:chOff x="789999" y="2242985"/>
            <a:chExt cx="504229" cy="378415"/>
          </a:xfrm>
        </p:grpSpPr>
        <p:sp>
          <p:nvSpPr>
            <p:cNvPr id="29" name="Rectangle 28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175171" y="5143009"/>
            <a:ext cx="398037" cy="298720"/>
            <a:chOff x="789999" y="2242985"/>
            <a:chExt cx="504229" cy="378415"/>
          </a:xfrm>
        </p:grpSpPr>
        <p:sp>
          <p:nvSpPr>
            <p:cNvPr id="33" name="Rectangle 32"/>
            <p:cNvSpPr/>
            <p:nvPr/>
          </p:nvSpPr>
          <p:spPr>
            <a:xfrm>
              <a:off x="858129" y="2299468"/>
              <a:ext cx="436099" cy="3219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89999" y="2242985"/>
              <a:ext cx="436099" cy="32193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just">
                <a:lnSpc>
                  <a:spcPct val="120000"/>
                </a:lnSpc>
              </a:pPr>
              <a:endParaRPr lang="en-GB" sz="855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2966119" y="2226499"/>
            <a:ext cx="2413601" cy="1098481"/>
            <a:chOff x="468937" y="2419540"/>
            <a:chExt cx="2413601" cy="1098481"/>
          </a:xfrm>
        </p:grpSpPr>
        <p:sp>
          <p:nvSpPr>
            <p:cNvPr id="49" name="TextBox 18"/>
            <p:cNvSpPr txBox="1"/>
            <p:nvPr/>
          </p:nvSpPr>
          <p:spPr>
            <a:xfrm flipH="1">
              <a:off x="475685" y="2419540"/>
              <a:ext cx="690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原则</a:t>
              </a:r>
            </a:p>
          </p:txBody>
        </p:sp>
        <p:sp>
          <p:nvSpPr>
            <p:cNvPr id="50" name="矩形 49"/>
            <p:cNvSpPr/>
            <p:nvPr/>
          </p:nvSpPr>
          <p:spPr>
            <a:xfrm>
              <a:off x="470268" y="2823664"/>
              <a:ext cx="2412270" cy="708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altLang="en-US" lang="zh-CN" noProof="1" spc="225" sz="9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速度第一，完美第二”，是因为完成比完美更重要，而不能因为一味地追求完美，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966119" y="3399979"/>
            <a:ext cx="2413601" cy="1196777"/>
            <a:chOff x="468937" y="2419540"/>
            <a:chExt cx="2413601" cy="1196777"/>
          </a:xfrm>
        </p:grpSpPr>
        <p:sp>
          <p:nvSpPr>
            <p:cNvPr id="52" name="TextBox 18"/>
            <p:cNvSpPr txBox="1"/>
            <p:nvPr/>
          </p:nvSpPr>
          <p:spPr>
            <a:xfrm flipH="1">
              <a:off x="475685" y="2419540"/>
              <a:ext cx="690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原则</a:t>
              </a:r>
            </a:p>
          </p:txBody>
        </p:sp>
        <p:sp>
          <p:nvSpPr>
            <p:cNvPr id="53" name="矩形 52"/>
            <p:cNvSpPr/>
            <p:nvPr/>
          </p:nvSpPr>
          <p:spPr>
            <a:xfrm>
              <a:off x="470268" y="2823664"/>
              <a:ext cx="2412270" cy="7991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indent="342900">
                <a:lnSpc>
                  <a:spcPct val="129000"/>
                </a:lnSpc>
                <a:spcAft>
                  <a:spcPts val="450"/>
                </a:spcAft>
                <a:defRPr/>
              </a:pPr>
              <a:r>
                <a:rPr altLang="en-US" lang="zh-CN" noProof="1" spc="225" sz="9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而导致迟迟不能完成任务或严重降低了完成任务的速度。现在不是大鱼吃小鱼的时代，而是快鱼吃慢鱼的时代。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2966119" y="4573459"/>
            <a:ext cx="2413601" cy="1211012"/>
            <a:chOff x="468937" y="2419540"/>
            <a:chExt cx="2413601" cy="1211012"/>
          </a:xfrm>
        </p:grpSpPr>
        <p:sp>
          <p:nvSpPr>
            <p:cNvPr id="55" name="TextBox 18"/>
            <p:cNvSpPr txBox="1"/>
            <p:nvPr/>
          </p:nvSpPr>
          <p:spPr>
            <a:xfrm flipH="1">
              <a:off x="475685" y="2419540"/>
              <a:ext cx="690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>
              <a:defPPr>
                <a:defRPr lang="zh-CN"/>
              </a:defPPr>
              <a:lvl1pPr>
                <a:defRPr sz="2000"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原则</a:t>
              </a:r>
            </a:p>
          </p:txBody>
        </p:sp>
        <p:sp>
          <p:nvSpPr>
            <p:cNvPr id="56" name="矩形 55"/>
            <p:cNvSpPr/>
            <p:nvPr/>
          </p:nvSpPr>
          <p:spPr>
            <a:xfrm>
              <a:off x="470268" y="2823663"/>
              <a:ext cx="2412270" cy="7991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indent="342900">
                <a:lnSpc>
                  <a:spcPct val="129000"/>
                </a:lnSpc>
                <a:spcAft>
                  <a:spcPts val="450"/>
                </a:spcAft>
                <a:defRPr/>
              </a:pPr>
              <a:r>
                <a:rPr altLang="en-US" lang="zh-CN" noProof="1" spc="225" sz="900">
                  <a:solidFill>
                    <a:schemeClr val="bg2">
                      <a:lumMod val="50000"/>
                    </a:schemeClr>
                  </a:solidFill>
                  <a:latin charset="-122" panose="020b0300000000000000" pitchFamily="34" typeface="Noto Sans S Chinese Light"/>
                  <a:ea charset="-122" panose="020b0300000000000000" pitchFamily="34" typeface="Noto Sans S Chinese Light"/>
                </a:rPr>
                <a:t>所有的经济组织无不追求“更高、更快、更强”，它不仅是奥运会的著名格言，也是企业运行的不二法则，企业永远喜欢有速度的人。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96687" y="175874"/>
            <a:ext cx="3158750" cy="1432470"/>
            <a:chOff x="1081947" y="52503"/>
            <a:chExt cx="3158750" cy="1432470"/>
          </a:xfrm>
        </p:grpSpPr>
        <p:pic>
          <p:nvPicPr>
            <p:cNvPr id="58" name="图片 57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59" name="矩形 58"/>
            <p:cNvSpPr/>
            <p:nvPr/>
          </p:nvSpPr>
          <p:spPr>
            <a:xfrm>
              <a:off x="1081947" y="576675"/>
              <a:ext cx="3158750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执行力理念/原则</a:t>
              </a:r>
            </a:p>
          </p:txBody>
        </p:sp>
      </p:grpSp>
      <p:pic>
        <p:nvPicPr>
          <p:cNvPr id="60" name="图片 59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4024807606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4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5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5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6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6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id="7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 nodeType="clickPar">
                      <p:stCondLst>
                        <p:cond delay="indefinite"/>
                        <p:cond delay="0" evt="onBegin">
                          <p:tn val="73"/>
                        </p:cond>
                      </p:stCondLst>
                      <p:childTnLst>
                        <p:par>
                          <p:cTn fill="hold" id="7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1" nodeType="clickPar">
                      <p:stCondLst>
                        <p:cond delay="indefinite"/>
                        <p:cond delay="0" evt="onBegin">
                          <p:tn val="80"/>
                        </p:cond>
                      </p:stCondLst>
                      <p:childTnLst>
                        <p:par>
                          <p:cTn fill="hold" id="8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8" nodeType="clickPar">
                      <p:stCondLst>
                        <p:cond delay="indefinite"/>
                        <p:cond delay="0" evt="onBegin">
                          <p:tn val="87"/>
                        </p:cond>
                      </p:stCondLst>
                      <p:childTnLst>
                        <p:par>
                          <p:cTn fill="hold" id="8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9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8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817704" y="1338470"/>
            <a:ext cx="6374295" cy="3880106"/>
          </a:xfrm>
          <a:prstGeom prst="rect">
            <a:avLst/>
          </a:prstGeom>
        </p:spPr>
      </p:pic>
      <p:sp>
        <p:nvSpPr>
          <p:cNvPr id="32" name="文本框 15"/>
          <p:cNvSpPr txBox="1"/>
          <p:nvPr/>
        </p:nvSpPr>
        <p:spPr>
          <a:xfrm>
            <a:off x="750653" y="1699806"/>
            <a:ext cx="1725930" cy="1005840"/>
          </a:xfrm>
          <a:prstGeom prst="rect">
            <a:avLst/>
          </a:prstGeom>
          <a:noFill/>
        </p:spPr>
        <p:txBody>
          <a:bodyPr rtlCol="0" wrap="none">
            <a:prstTxWarp prst="textPlain">
              <a:avLst/>
            </a:prstTxWarp>
            <a:spAutoFit/>
          </a:bodyPr>
          <a:lstStyle/>
          <a:p>
            <a:r>
              <a:rPr altLang="zh-CN" b="1" lang="en-US" smtClean="0" sz="6000">
                <a:solidFill>
                  <a:schemeClr val="tx1">
                    <a:lumMod val="95000"/>
                    <a:lumOff val="5000"/>
                  </a:schemeClr>
                </a:solidFill>
                <a:latin charset="0" panose="020b0503020202020204" pitchFamily="34" typeface="Agency FB"/>
                <a:ea charset="-122" panose="020b0400000000000000" pitchFamily="34" typeface="Noto Sans S Chinese DemiLight"/>
                <a:cs charset="0" panose="020b0604020202020204" pitchFamily="34" typeface="Arial"/>
                <a:sym charset="0" panose="020b0502020202020204" pitchFamily="34" typeface="Century Gothic"/>
              </a:rPr>
              <a:t>2021</a:t>
            </a:r>
          </a:p>
        </p:txBody>
      </p:sp>
      <p:sp>
        <p:nvSpPr>
          <p:cNvPr id="33" name="文本框 29"/>
          <p:cNvSpPr txBox="1"/>
          <p:nvPr/>
        </p:nvSpPr>
        <p:spPr>
          <a:xfrm>
            <a:off x="664444" y="2961563"/>
            <a:ext cx="6485559" cy="91440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altLang="en-US" b="1" lang="zh-CN" smtClean="0" spc="225" sz="5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400000000000000" pitchFamily="34" typeface="Noto Sans S Chinese DemiLight"/>
                <a:ea charset="-122" panose="020b0400000000000000" pitchFamily="34" typeface="Noto Sans S Chinese DemiLight"/>
                <a:cs typeface="+mn-ea"/>
                <a:sym typeface="+mn-lt"/>
              </a:rPr>
              <a:t>感谢您的欣赏~</a:t>
            </a:r>
          </a:p>
        </p:txBody>
      </p:sp>
      <p:sp>
        <p:nvSpPr>
          <p:cNvPr id="36" name="矩形 35"/>
          <p:cNvSpPr/>
          <p:nvPr/>
        </p:nvSpPr>
        <p:spPr>
          <a:xfrm>
            <a:off x="2809461" y="1557338"/>
            <a:ext cx="1825950" cy="106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altLang="zh-CN" lang="en-US" sz="3200">
                <a:solidFill>
                  <a:schemeClr val="tx1">
                    <a:lumMod val="95000"/>
                    <a:lumOff val="5000"/>
                  </a:schemeClr>
                </a:solidFill>
                <a:latin charset="2" panose="00000400000000000000" pitchFamily="2" typeface="AIGDT"/>
                <a:ea charset="-122" panose="020b0400000000000000" pitchFamily="34" typeface="Noto Sans S Chinese DemiLight"/>
                <a:cs typeface="+mn-ea"/>
                <a:sym typeface="+mn-lt"/>
              </a:rPr>
              <a:t>COOPERATION</a:t>
            </a:r>
          </a:p>
        </p:txBody>
      </p:sp>
      <p:sp>
        <p:nvSpPr>
          <p:cNvPr id="38" name="Rectangle 191"/>
          <p:cNvSpPr/>
          <p:nvPr/>
        </p:nvSpPr>
        <p:spPr bwMode="auto">
          <a:xfrm>
            <a:off x="666515" y="4033076"/>
            <a:ext cx="5640287" cy="66751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altLang="zh-CN" lang="en-US" sz="1050">
                <a:solidFill>
                  <a:schemeClr val="tx1">
                    <a:lumMod val="95000"/>
                    <a:lumOff val="5000"/>
                  </a:schemeClr>
                </a:solidFill>
                <a:latin charset="0" panose="020b0502020202020204" pitchFamily="34" typeface="Century Gothic"/>
                <a:ea charset="-122" panose="020b0400000000000000" pitchFamily="34" typeface="Noto Sans S Chinese DemiLight"/>
                <a:sym charset="0" panose="020b0502020202020204" pitchFamily="34" typeface="Century Gothic"/>
              </a:rPr>
              <a:t>The spring and autumn period and the visual studio is one of the enterprises and individuals to provide professional creativity, brand integration design consultants, more than 15 years working experience.</a:t>
            </a:r>
          </a:p>
        </p:txBody>
      </p:sp>
      <p:sp>
        <p:nvSpPr>
          <p:cNvPr id="39" name="文本占位符 4"/>
          <p:cNvSpPr txBox="1"/>
          <p:nvPr/>
        </p:nvSpPr>
        <p:spPr>
          <a:xfrm>
            <a:off x="656062" y="5100980"/>
            <a:ext cx="2577979" cy="381098"/>
          </a:xfrm>
          <a:prstGeom prst="rect">
            <a:avLst/>
          </a:prstGeom>
        </p:spPr>
        <p:txBody>
          <a:bodyPr/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charset="2" panose="05000000000000000000" pitchFamily="2" typeface="Wingdings"/>
              <a:buChar char="u"/>
            </a:pPr>
            <a:r>
              <a:rPr altLang="en-US" lang="zh-CN" smtClean="0" sz="1800">
                <a:solidFill>
                  <a:schemeClr val="tx1">
                    <a:lumMod val="95000"/>
                    <a:lumOff val="5000"/>
                  </a:schemeClr>
                </a:solidFill>
                <a:latin charset="0" panose="020b0502020202020204" pitchFamily="34" typeface="Century Gothic"/>
                <a:ea charset="-122" panose="020b0400000000000000" pitchFamily="34" typeface="Noto Sans S Chinese DemiLight"/>
                <a:sym charset="0" panose="020b0502020202020204" pitchFamily="34" typeface="Century Gothic"/>
              </a:rPr>
              <a:t>汇报人：优页PPT</a:t>
            </a:r>
          </a:p>
        </p:txBody>
      </p:sp>
      <p:sp>
        <p:nvSpPr>
          <p:cNvPr id="40" name="文本占位符 5"/>
          <p:cNvSpPr txBox="1"/>
          <p:nvPr/>
        </p:nvSpPr>
        <p:spPr>
          <a:xfrm>
            <a:off x="3106184" y="5100980"/>
            <a:ext cx="2577979" cy="381098"/>
          </a:xfrm>
          <a:prstGeom prst="rect">
            <a:avLst/>
          </a:prstGeom>
        </p:spPr>
        <p:txBody>
          <a:bodyPr/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charset="2" panose="05000000000000000000" pitchFamily="2" typeface="Wingdings"/>
              <a:buChar char="u"/>
            </a:pPr>
            <a:r>
              <a:rPr altLang="en-US" lang="zh-CN" smtClean="0" sz="1800">
                <a:solidFill>
                  <a:schemeClr val="tx1">
                    <a:lumMod val="95000"/>
                    <a:lumOff val="5000"/>
                  </a:schemeClr>
                </a:solidFill>
                <a:latin charset="0" panose="020b0502020202020204" pitchFamily="34" typeface="Century Gothic"/>
                <a:ea charset="-122" panose="020b0400000000000000" pitchFamily="34" typeface="Noto Sans S Chinese DemiLight"/>
                <a:sym charset="0" panose="020b0502020202020204" pitchFamily="34" typeface="Century Gothic"/>
              </a:rPr>
              <a:t>汇报时间：2021.XX</a:t>
            </a:r>
          </a:p>
        </p:txBody>
      </p:sp>
    </p:spTree>
    <p:extLst>
      <p:ext uri="{BB962C8B-B14F-4D97-AF65-F5344CB8AC3E}">
        <p14:creationId val="2796974184"/>
      </p:ext>
    </p:extLst>
  </p:cSld>
  <p:clrMapOvr>
    <a:masterClrMapping/>
  </p:clrMapOvr>
  <mc:AlternateContent>
    <mc:Choice Requires="p14">
      <p:transition advTm="9000" p14:dur="1250" spd="slow">
        <p14:switch dir="r"/>
      </p:transition>
    </mc:Choice>
    <mc:Fallback>
      <p:transition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2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"/>
      <p:bldP grpId="0" spid="33"/>
      <p:bldP grpId="0" spid="36"/>
      <p:bldP grpId="0" spid="38"/>
      <p:bldP grpId="0" spid="39"/>
      <p:bldP grpId="0" spid="40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0" y="6321286"/>
            <a:ext cx="12192000" cy="569843"/>
          </a:xfrm>
          <a:prstGeom prst="rect">
            <a:avLst/>
          </a:prstGeom>
          <a:solidFill>
            <a:srgbClr val="A3C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0"/>
            <a:ext cx="12192000" cy="569843"/>
          </a:xfrm>
          <a:prstGeom prst="rect">
            <a:avLst/>
          </a:prstGeom>
          <a:solidFill>
            <a:srgbClr val="A3C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1530042"/>
            <a:ext cx="6401870" cy="369705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101447" y="2926662"/>
            <a:ext cx="7381460" cy="8915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b="1" lang="zh-CN" smtClean="0" spc="225" sz="5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执行力知识概述</a:t>
            </a:r>
          </a:p>
        </p:txBody>
      </p:sp>
      <p:sp>
        <p:nvSpPr>
          <p:cNvPr id="6" name="矩形 5"/>
          <p:cNvSpPr/>
          <p:nvPr/>
        </p:nvSpPr>
        <p:spPr>
          <a:xfrm>
            <a:off x="7915700" y="3995144"/>
            <a:ext cx="3485322" cy="31242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lang="zh-CN" smtClean="0" spc="225" sz="16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输入小标题</a:t>
            </a:r>
          </a:p>
        </p:txBody>
      </p:sp>
      <p:sp>
        <p:nvSpPr>
          <p:cNvPr id="8" name="矩形 7"/>
          <p:cNvSpPr/>
          <p:nvPr/>
        </p:nvSpPr>
        <p:spPr>
          <a:xfrm>
            <a:off x="7845185" y="1857093"/>
            <a:ext cx="3637722" cy="8915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b="1" lang="zh-CN" smtClean="0" spc="225" sz="5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第一章</a:t>
            </a:r>
          </a:p>
        </p:txBody>
      </p:sp>
      <p:sp>
        <p:nvSpPr>
          <p:cNvPr id="11" name="矩形 10"/>
          <p:cNvSpPr/>
          <p:nvPr/>
        </p:nvSpPr>
        <p:spPr>
          <a:xfrm>
            <a:off x="0" y="6533322"/>
            <a:ext cx="12192000" cy="569843"/>
          </a:xfrm>
          <a:prstGeom prst="rect">
            <a:avLst/>
          </a:prstGeom>
          <a:solidFill>
            <a:srgbClr val="66AC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-185530"/>
            <a:ext cx="12192000" cy="569843"/>
          </a:xfrm>
          <a:prstGeom prst="rect">
            <a:avLst/>
          </a:prstGeom>
          <a:solidFill>
            <a:srgbClr val="66AC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val="1376502199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5"/>
      <p:bldP grpId="0" spid="6"/>
      <p:bldP grpId="0" spid="8"/>
      <p:bldP grpId="0" spid="11"/>
      <p:bldP grpId="0" spid="12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8" name="TextBox 87"/>
          <p:cNvSpPr txBox="1"/>
          <p:nvPr/>
        </p:nvSpPr>
        <p:spPr>
          <a:xfrm>
            <a:off x="1101265" y="6379028"/>
            <a:ext cx="23844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60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1544521" y="1368375"/>
            <a:ext cx="4421564" cy="4666846"/>
            <a:chOff x="2844800" y="1588"/>
            <a:chExt cx="6496051" cy="6856413"/>
          </a:xfrm>
        </p:grpSpPr>
        <p:sp>
          <p:nvSpPr>
            <p:cNvPr id="93" name="Freeform 1044"/>
            <p:cNvSpPr/>
            <p:nvPr/>
          </p:nvSpPr>
          <p:spPr bwMode="auto">
            <a:xfrm>
              <a:off x="3175000" y="6588126"/>
              <a:ext cx="2500313" cy="269875"/>
            </a:xfrm>
            <a:custGeom>
              <a:gdLst>
                <a:gd fmla="*/ 778 w 1575" name="T0"/>
                <a:gd fmla="*/ 0 h 170" name="T1"/>
                <a:gd fmla="*/ 796 w 1575" name="T2"/>
                <a:gd fmla="*/ 0 h 170" name="T3"/>
                <a:gd fmla="*/ 881 w 1575" name="T4"/>
                <a:gd fmla="*/ 0 h 170" name="T5"/>
                <a:gd fmla="*/ 964 w 1575" name="T6"/>
                <a:gd fmla="*/ 2 h 170" name="T7"/>
                <a:gd fmla="*/ 1042 w 1575" name="T8"/>
                <a:gd fmla="*/ 4 h 170" name="T9"/>
                <a:gd fmla="*/ 1118 w 1575" name="T10"/>
                <a:gd fmla="*/ 8 h 170" name="T11"/>
                <a:gd fmla="*/ 1190 w 1575" name="T12"/>
                <a:gd fmla="*/ 12 h 170" name="T13"/>
                <a:gd fmla="*/ 1257 w 1575" name="T14"/>
                <a:gd fmla="*/ 17 h 170" name="T15"/>
                <a:gd fmla="*/ 1318 w 1575" name="T16"/>
                <a:gd fmla="*/ 22 h 170" name="T17"/>
                <a:gd fmla="*/ 1375 w 1575" name="T18"/>
                <a:gd fmla="*/ 29 h 170" name="T19"/>
                <a:gd fmla="*/ 1424 w 1575" name="T20"/>
                <a:gd fmla="*/ 35 h 170" name="T21"/>
                <a:gd fmla="*/ 1469 w 1575" name="T22"/>
                <a:gd fmla="*/ 42 h 170" name="T23"/>
                <a:gd fmla="*/ 1506 w 1575" name="T24"/>
                <a:gd fmla="*/ 50 h 170" name="T25"/>
                <a:gd fmla="*/ 1536 w 1575" name="T26"/>
                <a:gd fmla="*/ 59 h 170" name="T27"/>
                <a:gd fmla="*/ 1557 w 1575" name="T28"/>
                <a:gd fmla="*/ 67 h 170" name="T29"/>
                <a:gd fmla="*/ 1570 w 1575" name="T30"/>
                <a:gd fmla="*/ 76 h 170" name="T31"/>
                <a:gd fmla="*/ 1575 w 1575" name="T32"/>
                <a:gd fmla="*/ 85 h 170" name="T33"/>
                <a:gd fmla="*/ 1570 w 1575" name="T34"/>
                <a:gd fmla="*/ 94 h 170" name="T35"/>
                <a:gd fmla="*/ 1557 w 1575" name="T36"/>
                <a:gd fmla="*/ 103 h 170" name="T37"/>
                <a:gd fmla="*/ 1534 w 1575" name="T38"/>
                <a:gd fmla="*/ 112 h 170" name="T39"/>
                <a:gd fmla="*/ 1504 w 1575" name="T40"/>
                <a:gd fmla="*/ 120 h 170" name="T41"/>
                <a:gd fmla="*/ 1468 w 1575" name="T42"/>
                <a:gd fmla="*/ 128 h 170" name="T43"/>
                <a:gd fmla="*/ 1423 w 1575" name="T44"/>
                <a:gd fmla="*/ 135 h 170" name="T45"/>
                <a:gd fmla="*/ 1372 w 1575" name="T46"/>
                <a:gd fmla="*/ 143 h 170" name="T47"/>
                <a:gd fmla="*/ 1314 w 1575" name="T48"/>
                <a:gd fmla="*/ 148 h 170" name="T49"/>
                <a:gd fmla="*/ 1253 w 1575" name="T50"/>
                <a:gd fmla="*/ 153 h 170" name="T51"/>
                <a:gd fmla="*/ 1185 w 1575" name="T52"/>
                <a:gd fmla="*/ 158 h 170" name="T53"/>
                <a:gd fmla="*/ 1113 w 1575" name="T54"/>
                <a:gd fmla="*/ 162 h 170" name="T55"/>
                <a:gd fmla="*/ 1036 w 1575" name="T56"/>
                <a:gd fmla="*/ 166 h 170" name="T57"/>
                <a:gd fmla="*/ 956 w 1575" name="T58"/>
                <a:gd fmla="*/ 167 h 170" name="T59"/>
                <a:gd fmla="*/ 873 w 1575" name="T60"/>
                <a:gd fmla="*/ 170 h 170" name="T61"/>
                <a:gd fmla="*/ 787 w 1575" name="T62"/>
                <a:gd fmla="*/ 170 h 170" name="T63"/>
                <a:gd fmla="*/ 702 w 1575" name="T64"/>
                <a:gd fmla="*/ 170 h 170" name="T65"/>
                <a:gd fmla="*/ 618 w 1575" name="T66"/>
                <a:gd fmla="*/ 167 h 170" name="T67"/>
                <a:gd fmla="*/ 538 w 1575" name="T68"/>
                <a:gd fmla="*/ 166 h 170" name="T69"/>
                <a:gd fmla="*/ 462 w 1575" name="T70"/>
                <a:gd fmla="*/ 162 h 170" name="T71"/>
                <a:gd fmla="*/ 390 w 1575" name="T72"/>
                <a:gd fmla="*/ 158 h 170" name="T73"/>
                <a:gd fmla="*/ 322 w 1575" name="T74"/>
                <a:gd fmla="*/ 153 h 170" name="T75"/>
                <a:gd fmla="*/ 259 w 1575" name="T76"/>
                <a:gd fmla="*/ 148 h 170" name="T77"/>
                <a:gd fmla="*/ 203 w 1575" name="T78"/>
                <a:gd fmla="*/ 143 h 170" name="T79"/>
                <a:gd fmla="*/ 152 w 1575" name="T80"/>
                <a:gd fmla="*/ 135 h 170" name="T81"/>
                <a:gd fmla="*/ 107 w 1575" name="T82"/>
                <a:gd fmla="*/ 128 h 170" name="T83"/>
                <a:gd fmla="*/ 70 w 1575" name="T84"/>
                <a:gd fmla="*/ 120 h 170" name="T85"/>
                <a:gd fmla="*/ 39 w 1575" name="T86"/>
                <a:gd fmla="*/ 112 h 170" name="T87"/>
                <a:gd fmla="*/ 18 w 1575" name="T88"/>
                <a:gd fmla="*/ 103 h 170" name="T89"/>
                <a:gd fmla="*/ 4 w 1575" name="T90"/>
                <a:gd fmla="*/ 94 h 170" name="T91"/>
                <a:gd fmla="*/ 0 w 1575" name="T92"/>
                <a:gd fmla="*/ 85 h 170" name="T93"/>
                <a:gd fmla="*/ 0 w 1575" name="T94"/>
                <a:gd fmla="*/ 85 h 170" name="T95"/>
                <a:gd fmla="*/ 4 w 1575" name="T96"/>
                <a:gd fmla="*/ 76 h 170" name="T97"/>
                <a:gd fmla="*/ 17 w 1575" name="T98"/>
                <a:gd fmla="*/ 67 h 170" name="T99"/>
                <a:gd fmla="*/ 39 w 1575" name="T100"/>
                <a:gd fmla="*/ 59 h 170" name="T101"/>
                <a:gd fmla="*/ 70 w 1575" name="T102"/>
                <a:gd fmla="*/ 50 h 170" name="T103"/>
                <a:gd fmla="*/ 106 w 1575" name="T104"/>
                <a:gd fmla="*/ 42 h 170" name="T105"/>
                <a:gd fmla="*/ 149 w 1575" name="T106"/>
                <a:gd fmla="*/ 35 h 170" name="T107"/>
                <a:gd fmla="*/ 200 w 1575" name="T108"/>
                <a:gd fmla="*/ 29 h 170" name="T109"/>
                <a:gd fmla="*/ 257 w 1575" name="T110"/>
                <a:gd fmla="*/ 22 h 170" name="T111"/>
                <a:gd fmla="*/ 318 w 1575" name="T112"/>
                <a:gd fmla="*/ 17 h 170" name="T113"/>
                <a:gd fmla="*/ 385 w 1575" name="T114"/>
                <a:gd fmla="*/ 12 h 170" name="T115"/>
                <a:gd fmla="*/ 457 w 1575" name="T116"/>
                <a:gd fmla="*/ 8 h 170" name="T117"/>
                <a:gd fmla="*/ 532 w 1575" name="T118"/>
                <a:gd fmla="*/ 4 h 170" name="T119"/>
                <a:gd fmla="*/ 611 w 1575" name="T120"/>
                <a:gd fmla="*/ 2 h 170" name="T121"/>
                <a:gd fmla="*/ 694 w 1575" name="T122"/>
                <a:gd fmla="*/ 0 h 170" name="T123"/>
                <a:gd fmla="*/ 778 w 1575" name="T124"/>
                <a:gd fmla="*/ 0 h 170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70" w="1575">
                  <a:moveTo>
                    <a:pt x="778" y="0"/>
                  </a:moveTo>
                  <a:lnTo>
                    <a:pt x="796" y="0"/>
                  </a:lnTo>
                  <a:lnTo>
                    <a:pt x="881" y="0"/>
                  </a:lnTo>
                  <a:lnTo>
                    <a:pt x="964" y="2"/>
                  </a:lnTo>
                  <a:lnTo>
                    <a:pt x="1042" y="4"/>
                  </a:lnTo>
                  <a:lnTo>
                    <a:pt x="1118" y="8"/>
                  </a:lnTo>
                  <a:lnTo>
                    <a:pt x="1190" y="12"/>
                  </a:lnTo>
                  <a:lnTo>
                    <a:pt x="1257" y="17"/>
                  </a:lnTo>
                  <a:lnTo>
                    <a:pt x="1318" y="22"/>
                  </a:lnTo>
                  <a:lnTo>
                    <a:pt x="1375" y="29"/>
                  </a:lnTo>
                  <a:lnTo>
                    <a:pt x="1424" y="35"/>
                  </a:lnTo>
                  <a:lnTo>
                    <a:pt x="1469" y="42"/>
                  </a:lnTo>
                  <a:lnTo>
                    <a:pt x="1506" y="50"/>
                  </a:lnTo>
                  <a:lnTo>
                    <a:pt x="1536" y="59"/>
                  </a:lnTo>
                  <a:lnTo>
                    <a:pt x="1557" y="67"/>
                  </a:lnTo>
                  <a:lnTo>
                    <a:pt x="1570" y="76"/>
                  </a:lnTo>
                  <a:lnTo>
                    <a:pt x="1575" y="85"/>
                  </a:lnTo>
                  <a:lnTo>
                    <a:pt x="1570" y="94"/>
                  </a:lnTo>
                  <a:lnTo>
                    <a:pt x="1557" y="103"/>
                  </a:lnTo>
                  <a:lnTo>
                    <a:pt x="1534" y="112"/>
                  </a:lnTo>
                  <a:lnTo>
                    <a:pt x="1504" y="120"/>
                  </a:lnTo>
                  <a:lnTo>
                    <a:pt x="1468" y="128"/>
                  </a:lnTo>
                  <a:lnTo>
                    <a:pt x="1423" y="135"/>
                  </a:lnTo>
                  <a:lnTo>
                    <a:pt x="1372" y="143"/>
                  </a:lnTo>
                  <a:lnTo>
                    <a:pt x="1314" y="148"/>
                  </a:lnTo>
                  <a:lnTo>
                    <a:pt x="1253" y="153"/>
                  </a:lnTo>
                  <a:lnTo>
                    <a:pt x="1185" y="158"/>
                  </a:lnTo>
                  <a:lnTo>
                    <a:pt x="1113" y="162"/>
                  </a:lnTo>
                  <a:lnTo>
                    <a:pt x="1036" y="166"/>
                  </a:lnTo>
                  <a:lnTo>
                    <a:pt x="956" y="167"/>
                  </a:lnTo>
                  <a:lnTo>
                    <a:pt x="873" y="170"/>
                  </a:lnTo>
                  <a:lnTo>
                    <a:pt x="787" y="170"/>
                  </a:lnTo>
                  <a:lnTo>
                    <a:pt x="702" y="170"/>
                  </a:lnTo>
                  <a:lnTo>
                    <a:pt x="618" y="167"/>
                  </a:lnTo>
                  <a:lnTo>
                    <a:pt x="538" y="166"/>
                  </a:lnTo>
                  <a:lnTo>
                    <a:pt x="462" y="162"/>
                  </a:lnTo>
                  <a:lnTo>
                    <a:pt x="390" y="158"/>
                  </a:lnTo>
                  <a:lnTo>
                    <a:pt x="322" y="153"/>
                  </a:lnTo>
                  <a:lnTo>
                    <a:pt x="259" y="148"/>
                  </a:lnTo>
                  <a:lnTo>
                    <a:pt x="203" y="143"/>
                  </a:lnTo>
                  <a:lnTo>
                    <a:pt x="152" y="135"/>
                  </a:lnTo>
                  <a:lnTo>
                    <a:pt x="107" y="128"/>
                  </a:lnTo>
                  <a:lnTo>
                    <a:pt x="70" y="120"/>
                  </a:lnTo>
                  <a:lnTo>
                    <a:pt x="39" y="112"/>
                  </a:lnTo>
                  <a:lnTo>
                    <a:pt x="18" y="103"/>
                  </a:lnTo>
                  <a:lnTo>
                    <a:pt x="4" y="94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4" y="76"/>
                  </a:lnTo>
                  <a:lnTo>
                    <a:pt x="17" y="67"/>
                  </a:lnTo>
                  <a:lnTo>
                    <a:pt x="39" y="59"/>
                  </a:lnTo>
                  <a:lnTo>
                    <a:pt x="70" y="50"/>
                  </a:lnTo>
                  <a:lnTo>
                    <a:pt x="106" y="42"/>
                  </a:lnTo>
                  <a:lnTo>
                    <a:pt x="149" y="35"/>
                  </a:lnTo>
                  <a:lnTo>
                    <a:pt x="200" y="29"/>
                  </a:lnTo>
                  <a:lnTo>
                    <a:pt x="257" y="22"/>
                  </a:lnTo>
                  <a:lnTo>
                    <a:pt x="318" y="17"/>
                  </a:lnTo>
                  <a:lnTo>
                    <a:pt x="385" y="12"/>
                  </a:lnTo>
                  <a:lnTo>
                    <a:pt x="457" y="8"/>
                  </a:lnTo>
                  <a:lnTo>
                    <a:pt x="532" y="4"/>
                  </a:lnTo>
                  <a:lnTo>
                    <a:pt x="611" y="2"/>
                  </a:lnTo>
                  <a:lnTo>
                    <a:pt x="694" y="0"/>
                  </a:lnTo>
                  <a:lnTo>
                    <a:pt x="778" y="0"/>
                  </a:lnTo>
                  <a:close/>
                </a:path>
              </a:pathLst>
            </a:custGeom>
            <a:solidFill>
              <a:srgbClr val="B1C1C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6" name="Freeform 1045"/>
            <p:cNvSpPr/>
            <p:nvPr/>
          </p:nvSpPr>
          <p:spPr bwMode="auto">
            <a:xfrm>
              <a:off x="5835650" y="3295651"/>
              <a:ext cx="257175" cy="342900"/>
            </a:xfrm>
            <a:custGeom>
              <a:gdLst>
                <a:gd fmla="*/ 97 w 162" name="T0"/>
                <a:gd fmla="*/ 0 h 216" name="T1"/>
                <a:gd fmla="*/ 162 w 162" name="T2"/>
                <a:gd fmla="*/ 147 h 216" name="T3"/>
                <a:gd fmla="*/ 99 w 162" name="T4"/>
                <a:gd fmla="*/ 216 h 216" name="T5"/>
                <a:gd fmla="*/ 0 w 162" name="T6"/>
                <a:gd fmla="*/ 16 h 216" name="T7"/>
                <a:gd fmla="*/ 5 w 162" name="T8"/>
                <a:gd fmla="*/ 15 h 216" name="T9"/>
                <a:gd fmla="*/ 18 w 162" name="T10"/>
                <a:gd fmla="*/ 12 h 216" name="T11"/>
                <a:gd fmla="*/ 34 w 162" name="T12"/>
                <a:gd fmla="*/ 9 h 216" name="T13"/>
                <a:gd fmla="*/ 51 w 162" name="T14"/>
                <a:gd fmla="*/ 7 h 216" name="T15"/>
                <a:gd fmla="*/ 68 w 162" name="T16"/>
                <a:gd fmla="*/ 4 h 216" name="T17"/>
                <a:gd fmla="*/ 82 w 162" name="T18"/>
                <a:gd fmla="*/ 3 h 216" name="T19"/>
                <a:gd fmla="*/ 93 w 162" name="T20"/>
                <a:gd fmla="*/ 2 h 216" name="T21"/>
                <a:gd fmla="*/ 97 w 162" name="T22"/>
                <a:gd fmla="*/ 0 h 21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16" w="162">
                  <a:moveTo>
                    <a:pt x="97" y="0"/>
                  </a:moveTo>
                  <a:lnTo>
                    <a:pt x="162" y="147"/>
                  </a:lnTo>
                  <a:lnTo>
                    <a:pt x="99" y="216"/>
                  </a:lnTo>
                  <a:lnTo>
                    <a:pt x="0" y="16"/>
                  </a:lnTo>
                  <a:lnTo>
                    <a:pt x="5" y="15"/>
                  </a:lnTo>
                  <a:lnTo>
                    <a:pt x="18" y="12"/>
                  </a:lnTo>
                  <a:lnTo>
                    <a:pt x="34" y="9"/>
                  </a:lnTo>
                  <a:lnTo>
                    <a:pt x="51" y="7"/>
                  </a:lnTo>
                  <a:lnTo>
                    <a:pt x="68" y="4"/>
                  </a:lnTo>
                  <a:lnTo>
                    <a:pt x="82" y="3"/>
                  </a:lnTo>
                  <a:lnTo>
                    <a:pt x="93" y="2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9" name="Freeform 1046"/>
            <p:cNvSpPr/>
            <p:nvPr/>
          </p:nvSpPr>
          <p:spPr bwMode="auto">
            <a:xfrm>
              <a:off x="5789613" y="3054351"/>
              <a:ext cx="395288" cy="739775"/>
            </a:xfrm>
            <a:custGeom>
              <a:gdLst>
                <a:gd fmla="*/ 30 w 249" name="T0"/>
                <a:gd fmla="*/ 0 h 466" name="T1"/>
                <a:gd fmla="*/ 31 w 249" name="T2"/>
                <a:gd fmla="*/ 2 h 466" name="T3"/>
                <a:gd fmla="*/ 95 w 249" name="T4"/>
                <a:gd fmla="*/ 113 h 466" name="T5"/>
                <a:gd fmla="*/ 153 w 249" name="T6"/>
                <a:gd fmla="*/ 226 h 466" name="T7"/>
                <a:gd fmla="*/ 204 w 249" name="T8"/>
                <a:gd fmla="*/ 341 h 466" name="T9"/>
                <a:gd fmla="*/ 249 w 249" name="T10"/>
                <a:gd fmla="*/ 457 h 466" name="T11"/>
                <a:gd fmla="*/ 247 w 249" name="T12"/>
                <a:gd fmla="*/ 461 h 466" name="T13"/>
                <a:gd fmla="*/ 239 w 249" name="T14"/>
                <a:gd fmla="*/ 462 h 466" name="T15"/>
                <a:gd fmla="*/ 225 w 249" name="T16"/>
                <a:gd fmla="*/ 465 h 466" name="T17"/>
                <a:gd fmla="*/ 219 w 249" name="T18"/>
                <a:gd fmla="*/ 466 h 466" name="T19"/>
                <a:gd fmla="*/ 216 w 249" name="T20"/>
                <a:gd fmla="*/ 466 h 466" name="T21"/>
                <a:gd fmla="*/ 213 w 249" name="T22"/>
                <a:gd fmla="*/ 465 h 466" name="T23"/>
                <a:gd fmla="*/ 211 w 249" name="T24"/>
                <a:gd fmla="*/ 464 h 466" name="T25"/>
                <a:gd fmla="*/ 205 w 249" name="T26"/>
                <a:gd fmla="*/ 460 h 466" name="T27"/>
                <a:gd fmla="*/ 195 w 249" name="T28"/>
                <a:gd fmla="*/ 456 h 466" name="T29"/>
                <a:gd fmla="*/ 152 w 249" name="T30"/>
                <a:gd fmla="*/ 347 h 466" name="T31"/>
                <a:gd fmla="*/ 105 w 249" name="T32"/>
                <a:gd fmla="*/ 241 h 466" name="T33"/>
                <a:gd fmla="*/ 54 w 249" name="T34"/>
                <a:gd fmla="*/ 140 h 466" name="T35"/>
                <a:gd fmla="*/ 0 w 249" name="T36"/>
                <a:gd fmla="*/ 44 h 466" name="T37"/>
                <a:gd fmla="*/ 3 w 249" name="T38"/>
                <a:gd fmla="*/ 33 h 466" name="T39"/>
                <a:gd fmla="*/ 4 w 249" name="T40"/>
                <a:gd fmla="*/ 27 h 466" name="T41"/>
                <a:gd fmla="*/ 4 w 249" name="T42"/>
                <a:gd fmla="*/ 24 h 466" name="T43"/>
                <a:gd fmla="*/ 4 w 249" name="T44"/>
                <a:gd fmla="*/ 21 h 466" name="T45"/>
                <a:gd fmla="*/ 6 w 249" name="T46"/>
                <a:gd fmla="*/ 20 h 466" name="T47"/>
                <a:gd fmla="*/ 12 w 249" name="T48"/>
                <a:gd fmla="*/ 15 h 466" name="T49"/>
                <a:gd fmla="*/ 17 w 249" name="T50"/>
                <a:gd fmla="*/ 10 h 466" name="T51"/>
                <a:gd fmla="*/ 22 w 249" name="T52"/>
                <a:gd fmla="*/ 6 h 466" name="T53"/>
                <a:gd fmla="*/ 26 w 249" name="T54"/>
                <a:gd fmla="*/ 3 h 466" name="T55"/>
                <a:gd fmla="*/ 29 w 249" name="T56"/>
                <a:gd fmla="*/ 0 h 466" name="T57"/>
                <a:gd fmla="*/ 30 w 249" name="T58"/>
                <a:gd fmla="*/ 0 h 466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466" w="249">
                  <a:moveTo>
                    <a:pt x="30" y="0"/>
                  </a:moveTo>
                  <a:lnTo>
                    <a:pt x="31" y="2"/>
                  </a:lnTo>
                  <a:lnTo>
                    <a:pt x="95" y="113"/>
                  </a:lnTo>
                  <a:lnTo>
                    <a:pt x="153" y="226"/>
                  </a:lnTo>
                  <a:lnTo>
                    <a:pt x="204" y="341"/>
                  </a:lnTo>
                  <a:lnTo>
                    <a:pt x="249" y="457"/>
                  </a:lnTo>
                  <a:lnTo>
                    <a:pt x="247" y="461"/>
                  </a:lnTo>
                  <a:lnTo>
                    <a:pt x="239" y="462"/>
                  </a:lnTo>
                  <a:lnTo>
                    <a:pt x="225" y="465"/>
                  </a:lnTo>
                  <a:lnTo>
                    <a:pt x="219" y="466"/>
                  </a:lnTo>
                  <a:lnTo>
                    <a:pt x="216" y="466"/>
                  </a:lnTo>
                  <a:lnTo>
                    <a:pt x="213" y="465"/>
                  </a:lnTo>
                  <a:lnTo>
                    <a:pt x="211" y="464"/>
                  </a:lnTo>
                  <a:lnTo>
                    <a:pt x="205" y="460"/>
                  </a:lnTo>
                  <a:lnTo>
                    <a:pt x="195" y="456"/>
                  </a:lnTo>
                  <a:lnTo>
                    <a:pt x="152" y="347"/>
                  </a:lnTo>
                  <a:lnTo>
                    <a:pt x="105" y="241"/>
                  </a:lnTo>
                  <a:lnTo>
                    <a:pt x="54" y="140"/>
                  </a:lnTo>
                  <a:lnTo>
                    <a:pt x="0" y="44"/>
                  </a:lnTo>
                  <a:lnTo>
                    <a:pt x="3" y="33"/>
                  </a:lnTo>
                  <a:lnTo>
                    <a:pt x="4" y="27"/>
                  </a:lnTo>
                  <a:lnTo>
                    <a:pt x="4" y="24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2" y="15"/>
                  </a:lnTo>
                  <a:lnTo>
                    <a:pt x="17" y="10"/>
                  </a:lnTo>
                  <a:lnTo>
                    <a:pt x="22" y="6"/>
                  </a:lnTo>
                  <a:lnTo>
                    <a:pt x="26" y="3"/>
                  </a:lnTo>
                  <a:lnTo>
                    <a:pt x="29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E653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2" name="Freeform 1047"/>
            <p:cNvSpPr/>
            <p:nvPr/>
          </p:nvSpPr>
          <p:spPr bwMode="auto">
            <a:xfrm>
              <a:off x="5789613" y="3054351"/>
              <a:ext cx="241300" cy="388938"/>
            </a:xfrm>
            <a:custGeom>
              <a:gdLst>
                <a:gd fmla="*/ 30 w 152" name="T0"/>
                <a:gd fmla="*/ 0 h 245" name="T1"/>
                <a:gd fmla="*/ 31 w 152" name="T2"/>
                <a:gd fmla="*/ 2 h 245" name="T3"/>
                <a:gd fmla="*/ 95 w 152" name="T4"/>
                <a:gd fmla="*/ 110 h 245" name="T5"/>
                <a:gd fmla="*/ 152 w 152" name="T6"/>
                <a:gd fmla="*/ 222 h 245" name="T7"/>
                <a:gd fmla="*/ 106 w 152" name="T8"/>
                <a:gd fmla="*/ 245 h 245" name="T9"/>
                <a:gd fmla="*/ 55 w 152" name="T10"/>
                <a:gd fmla="*/ 142 h 245" name="T11"/>
                <a:gd fmla="*/ 0 w 152" name="T12"/>
                <a:gd fmla="*/ 44 h 245" name="T13"/>
                <a:gd fmla="*/ 3 w 152" name="T14"/>
                <a:gd fmla="*/ 33 h 245" name="T15"/>
                <a:gd fmla="*/ 4 w 152" name="T16"/>
                <a:gd fmla="*/ 27 h 245" name="T17"/>
                <a:gd fmla="*/ 4 w 152" name="T18"/>
                <a:gd fmla="*/ 24 h 245" name="T19"/>
                <a:gd fmla="*/ 4 w 152" name="T20"/>
                <a:gd fmla="*/ 21 h 245" name="T21"/>
                <a:gd fmla="*/ 6 w 152" name="T22"/>
                <a:gd fmla="*/ 20 h 245" name="T23"/>
                <a:gd fmla="*/ 12 w 152" name="T24"/>
                <a:gd fmla="*/ 15 h 245" name="T25"/>
                <a:gd fmla="*/ 17 w 152" name="T26"/>
                <a:gd fmla="*/ 10 h 245" name="T27"/>
                <a:gd fmla="*/ 22 w 152" name="T28"/>
                <a:gd fmla="*/ 6 h 245" name="T29"/>
                <a:gd fmla="*/ 26 w 152" name="T30"/>
                <a:gd fmla="*/ 3 h 245" name="T31"/>
                <a:gd fmla="*/ 29 w 152" name="T32"/>
                <a:gd fmla="*/ 0 h 245" name="T33"/>
                <a:gd fmla="*/ 30 w 152" name="T34"/>
                <a:gd fmla="*/ 0 h 245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245" w="152">
                  <a:moveTo>
                    <a:pt x="30" y="0"/>
                  </a:moveTo>
                  <a:lnTo>
                    <a:pt x="31" y="2"/>
                  </a:lnTo>
                  <a:lnTo>
                    <a:pt x="95" y="110"/>
                  </a:lnTo>
                  <a:lnTo>
                    <a:pt x="152" y="222"/>
                  </a:lnTo>
                  <a:lnTo>
                    <a:pt x="106" y="245"/>
                  </a:lnTo>
                  <a:lnTo>
                    <a:pt x="55" y="142"/>
                  </a:lnTo>
                  <a:lnTo>
                    <a:pt x="0" y="44"/>
                  </a:lnTo>
                  <a:lnTo>
                    <a:pt x="3" y="33"/>
                  </a:lnTo>
                  <a:lnTo>
                    <a:pt x="4" y="27"/>
                  </a:lnTo>
                  <a:lnTo>
                    <a:pt x="4" y="24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2" y="15"/>
                  </a:lnTo>
                  <a:lnTo>
                    <a:pt x="17" y="10"/>
                  </a:lnTo>
                  <a:lnTo>
                    <a:pt x="22" y="6"/>
                  </a:lnTo>
                  <a:lnTo>
                    <a:pt x="26" y="3"/>
                  </a:lnTo>
                  <a:lnTo>
                    <a:pt x="29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7E5E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3" name="Freeform 1048"/>
            <p:cNvSpPr/>
            <p:nvPr/>
          </p:nvSpPr>
          <p:spPr bwMode="auto">
            <a:xfrm>
              <a:off x="5283200" y="6602413"/>
              <a:ext cx="165100" cy="95250"/>
            </a:xfrm>
            <a:custGeom>
              <a:gdLst>
                <a:gd fmla="*/ 13 w 104" name="T0"/>
                <a:gd fmla="*/ 0 h 60" name="T1"/>
                <a:gd fmla="*/ 20 w 104" name="T2"/>
                <a:gd fmla="*/ 1 h 60" name="T3"/>
                <a:gd fmla="*/ 27 w 104" name="T4"/>
                <a:gd fmla="*/ 3 h 60" name="T5"/>
                <a:gd fmla="*/ 31 w 104" name="T6"/>
                <a:gd fmla="*/ 4 h 60" name="T7"/>
                <a:gd fmla="*/ 34 w 104" name="T8"/>
                <a:gd fmla="*/ 5 h 60" name="T9"/>
                <a:gd fmla="*/ 41 w 104" name="T10"/>
                <a:gd fmla="*/ 7 h 60" name="T11"/>
                <a:gd fmla="*/ 53 w 104" name="T12"/>
                <a:gd fmla="*/ 10 h 60" name="T13"/>
                <a:gd fmla="*/ 66 w 104" name="T14"/>
                <a:gd fmla="*/ 14 h 60" name="T15"/>
                <a:gd fmla="*/ 79 w 104" name="T16"/>
                <a:gd fmla="*/ 20 h 60" name="T17"/>
                <a:gd fmla="*/ 91 w 104" name="T18"/>
                <a:gd fmla="*/ 25 h 60" name="T19"/>
                <a:gd fmla="*/ 99 w 104" name="T20"/>
                <a:gd fmla="*/ 30 h 60" name="T21"/>
                <a:gd fmla="*/ 104 w 104" name="T22"/>
                <a:gd fmla="*/ 37 h 60" name="T23"/>
                <a:gd fmla="*/ 100 w 104" name="T24"/>
                <a:gd fmla="*/ 42 h 60" name="T25"/>
                <a:gd fmla="*/ 91 w 104" name="T26"/>
                <a:gd fmla="*/ 47 h 60" name="T27"/>
                <a:gd fmla="*/ 77 w 104" name="T28"/>
                <a:gd fmla="*/ 51 h 60" name="T29"/>
                <a:gd fmla="*/ 60 w 104" name="T30"/>
                <a:gd fmla="*/ 55 h 60" name="T31"/>
                <a:gd fmla="*/ 41 w 104" name="T32"/>
                <a:gd fmla="*/ 58 h 60" name="T33"/>
                <a:gd fmla="*/ 24 w 104" name="T34"/>
                <a:gd fmla="*/ 59 h 60" name="T35"/>
                <a:gd fmla="*/ 10 w 104" name="T36"/>
                <a:gd fmla="*/ 60 h 60" name="T37"/>
                <a:gd fmla="*/ 1 w 104" name="T38"/>
                <a:gd fmla="*/ 60 h 60" name="T39"/>
                <a:gd fmla="*/ 0 w 104" name="T40"/>
                <a:gd fmla="*/ 60 h 60" name="T41"/>
                <a:gd fmla="*/ 6 w 104" name="T42"/>
                <a:gd fmla="*/ 58 h 60" name="T43"/>
                <a:gd fmla="*/ 15 w 104" name="T44"/>
                <a:gd fmla="*/ 54 h 60" name="T45"/>
                <a:gd fmla="*/ 26 w 104" name="T46"/>
                <a:gd fmla="*/ 48 h 60" name="T47"/>
                <a:gd fmla="*/ 36 w 104" name="T48"/>
                <a:gd fmla="*/ 43 h 60" name="T49"/>
                <a:gd fmla="*/ 43 w 104" name="T50"/>
                <a:gd fmla="*/ 37 h 60" name="T51"/>
                <a:gd fmla="*/ 44 w 104" name="T52"/>
                <a:gd fmla="*/ 31 h 60" name="T53"/>
                <a:gd fmla="*/ 39 w 104" name="T54"/>
                <a:gd fmla="*/ 25 h 60" name="T55"/>
                <a:gd fmla="*/ 31 w 104" name="T56"/>
                <a:gd fmla="*/ 18 h 60" name="T57"/>
                <a:gd fmla="*/ 22 w 104" name="T58"/>
                <a:gd fmla="*/ 13 h 60" name="T59"/>
                <a:gd fmla="*/ 13 w 104" name="T60"/>
                <a:gd fmla="*/ 7 h 60" name="T61"/>
                <a:gd fmla="*/ 7 w 104" name="T62"/>
                <a:gd fmla="*/ 3 h 60" name="T63"/>
                <a:gd fmla="*/ 7 w 104" name="T64"/>
                <a:gd fmla="*/ 0 h 60" name="T65"/>
                <a:gd fmla="*/ 13 w 104" name="T66"/>
                <a:gd fmla="*/ 0 h 60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60" w="104">
                  <a:moveTo>
                    <a:pt x="13" y="0"/>
                  </a:moveTo>
                  <a:lnTo>
                    <a:pt x="20" y="1"/>
                  </a:lnTo>
                  <a:lnTo>
                    <a:pt x="27" y="3"/>
                  </a:lnTo>
                  <a:lnTo>
                    <a:pt x="31" y="4"/>
                  </a:lnTo>
                  <a:lnTo>
                    <a:pt x="34" y="5"/>
                  </a:lnTo>
                  <a:lnTo>
                    <a:pt x="41" y="7"/>
                  </a:lnTo>
                  <a:lnTo>
                    <a:pt x="53" y="10"/>
                  </a:lnTo>
                  <a:lnTo>
                    <a:pt x="66" y="14"/>
                  </a:lnTo>
                  <a:lnTo>
                    <a:pt x="79" y="20"/>
                  </a:lnTo>
                  <a:lnTo>
                    <a:pt x="91" y="25"/>
                  </a:lnTo>
                  <a:lnTo>
                    <a:pt x="99" y="30"/>
                  </a:lnTo>
                  <a:lnTo>
                    <a:pt x="104" y="37"/>
                  </a:lnTo>
                  <a:lnTo>
                    <a:pt x="100" y="42"/>
                  </a:lnTo>
                  <a:lnTo>
                    <a:pt x="91" y="47"/>
                  </a:lnTo>
                  <a:lnTo>
                    <a:pt x="77" y="51"/>
                  </a:lnTo>
                  <a:lnTo>
                    <a:pt x="60" y="55"/>
                  </a:lnTo>
                  <a:lnTo>
                    <a:pt x="41" y="58"/>
                  </a:lnTo>
                  <a:lnTo>
                    <a:pt x="24" y="59"/>
                  </a:lnTo>
                  <a:lnTo>
                    <a:pt x="10" y="60"/>
                  </a:lnTo>
                  <a:lnTo>
                    <a:pt x="1" y="60"/>
                  </a:lnTo>
                  <a:lnTo>
                    <a:pt x="0" y="60"/>
                  </a:lnTo>
                  <a:lnTo>
                    <a:pt x="6" y="58"/>
                  </a:lnTo>
                  <a:lnTo>
                    <a:pt x="15" y="54"/>
                  </a:lnTo>
                  <a:lnTo>
                    <a:pt x="26" y="48"/>
                  </a:lnTo>
                  <a:lnTo>
                    <a:pt x="36" y="43"/>
                  </a:lnTo>
                  <a:lnTo>
                    <a:pt x="43" y="37"/>
                  </a:lnTo>
                  <a:lnTo>
                    <a:pt x="44" y="31"/>
                  </a:lnTo>
                  <a:lnTo>
                    <a:pt x="39" y="25"/>
                  </a:lnTo>
                  <a:lnTo>
                    <a:pt x="31" y="18"/>
                  </a:lnTo>
                  <a:lnTo>
                    <a:pt x="22" y="13"/>
                  </a:lnTo>
                  <a:lnTo>
                    <a:pt x="13" y="7"/>
                  </a:lnTo>
                  <a:lnTo>
                    <a:pt x="7" y="3"/>
                  </a:lnTo>
                  <a:lnTo>
                    <a:pt x="7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4" name="Freeform 1049"/>
            <p:cNvSpPr/>
            <p:nvPr/>
          </p:nvSpPr>
          <p:spPr bwMode="auto">
            <a:xfrm>
              <a:off x="3395663" y="6573838"/>
              <a:ext cx="220663" cy="114300"/>
            </a:xfrm>
            <a:custGeom>
              <a:gdLst>
                <a:gd fmla="*/ 44 w 139" name="T0"/>
                <a:gd fmla="*/ 0 h 72" name="T1"/>
                <a:gd fmla="*/ 48 w 139" name="T2"/>
                <a:gd fmla="*/ 0 h 72" name="T3"/>
                <a:gd fmla="*/ 51 w 139" name="T4"/>
                <a:gd fmla="*/ 2 h 72" name="T5"/>
                <a:gd fmla="*/ 48 w 139" name="T6"/>
                <a:gd fmla="*/ 6 h 72" name="T7"/>
                <a:gd fmla="*/ 46 w 139" name="T8"/>
                <a:gd fmla="*/ 14 h 72" name="T9"/>
                <a:gd fmla="*/ 43 w 139" name="T10"/>
                <a:gd fmla="*/ 25 h 72" name="T11"/>
                <a:gd fmla="*/ 47 w 139" name="T12"/>
                <a:gd fmla="*/ 30 h 72" name="T13"/>
                <a:gd fmla="*/ 56 w 139" name="T14"/>
                <a:gd fmla="*/ 35 h 72" name="T15"/>
                <a:gd fmla="*/ 71 w 139" name="T16"/>
                <a:gd fmla="*/ 40 h 72" name="T17"/>
                <a:gd fmla="*/ 88 w 139" name="T18"/>
                <a:gd fmla="*/ 44 h 72" name="T19"/>
                <a:gd fmla="*/ 105 w 139" name="T20"/>
                <a:gd fmla="*/ 49 h 72" name="T21"/>
                <a:gd fmla="*/ 119 w 139" name="T22"/>
                <a:gd fmla="*/ 53 h 72" name="T23"/>
                <a:gd fmla="*/ 132 w 139" name="T24"/>
                <a:gd fmla="*/ 59 h 72" name="T25"/>
                <a:gd fmla="*/ 139 w 139" name="T26"/>
                <a:gd fmla="*/ 64 h 72" name="T27"/>
                <a:gd fmla="*/ 139 w 139" name="T28"/>
                <a:gd fmla="*/ 68 h 72" name="T29"/>
                <a:gd fmla="*/ 131 w 139" name="T30"/>
                <a:gd fmla="*/ 70 h 72" name="T31"/>
                <a:gd fmla="*/ 119 w 139" name="T32"/>
                <a:gd fmla="*/ 72 h 72" name="T33"/>
                <a:gd fmla="*/ 103 w 139" name="T34"/>
                <a:gd fmla="*/ 72 h 72" name="T35"/>
                <a:gd fmla="*/ 84 w 139" name="T36"/>
                <a:gd fmla="*/ 72 h 72" name="T37"/>
                <a:gd fmla="*/ 64 w 139" name="T38"/>
                <a:gd fmla="*/ 70 h 72" name="T39"/>
                <a:gd fmla="*/ 46 w 139" name="T40"/>
                <a:gd fmla="*/ 68 h 72" name="T41"/>
                <a:gd fmla="*/ 29 w 139" name="T42"/>
                <a:gd fmla="*/ 65 h 72" name="T43"/>
                <a:gd fmla="*/ 14 w 139" name="T44"/>
                <a:gd fmla="*/ 61 h 72" name="T45"/>
                <a:gd fmla="*/ 5 w 139" name="T46"/>
                <a:gd fmla="*/ 57 h 72" name="T47"/>
                <a:gd fmla="*/ 0 w 139" name="T48"/>
                <a:gd fmla="*/ 49 h 72" name="T49"/>
                <a:gd fmla="*/ 0 w 139" name="T50"/>
                <a:gd fmla="*/ 42 h 72" name="T51"/>
                <a:gd fmla="*/ 5 w 139" name="T52"/>
                <a:gd fmla="*/ 32 h 72" name="T53"/>
                <a:gd fmla="*/ 13 w 139" name="T54"/>
                <a:gd fmla="*/ 23 h 72" name="T55"/>
                <a:gd fmla="*/ 21 w 139" name="T56"/>
                <a:gd fmla="*/ 15 h 72" name="T57"/>
                <a:gd fmla="*/ 27 w 139" name="T58"/>
                <a:gd fmla="*/ 10 h 72" name="T59"/>
                <a:gd fmla="*/ 31 w 139" name="T60"/>
                <a:gd fmla="*/ 6 h 72" name="T61"/>
                <a:gd fmla="*/ 33 w 139" name="T62"/>
                <a:gd fmla="*/ 6 h 72" name="T63"/>
                <a:gd fmla="*/ 34 w 139" name="T64"/>
                <a:gd fmla="*/ 5 h 72" name="T65"/>
                <a:gd fmla="*/ 35 w 139" name="T66"/>
                <a:gd fmla="*/ 2 h 72" name="T67"/>
                <a:gd fmla="*/ 38 w 139" name="T68"/>
                <a:gd fmla="*/ 1 h 72" name="T69"/>
                <a:gd fmla="*/ 42 w 139" name="T70"/>
                <a:gd fmla="*/ 0 h 72" name="T71"/>
                <a:gd fmla="*/ 44 w 139" name="T72"/>
                <a:gd fmla="*/ 0 h 72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72" w="139">
                  <a:moveTo>
                    <a:pt x="44" y="0"/>
                  </a:moveTo>
                  <a:lnTo>
                    <a:pt x="48" y="0"/>
                  </a:lnTo>
                  <a:lnTo>
                    <a:pt x="51" y="2"/>
                  </a:lnTo>
                  <a:lnTo>
                    <a:pt x="48" y="6"/>
                  </a:lnTo>
                  <a:lnTo>
                    <a:pt x="46" y="14"/>
                  </a:lnTo>
                  <a:lnTo>
                    <a:pt x="43" y="25"/>
                  </a:lnTo>
                  <a:lnTo>
                    <a:pt x="47" y="30"/>
                  </a:lnTo>
                  <a:lnTo>
                    <a:pt x="56" y="35"/>
                  </a:lnTo>
                  <a:lnTo>
                    <a:pt x="71" y="40"/>
                  </a:lnTo>
                  <a:lnTo>
                    <a:pt x="88" y="44"/>
                  </a:lnTo>
                  <a:lnTo>
                    <a:pt x="105" y="49"/>
                  </a:lnTo>
                  <a:lnTo>
                    <a:pt x="119" y="53"/>
                  </a:lnTo>
                  <a:lnTo>
                    <a:pt x="132" y="59"/>
                  </a:lnTo>
                  <a:lnTo>
                    <a:pt x="139" y="64"/>
                  </a:lnTo>
                  <a:lnTo>
                    <a:pt x="139" y="68"/>
                  </a:lnTo>
                  <a:lnTo>
                    <a:pt x="131" y="70"/>
                  </a:lnTo>
                  <a:lnTo>
                    <a:pt x="119" y="72"/>
                  </a:lnTo>
                  <a:lnTo>
                    <a:pt x="103" y="72"/>
                  </a:lnTo>
                  <a:lnTo>
                    <a:pt x="84" y="72"/>
                  </a:lnTo>
                  <a:lnTo>
                    <a:pt x="64" y="70"/>
                  </a:lnTo>
                  <a:lnTo>
                    <a:pt x="46" y="68"/>
                  </a:lnTo>
                  <a:lnTo>
                    <a:pt x="29" y="65"/>
                  </a:lnTo>
                  <a:lnTo>
                    <a:pt x="14" y="61"/>
                  </a:lnTo>
                  <a:lnTo>
                    <a:pt x="5" y="57"/>
                  </a:lnTo>
                  <a:lnTo>
                    <a:pt x="0" y="49"/>
                  </a:lnTo>
                  <a:lnTo>
                    <a:pt x="0" y="42"/>
                  </a:lnTo>
                  <a:lnTo>
                    <a:pt x="5" y="32"/>
                  </a:lnTo>
                  <a:lnTo>
                    <a:pt x="13" y="23"/>
                  </a:lnTo>
                  <a:lnTo>
                    <a:pt x="21" y="15"/>
                  </a:lnTo>
                  <a:lnTo>
                    <a:pt x="27" y="10"/>
                  </a:lnTo>
                  <a:lnTo>
                    <a:pt x="31" y="6"/>
                  </a:lnTo>
                  <a:lnTo>
                    <a:pt x="33" y="6"/>
                  </a:lnTo>
                  <a:lnTo>
                    <a:pt x="34" y="5"/>
                  </a:lnTo>
                  <a:lnTo>
                    <a:pt x="35" y="2"/>
                  </a:lnTo>
                  <a:lnTo>
                    <a:pt x="38" y="1"/>
                  </a:lnTo>
                  <a:lnTo>
                    <a:pt x="42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5" name="Freeform 1050"/>
            <p:cNvSpPr/>
            <p:nvPr/>
          </p:nvSpPr>
          <p:spPr bwMode="auto">
            <a:xfrm>
              <a:off x="4954588" y="1588"/>
              <a:ext cx="2200275" cy="2971800"/>
            </a:xfrm>
            <a:custGeom>
              <a:gdLst>
                <a:gd fmla="*/ 768 w 1386" name="T0"/>
                <a:gd fmla="*/ 4 h 1872" name="T1"/>
                <a:gd fmla="*/ 912 w 1386" name="T2"/>
                <a:gd fmla="*/ 36 h 1872" name="T3"/>
                <a:gd fmla="*/ 1043 w 1386" name="T4"/>
                <a:gd fmla="*/ 95 h 1872" name="T5"/>
                <a:gd fmla="*/ 1157 w 1386" name="T6"/>
                <a:gd fmla="*/ 178 h 1872" name="T7"/>
                <a:gd fmla="*/ 1252 w 1386" name="T8"/>
                <a:gd fmla="*/ 284 h 1872" name="T9"/>
                <a:gd fmla="*/ 1324 w 1386" name="T10"/>
                <a:gd fmla="*/ 407 h 1872" name="T11"/>
                <a:gd fmla="*/ 1370 w 1386" name="T12"/>
                <a:gd fmla="*/ 545 h 1872" name="T13"/>
                <a:gd fmla="*/ 1386 w 1386" name="T14"/>
                <a:gd fmla="*/ 693 h 1872" name="T15"/>
                <a:gd fmla="*/ 1373 w 1386" name="T16"/>
                <a:gd fmla="*/ 825 h 1872" name="T17"/>
                <a:gd fmla="*/ 1335 w 1386" name="T18"/>
                <a:gd fmla="*/ 951 h 1872" name="T19"/>
                <a:gd fmla="*/ 1275 w 1386" name="T20"/>
                <a:gd fmla="*/ 1066 h 1872" name="T21"/>
                <a:gd fmla="*/ 1195 w 1386" name="T22"/>
                <a:gd fmla="*/ 1169 h 1872" name="T23"/>
                <a:gd fmla="*/ 1095 w 1386" name="T24"/>
                <a:gd fmla="*/ 1256 h 1872" name="T25"/>
                <a:gd fmla="*/ 980 w 1386" name="T26"/>
                <a:gd fmla="*/ 1324 h 1872" name="T27"/>
                <a:gd fmla="*/ 851 w 1386" name="T28"/>
                <a:gd fmla="*/ 1368 h 1872" name="T29"/>
                <a:gd fmla="*/ 843 w 1386" name="T30"/>
                <a:gd fmla="*/ 1406 h 1872" name="T31"/>
                <a:gd fmla="*/ 836 w 1386" name="T32"/>
                <a:gd fmla="*/ 1432 h 1872" name="T33"/>
                <a:gd fmla="*/ 832 w 1386" name="T34"/>
                <a:gd fmla="*/ 1451 h 1872" name="T35"/>
                <a:gd fmla="*/ 830 w 1386" name="T36"/>
                <a:gd fmla="*/ 1466 h 1872" name="T37"/>
                <a:gd fmla="*/ 826 w 1386" name="T38"/>
                <a:gd fmla="*/ 1484 h 1872" name="T39"/>
                <a:gd fmla="*/ 820 w 1386" name="T40"/>
                <a:gd fmla="*/ 1507 h 1872" name="T41"/>
                <a:gd fmla="*/ 813 w 1386" name="T42"/>
                <a:gd fmla="*/ 1540 h 1872" name="T43"/>
                <a:gd fmla="*/ 802 w 1386" name="T44"/>
                <a:gd fmla="*/ 1590 h 1872" name="T45"/>
                <a:gd fmla="*/ 788 w 1386" name="T46"/>
                <a:gd fmla="*/ 1658 h 1872" name="T47"/>
                <a:gd fmla="*/ 768 w 1386" name="T48"/>
                <a:gd fmla="*/ 1751 h 1872" name="T49"/>
                <a:gd fmla="*/ 742 w 1386" name="T50"/>
                <a:gd fmla="*/ 1872 h 1872" name="T51"/>
                <a:gd fmla="*/ 512 w 1386" name="T52"/>
                <a:gd fmla="*/ 1362 h 1872" name="T53"/>
                <a:gd fmla="*/ 382 w 1386" name="T54"/>
                <a:gd fmla="*/ 1312 h 1872" name="T55"/>
                <a:gd fmla="*/ 267 w 1386" name="T56"/>
                <a:gd fmla="*/ 1237 h 1872" name="T57"/>
                <a:gd fmla="*/ 167 w 1386" name="T58"/>
                <a:gd fmla="*/ 1143 h 1872" name="T59"/>
                <a:gd fmla="*/ 89 w 1386" name="T60"/>
                <a:gd fmla="*/ 1031 h 1872" name="T61"/>
                <a:gd fmla="*/ 34 w 1386" name="T62"/>
                <a:gd fmla="*/ 904 h 1872" name="T63"/>
                <a:gd fmla="*/ 4 w 1386" name="T64"/>
                <a:gd fmla="*/ 766 h 1872" name="T65"/>
                <a:gd fmla="*/ 5 w 1386" name="T66"/>
                <a:gd fmla="*/ 618 h 1872" name="T67"/>
                <a:gd fmla="*/ 35 w 1386" name="T68"/>
                <a:gd fmla="*/ 474 h 1872" name="T69"/>
                <a:gd fmla="*/ 95 w 1386" name="T70"/>
                <a:gd fmla="*/ 343 h 1872" name="T71"/>
                <a:gd fmla="*/ 179 w 1386" name="T72"/>
                <a:gd fmla="*/ 229 h 1872" name="T73"/>
                <a:gd fmla="*/ 284 w 1386" name="T74"/>
                <a:gd fmla="*/ 134 h 1872" name="T75"/>
                <a:gd fmla="*/ 407 w 1386" name="T76"/>
                <a:gd fmla="*/ 62 h 1872" name="T77"/>
                <a:gd fmla="*/ 544 w 1386" name="T78"/>
                <a:gd fmla="*/ 16 h 1872" name="T79"/>
                <a:gd fmla="*/ 693 w 1386" name="T80"/>
                <a:gd fmla="*/ 0 h 1872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1872" w="1386">
                  <a:moveTo>
                    <a:pt x="693" y="0"/>
                  </a:moveTo>
                  <a:lnTo>
                    <a:pt x="768" y="4"/>
                  </a:lnTo>
                  <a:lnTo>
                    <a:pt x="841" y="16"/>
                  </a:lnTo>
                  <a:lnTo>
                    <a:pt x="912" y="36"/>
                  </a:lnTo>
                  <a:lnTo>
                    <a:pt x="979" y="62"/>
                  </a:lnTo>
                  <a:lnTo>
                    <a:pt x="1043" y="95"/>
                  </a:lnTo>
                  <a:lnTo>
                    <a:pt x="1102" y="134"/>
                  </a:lnTo>
                  <a:lnTo>
                    <a:pt x="1157" y="178"/>
                  </a:lnTo>
                  <a:lnTo>
                    <a:pt x="1207" y="229"/>
                  </a:lnTo>
                  <a:lnTo>
                    <a:pt x="1252" y="284"/>
                  </a:lnTo>
                  <a:lnTo>
                    <a:pt x="1290" y="343"/>
                  </a:lnTo>
                  <a:lnTo>
                    <a:pt x="1324" y="407"/>
                  </a:lnTo>
                  <a:lnTo>
                    <a:pt x="1351" y="474"/>
                  </a:lnTo>
                  <a:lnTo>
                    <a:pt x="1370" y="545"/>
                  </a:lnTo>
                  <a:lnTo>
                    <a:pt x="1382" y="618"/>
                  </a:lnTo>
                  <a:lnTo>
                    <a:pt x="1386" y="693"/>
                  </a:lnTo>
                  <a:lnTo>
                    <a:pt x="1382" y="760"/>
                  </a:lnTo>
                  <a:lnTo>
                    <a:pt x="1373" y="825"/>
                  </a:lnTo>
                  <a:lnTo>
                    <a:pt x="1357" y="889"/>
                  </a:lnTo>
                  <a:lnTo>
                    <a:pt x="1335" y="951"/>
                  </a:lnTo>
                  <a:lnTo>
                    <a:pt x="1307" y="1010"/>
                  </a:lnTo>
                  <a:lnTo>
                    <a:pt x="1275" y="1066"/>
                  </a:lnTo>
                  <a:lnTo>
                    <a:pt x="1237" y="1120"/>
                  </a:lnTo>
                  <a:lnTo>
                    <a:pt x="1195" y="1169"/>
                  </a:lnTo>
                  <a:lnTo>
                    <a:pt x="1148" y="1215"/>
                  </a:lnTo>
                  <a:lnTo>
                    <a:pt x="1095" y="1256"/>
                  </a:lnTo>
                  <a:lnTo>
                    <a:pt x="1040" y="1292"/>
                  </a:lnTo>
                  <a:lnTo>
                    <a:pt x="980" y="1324"/>
                  </a:lnTo>
                  <a:lnTo>
                    <a:pt x="917" y="1349"/>
                  </a:lnTo>
                  <a:lnTo>
                    <a:pt x="851" y="1368"/>
                  </a:lnTo>
                  <a:lnTo>
                    <a:pt x="845" y="1389"/>
                  </a:lnTo>
                  <a:lnTo>
                    <a:pt x="843" y="1406"/>
                  </a:lnTo>
                  <a:lnTo>
                    <a:pt x="839" y="1421"/>
                  </a:lnTo>
                  <a:lnTo>
                    <a:pt x="836" y="1432"/>
                  </a:lnTo>
                  <a:lnTo>
                    <a:pt x="835" y="1442"/>
                  </a:lnTo>
                  <a:lnTo>
                    <a:pt x="832" y="1451"/>
                  </a:lnTo>
                  <a:lnTo>
                    <a:pt x="831" y="1459"/>
                  </a:lnTo>
                  <a:lnTo>
                    <a:pt x="830" y="1466"/>
                  </a:lnTo>
                  <a:lnTo>
                    <a:pt x="827" y="1474"/>
                  </a:lnTo>
                  <a:lnTo>
                    <a:pt x="826" y="1484"/>
                  </a:lnTo>
                  <a:lnTo>
                    <a:pt x="823" y="1494"/>
                  </a:lnTo>
                  <a:lnTo>
                    <a:pt x="820" y="1507"/>
                  </a:lnTo>
                  <a:lnTo>
                    <a:pt x="817" y="1521"/>
                  </a:lnTo>
                  <a:lnTo>
                    <a:pt x="813" y="1540"/>
                  </a:lnTo>
                  <a:lnTo>
                    <a:pt x="809" y="1562"/>
                  </a:lnTo>
                  <a:lnTo>
                    <a:pt x="802" y="1590"/>
                  </a:lnTo>
                  <a:lnTo>
                    <a:pt x="796" y="1621"/>
                  </a:lnTo>
                  <a:lnTo>
                    <a:pt x="788" y="1658"/>
                  </a:lnTo>
                  <a:lnTo>
                    <a:pt x="779" y="1701"/>
                  </a:lnTo>
                  <a:lnTo>
                    <a:pt x="768" y="1751"/>
                  </a:lnTo>
                  <a:lnTo>
                    <a:pt x="755" y="1807"/>
                  </a:lnTo>
                  <a:lnTo>
                    <a:pt x="742" y="1872"/>
                  </a:lnTo>
                  <a:lnTo>
                    <a:pt x="580" y="1376"/>
                  </a:lnTo>
                  <a:lnTo>
                    <a:pt x="512" y="1362"/>
                  </a:lnTo>
                  <a:lnTo>
                    <a:pt x="445" y="1340"/>
                  </a:lnTo>
                  <a:lnTo>
                    <a:pt x="382" y="1312"/>
                  </a:lnTo>
                  <a:lnTo>
                    <a:pt x="322" y="1278"/>
                  </a:lnTo>
                  <a:lnTo>
                    <a:pt x="267" y="1237"/>
                  </a:lnTo>
                  <a:lnTo>
                    <a:pt x="214" y="1193"/>
                  </a:lnTo>
                  <a:lnTo>
                    <a:pt x="167" y="1143"/>
                  </a:lnTo>
                  <a:lnTo>
                    <a:pt x="125" y="1089"/>
                  </a:lnTo>
                  <a:lnTo>
                    <a:pt x="89" y="1031"/>
                  </a:lnTo>
                  <a:lnTo>
                    <a:pt x="59" y="969"/>
                  </a:lnTo>
                  <a:lnTo>
                    <a:pt x="34" y="904"/>
                  </a:lnTo>
                  <a:lnTo>
                    <a:pt x="15" y="836"/>
                  </a:lnTo>
                  <a:lnTo>
                    <a:pt x="4" y="766"/>
                  </a:lnTo>
                  <a:lnTo>
                    <a:pt x="0" y="693"/>
                  </a:lnTo>
                  <a:lnTo>
                    <a:pt x="5" y="618"/>
                  </a:lnTo>
                  <a:lnTo>
                    <a:pt x="17" y="545"/>
                  </a:lnTo>
                  <a:lnTo>
                    <a:pt x="35" y="474"/>
                  </a:lnTo>
                  <a:lnTo>
                    <a:pt x="63" y="407"/>
                  </a:lnTo>
                  <a:lnTo>
                    <a:pt x="95" y="343"/>
                  </a:lnTo>
                  <a:lnTo>
                    <a:pt x="135" y="284"/>
                  </a:lnTo>
                  <a:lnTo>
                    <a:pt x="179" y="229"/>
                  </a:lnTo>
                  <a:lnTo>
                    <a:pt x="229" y="178"/>
                  </a:lnTo>
                  <a:lnTo>
                    <a:pt x="284" y="134"/>
                  </a:lnTo>
                  <a:lnTo>
                    <a:pt x="344" y="95"/>
                  </a:lnTo>
                  <a:lnTo>
                    <a:pt x="407" y="62"/>
                  </a:lnTo>
                  <a:lnTo>
                    <a:pt x="474" y="36"/>
                  </a:lnTo>
                  <a:lnTo>
                    <a:pt x="544" y="16"/>
                  </a:lnTo>
                  <a:lnTo>
                    <a:pt x="618" y="4"/>
                  </a:lnTo>
                  <a:lnTo>
                    <a:pt x="69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8" name="Freeform 1051"/>
            <p:cNvSpPr/>
            <p:nvPr/>
          </p:nvSpPr>
          <p:spPr bwMode="auto">
            <a:xfrm>
              <a:off x="6443663" y="1149351"/>
              <a:ext cx="2897188" cy="2359025"/>
            </a:xfrm>
            <a:custGeom>
              <a:gdLst>
                <a:gd fmla="*/ 1157 w 1825" name="T0"/>
                <a:gd fmla="*/ 4 h 1486" name="T1"/>
                <a:gd fmla="*/ 1303 w 1825" name="T2"/>
                <a:gd fmla="*/ 34 h 1486" name="T3"/>
                <a:gd fmla="*/ 1435 w 1825" name="T4"/>
                <a:gd fmla="*/ 90 h 1486" name="T5"/>
                <a:gd fmla="*/ 1554 w 1825" name="T6"/>
                <a:gd fmla="*/ 170 h 1486" name="T7"/>
                <a:gd fmla="*/ 1655 w 1825" name="T8"/>
                <a:gd fmla="*/ 271 h 1486" name="T9"/>
                <a:gd fmla="*/ 1735 w 1825" name="T10"/>
                <a:gd fmla="*/ 389 h 1486" name="T11"/>
                <a:gd fmla="*/ 1791 w 1825" name="T12"/>
                <a:gd fmla="*/ 522 h 1486" name="T13"/>
                <a:gd fmla="*/ 1821 w 1825" name="T14"/>
                <a:gd fmla="*/ 668 h 1486" name="T15"/>
                <a:gd fmla="*/ 1821 w 1825" name="T16"/>
                <a:gd fmla="*/ 819 h 1486" name="T17"/>
                <a:gd fmla="*/ 1791 w 1825" name="T18"/>
                <a:gd fmla="*/ 963 h 1486" name="T19"/>
                <a:gd fmla="*/ 1735 w 1825" name="T20"/>
                <a:gd fmla="*/ 1097 h 1486" name="T21"/>
                <a:gd fmla="*/ 1655 w 1825" name="T22"/>
                <a:gd fmla="*/ 1216 h 1486" name="T23"/>
                <a:gd fmla="*/ 1554 w 1825" name="T24"/>
                <a:gd fmla="*/ 1317 h 1486" name="T25"/>
                <a:gd fmla="*/ 1435 w 1825" name="T26"/>
                <a:gd fmla="*/ 1397 h 1486" name="T27"/>
                <a:gd fmla="*/ 1303 w 1825" name="T28"/>
                <a:gd fmla="*/ 1453 h 1486" name="T29"/>
                <a:gd fmla="*/ 1157 w 1825" name="T30"/>
                <a:gd fmla="*/ 1482 h 1486" name="T31"/>
                <a:gd fmla="*/ 1016 w 1825" name="T32"/>
                <a:gd fmla="*/ 1483 h 1486" name="T33"/>
                <a:gd fmla="*/ 888 w 1825" name="T34"/>
                <a:gd fmla="*/ 1461 h 1486" name="T35"/>
                <a:gd fmla="*/ 763 w 1825" name="T36"/>
                <a:gd fmla="*/ 1415 h 1486" name="T37"/>
                <a:gd fmla="*/ 647 w 1825" name="T38"/>
                <a:gd fmla="*/ 1346 h 1486" name="T39"/>
                <a:gd fmla="*/ 570 w 1825" name="T40"/>
                <a:gd fmla="*/ 1308 h 1486" name="T41"/>
                <a:gd fmla="*/ 536 w 1825" name="T42"/>
                <a:gd fmla="*/ 1313 h 1486" name="T43"/>
                <a:gd fmla="*/ 511 w 1825" name="T44"/>
                <a:gd fmla="*/ 1318 h 1486" name="T45"/>
                <a:gd fmla="*/ 491 w 1825" name="T46"/>
                <a:gd fmla="*/ 1321 h 1486" name="T47"/>
                <a:gd fmla="*/ 475 w 1825" name="T48"/>
                <a:gd fmla="*/ 1323 h 1486" name="T49"/>
                <a:gd fmla="*/ 456 w 1825" name="T50"/>
                <a:gd fmla="*/ 1327 h 1486" name="T51"/>
                <a:gd fmla="*/ 431 w 1825" name="T52"/>
                <a:gd fmla="*/ 1331 h 1486" name="T53"/>
                <a:gd fmla="*/ 397 w 1825" name="T54"/>
                <a:gd fmla="*/ 1338 h 1486" name="T55"/>
                <a:gd fmla="*/ 347 w 1825" name="T56"/>
                <a:gd fmla="*/ 1347 h 1486" name="T57"/>
                <a:gd fmla="*/ 279 w 1825" name="T58"/>
                <a:gd fmla="*/ 1359 h 1486" name="T59"/>
                <a:gd fmla="*/ 189 w 1825" name="T60"/>
                <a:gd fmla="*/ 1374 h 1486" name="T61"/>
                <a:gd fmla="*/ 71 w 1825" name="T62"/>
                <a:gd fmla="*/ 1395 h 1486" name="T63"/>
                <a:gd fmla="*/ 415 w 1825" name="T64"/>
                <a:gd fmla="*/ 1073 h 1486" name="T65"/>
                <a:gd fmla="*/ 367 w 1825" name="T66"/>
                <a:gd fmla="*/ 948 h 1486" name="T67"/>
                <a:gd fmla="*/ 342 w 1825" name="T68"/>
                <a:gd fmla="*/ 814 h 1486" name="T69"/>
                <a:gd fmla="*/ 342 w 1825" name="T70"/>
                <a:gd fmla="*/ 668 h 1486" name="T71"/>
                <a:gd fmla="*/ 372 w 1825" name="T72"/>
                <a:gd fmla="*/ 522 h 1486" name="T73"/>
                <a:gd fmla="*/ 428 w 1825" name="T74"/>
                <a:gd fmla="*/ 389 h 1486" name="T75"/>
                <a:gd fmla="*/ 508 w 1825" name="T76"/>
                <a:gd fmla="*/ 271 h 1486" name="T77"/>
                <a:gd fmla="*/ 609 w 1825" name="T78"/>
                <a:gd fmla="*/ 170 h 1486" name="T79"/>
                <a:gd fmla="*/ 727 w 1825" name="T80"/>
                <a:gd fmla="*/ 90 h 1486" name="T81"/>
                <a:gd fmla="*/ 860 w 1825" name="T82"/>
                <a:gd fmla="*/ 34 h 1486" name="T83"/>
                <a:gd fmla="*/ 1006 w 1825" name="T84"/>
                <a:gd fmla="*/ 4 h 1486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1486" w="1825">
                  <a:moveTo>
                    <a:pt x="1082" y="0"/>
                  </a:moveTo>
                  <a:lnTo>
                    <a:pt x="1157" y="4"/>
                  </a:lnTo>
                  <a:lnTo>
                    <a:pt x="1231" y="16"/>
                  </a:lnTo>
                  <a:lnTo>
                    <a:pt x="1303" y="34"/>
                  </a:lnTo>
                  <a:lnTo>
                    <a:pt x="1371" y="59"/>
                  </a:lnTo>
                  <a:lnTo>
                    <a:pt x="1435" y="90"/>
                  </a:lnTo>
                  <a:lnTo>
                    <a:pt x="1497" y="127"/>
                  </a:lnTo>
                  <a:lnTo>
                    <a:pt x="1554" y="170"/>
                  </a:lnTo>
                  <a:lnTo>
                    <a:pt x="1606" y="217"/>
                  </a:lnTo>
                  <a:lnTo>
                    <a:pt x="1655" y="271"/>
                  </a:lnTo>
                  <a:lnTo>
                    <a:pt x="1698" y="327"/>
                  </a:lnTo>
                  <a:lnTo>
                    <a:pt x="1735" y="389"/>
                  </a:lnTo>
                  <a:lnTo>
                    <a:pt x="1766" y="454"/>
                  </a:lnTo>
                  <a:lnTo>
                    <a:pt x="1791" y="522"/>
                  </a:lnTo>
                  <a:lnTo>
                    <a:pt x="1809" y="593"/>
                  </a:lnTo>
                  <a:lnTo>
                    <a:pt x="1821" y="668"/>
                  </a:lnTo>
                  <a:lnTo>
                    <a:pt x="1825" y="743"/>
                  </a:lnTo>
                  <a:lnTo>
                    <a:pt x="1821" y="819"/>
                  </a:lnTo>
                  <a:lnTo>
                    <a:pt x="1809" y="893"/>
                  </a:lnTo>
                  <a:lnTo>
                    <a:pt x="1791" y="963"/>
                  </a:lnTo>
                  <a:lnTo>
                    <a:pt x="1766" y="1033"/>
                  </a:lnTo>
                  <a:lnTo>
                    <a:pt x="1735" y="1097"/>
                  </a:lnTo>
                  <a:lnTo>
                    <a:pt x="1698" y="1158"/>
                  </a:lnTo>
                  <a:lnTo>
                    <a:pt x="1655" y="1216"/>
                  </a:lnTo>
                  <a:lnTo>
                    <a:pt x="1606" y="1268"/>
                  </a:lnTo>
                  <a:lnTo>
                    <a:pt x="1554" y="1317"/>
                  </a:lnTo>
                  <a:lnTo>
                    <a:pt x="1497" y="1359"/>
                  </a:lnTo>
                  <a:lnTo>
                    <a:pt x="1435" y="1397"/>
                  </a:lnTo>
                  <a:lnTo>
                    <a:pt x="1371" y="1428"/>
                  </a:lnTo>
                  <a:lnTo>
                    <a:pt x="1303" y="1453"/>
                  </a:lnTo>
                  <a:lnTo>
                    <a:pt x="1231" y="1471"/>
                  </a:lnTo>
                  <a:lnTo>
                    <a:pt x="1157" y="1482"/>
                  </a:lnTo>
                  <a:lnTo>
                    <a:pt x="1082" y="1486"/>
                  </a:lnTo>
                  <a:lnTo>
                    <a:pt x="1016" y="1483"/>
                  </a:lnTo>
                  <a:lnTo>
                    <a:pt x="952" y="1475"/>
                  </a:lnTo>
                  <a:lnTo>
                    <a:pt x="888" y="1461"/>
                  </a:lnTo>
                  <a:lnTo>
                    <a:pt x="825" y="1441"/>
                  </a:lnTo>
                  <a:lnTo>
                    <a:pt x="763" y="1415"/>
                  </a:lnTo>
                  <a:lnTo>
                    <a:pt x="705" y="1384"/>
                  </a:lnTo>
                  <a:lnTo>
                    <a:pt x="647" y="1346"/>
                  </a:lnTo>
                  <a:lnTo>
                    <a:pt x="593" y="1302"/>
                  </a:lnTo>
                  <a:lnTo>
                    <a:pt x="570" y="1308"/>
                  </a:lnTo>
                  <a:lnTo>
                    <a:pt x="551" y="1310"/>
                  </a:lnTo>
                  <a:lnTo>
                    <a:pt x="536" y="1313"/>
                  </a:lnTo>
                  <a:lnTo>
                    <a:pt x="521" y="1316"/>
                  </a:lnTo>
                  <a:lnTo>
                    <a:pt x="511" y="1318"/>
                  </a:lnTo>
                  <a:lnTo>
                    <a:pt x="500" y="1319"/>
                  </a:lnTo>
                  <a:lnTo>
                    <a:pt x="491" y="1321"/>
                  </a:lnTo>
                  <a:lnTo>
                    <a:pt x="483" y="1322"/>
                  </a:lnTo>
                  <a:lnTo>
                    <a:pt x="475" y="1323"/>
                  </a:lnTo>
                  <a:lnTo>
                    <a:pt x="466" y="1326"/>
                  </a:lnTo>
                  <a:lnTo>
                    <a:pt x="456" y="1327"/>
                  </a:lnTo>
                  <a:lnTo>
                    <a:pt x="445" y="1329"/>
                  </a:lnTo>
                  <a:lnTo>
                    <a:pt x="431" y="1331"/>
                  </a:lnTo>
                  <a:lnTo>
                    <a:pt x="415" y="1334"/>
                  </a:lnTo>
                  <a:lnTo>
                    <a:pt x="397" y="1338"/>
                  </a:lnTo>
                  <a:lnTo>
                    <a:pt x="373" y="1342"/>
                  </a:lnTo>
                  <a:lnTo>
                    <a:pt x="347" y="1347"/>
                  </a:lnTo>
                  <a:lnTo>
                    <a:pt x="316" y="1352"/>
                  </a:lnTo>
                  <a:lnTo>
                    <a:pt x="279" y="1359"/>
                  </a:lnTo>
                  <a:lnTo>
                    <a:pt x="237" y="1367"/>
                  </a:lnTo>
                  <a:lnTo>
                    <a:pt x="189" y="1374"/>
                  </a:lnTo>
                  <a:lnTo>
                    <a:pt x="132" y="1385"/>
                  </a:lnTo>
                  <a:lnTo>
                    <a:pt x="71" y="1395"/>
                  </a:lnTo>
                  <a:lnTo>
                    <a:pt x="0" y="1409"/>
                  </a:lnTo>
                  <a:lnTo>
                    <a:pt x="415" y="1073"/>
                  </a:lnTo>
                  <a:lnTo>
                    <a:pt x="388" y="1012"/>
                  </a:lnTo>
                  <a:lnTo>
                    <a:pt x="367" y="948"/>
                  </a:lnTo>
                  <a:lnTo>
                    <a:pt x="351" y="882"/>
                  </a:lnTo>
                  <a:lnTo>
                    <a:pt x="342" y="814"/>
                  </a:lnTo>
                  <a:lnTo>
                    <a:pt x="338" y="743"/>
                  </a:lnTo>
                  <a:lnTo>
                    <a:pt x="342" y="668"/>
                  </a:lnTo>
                  <a:lnTo>
                    <a:pt x="354" y="593"/>
                  </a:lnTo>
                  <a:lnTo>
                    <a:pt x="372" y="522"/>
                  </a:lnTo>
                  <a:lnTo>
                    <a:pt x="397" y="454"/>
                  </a:lnTo>
                  <a:lnTo>
                    <a:pt x="428" y="389"/>
                  </a:lnTo>
                  <a:lnTo>
                    <a:pt x="465" y="327"/>
                  </a:lnTo>
                  <a:lnTo>
                    <a:pt x="508" y="271"/>
                  </a:lnTo>
                  <a:lnTo>
                    <a:pt x="557" y="217"/>
                  </a:lnTo>
                  <a:lnTo>
                    <a:pt x="609" y="170"/>
                  </a:lnTo>
                  <a:lnTo>
                    <a:pt x="667" y="127"/>
                  </a:lnTo>
                  <a:lnTo>
                    <a:pt x="727" y="90"/>
                  </a:lnTo>
                  <a:lnTo>
                    <a:pt x="792" y="59"/>
                  </a:lnTo>
                  <a:lnTo>
                    <a:pt x="860" y="34"/>
                  </a:lnTo>
                  <a:lnTo>
                    <a:pt x="932" y="16"/>
                  </a:lnTo>
                  <a:lnTo>
                    <a:pt x="1006" y="4"/>
                  </a:lnTo>
                  <a:lnTo>
                    <a:pt x="1082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1" name="Freeform 1052"/>
            <p:cNvSpPr/>
            <p:nvPr/>
          </p:nvSpPr>
          <p:spPr bwMode="auto">
            <a:xfrm>
              <a:off x="6329363" y="3698876"/>
              <a:ext cx="2997200" cy="2198688"/>
            </a:xfrm>
            <a:custGeom>
              <a:gdLst>
                <a:gd fmla="*/ 1270 w 1888" name="T0"/>
                <a:gd fmla="*/ 4 h 1385" name="T1"/>
                <a:gd fmla="*/ 1414 w 1888" name="T2"/>
                <a:gd fmla="*/ 36 h 1385" name="T3"/>
                <a:gd fmla="*/ 1545 w 1888" name="T4"/>
                <a:gd fmla="*/ 94 h 1385" name="T5"/>
                <a:gd fmla="*/ 1659 w 1888" name="T6"/>
                <a:gd fmla="*/ 180 h 1385" name="T7"/>
                <a:gd fmla="*/ 1754 w 1888" name="T8"/>
                <a:gd fmla="*/ 284 h 1385" name="T9"/>
                <a:gd fmla="*/ 1826 w 1888" name="T10"/>
                <a:gd fmla="*/ 407 h 1385" name="T11"/>
                <a:gd fmla="*/ 1872 w 1888" name="T12"/>
                <a:gd fmla="*/ 545 h 1385" name="T13"/>
                <a:gd fmla="*/ 1888 w 1888" name="T14"/>
                <a:gd fmla="*/ 693 h 1385" name="T15"/>
                <a:gd fmla="*/ 1872 w 1888" name="T16"/>
                <a:gd fmla="*/ 842 h 1385" name="T17"/>
                <a:gd fmla="*/ 1826 w 1888" name="T18"/>
                <a:gd fmla="*/ 979 h 1385" name="T19"/>
                <a:gd fmla="*/ 1754 w 1888" name="T20"/>
                <a:gd fmla="*/ 1102 h 1385" name="T21"/>
                <a:gd fmla="*/ 1659 w 1888" name="T22"/>
                <a:gd fmla="*/ 1207 h 1385" name="T23"/>
                <a:gd fmla="*/ 1545 w 1888" name="T24"/>
                <a:gd fmla="*/ 1291 h 1385" name="T25"/>
                <a:gd fmla="*/ 1414 w 1888" name="T26"/>
                <a:gd fmla="*/ 1350 h 1385" name="T27"/>
                <a:gd fmla="*/ 1270 w 1888" name="T28"/>
                <a:gd fmla="*/ 1381 h 1385" name="T29"/>
                <a:gd fmla="*/ 1120 w 1888" name="T30"/>
                <a:gd fmla="*/ 1381 h 1385" name="T31"/>
                <a:gd fmla="*/ 976 w 1888" name="T32"/>
                <a:gd fmla="*/ 1350 h 1385" name="T33"/>
                <a:gd fmla="*/ 846 w 1888" name="T34"/>
                <a:gd fmla="*/ 1291 h 1385" name="T35"/>
                <a:gd fmla="*/ 731 w 1888" name="T36"/>
                <a:gd fmla="*/ 1207 h 1385" name="T37"/>
                <a:gd fmla="*/ 636 w 1888" name="T38"/>
                <a:gd fmla="*/ 1102 h 1385" name="T39"/>
                <a:gd fmla="*/ 564 w 1888" name="T40"/>
                <a:gd fmla="*/ 979 h 1385" name="T41"/>
                <a:gd fmla="*/ 519 w 1888" name="T42"/>
                <a:gd fmla="*/ 842 h 1385" name="T43"/>
                <a:gd fmla="*/ 503 w 1888" name="T44"/>
                <a:gd fmla="*/ 693 h 1385" name="T45"/>
                <a:gd fmla="*/ 512 w 1888" name="T46"/>
                <a:gd fmla="*/ 572 h 1385" name="T47"/>
                <a:gd fmla="*/ 545 w 1888" name="T48"/>
                <a:gd fmla="*/ 453 h 1385" name="T49"/>
                <a:gd fmla="*/ 511 w 1888" name="T50"/>
                <a:gd fmla="*/ 431 h 1385" name="T51"/>
                <a:gd fmla="*/ 485 w 1888" name="T52"/>
                <a:gd fmla="*/ 415 h 1385" name="T53"/>
                <a:gd fmla="*/ 466 w 1888" name="T54"/>
                <a:gd fmla="*/ 403 h 1385" name="T55"/>
                <a:gd fmla="*/ 451 w 1888" name="T56"/>
                <a:gd fmla="*/ 393 h 1385" name="T57"/>
                <a:gd fmla="*/ 437 w 1888" name="T58"/>
                <a:gd fmla="*/ 385 h 1385" name="T59"/>
                <a:gd fmla="*/ 423 w 1888" name="T60"/>
                <a:gd fmla="*/ 376 h 1385" name="T61"/>
                <a:gd fmla="*/ 403 w 1888" name="T62"/>
                <a:gd fmla="*/ 364 h 1385" name="T63"/>
                <a:gd fmla="*/ 379 w 1888" name="T64"/>
                <a:gd fmla="*/ 347 h 1385" name="T65"/>
                <a:gd fmla="*/ 343 w 1888" name="T66"/>
                <a:gd fmla="*/ 325 h 1385" name="T67"/>
                <a:gd fmla="*/ 296 w 1888" name="T68"/>
                <a:gd fmla="*/ 296 h 1385" name="T69"/>
                <a:gd fmla="*/ 236 w 1888" name="T70"/>
                <a:gd fmla="*/ 257 h 1385" name="T71"/>
                <a:gd fmla="*/ 156 w 1888" name="T72"/>
                <a:gd fmla="*/ 207 h 1385" name="T73"/>
                <a:gd fmla="*/ 58 w 1888" name="T74"/>
                <a:gd fmla="*/ 145 h 1385" name="T75"/>
                <a:gd fmla="*/ 686 w 1888" name="T76"/>
                <a:gd fmla="*/ 223 h 1385" name="T77"/>
                <a:gd fmla="*/ 791 w 1888" name="T78"/>
                <a:gd fmla="*/ 130 h 1385" name="T79"/>
                <a:gd fmla="*/ 913 w 1888" name="T80"/>
                <a:gd fmla="*/ 60 h 1385" name="T81"/>
                <a:gd fmla="*/ 1049 w 1888" name="T82"/>
                <a:gd fmla="*/ 16 h 1385" name="T83"/>
                <a:gd fmla="*/ 1195 w 1888" name="T84"/>
                <a:gd fmla="*/ 0 h 1385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1385" w="1888">
                  <a:moveTo>
                    <a:pt x="1195" y="0"/>
                  </a:moveTo>
                  <a:lnTo>
                    <a:pt x="1270" y="4"/>
                  </a:lnTo>
                  <a:lnTo>
                    <a:pt x="1343" y="16"/>
                  </a:lnTo>
                  <a:lnTo>
                    <a:pt x="1414" y="36"/>
                  </a:lnTo>
                  <a:lnTo>
                    <a:pt x="1481" y="62"/>
                  </a:lnTo>
                  <a:lnTo>
                    <a:pt x="1545" y="94"/>
                  </a:lnTo>
                  <a:lnTo>
                    <a:pt x="1604" y="134"/>
                  </a:lnTo>
                  <a:lnTo>
                    <a:pt x="1659" y="180"/>
                  </a:lnTo>
                  <a:lnTo>
                    <a:pt x="1710" y="229"/>
                  </a:lnTo>
                  <a:lnTo>
                    <a:pt x="1754" y="284"/>
                  </a:lnTo>
                  <a:lnTo>
                    <a:pt x="1794" y="343"/>
                  </a:lnTo>
                  <a:lnTo>
                    <a:pt x="1826" y="407"/>
                  </a:lnTo>
                  <a:lnTo>
                    <a:pt x="1853" y="474"/>
                  </a:lnTo>
                  <a:lnTo>
                    <a:pt x="1872" y="545"/>
                  </a:lnTo>
                  <a:lnTo>
                    <a:pt x="1884" y="618"/>
                  </a:lnTo>
                  <a:lnTo>
                    <a:pt x="1888" y="693"/>
                  </a:lnTo>
                  <a:lnTo>
                    <a:pt x="1884" y="769"/>
                  </a:lnTo>
                  <a:lnTo>
                    <a:pt x="1872" y="842"/>
                  </a:lnTo>
                  <a:lnTo>
                    <a:pt x="1853" y="913"/>
                  </a:lnTo>
                  <a:lnTo>
                    <a:pt x="1826" y="979"/>
                  </a:lnTo>
                  <a:lnTo>
                    <a:pt x="1794" y="1042"/>
                  </a:lnTo>
                  <a:lnTo>
                    <a:pt x="1754" y="1102"/>
                  </a:lnTo>
                  <a:lnTo>
                    <a:pt x="1710" y="1157"/>
                  </a:lnTo>
                  <a:lnTo>
                    <a:pt x="1659" y="1207"/>
                  </a:lnTo>
                  <a:lnTo>
                    <a:pt x="1604" y="1252"/>
                  </a:lnTo>
                  <a:lnTo>
                    <a:pt x="1545" y="1291"/>
                  </a:lnTo>
                  <a:lnTo>
                    <a:pt x="1481" y="1324"/>
                  </a:lnTo>
                  <a:lnTo>
                    <a:pt x="1414" y="1350"/>
                  </a:lnTo>
                  <a:lnTo>
                    <a:pt x="1343" y="1369"/>
                  </a:lnTo>
                  <a:lnTo>
                    <a:pt x="1270" y="1381"/>
                  </a:lnTo>
                  <a:lnTo>
                    <a:pt x="1195" y="1385"/>
                  </a:lnTo>
                  <a:lnTo>
                    <a:pt x="1120" y="1381"/>
                  </a:lnTo>
                  <a:lnTo>
                    <a:pt x="1046" y="1369"/>
                  </a:lnTo>
                  <a:lnTo>
                    <a:pt x="976" y="1350"/>
                  </a:lnTo>
                  <a:lnTo>
                    <a:pt x="909" y="1324"/>
                  </a:lnTo>
                  <a:lnTo>
                    <a:pt x="846" y="1291"/>
                  </a:lnTo>
                  <a:lnTo>
                    <a:pt x="786" y="1252"/>
                  </a:lnTo>
                  <a:lnTo>
                    <a:pt x="731" y="1207"/>
                  </a:lnTo>
                  <a:lnTo>
                    <a:pt x="681" y="1157"/>
                  </a:lnTo>
                  <a:lnTo>
                    <a:pt x="636" y="1102"/>
                  </a:lnTo>
                  <a:lnTo>
                    <a:pt x="597" y="1042"/>
                  </a:lnTo>
                  <a:lnTo>
                    <a:pt x="564" y="979"/>
                  </a:lnTo>
                  <a:lnTo>
                    <a:pt x="538" y="913"/>
                  </a:lnTo>
                  <a:lnTo>
                    <a:pt x="519" y="842"/>
                  </a:lnTo>
                  <a:lnTo>
                    <a:pt x="507" y="769"/>
                  </a:lnTo>
                  <a:lnTo>
                    <a:pt x="503" y="693"/>
                  </a:lnTo>
                  <a:lnTo>
                    <a:pt x="504" y="632"/>
                  </a:lnTo>
                  <a:lnTo>
                    <a:pt x="512" y="572"/>
                  </a:lnTo>
                  <a:lnTo>
                    <a:pt x="527" y="513"/>
                  </a:lnTo>
                  <a:lnTo>
                    <a:pt x="545" y="453"/>
                  </a:lnTo>
                  <a:lnTo>
                    <a:pt x="527" y="441"/>
                  </a:lnTo>
                  <a:lnTo>
                    <a:pt x="511" y="431"/>
                  </a:lnTo>
                  <a:lnTo>
                    <a:pt x="496" y="422"/>
                  </a:lnTo>
                  <a:lnTo>
                    <a:pt x="485" y="415"/>
                  </a:lnTo>
                  <a:lnTo>
                    <a:pt x="475" y="409"/>
                  </a:lnTo>
                  <a:lnTo>
                    <a:pt x="466" y="403"/>
                  </a:lnTo>
                  <a:lnTo>
                    <a:pt x="458" y="398"/>
                  </a:lnTo>
                  <a:lnTo>
                    <a:pt x="451" y="393"/>
                  </a:lnTo>
                  <a:lnTo>
                    <a:pt x="444" y="389"/>
                  </a:lnTo>
                  <a:lnTo>
                    <a:pt x="437" y="385"/>
                  </a:lnTo>
                  <a:lnTo>
                    <a:pt x="431" y="380"/>
                  </a:lnTo>
                  <a:lnTo>
                    <a:pt x="423" y="376"/>
                  </a:lnTo>
                  <a:lnTo>
                    <a:pt x="414" y="369"/>
                  </a:lnTo>
                  <a:lnTo>
                    <a:pt x="403" y="364"/>
                  </a:lnTo>
                  <a:lnTo>
                    <a:pt x="392" y="356"/>
                  </a:lnTo>
                  <a:lnTo>
                    <a:pt x="379" y="347"/>
                  </a:lnTo>
                  <a:lnTo>
                    <a:pt x="363" y="337"/>
                  </a:lnTo>
                  <a:lnTo>
                    <a:pt x="343" y="325"/>
                  </a:lnTo>
                  <a:lnTo>
                    <a:pt x="322" y="312"/>
                  </a:lnTo>
                  <a:lnTo>
                    <a:pt x="296" y="296"/>
                  </a:lnTo>
                  <a:lnTo>
                    <a:pt x="269" y="278"/>
                  </a:lnTo>
                  <a:lnTo>
                    <a:pt x="236" y="257"/>
                  </a:lnTo>
                  <a:lnTo>
                    <a:pt x="198" y="233"/>
                  </a:lnTo>
                  <a:lnTo>
                    <a:pt x="156" y="207"/>
                  </a:lnTo>
                  <a:lnTo>
                    <a:pt x="110" y="178"/>
                  </a:lnTo>
                  <a:lnTo>
                    <a:pt x="58" y="145"/>
                  </a:lnTo>
                  <a:lnTo>
                    <a:pt x="0" y="109"/>
                  </a:lnTo>
                  <a:lnTo>
                    <a:pt x="686" y="223"/>
                  </a:lnTo>
                  <a:lnTo>
                    <a:pt x="736" y="174"/>
                  </a:lnTo>
                  <a:lnTo>
                    <a:pt x="791" y="130"/>
                  </a:lnTo>
                  <a:lnTo>
                    <a:pt x="850" y="92"/>
                  </a:lnTo>
                  <a:lnTo>
                    <a:pt x="913" y="60"/>
                  </a:lnTo>
                  <a:lnTo>
                    <a:pt x="979" y="34"/>
                  </a:lnTo>
                  <a:lnTo>
                    <a:pt x="1049" y="16"/>
                  </a:lnTo>
                  <a:lnTo>
                    <a:pt x="1121" y="4"/>
                  </a:lnTo>
                  <a:lnTo>
                    <a:pt x="119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4" name="Freeform 1053"/>
            <p:cNvSpPr/>
            <p:nvPr/>
          </p:nvSpPr>
          <p:spPr bwMode="auto">
            <a:xfrm>
              <a:off x="3355975" y="5357813"/>
              <a:ext cx="2133600" cy="1373188"/>
            </a:xfrm>
            <a:custGeom>
              <a:gdLst>
                <a:gd fmla="*/ 611 w 1344" name="T0"/>
                <a:gd fmla="*/ 9 h 865" name="T1"/>
                <a:gd fmla="*/ 626 w 1344" name="T2"/>
                <a:gd fmla="*/ 17 h 865" name="T3"/>
                <a:gd fmla="*/ 706 w 1344" name="T4"/>
                <a:gd fmla="*/ 12 h 865" name="T5"/>
                <a:gd fmla="*/ 817 w 1344" name="T6"/>
                <a:gd fmla="*/ 9 h 865" name="T7"/>
                <a:gd fmla="*/ 926 w 1344" name="T8"/>
                <a:gd fmla="*/ 43 h 865" name="T9"/>
                <a:gd fmla="*/ 1089 w 1344" name="T10"/>
                <a:gd fmla="*/ 149 h 865" name="T11"/>
                <a:gd fmla="*/ 1204 w 1344" name="T12"/>
                <a:gd fmla="*/ 246 h 865" name="T13"/>
                <a:gd fmla="*/ 1216 w 1344" name="T14"/>
                <a:gd fmla="*/ 319 h 865" name="T15"/>
                <a:gd fmla="*/ 1185 w 1344" name="T16"/>
                <a:gd fmla="*/ 444 h 865" name="T17"/>
                <a:gd fmla="*/ 1135 w 1344" name="T18"/>
                <a:gd fmla="*/ 578 h 865" name="T19"/>
                <a:gd fmla="*/ 1094 w 1344" name="T20"/>
                <a:gd fmla="*/ 688 h 865" name="T21"/>
                <a:gd fmla="*/ 1100 w 1344" name="T22"/>
                <a:gd fmla="*/ 726 h 865" name="T23"/>
                <a:gd fmla="*/ 1182 w 1344" name="T24"/>
                <a:gd fmla="*/ 756 h 865" name="T25"/>
                <a:gd fmla="*/ 1282 w 1344" name="T26"/>
                <a:gd fmla="*/ 794 h 865" name="T27"/>
                <a:gd fmla="*/ 1337 w 1344" name="T28"/>
                <a:gd fmla="*/ 822 h 865" name="T29"/>
                <a:gd fmla="*/ 1333 w 1344" name="T30"/>
                <a:gd fmla="*/ 844 h 865" name="T31"/>
                <a:gd fmla="*/ 1245 w 1344" name="T32"/>
                <a:gd fmla="*/ 863 h 865" name="T33"/>
                <a:gd fmla="*/ 1115 w 1344" name="T34"/>
                <a:gd fmla="*/ 863 h 865" name="T35"/>
                <a:gd fmla="*/ 1013 w 1344" name="T36"/>
                <a:gd fmla="*/ 851 h 865" name="T37"/>
                <a:gd fmla="*/ 992 w 1344" name="T38"/>
                <a:gd fmla="*/ 815 h 865" name="T39"/>
                <a:gd fmla="*/ 1005 w 1344" name="T40"/>
                <a:gd fmla="*/ 705 h 865" name="T41"/>
                <a:gd fmla="*/ 1025 w 1344" name="T42"/>
                <a:gd fmla="*/ 563 h 865" name="T43"/>
                <a:gd fmla="*/ 1051 w 1344" name="T44"/>
                <a:gd fmla="*/ 433 h 865" name="T45"/>
                <a:gd fmla="*/ 1063 w 1344" name="T46"/>
                <a:gd fmla="*/ 376 h 865" name="T47"/>
                <a:gd fmla="*/ 995 w 1344" name="T48"/>
                <a:gd fmla="*/ 339 h 865" name="T49"/>
                <a:gd fmla="*/ 886 w 1344" name="T50"/>
                <a:gd fmla="*/ 279 h 865" name="T51"/>
                <a:gd fmla="*/ 782 w 1344" name="T52"/>
                <a:gd fmla="*/ 224 h 865" name="T53"/>
                <a:gd fmla="*/ 724 w 1344" name="T54"/>
                <a:gd fmla="*/ 199 h 865" name="T55"/>
                <a:gd fmla="*/ 685 w 1344" name="T56"/>
                <a:gd fmla="*/ 258 h 865" name="T57"/>
                <a:gd fmla="*/ 635 w 1344" name="T58"/>
                <a:gd fmla="*/ 377 h 865" name="T59"/>
                <a:gd fmla="*/ 585 w 1344" name="T60"/>
                <a:gd fmla="*/ 478 h 865" name="T61"/>
                <a:gd fmla="*/ 488 w 1344" name="T62"/>
                <a:gd fmla="*/ 563 h 865" name="T63"/>
                <a:gd fmla="*/ 356 w 1344" name="T64"/>
                <a:gd fmla="*/ 648 h 865" name="T65"/>
                <a:gd fmla="*/ 245 w 1344" name="T66"/>
                <a:gd fmla="*/ 712 h 865" name="T67"/>
                <a:gd fmla="*/ 195 w 1344" name="T68"/>
                <a:gd fmla="*/ 739 h 865" name="T69"/>
                <a:gd fmla="*/ 216 w 1344" name="T70"/>
                <a:gd fmla="*/ 779 h 865" name="T71"/>
                <a:gd fmla="*/ 261 w 1344" name="T72"/>
                <a:gd fmla="*/ 826 h 865" name="T73"/>
                <a:gd fmla="*/ 251 w 1344" name="T74"/>
                <a:gd fmla="*/ 859 h 865" name="T75"/>
                <a:gd fmla="*/ 161 w 1344" name="T76"/>
                <a:gd fmla="*/ 865 h 865" name="T77"/>
                <a:gd fmla="*/ 52 w 1344" name="T78"/>
                <a:gd fmla="*/ 859 h 865" name="T79"/>
                <a:gd fmla="*/ 1 w 1344" name="T80"/>
                <a:gd fmla="*/ 836 h 865" name="T81"/>
                <a:gd fmla="*/ 24 w 1344" name="T82"/>
                <a:gd fmla="*/ 777 h 865" name="T83"/>
                <a:gd fmla="*/ 160 w 1344" name="T84"/>
                <a:gd fmla="*/ 645 h 865" name="T85"/>
                <a:gd fmla="*/ 335 w 1344" name="T86"/>
                <a:gd fmla="*/ 508 h 865" name="T87"/>
                <a:gd fmla="*/ 475 w 1344" name="T88"/>
                <a:gd fmla="*/ 347 h 865" name="T89"/>
                <a:gd fmla="*/ 503 w 1344" name="T90"/>
                <a:gd fmla="*/ 225 h 865" name="T91"/>
                <a:gd fmla="*/ 513 w 1344" name="T92"/>
                <a:gd fmla="*/ 105 h 865" name="T93"/>
                <a:gd fmla="*/ 551 w 1344" name="T94"/>
                <a:gd fmla="*/ 22 h 865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865" w="1344">
                  <a:moveTo>
                    <a:pt x="586" y="0"/>
                  </a:moveTo>
                  <a:lnTo>
                    <a:pt x="597" y="1"/>
                  </a:lnTo>
                  <a:lnTo>
                    <a:pt x="605" y="4"/>
                  </a:lnTo>
                  <a:lnTo>
                    <a:pt x="611" y="9"/>
                  </a:lnTo>
                  <a:lnTo>
                    <a:pt x="617" y="13"/>
                  </a:lnTo>
                  <a:lnTo>
                    <a:pt x="621" y="16"/>
                  </a:lnTo>
                  <a:lnTo>
                    <a:pt x="622" y="17"/>
                  </a:lnTo>
                  <a:lnTo>
                    <a:pt x="626" y="17"/>
                  </a:lnTo>
                  <a:lnTo>
                    <a:pt x="638" y="16"/>
                  </a:lnTo>
                  <a:lnTo>
                    <a:pt x="656" y="14"/>
                  </a:lnTo>
                  <a:lnTo>
                    <a:pt x="678" y="13"/>
                  </a:lnTo>
                  <a:lnTo>
                    <a:pt x="706" y="12"/>
                  </a:lnTo>
                  <a:lnTo>
                    <a:pt x="733" y="10"/>
                  </a:lnTo>
                  <a:lnTo>
                    <a:pt x="762" y="9"/>
                  </a:lnTo>
                  <a:lnTo>
                    <a:pt x="791" y="9"/>
                  </a:lnTo>
                  <a:lnTo>
                    <a:pt x="817" y="9"/>
                  </a:lnTo>
                  <a:lnTo>
                    <a:pt x="839" y="9"/>
                  </a:lnTo>
                  <a:lnTo>
                    <a:pt x="857" y="12"/>
                  </a:lnTo>
                  <a:lnTo>
                    <a:pt x="869" y="14"/>
                  </a:lnTo>
                  <a:lnTo>
                    <a:pt x="926" y="43"/>
                  </a:lnTo>
                  <a:lnTo>
                    <a:pt x="975" y="72"/>
                  </a:lnTo>
                  <a:lnTo>
                    <a:pt x="1018" y="98"/>
                  </a:lnTo>
                  <a:lnTo>
                    <a:pt x="1055" y="124"/>
                  </a:lnTo>
                  <a:lnTo>
                    <a:pt x="1089" y="149"/>
                  </a:lnTo>
                  <a:lnTo>
                    <a:pt x="1119" y="174"/>
                  </a:lnTo>
                  <a:lnTo>
                    <a:pt x="1148" y="198"/>
                  </a:lnTo>
                  <a:lnTo>
                    <a:pt x="1176" y="222"/>
                  </a:lnTo>
                  <a:lnTo>
                    <a:pt x="1204" y="246"/>
                  </a:lnTo>
                  <a:lnTo>
                    <a:pt x="1212" y="258"/>
                  </a:lnTo>
                  <a:lnTo>
                    <a:pt x="1217" y="273"/>
                  </a:lnTo>
                  <a:lnTo>
                    <a:pt x="1219" y="294"/>
                  </a:lnTo>
                  <a:lnTo>
                    <a:pt x="1216" y="319"/>
                  </a:lnTo>
                  <a:lnTo>
                    <a:pt x="1211" y="347"/>
                  </a:lnTo>
                  <a:lnTo>
                    <a:pt x="1204" y="378"/>
                  </a:lnTo>
                  <a:lnTo>
                    <a:pt x="1195" y="410"/>
                  </a:lnTo>
                  <a:lnTo>
                    <a:pt x="1185" y="444"/>
                  </a:lnTo>
                  <a:lnTo>
                    <a:pt x="1173" y="478"/>
                  </a:lnTo>
                  <a:lnTo>
                    <a:pt x="1161" y="512"/>
                  </a:lnTo>
                  <a:lnTo>
                    <a:pt x="1148" y="546"/>
                  </a:lnTo>
                  <a:lnTo>
                    <a:pt x="1135" y="578"/>
                  </a:lnTo>
                  <a:lnTo>
                    <a:pt x="1123" y="610"/>
                  </a:lnTo>
                  <a:lnTo>
                    <a:pt x="1113" y="640"/>
                  </a:lnTo>
                  <a:lnTo>
                    <a:pt x="1102" y="666"/>
                  </a:lnTo>
                  <a:lnTo>
                    <a:pt x="1094" y="688"/>
                  </a:lnTo>
                  <a:lnTo>
                    <a:pt x="1089" y="708"/>
                  </a:lnTo>
                  <a:lnTo>
                    <a:pt x="1085" y="722"/>
                  </a:lnTo>
                  <a:lnTo>
                    <a:pt x="1089" y="724"/>
                  </a:lnTo>
                  <a:lnTo>
                    <a:pt x="1100" y="726"/>
                  </a:lnTo>
                  <a:lnTo>
                    <a:pt x="1115" y="733"/>
                  </a:lnTo>
                  <a:lnTo>
                    <a:pt x="1135" y="739"/>
                  </a:lnTo>
                  <a:lnTo>
                    <a:pt x="1157" y="747"/>
                  </a:lnTo>
                  <a:lnTo>
                    <a:pt x="1182" y="756"/>
                  </a:lnTo>
                  <a:lnTo>
                    <a:pt x="1208" y="767"/>
                  </a:lnTo>
                  <a:lnTo>
                    <a:pt x="1234" y="776"/>
                  </a:lnTo>
                  <a:lnTo>
                    <a:pt x="1259" y="785"/>
                  </a:lnTo>
                  <a:lnTo>
                    <a:pt x="1282" y="794"/>
                  </a:lnTo>
                  <a:lnTo>
                    <a:pt x="1301" y="802"/>
                  </a:lnTo>
                  <a:lnTo>
                    <a:pt x="1316" y="810"/>
                  </a:lnTo>
                  <a:lnTo>
                    <a:pt x="1326" y="815"/>
                  </a:lnTo>
                  <a:lnTo>
                    <a:pt x="1337" y="822"/>
                  </a:lnTo>
                  <a:lnTo>
                    <a:pt x="1343" y="828"/>
                  </a:lnTo>
                  <a:lnTo>
                    <a:pt x="1344" y="834"/>
                  </a:lnTo>
                  <a:lnTo>
                    <a:pt x="1342" y="839"/>
                  </a:lnTo>
                  <a:lnTo>
                    <a:pt x="1333" y="844"/>
                  </a:lnTo>
                  <a:lnTo>
                    <a:pt x="1316" y="849"/>
                  </a:lnTo>
                  <a:lnTo>
                    <a:pt x="1292" y="856"/>
                  </a:lnTo>
                  <a:lnTo>
                    <a:pt x="1271" y="860"/>
                  </a:lnTo>
                  <a:lnTo>
                    <a:pt x="1245" y="863"/>
                  </a:lnTo>
                  <a:lnTo>
                    <a:pt x="1215" y="864"/>
                  </a:lnTo>
                  <a:lnTo>
                    <a:pt x="1182" y="864"/>
                  </a:lnTo>
                  <a:lnTo>
                    <a:pt x="1148" y="864"/>
                  </a:lnTo>
                  <a:lnTo>
                    <a:pt x="1115" y="863"/>
                  </a:lnTo>
                  <a:lnTo>
                    <a:pt x="1084" y="860"/>
                  </a:lnTo>
                  <a:lnTo>
                    <a:pt x="1055" y="857"/>
                  </a:lnTo>
                  <a:lnTo>
                    <a:pt x="1032" y="855"/>
                  </a:lnTo>
                  <a:lnTo>
                    <a:pt x="1013" y="851"/>
                  </a:lnTo>
                  <a:lnTo>
                    <a:pt x="1004" y="847"/>
                  </a:lnTo>
                  <a:lnTo>
                    <a:pt x="996" y="840"/>
                  </a:lnTo>
                  <a:lnTo>
                    <a:pt x="992" y="830"/>
                  </a:lnTo>
                  <a:lnTo>
                    <a:pt x="992" y="815"/>
                  </a:lnTo>
                  <a:lnTo>
                    <a:pt x="994" y="797"/>
                  </a:lnTo>
                  <a:lnTo>
                    <a:pt x="996" y="774"/>
                  </a:lnTo>
                  <a:lnTo>
                    <a:pt x="1000" y="743"/>
                  </a:lnTo>
                  <a:lnTo>
                    <a:pt x="1005" y="705"/>
                  </a:lnTo>
                  <a:lnTo>
                    <a:pt x="1008" y="671"/>
                  </a:lnTo>
                  <a:lnTo>
                    <a:pt x="1013" y="636"/>
                  </a:lnTo>
                  <a:lnTo>
                    <a:pt x="1020" y="599"/>
                  </a:lnTo>
                  <a:lnTo>
                    <a:pt x="1025" y="563"/>
                  </a:lnTo>
                  <a:lnTo>
                    <a:pt x="1033" y="527"/>
                  </a:lnTo>
                  <a:lnTo>
                    <a:pt x="1039" y="492"/>
                  </a:lnTo>
                  <a:lnTo>
                    <a:pt x="1045" y="461"/>
                  </a:lnTo>
                  <a:lnTo>
                    <a:pt x="1051" y="433"/>
                  </a:lnTo>
                  <a:lnTo>
                    <a:pt x="1056" y="410"/>
                  </a:lnTo>
                  <a:lnTo>
                    <a:pt x="1060" y="391"/>
                  </a:lnTo>
                  <a:lnTo>
                    <a:pt x="1063" y="379"/>
                  </a:lnTo>
                  <a:lnTo>
                    <a:pt x="1063" y="376"/>
                  </a:lnTo>
                  <a:lnTo>
                    <a:pt x="1052" y="370"/>
                  </a:lnTo>
                  <a:lnTo>
                    <a:pt x="1037" y="362"/>
                  </a:lnTo>
                  <a:lnTo>
                    <a:pt x="1018" y="352"/>
                  </a:lnTo>
                  <a:lnTo>
                    <a:pt x="995" y="339"/>
                  </a:lnTo>
                  <a:lnTo>
                    <a:pt x="970" y="326"/>
                  </a:lnTo>
                  <a:lnTo>
                    <a:pt x="944" y="310"/>
                  </a:lnTo>
                  <a:lnTo>
                    <a:pt x="915" y="294"/>
                  </a:lnTo>
                  <a:lnTo>
                    <a:pt x="886" y="279"/>
                  </a:lnTo>
                  <a:lnTo>
                    <a:pt x="857" y="264"/>
                  </a:lnTo>
                  <a:lnTo>
                    <a:pt x="830" y="249"/>
                  </a:lnTo>
                  <a:lnTo>
                    <a:pt x="805" y="235"/>
                  </a:lnTo>
                  <a:lnTo>
                    <a:pt x="782" y="224"/>
                  </a:lnTo>
                  <a:lnTo>
                    <a:pt x="761" y="213"/>
                  </a:lnTo>
                  <a:lnTo>
                    <a:pt x="744" y="205"/>
                  </a:lnTo>
                  <a:lnTo>
                    <a:pt x="730" y="200"/>
                  </a:lnTo>
                  <a:lnTo>
                    <a:pt x="724" y="199"/>
                  </a:lnTo>
                  <a:lnTo>
                    <a:pt x="716" y="204"/>
                  </a:lnTo>
                  <a:lnTo>
                    <a:pt x="706" y="216"/>
                  </a:lnTo>
                  <a:lnTo>
                    <a:pt x="695" y="234"/>
                  </a:lnTo>
                  <a:lnTo>
                    <a:pt x="685" y="258"/>
                  </a:lnTo>
                  <a:lnTo>
                    <a:pt x="673" y="285"/>
                  </a:lnTo>
                  <a:lnTo>
                    <a:pt x="660" y="315"/>
                  </a:lnTo>
                  <a:lnTo>
                    <a:pt x="648" y="345"/>
                  </a:lnTo>
                  <a:lnTo>
                    <a:pt x="635" y="377"/>
                  </a:lnTo>
                  <a:lnTo>
                    <a:pt x="622" y="407"/>
                  </a:lnTo>
                  <a:lnTo>
                    <a:pt x="609" y="434"/>
                  </a:lnTo>
                  <a:lnTo>
                    <a:pt x="597" y="459"/>
                  </a:lnTo>
                  <a:lnTo>
                    <a:pt x="585" y="478"/>
                  </a:lnTo>
                  <a:lnTo>
                    <a:pt x="575" y="492"/>
                  </a:lnTo>
                  <a:lnTo>
                    <a:pt x="549" y="516"/>
                  </a:lnTo>
                  <a:lnTo>
                    <a:pt x="520" y="539"/>
                  </a:lnTo>
                  <a:lnTo>
                    <a:pt x="488" y="563"/>
                  </a:lnTo>
                  <a:lnTo>
                    <a:pt x="456" y="585"/>
                  </a:lnTo>
                  <a:lnTo>
                    <a:pt x="423" y="607"/>
                  </a:lnTo>
                  <a:lnTo>
                    <a:pt x="389" y="628"/>
                  </a:lnTo>
                  <a:lnTo>
                    <a:pt x="356" y="648"/>
                  </a:lnTo>
                  <a:lnTo>
                    <a:pt x="325" y="666"/>
                  </a:lnTo>
                  <a:lnTo>
                    <a:pt x="296" y="683"/>
                  </a:lnTo>
                  <a:lnTo>
                    <a:pt x="268" y="699"/>
                  </a:lnTo>
                  <a:lnTo>
                    <a:pt x="245" y="712"/>
                  </a:lnTo>
                  <a:lnTo>
                    <a:pt x="225" y="722"/>
                  </a:lnTo>
                  <a:lnTo>
                    <a:pt x="209" y="732"/>
                  </a:lnTo>
                  <a:lnTo>
                    <a:pt x="199" y="737"/>
                  </a:lnTo>
                  <a:lnTo>
                    <a:pt x="195" y="739"/>
                  </a:lnTo>
                  <a:lnTo>
                    <a:pt x="194" y="747"/>
                  </a:lnTo>
                  <a:lnTo>
                    <a:pt x="198" y="756"/>
                  </a:lnTo>
                  <a:lnTo>
                    <a:pt x="206" y="767"/>
                  </a:lnTo>
                  <a:lnTo>
                    <a:pt x="216" y="779"/>
                  </a:lnTo>
                  <a:lnTo>
                    <a:pt x="228" y="791"/>
                  </a:lnTo>
                  <a:lnTo>
                    <a:pt x="240" y="802"/>
                  </a:lnTo>
                  <a:lnTo>
                    <a:pt x="251" y="814"/>
                  </a:lnTo>
                  <a:lnTo>
                    <a:pt x="261" y="826"/>
                  </a:lnTo>
                  <a:lnTo>
                    <a:pt x="266" y="836"/>
                  </a:lnTo>
                  <a:lnTo>
                    <a:pt x="267" y="846"/>
                  </a:lnTo>
                  <a:lnTo>
                    <a:pt x="262" y="853"/>
                  </a:lnTo>
                  <a:lnTo>
                    <a:pt x="251" y="859"/>
                  </a:lnTo>
                  <a:lnTo>
                    <a:pt x="236" y="861"/>
                  </a:lnTo>
                  <a:lnTo>
                    <a:pt x="213" y="864"/>
                  </a:lnTo>
                  <a:lnTo>
                    <a:pt x="189" y="865"/>
                  </a:lnTo>
                  <a:lnTo>
                    <a:pt x="161" y="865"/>
                  </a:lnTo>
                  <a:lnTo>
                    <a:pt x="132" y="865"/>
                  </a:lnTo>
                  <a:lnTo>
                    <a:pt x="103" y="864"/>
                  </a:lnTo>
                  <a:lnTo>
                    <a:pt x="76" y="861"/>
                  </a:lnTo>
                  <a:lnTo>
                    <a:pt x="52" y="859"/>
                  </a:lnTo>
                  <a:lnTo>
                    <a:pt x="31" y="855"/>
                  </a:lnTo>
                  <a:lnTo>
                    <a:pt x="17" y="851"/>
                  </a:lnTo>
                  <a:lnTo>
                    <a:pt x="9" y="847"/>
                  </a:lnTo>
                  <a:lnTo>
                    <a:pt x="1" y="836"/>
                  </a:lnTo>
                  <a:lnTo>
                    <a:pt x="0" y="825"/>
                  </a:lnTo>
                  <a:lnTo>
                    <a:pt x="4" y="811"/>
                  </a:lnTo>
                  <a:lnTo>
                    <a:pt x="12" y="796"/>
                  </a:lnTo>
                  <a:lnTo>
                    <a:pt x="24" y="777"/>
                  </a:lnTo>
                  <a:lnTo>
                    <a:pt x="52" y="742"/>
                  </a:lnTo>
                  <a:lnTo>
                    <a:pt x="84" y="709"/>
                  </a:lnTo>
                  <a:lnTo>
                    <a:pt x="120" y="677"/>
                  </a:lnTo>
                  <a:lnTo>
                    <a:pt x="160" y="645"/>
                  </a:lnTo>
                  <a:lnTo>
                    <a:pt x="202" y="614"/>
                  </a:lnTo>
                  <a:lnTo>
                    <a:pt x="246" y="581"/>
                  </a:lnTo>
                  <a:lnTo>
                    <a:pt x="291" y="546"/>
                  </a:lnTo>
                  <a:lnTo>
                    <a:pt x="335" y="508"/>
                  </a:lnTo>
                  <a:lnTo>
                    <a:pt x="380" y="466"/>
                  </a:lnTo>
                  <a:lnTo>
                    <a:pt x="422" y="420"/>
                  </a:lnTo>
                  <a:lnTo>
                    <a:pt x="462" y="369"/>
                  </a:lnTo>
                  <a:lnTo>
                    <a:pt x="475" y="347"/>
                  </a:lnTo>
                  <a:lnTo>
                    <a:pt x="484" y="319"/>
                  </a:lnTo>
                  <a:lnTo>
                    <a:pt x="492" y="290"/>
                  </a:lnTo>
                  <a:lnTo>
                    <a:pt x="497" y="258"/>
                  </a:lnTo>
                  <a:lnTo>
                    <a:pt x="503" y="225"/>
                  </a:lnTo>
                  <a:lnTo>
                    <a:pt x="505" y="192"/>
                  </a:lnTo>
                  <a:lnTo>
                    <a:pt x="508" y="161"/>
                  </a:lnTo>
                  <a:lnTo>
                    <a:pt x="511" y="131"/>
                  </a:lnTo>
                  <a:lnTo>
                    <a:pt x="513" y="105"/>
                  </a:lnTo>
                  <a:lnTo>
                    <a:pt x="518" y="82"/>
                  </a:lnTo>
                  <a:lnTo>
                    <a:pt x="524" y="65"/>
                  </a:lnTo>
                  <a:lnTo>
                    <a:pt x="537" y="40"/>
                  </a:lnTo>
                  <a:lnTo>
                    <a:pt x="551" y="22"/>
                  </a:lnTo>
                  <a:lnTo>
                    <a:pt x="563" y="9"/>
                  </a:lnTo>
                  <a:lnTo>
                    <a:pt x="576" y="2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7" name="Freeform 1054"/>
            <p:cNvSpPr/>
            <p:nvPr/>
          </p:nvSpPr>
          <p:spPr bwMode="auto">
            <a:xfrm>
              <a:off x="4364038" y="4262438"/>
              <a:ext cx="247650" cy="127000"/>
            </a:xfrm>
            <a:custGeom>
              <a:gdLst>
                <a:gd fmla="*/ 4 w 156" name="T0"/>
                <a:gd fmla="*/ 0 h 80" name="T1"/>
                <a:gd fmla="*/ 137 w 156" name="T2"/>
                <a:gd fmla="*/ 21 h 80" name="T3"/>
                <a:gd fmla="*/ 139 w 156" name="T4"/>
                <a:gd fmla="*/ 24 h 80" name="T5"/>
                <a:gd fmla="*/ 141 w 156" name="T6"/>
                <a:gd fmla="*/ 30 h 80" name="T7"/>
                <a:gd fmla="*/ 144 w 156" name="T8"/>
                <a:gd fmla="*/ 41 h 80" name="T9"/>
                <a:gd fmla="*/ 148 w 156" name="T10"/>
                <a:gd fmla="*/ 51 h 80" name="T11"/>
                <a:gd fmla="*/ 152 w 156" name="T12"/>
                <a:gd fmla="*/ 63 h 80" name="T13"/>
                <a:gd fmla="*/ 154 w 156" name="T14"/>
                <a:gd fmla="*/ 72 h 80" name="T15"/>
                <a:gd fmla="*/ 156 w 156" name="T16"/>
                <a:gd fmla="*/ 78 h 80" name="T17"/>
                <a:gd fmla="*/ 156 w 156" name="T18"/>
                <a:gd fmla="*/ 80 h 80" name="T19"/>
                <a:gd fmla="*/ 156 w 156" name="T20"/>
                <a:gd fmla="*/ 80 h 80" name="T21"/>
                <a:gd fmla="*/ 0 w 156" name="T22"/>
                <a:gd fmla="*/ 58 h 80" name="T23"/>
                <a:gd fmla="*/ 4 w 156" name="T24"/>
                <a:gd fmla="*/ 0 h 8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80" w="156">
                  <a:moveTo>
                    <a:pt x="4" y="0"/>
                  </a:moveTo>
                  <a:lnTo>
                    <a:pt x="137" y="21"/>
                  </a:lnTo>
                  <a:lnTo>
                    <a:pt x="139" y="24"/>
                  </a:lnTo>
                  <a:lnTo>
                    <a:pt x="141" y="30"/>
                  </a:lnTo>
                  <a:lnTo>
                    <a:pt x="144" y="41"/>
                  </a:lnTo>
                  <a:lnTo>
                    <a:pt x="148" y="51"/>
                  </a:lnTo>
                  <a:lnTo>
                    <a:pt x="152" y="63"/>
                  </a:lnTo>
                  <a:lnTo>
                    <a:pt x="154" y="72"/>
                  </a:lnTo>
                  <a:lnTo>
                    <a:pt x="156" y="78"/>
                  </a:lnTo>
                  <a:lnTo>
                    <a:pt x="156" y="80"/>
                  </a:lnTo>
                  <a:lnTo>
                    <a:pt x="156" y="80"/>
                  </a:lnTo>
                  <a:lnTo>
                    <a:pt x="0" y="5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79EA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0" name="Freeform 1055"/>
            <p:cNvSpPr/>
            <p:nvPr/>
          </p:nvSpPr>
          <p:spPr bwMode="auto">
            <a:xfrm>
              <a:off x="4371975" y="4127501"/>
              <a:ext cx="227013" cy="292100"/>
            </a:xfrm>
            <a:custGeom>
              <a:gdLst>
                <a:gd fmla="*/ 0 w 143" name="T0"/>
                <a:gd fmla="*/ 0 h 184" name="T1"/>
                <a:gd fmla="*/ 111 w 143" name="T2"/>
                <a:gd fmla="*/ 65 h 184" name="T3"/>
                <a:gd fmla="*/ 113 w 143" name="T4"/>
                <a:gd fmla="*/ 68 h 184" name="T5"/>
                <a:gd fmla="*/ 114 w 143" name="T6"/>
                <a:gd fmla="*/ 76 h 184" name="T7"/>
                <a:gd fmla="*/ 118 w 143" name="T8"/>
                <a:gd fmla="*/ 88 h 184" name="T9"/>
                <a:gd fmla="*/ 122 w 143" name="T10"/>
                <a:gd fmla="*/ 102 h 184" name="T11"/>
                <a:gd fmla="*/ 127 w 143" name="T12"/>
                <a:gd fmla="*/ 118 h 184" name="T13"/>
                <a:gd fmla="*/ 131 w 143" name="T14"/>
                <a:gd fmla="*/ 133 h 184" name="T15"/>
                <a:gd fmla="*/ 136 w 143" name="T16"/>
                <a:gd fmla="*/ 149 h 184" name="T17"/>
                <a:gd fmla="*/ 142 w 143" name="T18"/>
                <a:gd fmla="*/ 152 h 184" name="T19"/>
                <a:gd fmla="*/ 142 w 143" name="T20"/>
                <a:gd fmla="*/ 153 h 184" name="T21"/>
                <a:gd fmla="*/ 142 w 143" name="T22"/>
                <a:gd fmla="*/ 156 h 184" name="T23"/>
                <a:gd fmla="*/ 142 w 143" name="T24"/>
                <a:gd fmla="*/ 160 h 184" name="T25"/>
                <a:gd fmla="*/ 140 w 143" name="T26"/>
                <a:gd fmla="*/ 163 h 184" name="T27"/>
                <a:gd fmla="*/ 142 w 143" name="T28"/>
                <a:gd fmla="*/ 169 h 184" name="T29"/>
                <a:gd fmla="*/ 143 w 143" name="T30"/>
                <a:gd fmla="*/ 173 h 184" name="T31"/>
                <a:gd fmla="*/ 143 w 143" name="T32"/>
                <a:gd fmla="*/ 175 h 184" name="T33"/>
                <a:gd fmla="*/ 143 w 143" name="T34"/>
                <a:gd fmla="*/ 177 h 184" name="T35"/>
                <a:gd fmla="*/ 143 w 143" name="T36"/>
                <a:gd fmla="*/ 178 h 184" name="T37"/>
                <a:gd fmla="*/ 140 w 143" name="T38"/>
                <a:gd fmla="*/ 179 h 184" name="T39"/>
                <a:gd fmla="*/ 138 w 143" name="T40"/>
                <a:gd fmla="*/ 179 h 184" name="T41"/>
                <a:gd fmla="*/ 134 w 143" name="T42"/>
                <a:gd fmla="*/ 179 h 184" name="T43"/>
                <a:gd fmla="*/ 128 w 143" name="T44"/>
                <a:gd fmla="*/ 179 h 184" name="T45"/>
                <a:gd fmla="*/ 126 w 143" name="T46"/>
                <a:gd fmla="*/ 181 h 184" name="T47"/>
                <a:gd fmla="*/ 117 w 143" name="T48"/>
                <a:gd fmla="*/ 184 h 184" name="T49"/>
                <a:gd fmla="*/ 104 w 143" name="T50"/>
                <a:gd fmla="*/ 184 h 184" name="T51"/>
                <a:gd fmla="*/ 88 w 143" name="T52"/>
                <a:gd fmla="*/ 183 h 184" name="T53"/>
                <a:gd fmla="*/ 72 w 143" name="T54"/>
                <a:gd fmla="*/ 181 h 184" name="T55"/>
                <a:gd fmla="*/ 59 w 143" name="T56"/>
                <a:gd fmla="*/ 178 h 184" name="T57"/>
                <a:gd fmla="*/ 47 w 143" name="T58"/>
                <a:gd fmla="*/ 174 h 184" name="T59"/>
                <a:gd fmla="*/ 39 w 143" name="T60"/>
                <a:gd fmla="*/ 171 h 184" name="T61"/>
                <a:gd fmla="*/ 35 w 143" name="T62"/>
                <a:gd fmla="*/ 169 h 184" name="T63"/>
                <a:gd fmla="*/ 33 w 143" name="T64"/>
                <a:gd fmla="*/ 163 h 184" name="T65"/>
                <a:gd fmla="*/ 29 w 143" name="T66"/>
                <a:gd fmla="*/ 158 h 184" name="T67"/>
                <a:gd fmla="*/ 20 w 143" name="T68"/>
                <a:gd fmla="*/ 158 h 184" name="T69"/>
                <a:gd fmla="*/ 12 w 143" name="T70"/>
                <a:gd fmla="*/ 158 h 184" name="T71"/>
                <a:gd fmla="*/ 5 w 143" name="T72"/>
                <a:gd fmla="*/ 157 h 184" name="T73"/>
                <a:gd fmla="*/ 4 w 143" name="T74"/>
                <a:gd fmla="*/ 153 h 184" name="T75"/>
                <a:gd fmla="*/ 5 w 143" name="T76"/>
                <a:gd fmla="*/ 145 h 184" name="T77"/>
                <a:gd fmla="*/ 9 w 143" name="T78"/>
                <a:gd fmla="*/ 135 h 184" name="T79"/>
                <a:gd fmla="*/ 13 w 143" name="T80"/>
                <a:gd fmla="*/ 120 h 184" name="T81"/>
                <a:gd fmla="*/ 17 w 143" name="T82"/>
                <a:gd fmla="*/ 102 h 184" name="T83"/>
                <a:gd fmla="*/ 18 w 143" name="T84"/>
                <a:gd fmla="*/ 81 h 184" name="T85"/>
                <a:gd fmla="*/ 17 w 143" name="T86"/>
                <a:gd fmla="*/ 57 h 184" name="T87"/>
                <a:gd fmla="*/ 12 w 143" name="T88"/>
                <a:gd fmla="*/ 30 h 184" name="T89"/>
                <a:gd fmla="*/ 0 w 143" name="T90"/>
                <a:gd fmla="*/ 0 h 184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184" w="143">
                  <a:moveTo>
                    <a:pt x="0" y="0"/>
                  </a:moveTo>
                  <a:lnTo>
                    <a:pt x="111" y="65"/>
                  </a:lnTo>
                  <a:lnTo>
                    <a:pt x="113" y="68"/>
                  </a:lnTo>
                  <a:lnTo>
                    <a:pt x="114" y="76"/>
                  </a:lnTo>
                  <a:lnTo>
                    <a:pt x="118" y="88"/>
                  </a:lnTo>
                  <a:lnTo>
                    <a:pt x="122" y="102"/>
                  </a:lnTo>
                  <a:lnTo>
                    <a:pt x="127" y="118"/>
                  </a:lnTo>
                  <a:lnTo>
                    <a:pt x="131" y="133"/>
                  </a:lnTo>
                  <a:lnTo>
                    <a:pt x="136" y="149"/>
                  </a:lnTo>
                  <a:lnTo>
                    <a:pt x="142" y="152"/>
                  </a:lnTo>
                  <a:lnTo>
                    <a:pt x="142" y="153"/>
                  </a:lnTo>
                  <a:lnTo>
                    <a:pt x="142" y="156"/>
                  </a:lnTo>
                  <a:lnTo>
                    <a:pt x="142" y="160"/>
                  </a:lnTo>
                  <a:lnTo>
                    <a:pt x="140" y="163"/>
                  </a:lnTo>
                  <a:lnTo>
                    <a:pt x="142" y="169"/>
                  </a:lnTo>
                  <a:lnTo>
                    <a:pt x="143" y="173"/>
                  </a:lnTo>
                  <a:lnTo>
                    <a:pt x="143" y="175"/>
                  </a:lnTo>
                  <a:lnTo>
                    <a:pt x="143" y="177"/>
                  </a:lnTo>
                  <a:lnTo>
                    <a:pt x="143" y="178"/>
                  </a:lnTo>
                  <a:lnTo>
                    <a:pt x="140" y="179"/>
                  </a:lnTo>
                  <a:lnTo>
                    <a:pt x="138" y="179"/>
                  </a:lnTo>
                  <a:lnTo>
                    <a:pt x="134" y="179"/>
                  </a:lnTo>
                  <a:lnTo>
                    <a:pt x="128" y="179"/>
                  </a:lnTo>
                  <a:lnTo>
                    <a:pt x="126" y="181"/>
                  </a:lnTo>
                  <a:lnTo>
                    <a:pt x="117" y="184"/>
                  </a:lnTo>
                  <a:lnTo>
                    <a:pt x="104" y="184"/>
                  </a:lnTo>
                  <a:lnTo>
                    <a:pt x="88" y="183"/>
                  </a:lnTo>
                  <a:lnTo>
                    <a:pt x="72" y="181"/>
                  </a:lnTo>
                  <a:lnTo>
                    <a:pt x="59" y="178"/>
                  </a:lnTo>
                  <a:lnTo>
                    <a:pt x="47" y="174"/>
                  </a:lnTo>
                  <a:lnTo>
                    <a:pt x="39" y="171"/>
                  </a:lnTo>
                  <a:lnTo>
                    <a:pt x="35" y="169"/>
                  </a:lnTo>
                  <a:lnTo>
                    <a:pt x="33" y="163"/>
                  </a:lnTo>
                  <a:lnTo>
                    <a:pt x="29" y="158"/>
                  </a:lnTo>
                  <a:lnTo>
                    <a:pt x="20" y="158"/>
                  </a:lnTo>
                  <a:lnTo>
                    <a:pt x="12" y="158"/>
                  </a:lnTo>
                  <a:lnTo>
                    <a:pt x="5" y="157"/>
                  </a:lnTo>
                  <a:lnTo>
                    <a:pt x="4" y="153"/>
                  </a:lnTo>
                  <a:lnTo>
                    <a:pt x="5" y="145"/>
                  </a:lnTo>
                  <a:lnTo>
                    <a:pt x="9" y="135"/>
                  </a:lnTo>
                  <a:lnTo>
                    <a:pt x="13" y="120"/>
                  </a:lnTo>
                  <a:lnTo>
                    <a:pt x="17" y="102"/>
                  </a:lnTo>
                  <a:lnTo>
                    <a:pt x="18" y="81"/>
                  </a:lnTo>
                  <a:lnTo>
                    <a:pt x="17" y="57"/>
                  </a:lnTo>
                  <a:lnTo>
                    <a:pt x="12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C7B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1" name="Freeform 1056"/>
            <p:cNvSpPr/>
            <p:nvPr/>
          </p:nvSpPr>
          <p:spPr bwMode="auto">
            <a:xfrm>
              <a:off x="3673475" y="4152901"/>
              <a:ext cx="1755775" cy="1298575"/>
            </a:xfrm>
            <a:custGeom>
              <a:gdLst>
                <a:gd fmla="*/ 1099 w 1106" name="T0"/>
                <a:gd fmla="*/ 69 h 818" name="T1"/>
                <a:gd fmla="*/ 1075 w 1106" name="T2"/>
                <a:gd fmla="*/ 183 h 818" name="T3"/>
                <a:gd fmla="*/ 1041 w 1106" name="T4"/>
                <a:gd fmla="*/ 277 h 818" name="T5"/>
                <a:gd fmla="*/ 986 w 1106" name="T6"/>
                <a:gd fmla="*/ 345 h 818" name="T7"/>
                <a:gd fmla="*/ 902 w 1106" name="T8"/>
                <a:gd fmla="*/ 383 h 818" name="T9"/>
                <a:gd fmla="*/ 790 w 1106" name="T10"/>
                <a:gd fmla="*/ 382 h 818" name="T11"/>
                <a:gd fmla="*/ 707 w 1106" name="T12"/>
                <a:gd fmla="*/ 356 h 818" name="T13"/>
                <a:gd fmla="*/ 661 w 1106" name="T14"/>
                <a:gd fmla="*/ 324 h 818" name="T15"/>
                <a:gd fmla="*/ 648 w 1106" name="T16"/>
                <a:gd fmla="*/ 309 h 818" name="T17"/>
                <a:gd fmla="*/ 651 w 1106" name="T18"/>
                <a:gd fmla="*/ 331 h 818" name="T19"/>
                <a:gd fmla="*/ 652 w 1106" name="T20"/>
                <a:gd fmla="*/ 379 h 818" name="T21"/>
                <a:gd fmla="*/ 654 w 1106" name="T22"/>
                <a:gd fmla="*/ 472 h 818" name="T23"/>
                <a:gd fmla="*/ 660 w 1106" name="T24"/>
                <a:gd fmla="*/ 577 h 818" name="T25"/>
                <a:gd fmla="*/ 671 w 1106" name="T26"/>
                <a:gd fmla="*/ 654 h 818" name="T27"/>
                <a:gd fmla="*/ 680 w 1106" name="T28"/>
                <a:gd fmla="*/ 734 h 818" name="T29"/>
                <a:gd fmla="*/ 660 w 1106" name="T30"/>
                <a:gd fmla="*/ 784 h 818" name="T31"/>
                <a:gd fmla="*/ 616 w 1106" name="T32"/>
                <a:gd fmla="*/ 802 h 818" name="T33"/>
                <a:gd fmla="*/ 534 w 1106" name="T34"/>
                <a:gd fmla="*/ 816 h 818" name="T35"/>
                <a:gd fmla="*/ 455 w 1106" name="T36"/>
                <a:gd fmla="*/ 815 h 818" name="T37"/>
                <a:gd fmla="*/ 411 w 1106" name="T38"/>
                <a:gd fmla="*/ 809 h 818" name="T39"/>
                <a:gd fmla="*/ 368 w 1106" name="T40"/>
                <a:gd fmla="*/ 798 h 818" name="T41"/>
                <a:gd fmla="*/ 337 w 1106" name="T42"/>
                <a:gd fmla="*/ 768 h 818" name="T43"/>
                <a:gd fmla="*/ 330 w 1106" name="T44"/>
                <a:gd fmla="*/ 717 h 818" name="T45"/>
                <a:gd fmla="*/ 341 w 1106" name="T46"/>
                <a:gd fmla="*/ 633 h 818" name="T47"/>
                <a:gd fmla="*/ 356 w 1106" name="T48"/>
                <a:gd fmla="*/ 530 h 818" name="T49"/>
                <a:gd fmla="*/ 362 w 1106" name="T50"/>
                <a:gd fmla="*/ 420 h 818" name="T51"/>
                <a:gd fmla="*/ 363 w 1106" name="T52"/>
                <a:gd fmla="*/ 327 h 818" name="T53"/>
                <a:gd fmla="*/ 363 w 1106" name="T54"/>
                <a:gd fmla="*/ 288 h 818" name="T55"/>
                <a:gd fmla="*/ 262 w 1106" name="T56"/>
                <a:gd fmla="*/ 303 h 818" name="T57"/>
                <a:gd fmla="*/ 173 w 1106" name="T58"/>
                <a:gd fmla="*/ 386 h 818" name="T59"/>
                <a:gd fmla="*/ 110 w 1106" name="T60"/>
                <a:gd fmla="*/ 519 h 818" name="T61"/>
                <a:gd fmla="*/ 91 w 1106" name="T62"/>
                <a:gd fmla="*/ 682 h 818" name="T63"/>
                <a:gd fmla="*/ 63 w 1106" name="T64"/>
                <a:gd fmla="*/ 682 h 818" name="T65"/>
                <a:gd fmla="*/ 17 w 1106" name="T66"/>
                <a:gd fmla="*/ 680 h 818" name="T67"/>
                <a:gd fmla="*/ 0 w 1106" name="T68"/>
                <a:gd fmla="*/ 654 h 818" name="T69"/>
                <a:gd fmla="*/ 9 w 1106" name="T70"/>
                <a:gd fmla="*/ 569 h 818" name="T71"/>
                <a:gd fmla="*/ 40 w 1106" name="T72"/>
                <a:gd fmla="*/ 459 h 818" name="T73"/>
                <a:gd fmla="*/ 95 w 1106" name="T74"/>
                <a:gd fmla="*/ 341 h 818" name="T75"/>
                <a:gd fmla="*/ 174 w 1106" name="T76"/>
                <a:gd fmla="*/ 234 h 818" name="T77"/>
                <a:gd fmla="*/ 284 w 1106" name="T78"/>
                <a:gd fmla="*/ 155 h 818" name="T79"/>
                <a:gd fmla="*/ 405 w 1106" name="T80"/>
                <a:gd fmla="*/ 123 h 818" name="T81"/>
                <a:gd fmla="*/ 468 w 1106" name="T82"/>
                <a:gd fmla="*/ 113 h 818" name="T83"/>
                <a:gd fmla="*/ 510 w 1106" name="T84"/>
                <a:gd fmla="*/ 116 h 818" name="T85"/>
                <a:gd fmla="*/ 558 w 1106" name="T86"/>
                <a:gd fmla="*/ 132 h 818" name="T87"/>
                <a:gd fmla="*/ 616 w 1106" name="T88"/>
                <a:gd fmla="*/ 155 h 818" name="T89"/>
                <a:gd fmla="*/ 646 w 1106" name="T90"/>
                <a:gd fmla="*/ 174 h 818" name="T91"/>
                <a:gd fmla="*/ 673 w 1106" name="T92"/>
                <a:gd fmla="*/ 200 h 818" name="T93"/>
                <a:gd fmla="*/ 729 w 1106" name="T94"/>
                <a:gd fmla="*/ 238 h 818" name="T95"/>
                <a:gd fmla="*/ 829 w 1106" name="T96"/>
                <a:gd fmla="*/ 277 h 818" name="T97"/>
                <a:gd fmla="*/ 901 w 1106" name="T98"/>
                <a:gd fmla="*/ 274 h 818" name="T99"/>
                <a:gd fmla="*/ 951 w 1106" name="T100"/>
                <a:gd fmla="*/ 239 h 818" name="T101"/>
                <a:gd fmla="*/ 985 w 1106" name="T102"/>
                <a:gd fmla="*/ 180 h 818" name="T103"/>
                <a:gd fmla="*/ 1006 w 1106" name="T104"/>
                <a:gd fmla="*/ 106 h 818" name="T105"/>
                <a:gd fmla="*/ 1020 w 1106" name="T106"/>
                <a:gd fmla="*/ 26 h 81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818" w="1106">
                  <a:moveTo>
                    <a:pt x="1024" y="0"/>
                  </a:moveTo>
                  <a:lnTo>
                    <a:pt x="1106" y="28"/>
                  </a:lnTo>
                  <a:lnTo>
                    <a:pt x="1099" y="69"/>
                  </a:lnTo>
                  <a:lnTo>
                    <a:pt x="1092" y="108"/>
                  </a:lnTo>
                  <a:lnTo>
                    <a:pt x="1084" y="146"/>
                  </a:lnTo>
                  <a:lnTo>
                    <a:pt x="1075" y="183"/>
                  </a:lnTo>
                  <a:lnTo>
                    <a:pt x="1066" y="217"/>
                  </a:lnTo>
                  <a:lnTo>
                    <a:pt x="1054" y="248"/>
                  </a:lnTo>
                  <a:lnTo>
                    <a:pt x="1041" y="277"/>
                  </a:lnTo>
                  <a:lnTo>
                    <a:pt x="1025" y="303"/>
                  </a:lnTo>
                  <a:lnTo>
                    <a:pt x="1007" y="326"/>
                  </a:lnTo>
                  <a:lnTo>
                    <a:pt x="986" y="345"/>
                  </a:lnTo>
                  <a:lnTo>
                    <a:pt x="962" y="362"/>
                  </a:lnTo>
                  <a:lnTo>
                    <a:pt x="935" y="374"/>
                  </a:lnTo>
                  <a:lnTo>
                    <a:pt x="902" y="383"/>
                  </a:lnTo>
                  <a:lnTo>
                    <a:pt x="867" y="387"/>
                  </a:lnTo>
                  <a:lnTo>
                    <a:pt x="826" y="387"/>
                  </a:lnTo>
                  <a:lnTo>
                    <a:pt x="790" y="382"/>
                  </a:lnTo>
                  <a:lnTo>
                    <a:pt x="757" y="375"/>
                  </a:lnTo>
                  <a:lnTo>
                    <a:pt x="729" y="366"/>
                  </a:lnTo>
                  <a:lnTo>
                    <a:pt x="707" y="356"/>
                  </a:lnTo>
                  <a:lnTo>
                    <a:pt x="688" y="344"/>
                  </a:lnTo>
                  <a:lnTo>
                    <a:pt x="673" y="333"/>
                  </a:lnTo>
                  <a:lnTo>
                    <a:pt x="661" y="324"/>
                  </a:lnTo>
                  <a:lnTo>
                    <a:pt x="654" y="315"/>
                  </a:lnTo>
                  <a:lnTo>
                    <a:pt x="650" y="310"/>
                  </a:lnTo>
                  <a:lnTo>
                    <a:pt x="648" y="309"/>
                  </a:lnTo>
                  <a:lnTo>
                    <a:pt x="648" y="310"/>
                  </a:lnTo>
                  <a:lnTo>
                    <a:pt x="650" y="316"/>
                  </a:lnTo>
                  <a:lnTo>
                    <a:pt x="651" y="331"/>
                  </a:lnTo>
                  <a:lnTo>
                    <a:pt x="651" y="340"/>
                  </a:lnTo>
                  <a:lnTo>
                    <a:pt x="651" y="356"/>
                  </a:lnTo>
                  <a:lnTo>
                    <a:pt x="652" y="379"/>
                  </a:lnTo>
                  <a:lnTo>
                    <a:pt x="652" y="407"/>
                  </a:lnTo>
                  <a:lnTo>
                    <a:pt x="654" y="438"/>
                  </a:lnTo>
                  <a:lnTo>
                    <a:pt x="654" y="472"/>
                  </a:lnTo>
                  <a:lnTo>
                    <a:pt x="656" y="507"/>
                  </a:lnTo>
                  <a:lnTo>
                    <a:pt x="657" y="543"/>
                  </a:lnTo>
                  <a:lnTo>
                    <a:pt x="660" y="577"/>
                  </a:lnTo>
                  <a:lnTo>
                    <a:pt x="663" y="607"/>
                  </a:lnTo>
                  <a:lnTo>
                    <a:pt x="667" y="633"/>
                  </a:lnTo>
                  <a:lnTo>
                    <a:pt x="671" y="654"/>
                  </a:lnTo>
                  <a:lnTo>
                    <a:pt x="676" y="684"/>
                  </a:lnTo>
                  <a:lnTo>
                    <a:pt x="680" y="710"/>
                  </a:lnTo>
                  <a:lnTo>
                    <a:pt x="680" y="734"/>
                  </a:lnTo>
                  <a:lnTo>
                    <a:pt x="676" y="755"/>
                  </a:lnTo>
                  <a:lnTo>
                    <a:pt x="671" y="772"/>
                  </a:lnTo>
                  <a:lnTo>
                    <a:pt x="660" y="784"/>
                  </a:lnTo>
                  <a:lnTo>
                    <a:pt x="648" y="790"/>
                  </a:lnTo>
                  <a:lnTo>
                    <a:pt x="634" y="795"/>
                  </a:lnTo>
                  <a:lnTo>
                    <a:pt x="616" y="802"/>
                  </a:lnTo>
                  <a:lnTo>
                    <a:pt x="591" y="810"/>
                  </a:lnTo>
                  <a:lnTo>
                    <a:pt x="562" y="815"/>
                  </a:lnTo>
                  <a:lnTo>
                    <a:pt x="534" y="816"/>
                  </a:lnTo>
                  <a:lnTo>
                    <a:pt x="506" y="818"/>
                  </a:lnTo>
                  <a:lnTo>
                    <a:pt x="478" y="816"/>
                  </a:lnTo>
                  <a:lnTo>
                    <a:pt x="455" y="815"/>
                  </a:lnTo>
                  <a:lnTo>
                    <a:pt x="436" y="814"/>
                  </a:lnTo>
                  <a:lnTo>
                    <a:pt x="424" y="811"/>
                  </a:lnTo>
                  <a:lnTo>
                    <a:pt x="411" y="809"/>
                  </a:lnTo>
                  <a:lnTo>
                    <a:pt x="398" y="806"/>
                  </a:lnTo>
                  <a:lnTo>
                    <a:pt x="383" y="802"/>
                  </a:lnTo>
                  <a:lnTo>
                    <a:pt x="368" y="798"/>
                  </a:lnTo>
                  <a:lnTo>
                    <a:pt x="355" y="790"/>
                  </a:lnTo>
                  <a:lnTo>
                    <a:pt x="345" y="781"/>
                  </a:lnTo>
                  <a:lnTo>
                    <a:pt x="337" y="768"/>
                  </a:lnTo>
                  <a:lnTo>
                    <a:pt x="331" y="752"/>
                  </a:lnTo>
                  <a:lnTo>
                    <a:pt x="330" y="737"/>
                  </a:lnTo>
                  <a:lnTo>
                    <a:pt x="330" y="717"/>
                  </a:lnTo>
                  <a:lnTo>
                    <a:pt x="331" y="693"/>
                  </a:lnTo>
                  <a:lnTo>
                    <a:pt x="335" y="666"/>
                  </a:lnTo>
                  <a:lnTo>
                    <a:pt x="341" y="633"/>
                  </a:lnTo>
                  <a:lnTo>
                    <a:pt x="349" y="593"/>
                  </a:lnTo>
                  <a:lnTo>
                    <a:pt x="352" y="564"/>
                  </a:lnTo>
                  <a:lnTo>
                    <a:pt x="356" y="530"/>
                  </a:lnTo>
                  <a:lnTo>
                    <a:pt x="359" y="493"/>
                  </a:lnTo>
                  <a:lnTo>
                    <a:pt x="360" y="456"/>
                  </a:lnTo>
                  <a:lnTo>
                    <a:pt x="362" y="420"/>
                  </a:lnTo>
                  <a:lnTo>
                    <a:pt x="363" y="386"/>
                  </a:lnTo>
                  <a:lnTo>
                    <a:pt x="363" y="354"/>
                  </a:lnTo>
                  <a:lnTo>
                    <a:pt x="363" y="327"/>
                  </a:lnTo>
                  <a:lnTo>
                    <a:pt x="363" y="306"/>
                  </a:lnTo>
                  <a:lnTo>
                    <a:pt x="363" y="293"/>
                  </a:lnTo>
                  <a:lnTo>
                    <a:pt x="363" y="288"/>
                  </a:lnTo>
                  <a:lnTo>
                    <a:pt x="329" y="284"/>
                  </a:lnTo>
                  <a:lnTo>
                    <a:pt x="295" y="289"/>
                  </a:lnTo>
                  <a:lnTo>
                    <a:pt x="262" y="303"/>
                  </a:lnTo>
                  <a:lnTo>
                    <a:pt x="231" y="324"/>
                  </a:lnTo>
                  <a:lnTo>
                    <a:pt x="201" y="352"/>
                  </a:lnTo>
                  <a:lnTo>
                    <a:pt x="173" y="386"/>
                  </a:lnTo>
                  <a:lnTo>
                    <a:pt x="148" y="426"/>
                  </a:lnTo>
                  <a:lnTo>
                    <a:pt x="127" y="471"/>
                  </a:lnTo>
                  <a:lnTo>
                    <a:pt x="110" y="519"/>
                  </a:lnTo>
                  <a:lnTo>
                    <a:pt x="98" y="570"/>
                  </a:lnTo>
                  <a:lnTo>
                    <a:pt x="92" y="625"/>
                  </a:lnTo>
                  <a:lnTo>
                    <a:pt x="91" y="682"/>
                  </a:lnTo>
                  <a:lnTo>
                    <a:pt x="87" y="682"/>
                  </a:lnTo>
                  <a:lnTo>
                    <a:pt x="76" y="682"/>
                  </a:lnTo>
                  <a:lnTo>
                    <a:pt x="63" y="682"/>
                  </a:lnTo>
                  <a:lnTo>
                    <a:pt x="47" y="682"/>
                  </a:lnTo>
                  <a:lnTo>
                    <a:pt x="32" y="682"/>
                  </a:lnTo>
                  <a:lnTo>
                    <a:pt x="17" y="680"/>
                  </a:lnTo>
                  <a:lnTo>
                    <a:pt x="7" y="678"/>
                  </a:lnTo>
                  <a:lnTo>
                    <a:pt x="3" y="675"/>
                  </a:lnTo>
                  <a:lnTo>
                    <a:pt x="0" y="654"/>
                  </a:lnTo>
                  <a:lnTo>
                    <a:pt x="2" y="631"/>
                  </a:lnTo>
                  <a:lnTo>
                    <a:pt x="4" y="602"/>
                  </a:lnTo>
                  <a:lnTo>
                    <a:pt x="9" y="569"/>
                  </a:lnTo>
                  <a:lnTo>
                    <a:pt x="16" y="535"/>
                  </a:lnTo>
                  <a:lnTo>
                    <a:pt x="26" y="497"/>
                  </a:lnTo>
                  <a:lnTo>
                    <a:pt x="40" y="459"/>
                  </a:lnTo>
                  <a:lnTo>
                    <a:pt x="55" y="420"/>
                  </a:lnTo>
                  <a:lnTo>
                    <a:pt x="72" y="381"/>
                  </a:lnTo>
                  <a:lnTo>
                    <a:pt x="95" y="341"/>
                  </a:lnTo>
                  <a:lnTo>
                    <a:pt x="118" y="303"/>
                  </a:lnTo>
                  <a:lnTo>
                    <a:pt x="144" y="268"/>
                  </a:lnTo>
                  <a:lnTo>
                    <a:pt x="174" y="234"/>
                  </a:lnTo>
                  <a:lnTo>
                    <a:pt x="208" y="204"/>
                  </a:lnTo>
                  <a:lnTo>
                    <a:pt x="244" y="178"/>
                  </a:lnTo>
                  <a:lnTo>
                    <a:pt x="284" y="155"/>
                  </a:lnTo>
                  <a:lnTo>
                    <a:pt x="328" y="138"/>
                  </a:lnTo>
                  <a:lnTo>
                    <a:pt x="373" y="128"/>
                  </a:lnTo>
                  <a:lnTo>
                    <a:pt x="405" y="123"/>
                  </a:lnTo>
                  <a:lnTo>
                    <a:pt x="430" y="119"/>
                  </a:lnTo>
                  <a:lnTo>
                    <a:pt x="451" y="115"/>
                  </a:lnTo>
                  <a:lnTo>
                    <a:pt x="468" y="113"/>
                  </a:lnTo>
                  <a:lnTo>
                    <a:pt x="485" y="112"/>
                  </a:lnTo>
                  <a:lnTo>
                    <a:pt x="502" y="113"/>
                  </a:lnTo>
                  <a:lnTo>
                    <a:pt x="510" y="116"/>
                  </a:lnTo>
                  <a:lnTo>
                    <a:pt x="523" y="120"/>
                  </a:lnTo>
                  <a:lnTo>
                    <a:pt x="540" y="125"/>
                  </a:lnTo>
                  <a:lnTo>
                    <a:pt x="558" y="132"/>
                  </a:lnTo>
                  <a:lnTo>
                    <a:pt x="579" y="140"/>
                  </a:lnTo>
                  <a:lnTo>
                    <a:pt x="599" y="147"/>
                  </a:lnTo>
                  <a:lnTo>
                    <a:pt x="616" y="155"/>
                  </a:lnTo>
                  <a:lnTo>
                    <a:pt x="630" y="162"/>
                  </a:lnTo>
                  <a:lnTo>
                    <a:pt x="639" y="168"/>
                  </a:lnTo>
                  <a:lnTo>
                    <a:pt x="646" y="174"/>
                  </a:lnTo>
                  <a:lnTo>
                    <a:pt x="654" y="182"/>
                  </a:lnTo>
                  <a:lnTo>
                    <a:pt x="663" y="191"/>
                  </a:lnTo>
                  <a:lnTo>
                    <a:pt x="673" y="200"/>
                  </a:lnTo>
                  <a:lnTo>
                    <a:pt x="682" y="208"/>
                  </a:lnTo>
                  <a:lnTo>
                    <a:pt x="690" y="213"/>
                  </a:lnTo>
                  <a:lnTo>
                    <a:pt x="729" y="238"/>
                  </a:lnTo>
                  <a:lnTo>
                    <a:pt x="766" y="256"/>
                  </a:lnTo>
                  <a:lnTo>
                    <a:pt x="799" y="269"/>
                  </a:lnTo>
                  <a:lnTo>
                    <a:pt x="829" y="277"/>
                  </a:lnTo>
                  <a:lnTo>
                    <a:pt x="856" y="281"/>
                  </a:lnTo>
                  <a:lnTo>
                    <a:pt x="880" y="280"/>
                  </a:lnTo>
                  <a:lnTo>
                    <a:pt x="901" y="274"/>
                  </a:lnTo>
                  <a:lnTo>
                    <a:pt x="921" y="267"/>
                  </a:lnTo>
                  <a:lnTo>
                    <a:pt x="936" y="255"/>
                  </a:lnTo>
                  <a:lnTo>
                    <a:pt x="951" y="239"/>
                  </a:lnTo>
                  <a:lnTo>
                    <a:pt x="964" y="222"/>
                  </a:lnTo>
                  <a:lnTo>
                    <a:pt x="974" y="202"/>
                  </a:lnTo>
                  <a:lnTo>
                    <a:pt x="985" y="180"/>
                  </a:lnTo>
                  <a:lnTo>
                    <a:pt x="993" y="157"/>
                  </a:lnTo>
                  <a:lnTo>
                    <a:pt x="999" y="132"/>
                  </a:lnTo>
                  <a:lnTo>
                    <a:pt x="1006" y="106"/>
                  </a:lnTo>
                  <a:lnTo>
                    <a:pt x="1011" y="79"/>
                  </a:lnTo>
                  <a:lnTo>
                    <a:pt x="1016" y="53"/>
                  </a:lnTo>
                  <a:lnTo>
                    <a:pt x="1020" y="26"/>
                  </a:lnTo>
                  <a:lnTo>
                    <a:pt x="1024" y="0"/>
                  </a:lnTo>
                  <a:close/>
                </a:path>
              </a:pathLst>
            </a:custGeom>
            <a:solidFill>
              <a:srgbClr val="EAF0F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2" name="Freeform 1057"/>
            <p:cNvSpPr/>
            <p:nvPr/>
          </p:nvSpPr>
          <p:spPr bwMode="auto">
            <a:xfrm>
              <a:off x="4540250" y="4348163"/>
              <a:ext cx="73025" cy="104775"/>
            </a:xfrm>
            <a:custGeom>
              <a:gdLst>
                <a:gd fmla="*/ 37 w 46" name="T0"/>
                <a:gd fmla="*/ 0 h 66" name="T1"/>
                <a:gd fmla="*/ 46 w 46" name="T2"/>
                <a:gd fmla="*/ 21 h 66" name="T3"/>
                <a:gd fmla="*/ 13 w 46" name="T4"/>
                <a:gd fmla="*/ 66 h 66" name="T5"/>
                <a:gd fmla="*/ 0 w 46" name="T6"/>
                <a:gd fmla="*/ 47 h 66" name="T7"/>
                <a:gd fmla="*/ 28 w 46" name="T8"/>
                <a:gd fmla="*/ 4 h 66" name="T9"/>
                <a:gd fmla="*/ 29 w 46" name="T10"/>
                <a:gd fmla="*/ 4 h 66" name="T11"/>
                <a:gd fmla="*/ 30 w 46" name="T12"/>
                <a:gd fmla="*/ 4 h 66" name="T13"/>
                <a:gd fmla="*/ 32 w 46" name="T14"/>
                <a:gd fmla="*/ 2 h 66" name="T15"/>
                <a:gd fmla="*/ 34 w 46" name="T16"/>
                <a:gd fmla="*/ 1 h 66" name="T17"/>
                <a:gd fmla="*/ 37 w 46" name="T18"/>
                <a:gd fmla="*/ 0 h 66" name="T19"/>
                <a:gd fmla="*/ 37 w 46" name="T20"/>
                <a:gd fmla="*/ 0 h 6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66" w="46">
                  <a:moveTo>
                    <a:pt x="37" y="0"/>
                  </a:moveTo>
                  <a:lnTo>
                    <a:pt x="46" y="21"/>
                  </a:lnTo>
                  <a:lnTo>
                    <a:pt x="13" y="66"/>
                  </a:lnTo>
                  <a:lnTo>
                    <a:pt x="0" y="47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30" y="4"/>
                  </a:lnTo>
                  <a:lnTo>
                    <a:pt x="32" y="2"/>
                  </a:lnTo>
                  <a:lnTo>
                    <a:pt x="34" y="1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BCCAC9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3" name="Freeform 1058"/>
            <p:cNvSpPr/>
            <p:nvPr/>
          </p:nvSpPr>
          <p:spPr bwMode="auto">
            <a:xfrm>
              <a:off x="5270500" y="3981451"/>
              <a:ext cx="209550" cy="228600"/>
            </a:xfrm>
            <a:custGeom>
              <a:gdLst>
                <a:gd fmla="*/ 49 w 132" name="T0"/>
                <a:gd fmla="*/ 0 h 144" name="T1"/>
                <a:gd fmla="*/ 56 w 132" name="T2"/>
                <a:gd fmla="*/ 2 h 144" name="T3"/>
                <a:gd fmla="*/ 62 w 132" name="T4"/>
                <a:gd fmla="*/ 2 h 144" name="T5"/>
                <a:gd fmla="*/ 69 w 132" name="T6"/>
                <a:gd fmla="*/ 4 h 144" name="T7"/>
                <a:gd fmla="*/ 87 w 132" name="T8"/>
                <a:gd fmla="*/ 8 h 144" name="T9"/>
                <a:gd fmla="*/ 102 w 132" name="T10"/>
                <a:gd fmla="*/ 13 h 144" name="T11"/>
                <a:gd fmla="*/ 114 w 132" name="T12"/>
                <a:gd fmla="*/ 20 h 144" name="T13"/>
                <a:gd fmla="*/ 121 w 132" name="T14"/>
                <a:gd fmla="*/ 29 h 144" name="T15"/>
                <a:gd fmla="*/ 128 w 132" name="T16"/>
                <a:gd fmla="*/ 41 h 144" name="T17"/>
                <a:gd fmla="*/ 132 w 132" name="T18"/>
                <a:gd fmla="*/ 58 h 144" name="T19"/>
                <a:gd fmla="*/ 132 w 132" name="T20"/>
                <a:gd fmla="*/ 74 h 144" name="T21"/>
                <a:gd fmla="*/ 128 w 132" name="T22"/>
                <a:gd fmla="*/ 89 h 144" name="T23"/>
                <a:gd fmla="*/ 121 w 132" name="T24"/>
                <a:gd fmla="*/ 104 h 144" name="T25"/>
                <a:gd fmla="*/ 114 w 132" name="T26"/>
                <a:gd fmla="*/ 117 h 144" name="T27"/>
                <a:gd fmla="*/ 104 w 132" name="T28"/>
                <a:gd fmla="*/ 129 h 144" name="T29"/>
                <a:gd fmla="*/ 98 w 132" name="T30"/>
                <a:gd fmla="*/ 136 h 144" name="T31"/>
                <a:gd fmla="*/ 93 w 132" name="T32"/>
                <a:gd fmla="*/ 143 h 144" name="T33"/>
                <a:gd fmla="*/ 91 w 132" name="T34"/>
                <a:gd fmla="*/ 144 h 144" name="T35"/>
                <a:gd fmla="*/ 85 w 132" name="T36"/>
                <a:gd fmla="*/ 144 h 144" name="T37"/>
                <a:gd fmla="*/ 74 w 132" name="T38"/>
                <a:gd fmla="*/ 142 h 144" name="T39"/>
                <a:gd fmla="*/ 61 w 132" name="T40"/>
                <a:gd fmla="*/ 139 h 144" name="T41"/>
                <a:gd fmla="*/ 47 w 132" name="T42"/>
                <a:gd fmla="*/ 134 h 144" name="T43"/>
                <a:gd fmla="*/ 34 w 132" name="T44"/>
                <a:gd fmla="*/ 127 h 144" name="T45"/>
                <a:gd fmla="*/ 25 w 132" name="T46"/>
                <a:gd fmla="*/ 115 h 144" name="T47"/>
                <a:gd fmla="*/ 15 w 132" name="T48"/>
                <a:gd fmla="*/ 101 h 144" name="T49"/>
                <a:gd fmla="*/ 8 w 132" name="T50"/>
                <a:gd fmla="*/ 85 h 144" name="T51"/>
                <a:gd fmla="*/ 2 w 132" name="T52"/>
                <a:gd fmla="*/ 70 h 144" name="T53"/>
                <a:gd fmla="*/ 0 w 132" name="T54"/>
                <a:gd fmla="*/ 53 h 144" name="T55"/>
                <a:gd fmla="*/ 4 w 132" name="T56"/>
                <a:gd fmla="*/ 38 h 144" name="T57"/>
                <a:gd fmla="*/ 9 w 132" name="T58"/>
                <a:gd fmla="*/ 25 h 144" name="T59"/>
                <a:gd fmla="*/ 17 w 132" name="T60"/>
                <a:gd fmla="*/ 16 h 144" name="T61"/>
                <a:gd fmla="*/ 25 w 132" name="T62"/>
                <a:gd fmla="*/ 8 h 144" name="T63"/>
                <a:gd fmla="*/ 36 w 132" name="T64"/>
                <a:gd fmla="*/ 3 h 144" name="T65"/>
                <a:gd fmla="*/ 49 w 132" name="T66"/>
                <a:gd fmla="*/ 0 h 144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144" w="132">
                  <a:moveTo>
                    <a:pt x="49" y="0"/>
                  </a:moveTo>
                  <a:lnTo>
                    <a:pt x="56" y="2"/>
                  </a:lnTo>
                  <a:lnTo>
                    <a:pt x="62" y="2"/>
                  </a:lnTo>
                  <a:lnTo>
                    <a:pt x="69" y="4"/>
                  </a:lnTo>
                  <a:lnTo>
                    <a:pt x="87" y="8"/>
                  </a:lnTo>
                  <a:lnTo>
                    <a:pt x="102" y="13"/>
                  </a:lnTo>
                  <a:lnTo>
                    <a:pt x="114" y="20"/>
                  </a:lnTo>
                  <a:lnTo>
                    <a:pt x="121" y="29"/>
                  </a:lnTo>
                  <a:lnTo>
                    <a:pt x="128" y="41"/>
                  </a:lnTo>
                  <a:lnTo>
                    <a:pt x="132" y="58"/>
                  </a:lnTo>
                  <a:lnTo>
                    <a:pt x="132" y="74"/>
                  </a:lnTo>
                  <a:lnTo>
                    <a:pt x="128" y="89"/>
                  </a:lnTo>
                  <a:lnTo>
                    <a:pt x="121" y="104"/>
                  </a:lnTo>
                  <a:lnTo>
                    <a:pt x="114" y="117"/>
                  </a:lnTo>
                  <a:lnTo>
                    <a:pt x="104" y="129"/>
                  </a:lnTo>
                  <a:lnTo>
                    <a:pt x="98" y="136"/>
                  </a:lnTo>
                  <a:lnTo>
                    <a:pt x="93" y="143"/>
                  </a:lnTo>
                  <a:lnTo>
                    <a:pt x="91" y="144"/>
                  </a:lnTo>
                  <a:lnTo>
                    <a:pt x="85" y="144"/>
                  </a:lnTo>
                  <a:lnTo>
                    <a:pt x="74" y="142"/>
                  </a:lnTo>
                  <a:lnTo>
                    <a:pt x="61" y="139"/>
                  </a:lnTo>
                  <a:lnTo>
                    <a:pt x="47" y="134"/>
                  </a:lnTo>
                  <a:lnTo>
                    <a:pt x="34" y="127"/>
                  </a:lnTo>
                  <a:lnTo>
                    <a:pt x="25" y="115"/>
                  </a:lnTo>
                  <a:lnTo>
                    <a:pt x="15" y="101"/>
                  </a:lnTo>
                  <a:lnTo>
                    <a:pt x="8" y="85"/>
                  </a:lnTo>
                  <a:lnTo>
                    <a:pt x="2" y="70"/>
                  </a:lnTo>
                  <a:lnTo>
                    <a:pt x="0" y="53"/>
                  </a:lnTo>
                  <a:lnTo>
                    <a:pt x="4" y="38"/>
                  </a:lnTo>
                  <a:lnTo>
                    <a:pt x="9" y="25"/>
                  </a:lnTo>
                  <a:lnTo>
                    <a:pt x="17" y="16"/>
                  </a:lnTo>
                  <a:lnTo>
                    <a:pt x="25" y="8"/>
                  </a:lnTo>
                  <a:lnTo>
                    <a:pt x="36" y="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DFE8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4" name="Freeform 1059"/>
            <p:cNvSpPr/>
            <p:nvPr/>
          </p:nvSpPr>
          <p:spPr bwMode="auto">
            <a:xfrm>
              <a:off x="5238750" y="3746501"/>
              <a:ext cx="295275" cy="434975"/>
            </a:xfrm>
            <a:custGeom>
              <a:gdLst>
                <a:gd fmla="*/ 92 w 186" name="T0"/>
                <a:gd fmla="*/ 0 h 274" name="T1"/>
                <a:gd fmla="*/ 92 w 186" name="T2"/>
                <a:gd fmla="*/ 12 h 274" name="T3"/>
                <a:gd fmla="*/ 93 w 186" name="T4"/>
                <a:gd fmla="*/ 29 h 274" name="T5"/>
                <a:gd fmla="*/ 97 w 186" name="T6"/>
                <a:gd fmla="*/ 49 h 274" name="T7"/>
                <a:gd fmla="*/ 102 w 186" name="T8"/>
                <a:gd fmla="*/ 72 h 274" name="T9"/>
                <a:gd fmla="*/ 110 w 186" name="T10"/>
                <a:gd fmla="*/ 97 h 274" name="T11"/>
                <a:gd fmla="*/ 120 w 186" name="T12"/>
                <a:gd fmla="*/ 122 h 274" name="T13"/>
                <a:gd fmla="*/ 134 w 186" name="T14"/>
                <a:gd fmla="*/ 146 h 274" name="T15"/>
                <a:gd fmla="*/ 148 w 186" name="T16"/>
                <a:gd fmla="*/ 165 h 274" name="T17"/>
                <a:gd fmla="*/ 161 w 186" name="T18"/>
                <a:gd fmla="*/ 184 h 274" name="T19"/>
                <a:gd fmla="*/ 173 w 186" name="T20"/>
                <a:gd fmla="*/ 199 h 274" name="T21"/>
                <a:gd fmla="*/ 182 w 186" name="T22"/>
                <a:gd fmla="*/ 212 h 274" name="T23"/>
                <a:gd fmla="*/ 186 w 186" name="T24"/>
                <a:gd fmla="*/ 224 h 274" name="T25"/>
                <a:gd fmla="*/ 185 w 186" name="T26"/>
                <a:gd fmla="*/ 233 h 274" name="T27"/>
                <a:gd fmla="*/ 178 w 186" name="T28"/>
                <a:gd fmla="*/ 244 h 274" name="T29"/>
                <a:gd fmla="*/ 169 w 186" name="T30"/>
                <a:gd fmla="*/ 254 h 274" name="T31"/>
                <a:gd fmla="*/ 157 w 186" name="T32"/>
                <a:gd fmla="*/ 263 h 274" name="T33"/>
                <a:gd fmla="*/ 144 w 186" name="T34"/>
                <a:gd fmla="*/ 270 h 274" name="T35"/>
                <a:gd fmla="*/ 130 w 186" name="T36"/>
                <a:gd fmla="*/ 274 h 274" name="T37"/>
                <a:gd fmla="*/ 117 w 186" name="T38"/>
                <a:gd fmla="*/ 274 h 274" name="T39"/>
                <a:gd fmla="*/ 105 w 186" name="T40"/>
                <a:gd fmla="*/ 267 h 274" name="T41"/>
                <a:gd fmla="*/ 98 w 186" name="T42"/>
                <a:gd fmla="*/ 261 h 274" name="T43"/>
                <a:gd fmla="*/ 92 w 186" name="T44"/>
                <a:gd fmla="*/ 249 h 274" name="T45"/>
                <a:gd fmla="*/ 82 w 186" name="T46"/>
                <a:gd fmla="*/ 232 h 274" name="T47"/>
                <a:gd fmla="*/ 73 w 186" name="T48"/>
                <a:gd fmla="*/ 212 h 274" name="T49"/>
                <a:gd fmla="*/ 63 w 186" name="T50"/>
                <a:gd fmla="*/ 190 h 274" name="T51"/>
                <a:gd fmla="*/ 52 w 186" name="T52"/>
                <a:gd fmla="*/ 167 h 274" name="T53"/>
                <a:gd fmla="*/ 42 w 186" name="T54"/>
                <a:gd fmla="*/ 142 h 274" name="T55"/>
                <a:gd fmla="*/ 31 w 186" name="T56"/>
                <a:gd fmla="*/ 117 h 274" name="T57"/>
                <a:gd fmla="*/ 22 w 186" name="T58"/>
                <a:gd fmla="*/ 95 h 274" name="T59"/>
                <a:gd fmla="*/ 14 w 186" name="T60"/>
                <a:gd fmla="*/ 74 h 274" name="T61"/>
                <a:gd fmla="*/ 8 w 186" name="T62"/>
                <a:gd fmla="*/ 55 h 274" name="T63"/>
                <a:gd fmla="*/ 3 w 186" name="T64"/>
                <a:gd fmla="*/ 41 h 274" name="T65"/>
                <a:gd fmla="*/ 0 w 186" name="T66"/>
                <a:gd fmla="*/ 30 h 274" name="T67"/>
                <a:gd fmla="*/ 0 w 186" name="T68"/>
                <a:gd fmla="*/ 26 h 274" name="T69"/>
                <a:gd fmla="*/ 5 w 186" name="T70"/>
                <a:gd fmla="*/ 24 h 274" name="T71"/>
                <a:gd fmla="*/ 17 w 186" name="T72"/>
                <a:gd fmla="*/ 20 h 274" name="T73"/>
                <a:gd fmla="*/ 31 w 186" name="T74"/>
                <a:gd fmla="*/ 16 h 274" name="T75"/>
                <a:gd fmla="*/ 48 w 186" name="T76"/>
                <a:gd fmla="*/ 12 h 274" name="T77"/>
                <a:gd fmla="*/ 64 w 186" name="T78"/>
                <a:gd fmla="*/ 8 h 274" name="T79"/>
                <a:gd fmla="*/ 79 w 186" name="T80"/>
                <a:gd fmla="*/ 4 h 274" name="T81"/>
                <a:gd fmla="*/ 88 w 186" name="T82"/>
                <a:gd fmla="*/ 2 h 274" name="T83"/>
                <a:gd fmla="*/ 92 w 186" name="T84"/>
                <a:gd fmla="*/ 0 h 274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274" w="186">
                  <a:moveTo>
                    <a:pt x="92" y="0"/>
                  </a:moveTo>
                  <a:lnTo>
                    <a:pt x="92" y="12"/>
                  </a:lnTo>
                  <a:lnTo>
                    <a:pt x="93" y="29"/>
                  </a:lnTo>
                  <a:lnTo>
                    <a:pt x="97" y="49"/>
                  </a:lnTo>
                  <a:lnTo>
                    <a:pt x="102" y="72"/>
                  </a:lnTo>
                  <a:lnTo>
                    <a:pt x="110" y="97"/>
                  </a:lnTo>
                  <a:lnTo>
                    <a:pt x="120" y="122"/>
                  </a:lnTo>
                  <a:lnTo>
                    <a:pt x="134" y="146"/>
                  </a:lnTo>
                  <a:lnTo>
                    <a:pt x="148" y="165"/>
                  </a:lnTo>
                  <a:lnTo>
                    <a:pt x="161" y="184"/>
                  </a:lnTo>
                  <a:lnTo>
                    <a:pt x="173" y="199"/>
                  </a:lnTo>
                  <a:lnTo>
                    <a:pt x="182" y="212"/>
                  </a:lnTo>
                  <a:lnTo>
                    <a:pt x="186" y="224"/>
                  </a:lnTo>
                  <a:lnTo>
                    <a:pt x="185" y="233"/>
                  </a:lnTo>
                  <a:lnTo>
                    <a:pt x="178" y="244"/>
                  </a:lnTo>
                  <a:lnTo>
                    <a:pt x="169" y="254"/>
                  </a:lnTo>
                  <a:lnTo>
                    <a:pt x="157" y="263"/>
                  </a:lnTo>
                  <a:lnTo>
                    <a:pt x="144" y="270"/>
                  </a:lnTo>
                  <a:lnTo>
                    <a:pt x="130" y="274"/>
                  </a:lnTo>
                  <a:lnTo>
                    <a:pt x="117" y="274"/>
                  </a:lnTo>
                  <a:lnTo>
                    <a:pt x="105" y="267"/>
                  </a:lnTo>
                  <a:lnTo>
                    <a:pt x="98" y="261"/>
                  </a:lnTo>
                  <a:lnTo>
                    <a:pt x="92" y="249"/>
                  </a:lnTo>
                  <a:lnTo>
                    <a:pt x="82" y="232"/>
                  </a:lnTo>
                  <a:lnTo>
                    <a:pt x="73" y="212"/>
                  </a:lnTo>
                  <a:lnTo>
                    <a:pt x="63" y="190"/>
                  </a:lnTo>
                  <a:lnTo>
                    <a:pt x="52" y="167"/>
                  </a:lnTo>
                  <a:lnTo>
                    <a:pt x="42" y="142"/>
                  </a:lnTo>
                  <a:lnTo>
                    <a:pt x="31" y="117"/>
                  </a:lnTo>
                  <a:lnTo>
                    <a:pt x="22" y="95"/>
                  </a:lnTo>
                  <a:lnTo>
                    <a:pt x="14" y="74"/>
                  </a:lnTo>
                  <a:lnTo>
                    <a:pt x="8" y="55"/>
                  </a:lnTo>
                  <a:lnTo>
                    <a:pt x="3" y="41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5" y="24"/>
                  </a:lnTo>
                  <a:lnTo>
                    <a:pt x="17" y="20"/>
                  </a:lnTo>
                  <a:lnTo>
                    <a:pt x="31" y="16"/>
                  </a:lnTo>
                  <a:lnTo>
                    <a:pt x="48" y="12"/>
                  </a:lnTo>
                  <a:lnTo>
                    <a:pt x="64" y="8"/>
                  </a:lnTo>
                  <a:lnTo>
                    <a:pt x="79" y="4"/>
                  </a:lnTo>
                  <a:lnTo>
                    <a:pt x="88" y="2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5" name="Freeform 1060"/>
            <p:cNvSpPr/>
            <p:nvPr/>
          </p:nvSpPr>
          <p:spPr bwMode="auto">
            <a:xfrm>
              <a:off x="5076825" y="3054351"/>
              <a:ext cx="1108075" cy="912813"/>
            </a:xfrm>
            <a:custGeom>
              <a:gdLst>
                <a:gd fmla="*/ 480 w 698" name="T0"/>
                <a:gd fmla="*/ 2 h 575" name="T1"/>
                <a:gd fmla="*/ 602 w 698" name="T2"/>
                <a:gd fmla="*/ 226 h 575" name="T3"/>
                <a:gd fmla="*/ 698 w 698" name="T4"/>
                <a:gd fmla="*/ 457 h 575" name="T5"/>
                <a:gd fmla="*/ 683 w 698" name="T6"/>
                <a:gd fmla="*/ 459 h 575" name="T7"/>
                <a:gd fmla="*/ 656 w 698" name="T8"/>
                <a:gd fmla="*/ 459 h 575" name="T9"/>
                <a:gd fmla="*/ 631 w 698" name="T10"/>
                <a:gd fmla="*/ 455 h 575" name="T11"/>
                <a:gd fmla="*/ 584 w 698" name="T12"/>
                <a:gd fmla="*/ 456 h 575" name="T13"/>
                <a:gd fmla="*/ 517 w 698" name="T14"/>
                <a:gd fmla="*/ 466 h 575" name="T15"/>
                <a:gd fmla="*/ 440 w 698" name="T16"/>
                <a:gd fmla="*/ 481 h 575" name="T17"/>
                <a:gd fmla="*/ 359 w 698" name="T18"/>
                <a:gd fmla="*/ 498 h 575" name="T19"/>
                <a:gd fmla="*/ 280 w 698" name="T20"/>
                <a:gd fmla="*/ 517 h 575" name="T21"/>
                <a:gd fmla="*/ 212 w 698" name="T22"/>
                <a:gd fmla="*/ 534 h 575" name="T23"/>
                <a:gd fmla="*/ 161 w 698" name="T24"/>
                <a:gd fmla="*/ 549 h 575" name="T25"/>
                <a:gd fmla="*/ 127 w 698" name="T26"/>
                <a:gd fmla="*/ 561 h 575" name="T27"/>
                <a:gd fmla="*/ 103 w 698" name="T28"/>
                <a:gd fmla="*/ 570 h 575" name="T29"/>
                <a:gd fmla="*/ 88 w 698" name="T30"/>
                <a:gd fmla="*/ 574 h 575" name="T31"/>
                <a:gd fmla="*/ 0 w 698" name="T32"/>
                <a:gd fmla="*/ 411 h 575" name="T33"/>
                <a:gd fmla="*/ 12 w 698" name="T34"/>
                <a:gd fmla="*/ 400 h 575" name="T35"/>
                <a:gd fmla="*/ 29 w 698" name="T36"/>
                <a:gd fmla="*/ 387 h 575" name="T37"/>
                <a:gd fmla="*/ 58 w 698" name="T38"/>
                <a:gd fmla="*/ 368 h 575" name="T39"/>
                <a:gd fmla="*/ 88 w 698" name="T40"/>
                <a:gd fmla="*/ 347 h 575" name="T41"/>
                <a:gd fmla="*/ 135 w 698" name="T42"/>
                <a:gd fmla="*/ 315 h 575" name="T43"/>
                <a:gd fmla="*/ 191 w 698" name="T44"/>
                <a:gd fmla="*/ 273 h 575" name="T45"/>
                <a:gd fmla="*/ 253 w 698" name="T46"/>
                <a:gd fmla="*/ 226 h 575" name="T47"/>
                <a:gd fmla="*/ 314 w 698" name="T48"/>
                <a:gd fmla="*/ 176 h 575" name="T49"/>
                <a:gd fmla="*/ 369 w 698" name="T50"/>
                <a:gd fmla="*/ 129 h 575" name="T51"/>
                <a:gd fmla="*/ 414 w 698" name="T52"/>
                <a:gd fmla="*/ 87 h 575" name="T53"/>
                <a:gd fmla="*/ 442 w 698" name="T54"/>
                <a:gd fmla="*/ 55 h 575" name="T55"/>
                <a:gd fmla="*/ 452 w 698" name="T56"/>
                <a:gd fmla="*/ 33 h 575" name="T57"/>
                <a:gd fmla="*/ 453 w 698" name="T58"/>
                <a:gd fmla="*/ 24 h 575" name="T59"/>
                <a:gd fmla="*/ 455 w 698" name="T60"/>
                <a:gd fmla="*/ 20 h 575" name="T61"/>
                <a:gd fmla="*/ 466 w 698" name="T62"/>
                <a:gd fmla="*/ 10 h 575" name="T63"/>
                <a:gd fmla="*/ 475 w 698" name="T64"/>
                <a:gd fmla="*/ 3 h 575" name="T65"/>
                <a:gd fmla="*/ 479 w 698" name="T66"/>
                <a:gd fmla="*/ 0 h 575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575" w="698">
                  <a:moveTo>
                    <a:pt x="479" y="0"/>
                  </a:moveTo>
                  <a:lnTo>
                    <a:pt x="480" y="2"/>
                  </a:lnTo>
                  <a:lnTo>
                    <a:pt x="544" y="113"/>
                  </a:lnTo>
                  <a:lnTo>
                    <a:pt x="602" y="226"/>
                  </a:lnTo>
                  <a:lnTo>
                    <a:pt x="653" y="341"/>
                  </a:lnTo>
                  <a:lnTo>
                    <a:pt x="698" y="457"/>
                  </a:lnTo>
                  <a:lnTo>
                    <a:pt x="694" y="457"/>
                  </a:lnTo>
                  <a:lnTo>
                    <a:pt x="683" y="459"/>
                  </a:lnTo>
                  <a:lnTo>
                    <a:pt x="669" y="459"/>
                  </a:lnTo>
                  <a:lnTo>
                    <a:pt x="656" y="459"/>
                  </a:lnTo>
                  <a:lnTo>
                    <a:pt x="644" y="456"/>
                  </a:lnTo>
                  <a:lnTo>
                    <a:pt x="631" y="455"/>
                  </a:lnTo>
                  <a:lnTo>
                    <a:pt x="610" y="455"/>
                  </a:lnTo>
                  <a:lnTo>
                    <a:pt x="584" y="456"/>
                  </a:lnTo>
                  <a:lnTo>
                    <a:pt x="552" y="460"/>
                  </a:lnTo>
                  <a:lnTo>
                    <a:pt x="517" y="466"/>
                  </a:lnTo>
                  <a:lnTo>
                    <a:pt x="480" y="473"/>
                  </a:lnTo>
                  <a:lnTo>
                    <a:pt x="440" y="481"/>
                  </a:lnTo>
                  <a:lnTo>
                    <a:pt x="399" y="489"/>
                  </a:lnTo>
                  <a:lnTo>
                    <a:pt x="359" y="498"/>
                  </a:lnTo>
                  <a:lnTo>
                    <a:pt x="318" y="508"/>
                  </a:lnTo>
                  <a:lnTo>
                    <a:pt x="280" y="517"/>
                  </a:lnTo>
                  <a:lnTo>
                    <a:pt x="243" y="527"/>
                  </a:lnTo>
                  <a:lnTo>
                    <a:pt x="212" y="534"/>
                  </a:lnTo>
                  <a:lnTo>
                    <a:pt x="183" y="542"/>
                  </a:lnTo>
                  <a:lnTo>
                    <a:pt x="161" y="549"/>
                  </a:lnTo>
                  <a:lnTo>
                    <a:pt x="145" y="554"/>
                  </a:lnTo>
                  <a:lnTo>
                    <a:pt x="127" y="561"/>
                  </a:lnTo>
                  <a:lnTo>
                    <a:pt x="114" y="566"/>
                  </a:lnTo>
                  <a:lnTo>
                    <a:pt x="103" y="570"/>
                  </a:lnTo>
                  <a:lnTo>
                    <a:pt x="95" y="572"/>
                  </a:lnTo>
                  <a:lnTo>
                    <a:pt x="88" y="574"/>
                  </a:lnTo>
                  <a:lnTo>
                    <a:pt x="80" y="575"/>
                  </a:lnTo>
                  <a:lnTo>
                    <a:pt x="0" y="411"/>
                  </a:lnTo>
                  <a:lnTo>
                    <a:pt x="5" y="405"/>
                  </a:lnTo>
                  <a:lnTo>
                    <a:pt x="12" y="400"/>
                  </a:lnTo>
                  <a:lnTo>
                    <a:pt x="18" y="393"/>
                  </a:lnTo>
                  <a:lnTo>
                    <a:pt x="29" y="387"/>
                  </a:lnTo>
                  <a:lnTo>
                    <a:pt x="40" y="379"/>
                  </a:lnTo>
                  <a:lnTo>
                    <a:pt x="58" y="368"/>
                  </a:lnTo>
                  <a:lnTo>
                    <a:pt x="71" y="359"/>
                  </a:lnTo>
                  <a:lnTo>
                    <a:pt x="88" y="347"/>
                  </a:lnTo>
                  <a:lnTo>
                    <a:pt x="110" y="333"/>
                  </a:lnTo>
                  <a:lnTo>
                    <a:pt x="135" y="315"/>
                  </a:lnTo>
                  <a:lnTo>
                    <a:pt x="161" y="295"/>
                  </a:lnTo>
                  <a:lnTo>
                    <a:pt x="191" y="273"/>
                  </a:lnTo>
                  <a:lnTo>
                    <a:pt x="221" y="249"/>
                  </a:lnTo>
                  <a:lnTo>
                    <a:pt x="253" y="226"/>
                  </a:lnTo>
                  <a:lnTo>
                    <a:pt x="283" y="201"/>
                  </a:lnTo>
                  <a:lnTo>
                    <a:pt x="314" y="176"/>
                  </a:lnTo>
                  <a:lnTo>
                    <a:pt x="343" y="152"/>
                  </a:lnTo>
                  <a:lnTo>
                    <a:pt x="369" y="129"/>
                  </a:lnTo>
                  <a:lnTo>
                    <a:pt x="393" y="106"/>
                  </a:lnTo>
                  <a:lnTo>
                    <a:pt x="414" y="87"/>
                  </a:lnTo>
                  <a:lnTo>
                    <a:pt x="431" y="70"/>
                  </a:lnTo>
                  <a:lnTo>
                    <a:pt x="442" y="55"/>
                  </a:lnTo>
                  <a:lnTo>
                    <a:pt x="449" y="44"/>
                  </a:lnTo>
                  <a:lnTo>
                    <a:pt x="452" y="33"/>
                  </a:lnTo>
                  <a:lnTo>
                    <a:pt x="453" y="27"/>
                  </a:lnTo>
                  <a:lnTo>
                    <a:pt x="453" y="24"/>
                  </a:lnTo>
                  <a:lnTo>
                    <a:pt x="453" y="21"/>
                  </a:lnTo>
                  <a:lnTo>
                    <a:pt x="455" y="20"/>
                  </a:lnTo>
                  <a:lnTo>
                    <a:pt x="461" y="15"/>
                  </a:lnTo>
                  <a:lnTo>
                    <a:pt x="466" y="10"/>
                  </a:lnTo>
                  <a:lnTo>
                    <a:pt x="471" y="6"/>
                  </a:lnTo>
                  <a:lnTo>
                    <a:pt x="475" y="3"/>
                  </a:lnTo>
                  <a:lnTo>
                    <a:pt x="478" y="0"/>
                  </a:lnTo>
                  <a:lnTo>
                    <a:pt x="479" y="0"/>
                  </a:lnTo>
                  <a:close/>
                </a:path>
              </a:pathLst>
            </a:custGeom>
            <a:solidFill>
              <a:srgbClr val="D3DFD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6" name="Freeform 1061"/>
            <p:cNvSpPr/>
            <p:nvPr/>
          </p:nvSpPr>
          <p:spPr bwMode="auto">
            <a:xfrm>
              <a:off x="5051425" y="3630613"/>
              <a:ext cx="268288" cy="355600"/>
            </a:xfrm>
            <a:custGeom>
              <a:gdLst>
                <a:gd fmla="*/ 80 w 169" name="T0"/>
                <a:gd fmla="*/ 0 h 224" name="T1"/>
                <a:gd fmla="*/ 169 w 169" name="T2"/>
                <a:gd fmla="*/ 188 h 224" name="T3"/>
                <a:gd fmla="*/ 165 w 169" name="T4"/>
                <a:gd fmla="*/ 190 h 224" name="T5"/>
                <a:gd fmla="*/ 161 w 169" name="T6"/>
                <a:gd fmla="*/ 191 h 224" name="T7"/>
                <a:gd fmla="*/ 135 w 169" name="T8"/>
                <a:gd fmla="*/ 203 h 224" name="T9"/>
                <a:gd fmla="*/ 114 w 169" name="T10"/>
                <a:gd fmla="*/ 212 h 224" name="T11"/>
                <a:gd fmla="*/ 98 w 169" name="T12"/>
                <a:gd fmla="*/ 220 h 224" name="T13"/>
                <a:gd fmla="*/ 85 w 169" name="T14"/>
                <a:gd fmla="*/ 224 h 224" name="T15"/>
                <a:gd fmla="*/ 42 w 169" name="T16"/>
                <a:gd fmla="*/ 134 h 224" name="T17"/>
                <a:gd fmla="*/ 0 w 169" name="T18"/>
                <a:gd fmla="*/ 44 h 224" name="T19"/>
                <a:gd fmla="*/ 8 w 169" name="T20"/>
                <a:gd fmla="*/ 38 h 224" name="T21"/>
                <a:gd fmla="*/ 20 w 169" name="T22"/>
                <a:gd fmla="*/ 31 h 224" name="T23"/>
                <a:gd fmla="*/ 34 w 169" name="T24"/>
                <a:gd fmla="*/ 25 h 224" name="T25"/>
                <a:gd fmla="*/ 53 w 169" name="T26"/>
                <a:gd fmla="*/ 17 h 224" name="T27"/>
                <a:gd fmla="*/ 74 w 169" name="T28"/>
                <a:gd fmla="*/ 5 h 224" name="T29"/>
                <a:gd fmla="*/ 76 w 169" name="T30"/>
                <a:gd fmla="*/ 3 h 224" name="T31"/>
                <a:gd fmla="*/ 80 w 169" name="T32"/>
                <a:gd fmla="*/ 0 h 22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224" w="169">
                  <a:moveTo>
                    <a:pt x="80" y="0"/>
                  </a:moveTo>
                  <a:lnTo>
                    <a:pt x="169" y="188"/>
                  </a:lnTo>
                  <a:lnTo>
                    <a:pt x="165" y="190"/>
                  </a:lnTo>
                  <a:lnTo>
                    <a:pt x="161" y="191"/>
                  </a:lnTo>
                  <a:lnTo>
                    <a:pt x="135" y="203"/>
                  </a:lnTo>
                  <a:lnTo>
                    <a:pt x="114" y="212"/>
                  </a:lnTo>
                  <a:lnTo>
                    <a:pt x="98" y="220"/>
                  </a:lnTo>
                  <a:lnTo>
                    <a:pt x="85" y="224"/>
                  </a:lnTo>
                  <a:lnTo>
                    <a:pt x="42" y="134"/>
                  </a:lnTo>
                  <a:lnTo>
                    <a:pt x="0" y="44"/>
                  </a:lnTo>
                  <a:lnTo>
                    <a:pt x="8" y="38"/>
                  </a:lnTo>
                  <a:lnTo>
                    <a:pt x="20" y="31"/>
                  </a:lnTo>
                  <a:lnTo>
                    <a:pt x="34" y="25"/>
                  </a:lnTo>
                  <a:lnTo>
                    <a:pt x="53" y="17"/>
                  </a:lnTo>
                  <a:lnTo>
                    <a:pt x="74" y="5"/>
                  </a:lnTo>
                  <a:lnTo>
                    <a:pt x="76" y="3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7" name="Freeform 1062"/>
            <p:cNvSpPr/>
            <p:nvPr/>
          </p:nvSpPr>
          <p:spPr bwMode="auto">
            <a:xfrm>
              <a:off x="5238750" y="3760788"/>
              <a:ext cx="88900" cy="44450"/>
            </a:xfrm>
            <a:custGeom>
              <a:gdLst>
                <a:gd fmla="*/ 56 w 56" name="T0"/>
                <a:gd fmla="*/ 0 h 28" name="T1"/>
                <a:gd fmla="*/ 3 w 56" name="T2"/>
                <a:gd fmla="*/ 28 h 28" name="T3"/>
                <a:gd fmla="*/ 1 w 56" name="T4"/>
                <a:gd fmla="*/ 24 h 28" name="T5"/>
                <a:gd fmla="*/ 0 w 56" name="T6"/>
                <a:gd fmla="*/ 20 h 28" name="T7"/>
                <a:gd fmla="*/ 0 w 56" name="T8"/>
                <a:gd fmla="*/ 19 h 28" name="T9"/>
                <a:gd fmla="*/ 0 w 56" name="T10"/>
                <a:gd fmla="*/ 17 h 28" name="T11"/>
                <a:gd fmla="*/ 5 w 56" name="T12"/>
                <a:gd fmla="*/ 15 h 28" name="T13"/>
                <a:gd fmla="*/ 14 w 56" name="T14"/>
                <a:gd fmla="*/ 12 h 28" name="T15"/>
                <a:gd fmla="*/ 28 w 56" name="T16"/>
                <a:gd fmla="*/ 8 h 28" name="T17"/>
                <a:gd fmla="*/ 42 w 56" name="T18"/>
                <a:gd fmla="*/ 4 h 28" name="T19"/>
                <a:gd fmla="*/ 56 w 56" name="T20"/>
                <a:gd fmla="*/ 0 h 2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8" w="56">
                  <a:moveTo>
                    <a:pt x="56" y="0"/>
                  </a:moveTo>
                  <a:lnTo>
                    <a:pt x="3" y="28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5" y="15"/>
                  </a:lnTo>
                  <a:lnTo>
                    <a:pt x="14" y="12"/>
                  </a:lnTo>
                  <a:lnTo>
                    <a:pt x="28" y="8"/>
                  </a:lnTo>
                  <a:lnTo>
                    <a:pt x="42" y="4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CA4B13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8" name="Freeform 1063"/>
            <p:cNvSpPr/>
            <p:nvPr/>
          </p:nvSpPr>
          <p:spPr bwMode="auto">
            <a:xfrm>
              <a:off x="5076825" y="3057526"/>
              <a:ext cx="954088" cy="800100"/>
            </a:xfrm>
            <a:custGeom>
              <a:gdLst>
                <a:gd fmla="*/ 480 w 601" name="T0"/>
                <a:gd fmla="*/ 0 h 504" name="T1"/>
                <a:gd fmla="*/ 544 w 601" name="T2"/>
                <a:gd fmla="*/ 108 h 504" name="T3"/>
                <a:gd fmla="*/ 601 w 601" name="T4"/>
                <a:gd fmla="*/ 220 h 504" name="T5"/>
                <a:gd fmla="*/ 42 w 601" name="T6"/>
                <a:gd fmla="*/ 504 h 504" name="T7"/>
                <a:gd fmla="*/ 0 w 601" name="T8"/>
                <a:gd fmla="*/ 409 h 504" name="T9"/>
                <a:gd fmla="*/ 5 w 601" name="T10"/>
                <a:gd fmla="*/ 403 h 504" name="T11"/>
                <a:gd fmla="*/ 12 w 601" name="T12"/>
                <a:gd fmla="*/ 398 h 504" name="T13"/>
                <a:gd fmla="*/ 18 w 601" name="T14"/>
                <a:gd fmla="*/ 391 h 504" name="T15"/>
                <a:gd fmla="*/ 29 w 601" name="T16"/>
                <a:gd fmla="*/ 385 h 504" name="T17"/>
                <a:gd fmla="*/ 40 w 601" name="T18"/>
                <a:gd fmla="*/ 377 h 504" name="T19"/>
                <a:gd fmla="*/ 58 w 601" name="T20"/>
                <a:gd fmla="*/ 366 h 504" name="T21"/>
                <a:gd fmla="*/ 71 w 601" name="T22"/>
                <a:gd fmla="*/ 357 h 504" name="T23"/>
                <a:gd fmla="*/ 88 w 601" name="T24"/>
                <a:gd fmla="*/ 345 h 504" name="T25"/>
                <a:gd fmla="*/ 110 w 601" name="T26"/>
                <a:gd fmla="*/ 331 h 504" name="T27"/>
                <a:gd fmla="*/ 135 w 601" name="T28"/>
                <a:gd fmla="*/ 313 h 504" name="T29"/>
                <a:gd fmla="*/ 161 w 601" name="T30"/>
                <a:gd fmla="*/ 293 h 504" name="T31"/>
                <a:gd fmla="*/ 191 w 601" name="T32"/>
                <a:gd fmla="*/ 271 h 504" name="T33"/>
                <a:gd fmla="*/ 221 w 601" name="T34"/>
                <a:gd fmla="*/ 247 h 504" name="T35"/>
                <a:gd fmla="*/ 253 w 601" name="T36"/>
                <a:gd fmla="*/ 224 h 504" name="T37"/>
                <a:gd fmla="*/ 283 w 601" name="T38"/>
                <a:gd fmla="*/ 199 h 504" name="T39"/>
                <a:gd fmla="*/ 314 w 601" name="T40"/>
                <a:gd fmla="*/ 174 h 504" name="T41"/>
                <a:gd fmla="*/ 343 w 601" name="T42"/>
                <a:gd fmla="*/ 150 h 504" name="T43"/>
                <a:gd fmla="*/ 369 w 601" name="T44"/>
                <a:gd fmla="*/ 127 h 504" name="T45"/>
                <a:gd fmla="*/ 393 w 601" name="T46"/>
                <a:gd fmla="*/ 104 h 504" name="T47"/>
                <a:gd fmla="*/ 414 w 601" name="T48"/>
                <a:gd fmla="*/ 85 h 504" name="T49"/>
                <a:gd fmla="*/ 431 w 601" name="T50"/>
                <a:gd fmla="*/ 68 h 504" name="T51"/>
                <a:gd fmla="*/ 442 w 601" name="T52"/>
                <a:gd fmla="*/ 53 h 504" name="T53"/>
                <a:gd fmla="*/ 449 w 601" name="T54"/>
                <a:gd fmla="*/ 42 h 504" name="T55"/>
                <a:gd fmla="*/ 452 w 601" name="T56"/>
                <a:gd fmla="*/ 36 h 504" name="T57"/>
                <a:gd fmla="*/ 455 w 601" name="T58"/>
                <a:gd fmla="*/ 28 h 504" name="T59"/>
                <a:gd fmla="*/ 462 w 601" name="T60"/>
                <a:gd fmla="*/ 19 h 504" name="T61"/>
                <a:gd fmla="*/ 469 w 601" name="T62"/>
                <a:gd fmla="*/ 11 h 504" name="T63"/>
                <a:gd fmla="*/ 474 w 601" name="T64"/>
                <a:gd fmla="*/ 5 h 504" name="T65"/>
                <a:gd fmla="*/ 479 w 601" name="T66"/>
                <a:gd fmla="*/ 0 h 504" name="T67"/>
                <a:gd fmla="*/ 480 w 601" name="T68"/>
                <a:gd fmla="*/ 0 h 50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503" w="601">
                  <a:moveTo>
                    <a:pt x="480" y="0"/>
                  </a:moveTo>
                  <a:lnTo>
                    <a:pt x="544" y="108"/>
                  </a:lnTo>
                  <a:lnTo>
                    <a:pt x="601" y="220"/>
                  </a:lnTo>
                  <a:lnTo>
                    <a:pt x="42" y="504"/>
                  </a:lnTo>
                  <a:lnTo>
                    <a:pt x="0" y="409"/>
                  </a:lnTo>
                  <a:lnTo>
                    <a:pt x="5" y="403"/>
                  </a:lnTo>
                  <a:lnTo>
                    <a:pt x="12" y="398"/>
                  </a:lnTo>
                  <a:lnTo>
                    <a:pt x="18" y="391"/>
                  </a:lnTo>
                  <a:lnTo>
                    <a:pt x="29" y="385"/>
                  </a:lnTo>
                  <a:lnTo>
                    <a:pt x="40" y="377"/>
                  </a:lnTo>
                  <a:lnTo>
                    <a:pt x="58" y="366"/>
                  </a:lnTo>
                  <a:lnTo>
                    <a:pt x="71" y="357"/>
                  </a:lnTo>
                  <a:lnTo>
                    <a:pt x="88" y="345"/>
                  </a:lnTo>
                  <a:lnTo>
                    <a:pt x="110" y="331"/>
                  </a:lnTo>
                  <a:lnTo>
                    <a:pt x="135" y="313"/>
                  </a:lnTo>
                  <a:lnTo>
                    <a:pt x="161" y="293"/>
                  </a:lnTo>
                  <a:lnTo>
                    <a:pt x="191" y="271"/>
                  </a:lnTo>
                  <a:lnTo>
                    <a:pt x="221" y="247"/>
                  </a:lnTo>
                  <a:lnTo>
                    <a:pt x="253" y="224"/>
                  </a:lnTo>
                  <a:lnTo>
                    <a:pt x="283" y="199"/>
                  </a:lnTo>
                  <a:lnTo>
                    <a:pt x="314" y="174"/>
                  </a:lnTo>
                  <a:lnTo>
                    <a:pt x="343" y="150"/>
                  </a:lnTo>
                  <a:lnTo>
                    <a:pt x="369" y="127"/>
                  </a:lnTo>
                  <a:lnTo>
                    <a:pt x="393" y="104"/>
                  </a:lnTo>
                  <a:lnTo>
                    <a:pt x="414" y="85"/>
                  </a:lnTo>
                  <a:lnTo>
                    <a:pt x="431" y="68"/>
                  </a:lnTo>
                  <a:lnTo>
                    <a:pt x="442" y="53"/>
                  </a:lnTo>
                  <a:lnTo>
                    <a:pt x="449" y="42"/>
                  </a:lnTo>
                  <a:lnTo>
                    <a:pt x="452" y="36"/>
                  </a:lnTo>
                  <a:lnTo>
                    <a:pt x="455" y="28"/>
                  </a:lnTo>
                  <a:lnTo>
                    <a:pt x="462" y="19"/>
                  </a:lnTo>
                  <a:lnTo>
                    <a:pt x="469" y="11"/>
                  </a:lnTo>
                  <a:lnTo>
                    <a:pt x="474" y="5"/>
                  </a:lnTo>
                  <a:lnTo>
                    <a:pt x="479" y="0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rgbClr val="EAF0F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9" name="Freeform 1064"/>
            <p:cNvSpPr/>
            <p:nvPr/>
          </p:nvSpPr>
          <p:spPr bwMode="auto">
            <a:xfrm>
              <a:off x="5049838" y="3630613"/>
              <a:ext cx="207963" cy="233363"/>
            </a:xfrm>
            <a:custGeom>
              <a:gdLst>
                <a:gd fmla="*/ 81 w 131" name="T0"/>
                <a:gd fmla="*/ 0 h 147" name="T1"/>
                <a:gd fmla="*/ 131 w 131" name="T2"/>
                <a:gd fmla="*/ 105 h 147" name="T3"/>
                <a:gd fmla="*/ 50 w 131" name="T4"/>
                <a:gd fmla="*/ 147 h 147" name="T5"/>
                <a:gd fmla="*/ 43 w 131" name="T6"/>
                <a:gd fmla="*/ 134 h 147" name="T7"/>
                <a:gd fmla="*/ 0 w 131" name="T8"/>
                <a:gd fmla="*/ 44 h 147" name="T9"/>
                <a:gd fmla="*/ 9 w 131" name="T10"/>
                <a:gd fmla="*/ 38 h 147" name="T11"/>
                <a:gd fmla="*/ 21 w 131" name="T12"/>
                <a:gd fmla="*/ 31 h 147" name="T13"/>
                <a:gd fmla="*/ 35 w 131" name="T14"/>
                <a:gd fmla="*/ 25 h 147" name="T15"/>
                <a:gd fmla="*/ 54 w 131" name="T16"/>
                <a:gd fmla="*/ 17 h 147" name="T17"/>
                <a:gd fmla="*/ 75 w 131" name="T18"/>
                <a:gd fmla="*/ 5 h 147" name="T19"/>
                <a:gd fmla="*/ 77 w 131" name="T20"/>
                <a:gd fmla="*/ 3 h 147" name="T21"/>
                <a:gd fmla="*/ 81 w 131" name="T22"/>
                <a:gd fmla="*/ 0 h 14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47" w="131">
                  <a:moveTo>
                    <a:pt x="81" y="0"/>
                  </a:moveTo>
                  <a:lnTo>
                    <a:pt x="131" y="105"/>
                  </a:lnTo>
                  <a:lnTo>
                    <a:pt x="50" y="147"/>
                  </a:lnTo>
                  <a:lnTo>
                    <a:pt x="43" y="134"/>
                  </a:lnTo>
                  <a:lnTo>
                    <a:pt x="0" y="44"/>
                  </a:lnTo>
                  <a:lnTo>
                    <a:pt x="9" y="38"/>
                  </a:lnTo>
                  <a:lnTo>
                    <a:pt x="21" y="31"/>
                  </a:lnTo>
                  <a:lnTo>
                    <a:pt x="35" y="25"/>
                  </a:lnTo>
                  <a:lnTo>
                    <a:pt x="54" y="17"/>
                  </a:lnTo>
                  <a:lnTo>
                    <a:pt x="75" y="5"/>
                  </a:lnTo>
                  <a:lnTo>
                    <a:pt x="77" y="3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0" name="Freeform 1065"/>
            <p:cNvSpPr/>
            <p:nvPr/>
          </p:nvSpPr>
          <p:spPr bwMode="auto">
            <a:xfrm>
              <a:off x="5367338" y="3881438"/>
              <a:ext cx="141288" cy="120650"/>
            </a:xfrm>
            <a:custGeom>
              <a:gdLst>
                <a:gd fmla="*/ 64 w 89" name="T0"/>
                <a:gd fmla="*/ 0 h 76" name="T1"/>
                <a:gd fmla="*/ 70 w 89" name="T2"/>
                <a:gd fmla="*/ 0 h 76" name="T3"/>
                <a:gd fmla="*/ 75 w 89" name="T4"/>
                <a:gd fmla="*/ 2 h 76" name="T5"/>
                <a:gd fmla="*/ 79 w 89" name="T6"/>
                <a:gd fmla="*/ 4 h 76" name="T7"/>
                <a:gd fmla="*/ 81 w 89" name="T8"/>
                <a:gd fmla="*/ 7 h 76" name="T9"/>
                <a:gd fmla="*/ 85 w 89" name="T10"/>
                <a:gd fmla="*/ 11 h 76" name="T11"/>
                <a:gd fmla="*/ 89 w 89" name="T12"/>
                <a:gd fmla="*/ 19 h 76" name="T13"/>
                <a:gd fmla="*/ 88 w 89" name="T14"/>
                <a:gd fmla="*/ 27 h 76" name="T15"/>
                <a:gd fmla="*/ 84 w 89" name="T16"/>
                <a:gd fmla="*/ 34 h 76" name="T17"/>
                <a:gd fmla="*/ 79 w 89" name="T18"/>
                <a:gd fmla="*/ 41 h 76" name="T19"/>
                <a:gd fmla="*/ 68 w 89" name="T20"/>
                <a:gd fmla="*/ 50 h 76" name="T21"/>
                <a:gd fmla="*/ 58 w 89" name="T22"/>
                <a:gd fmla="*/ 61 h 76" name="T23"/>
                <a:gd fmla="*/ 46 w 89" name="T24"/>
                <a:gd fmla="*/ 70 h 76" name="T25"/>
                <a:gd fmla="*/ 34 w 89" name="T26"/>
                <a:gd fmla="*/ 76 h 76" name="T27"/>
                <a:gd fmla="*/ 24 w 89" name="T28"/>
                <a:gd fmla="*/ 76 h 76" name="T29"/>
                <a:gd fmla="*/ 11 w 89" name="T30"/>
                <a:gd fmla="*/ 72 h 76" name="T31"/>
                <a:gd fmla="*/ 4 w 89" name="T32"/>
                <a:gd fmla="*/ 65 h 76" name="T33"/>
                <a:gd fmla="*/ 0 w 89" name="T34"/>
                <a:gd fmla="*/ 55 h 76" name="T35"/>
                <a:gd fmla="*/ 1 w 89" name="T36"/>
                <a:gd fmla="*/ 46 h 76" name="T37"/>
                <a:gd fmla="*/ 5 w 89" name="T38"/>
                <a:gd fmla="*/ 38 h 76" name="T39"/>
                <a:gd fmla="*/ 13 w 89" name="T40"/>
                <a:gd fmla="*/ 30 h 76" name="T41"/>
                <a:gd fmla="*/ 24 w 89" name="T42"/>
                <a:gd fmla="*/ 21 h 76" name="T43"/>
                <a:gd fmla="*/ 34 w 89" name="T44"/>
                <a:gd fmla="*/ 12 h 76" name="T45"/>
                <a:gd fmla="*/ 46 w 89" name="T46"/>
                <a:gd fmla="*/ 6 h 76" name="T47"/>
                <a:gd fmla="*/ 55 w 89" name="T48"/>
                <a:gd fmla="*/ 2 h 76" name="T49"/>
                <a:gd fmla="*/ 60 w 89" name="T50"/>
                <a:gd fmla="*/ 0 h 76" name="T51"/>
                <a:gd fmla="*/ 64 w 89" name="T52"/>
                <a:gd fmla="*/ 0 h 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6" w="89">
                  <a:moveTo>
                    <a:pt x="64" y="0"/>
                  </a:moveTo>
                  <a:lnTo>
                    <a:pt x="70" y="0"/>
                  </a:lnTo>
                  <a:lnTo>
                    <a:pt x="75" y="2"/>
                  </a:lnTo>
                  <a:lnTo>
                    <a:pt x="79" y="4"/>
                  </a:lnTo>
                  <a:lnTo>
                    <a:pt x="81" y="7"/>
                  </a:lnTo>
                  <a:lnTo>
                    <a:pt x="85" y="11"/>
                  </a:lnTo>
                  <a:lnTo>
                    <a:pt x="89" y="19"/>
                  </a:lnTo>
                  <a:lnTo>
                    <a:pt x="88" y="27"/>
                  </a:lnTo>
                  <a:lnTo>
                    <a:pt x="84" y="34"/>
                  </a:lnTo>
                  <a:lnTo>
                    <a:pt x="79" y="41"/>
                  </a:lnTo>
                  <a:lnTo>
                    <a:pt x="68" y="50"/>
                  </a:lnTo>
                  <a:lnTo>
                    <a:pt x="58" y="61"/>
                  </a:lnTo>
                  <a:lnTo>
                    <a:pt x="46" y="70"/>
                  </a:lnTo>
                  <a:lnTo>
                    <a:pt x="34" y="76"/>
                  </a:lnTo>
                  <a:lnTo>
                    <a:pt x="24" y="76"/>
                  </a:lnTo>
                  <a:lnTo>
                    <a:pt x="11" y="72"/>
                  </a:lnTo>
                  <a:lnTo>
                    <a:pt x="4" y="65"/>
                  </a:lnTo>
                  <a:lnTo>
                    <a:pt x="0" y="55"/>
                  </a:lnTo>
                  <a:lnTo>
                    <a:pt x="1" y="46"/>
                  </a:lnTo>
                  <a:lnTo>
                    <a:pt x="5" y="38"/>
                  </a:lnTo>
                  <a:lnTo>
                    <a:pt x="13" y="30"/>
                  </a:lnTo>
                  <a:lnTo>
                    <a:pt x="24" y="21"/>
                  </a:lnTo>
                  <a:lnTo>
                    <a:pt x="34" y="12"/>
                  </a:lnTo>
                  <a:lnTo>
                    <a:pt x="46" y="6"/>
                  </a:lnTo>
                  <a:lnTo>
                    <a:pt x="55" y="2"/>
                  </a:lnTo>
                  <a:lnTo>
                    <a:pt x="60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6C7B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1" name="Freeform 1066"/>
            <p:cNvSpPr/>
            <p:nvPr/>
          </p:nvSpPr>
          <p:spPr bwMode="auto">
            <a:xfrm>
              <a:off x="5400675" y="3948113"/>
              <a:ext cx="141288" cy="120650"/>
            </a:xfrm>
            <a:custGeom>
              <a:gdLst>
                <a:gd fmla="*/ 66 w 89" name="T0"/>
                <a:gd fmla="*/ 0 h 76" name="T1"/>
                <a:gd fmla="*/ 71 w 89" name="T2"/>
                <a:gd fmla="*/ 0 h 76" name="T3"/>
                <a:gd fmla="*/ 75 w 89" name="T4"/>
                <a:gd fmla="*/ 2 h 76" name="T5"/>
                <a:gd fmla="*/ 79 w 89" name="T6"/>
                <a:gd fmla="*/ 4 h 76" name="T7"/>
                <a:gd fmla="*/ 83 w 89" name="T8"/>
                <a:gd fmla="*/ 7 h 76" name="T9"/>
                <a:gd fmla="*/ 85 w 89" name="T10"/>
                <a:gd fmla="*/ 9 h 76" name="T11"/>
                <a:gd fmla="*/ 89 w 89" name="T12"/>
                <a:gd fmla="*/ 19 h 76" name="T13"/>
                <a:gd fmla="*/ 89 w 89" name="T14"/>
                <a:gd fmla="*/ 26 h 76" name="T15"/>
                <a:gd fmla="*/ 85 w 89" name="T16"/>
                <a:gd fmla="*/ 33 h 76" name="T17"/>
                <a:gd fmla="*/ 79 w 89" name="T18"/>
                <a:gd fmla="*/ 41 h 76" name="T19"/>
                <a:gd fmla="*/ 70 w 89" name="T20"/>
                <a:gd fmla="*/ 50 h 76" name="T21"/>
                <a:gd fmla="*/ 58 w 89" name="T22"/>
                <a:gd fmla="*/ 60 h 76" name="T23"/>
                <a:gd fmla="*/ 46 w 89" name="T24"/>
                <a:gd fmla="*/ 70 h 76" name="T25"/>
                <a:gd fmla="*/ 34 w 89" name="T26"/>
                <a:gd fmla="*/ 75 h 76" name="T27"/>
                <a:gd fmla="*/ 24 w 89" name="T28"/>
                <a:gd fmla="*/ 76 h 76" name="T29"/>
                <a:gd fmla="*/ 12 w 89" name="T30"/>
                <a:gd fmla="*/ 72 h 76" name="T31"/>
                <a:gd fmla="*/ 4 w 89" name="T32"/>
                <a:gd fmla="*/ 64 h 76" name="T33"/>
                <a:gd fmla="*/ 0 w 89" name="T34"/>
                <a:gd fmla="*/ 55 h 76" name="T35"/>
                <a:gd fmla="*/ 1 w 89" name="T36"/>
                <a:gd fmla="*/ 46 h 76" name="T37"/>
                <a:gd fmla="*/ 5 w 89" name="T38"/>
                <a:gd fmla="*/ 38 h 76" name="T39"/>
                <a:gd fmla="*/ 13 w 89" name="T40"/>
                <a:gd fmla="*/ 29 h 76" name="T41"/>
                <a:gd fmla="*/ 24 w 89" name="T42"/>
                <a:gd fmla="*/ 20 h 76" name="T43"/>
                <a:gd fmla="*/ 35 w 89" name="T44"/>
                <a:gd fmla="*/ 12 h 76" name="T45"/>
                <a:gd fmla="*/ 46 w 89" name="T46"/>
                <a:gd fmla="*/ 6 h 76" name="T47"/>
                <a:gd fmla="*/ 55 w 89" name="T48"/>
                <a:gd fmla="*/ 2 h 76" name="T49"/>
                <a:gd fmla="*/ 60 w 89" name="T50"/>
                <a:gd fmla="*/ 0 h 76" name="T51"/>
                <a:gd fmla="*/ 66 w 89" name="T52"/>
                <a:gd fmla="*/ 0 h 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6" w="89">
                  <a:moveTo>
                    <a:pt x="66" y="0"/>
                  </a:moveTo>
                  <a:lnTo>
                    <a:pt x="71" y="0"/>
                  </a:lnTo>
                  <a:lnTo>
                    <a:pt x="75" y="2"/>
                  </a:lnTo>
                  <a:lnTo>
                    <a:pt x="79" y="4"/>
                  </a:lnTo>
                  <a:lnTo>
                    <a:pt x="83" y="7"/>
                  </a:lnTo>
                  <a:lnTo>
                    <a:pt x="85" y="9"/>
                  </a:lnTo>
                  <a:lnTo>
                    <a:pt x="89" y="19"/>
                  </a:lnTo>
                  <a:lnTo>
                    <a:pt x="89" y="26"/>
                  </a:lnTo>
                  <a:lnTo>
                    <a:pt x="85" y="33"/>
                  </a:lnTo>
                  <a:lnTo>
                    <a:pt x="79" y="41"/>
                  </a:lnTo>
                  <a:lnTo>
                    <a:pt x="70" y="50"/>
                  </a:lnTo>
                  <a:lnTo>
                    <a:pt x="58" y="60"/>
                  </a:lnTo>
                  <a:lnTo>
                    <a:pt x="46" y="70"/>
                  </a:lnTo>
                  <a:lnTo>
                    <a:pt x="34" y="75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4" y="64"/>
                  </a:lnTo>
                  <a:lnTo>
                    <a:pt x="0" y="55"/>
                  </a:lnTo>
                  <a:lnTo>
                    <a:pt x="1" y="46"/>
                  </a:lnTo>
                  <a:lnTo>
                    <a:pt x="5" y="38"/>
                  </a:lnTo>
                  <a:lnTo>
                    <a:pt x="13" y="29"/>
                  </a:lnTo>
                  <a:lnTo>
                    <a:pt x="24" y="20"/>
                  </a:lnTo>
                  <a:lnTo>
                    <a:pt x="35" y="12"/>
                  </a:lnTo>
                  <a:lnTo>
                    <a:pt x="46" y="6"/>
                  </a:lnTo>
                  <a:lnTo>
                    <a:pt x="55" y="2"/>
                  </a:lnTo>
                  <a:lnTo>
                    <a:pt x="6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6C7B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2" name="Freeform 1067"/>
            <p:cNvSpPr/>
            <p:nvPr/>
          </p:nvSpPr>
          <p:spPr bwMode="auto">
            <a:xfrm>
              <a:off x="5411788" y="4011613"/>
              <a:ext cx="149225" cy="107950"/>
            </a:xfrm>
            <a:custGeom>
              <a:gdLst>
                <a:gd fmla="*/ 66 w 94" name="T0"/>
                <a:gd fmla="*/ 0 h 68" name="T1"/>
                <a:gd fmla="*/ 77 w 94" name="T2"/>
                <a:gd fmla="*/ 1 h 68" name="T3"/>
                <a:gd fmla="*/ 83 w 94" name="T4"/>
                <a:gd fmla="*/ 5 h 68" name="T5"/>
                <a:gd fmla="*/ 89 w 94" name="T6"/>
                <a:gd fmla="*/ 10 h 68" name="T7"/>
                <a:gd fmla="*/ 93 w 94" name="T8"/>
                <a:gd fmla="*/ 15 h 68" name="T9"/>
                <a:gd fmla="*/ 94 w 94" name="T10"/>
                <a:gd fmla="*/ 26 h 68" name="T11"/>
                <a:gd fmla="*/ 87 w 94" name="T12"/>
                <a:gd fmla="*/ 35 h 68" name="T13"/>
                <a:gd fmla="*/ 78 w 94" name="T14"/>
                <a:gd fmla="*/ 43 h 68" name="T15"/>
                <a:gd fmla="*/ 69 w 94" name="T16"/>
                <a:gd fmla="*/ 49 h 68" name="T17"/>
                <a:gd fmla="*/ 56 w 94" name="T18"/>
                <a:gd fmla="*/ 57 h 68" name="T19"/>
                <a:gd fmla="*/ 42 w 94" name="T20"/>
                <a:gd fmla="*/ 64 h 68" name="T21"/>
                <a:gd fmla="*/ 28 w 94" name="T22"/>
                <a:gd fmla="*/ 68 h 68" name="T23"/>
                <a:gd fmla="*/ 17 w 94" name="T24"/>
                <a:gd fmla="*/ 65 h 68" name="T25"/>
                <a:gd fmla="*/ 6 w 94" name="T26"/>
                <a:gd fmla="*/ 57 h 68" name="T27"/>
                <a:gd fmla="*/ 1 w 94" name="T28"/>
                <a:gd fmla="*/ 48 h 68" name="T29"/>
                <a:gd fmla="*/ 0 w 94" name="T30"/>
                <a:gd fmla="*/ 39 h 68" name="T31"/>
                <a:gd fmla="*/ 2 w 94" name="T32"/>
                <a:gd fmla="*/ 30 h 68" name="T33"/>
                <a:gd fmla="*/ 10 w 94" name="T34"/>
                <a:gd fmla="*/ 22 h 68" name="T35"/>
                <a:gd fmla="*/ 23 w 94" name="T36"/>
                <a:gd fmla="*/ 14 h 68" name="T37"/>
                <a:gd fmla="*/ 39 w 94" name="T38"/>
                <a:gd fmla="*/ 7 h 68" name="T39"/>
                <a:gd fmla="*/ 53 w 94" name="T40"/>
                <a:gd fmla="*/ 2 h 68" name="T41"/>
                <a:gd fmla="*/ 65 w 94" name="T42"/>
                <a:gd fmla="*/ 0 h 68" name="T43"/>
                <a:gd fmla="*/ 66 w 94" name="T44"/>
                <a:gd fmla="*/ 0 h 68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68" w="94">
                  <a:moveTo>
                    <a:pt x="66" y="0"/>
                  </a:moveTo>
                  <a:lnTo>
                    <a:pt x="77" y="1"/>
                  </a:lnTo>
                  <a:lnTo>
                    <a:pt x="83" y="5"/>
                  </a:lnTo>
                  <a:lnTo>
                    <a:pt x="89" y="10"/>
                  </a:lnTo>
                  <a:lnTo>
                    <a:pt x="93" y="15"/>
                  </a:lnTo>
                  <a:lnTo>
                    <a:pt x="94" y="26"/>
                  </a:lnTo>
                  <a:lnTo>
                    <a:pt x="87" y="35"/>
                  </a:lnTo>
                  <a:lnTo>
                    <a:pt x="78" y="43"/>
                  </a:lnTo>
                  <a:lnTo>
                    <a:pt x="69" y="49"/>
                  </a:lnTo>
                  <a:lnTo>
                    <a:pt x="56" y="57"/>
                  </a:lnTo>
                  <a:lnTo>
                    <a:pt x="42" y="64"/>
                  </a:lnTo>
                  <a:lnTo>
                    <a:pt x="28" y="68"/>
                  </a:lnTo>
                  <a:lnTo>
                    <a:pt x="17" y="65"/>
                  </a:lnTo>
                  <a:lnTo>
                    <a:pt x="6" y="57"/>
                  </a:lnTo>
                  <a:lnTo>
                    <a:pt x="1" y="48"/>
                  </a:lnTo>
                  <a:lnTo>
                    <a:pt x="0" y="39"/>
                  </a:lnTo>
                  <a:lnTo>
                    <a:pt x="2" y="30"/>
                  </a:lnTo>
                  <a:lnTo>
                    <a:pt x="10" y="22"/>
                  </a:lnTo>
                  <a:lnTo>
                    <a:pt x="23" y="14"/>
                  </a:lnTo>
                  <a:lnTo>
                    <a:pt x="39" y="7"/>
                  </a:lnTo>
                  <a:lnTo>
                    <a:pt x="53" y="2"/>
                  </a:lnTo>
                  <a:lnTo>
                    <a:pt x="65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6C7B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3" name="Freeform 1068"/>
            <p:cNvSpPr/>
            <p:nvPr/>
          </p:nvSpPr>
          <p:spPr bwMode="auto">
            <a:xfrm>
              <a:off x="5441950" y="4079876"/>
              <a:ext cx="131763" cy="74613"/>
            </a:xfrm>
            <a:custGeom>
              <a:gdLst>
                <a:gd fmla="*/ 51 w 83" name="T0"/>
                <a:gd fmla="*/ 0 h 47" name="T1"/>
                <a:gd fmla="*/ 57 w 83" name="T2"/>
                <a:gd fmla="*/ 0 h 47" name="T3"/>
                <a:gd fmla="*/ 61 w 83" name="T4"/>
                <a:gd fmla="*/ 1 h 47" name="T5"/>
                <a:gd fmla="*/ 64 w 83" name="T6"/>
                <a:gd fmla="*/ 1 h 47" name="T7"/>
                <a:gd fmla="*/ 71 w 83" name="T8"/>
                <a:gd fmla="*/ 4 h 47" name="T9"/>
                <a:gd fmla="*/ 75 w 83" name="T10"/>
                <a:gd fmla="*/ 6 h 47" name="T11"/>
                <a:gd fmla="*/ 78 w 83" name="T12"/>
                <a:gd fmla="*/ 10 h 47" name="T13"/>
                <a:gd fmla="*/ 80 w 83" name="T14"/>
                <a:gd fmla="*/ 13 h 47" name="T15"/>
                <a:gd fmla="*/ 81 w 83" name="T16"/>
                <a:gd fmla="*/ 17 h 47" name="T17"/>
                <a:gd fmla="*/ 83 w 83" name="T18"/>
                <a:gd fmla="*/ 21 h 47" name="T19"/>
                <a:gd fmla="*/ 81 w 83" name="T20"/>
                <a:gd fmla="*/ 29 h 47" name="T21"/>
                <a:gd fmla="*/ 76 w 83" name="T22"/>
                <a:gd fmla="*/ 34 h 47" name="T23"/>
                <a:gd fmla="*/ 70 w 83" name="T24"/>
                <a:gd fmla="*/ 38 h 47" name="T25"/>
                <a:gd fmla="*/ 62 w 83" name="T26"/>
                <a:gd fmla="*/ 40 h 47" name="T27"/>
                <a:gd fmla="*/ 55 w 83" name="T28"/>
                <a:gd fmla="*/ 43 h 47" name="T29"/>
                <a:gd fmla="*/ 42 w 83" name="T30"/>
                <a:gd fmla="*/ 46 h 47" name="T31"/>
                <a:gd fmla="*/ 29 w 83" name="T32"/>
                <a:gd fmla="*/ 47 h 47" name="T33"/>
                <a:gd fmla="*/ 17 w 83" name="T34"/>
                <a:gd fmla="*/ 46 h 47" name="T35"/>
                <a:gd fmla="*/ 9 w 83" name="T36"/>
                <a:gd fmla="*/ 42 h 47" name="T37"/>
                <a:gd fmla="*/ 2 w 83" name="T38"/>
                <a:gd fmla="*/ 30 h 47" name="T39"/>
                <a:gd fmla="*/ 0 w 83" name="T40"/>
                <a:gd fmla="*/ 19 h 47" name="T41"/>
                <a:gd fmla="*/ 7 w 83" name="T42"/>
                <a:gd fmla="*/ 10 h 47" name="T43"/>
                <a:gd fmla="*/ 13 w 83" name="T44"/>
                <a:gd fmla="*/ 6 h 47" name="T45"/>
                <a:gd fmla="*/ 25 w 83" name="T46"/>
                <a:gd fmla="*/ 2 h 47" name="T47"/>
                <a:gd fmla="*/ 38 w 83" name="T48"/>
                <a:gd fmla="*/ 1 h 47" name="T49"/>
                <a:gd fmla="*/ 51 w 83" name="T50"/>
                <a:gd fmla="*/ 0 h 47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47" w="83">
                  <a:moveTo>
                    <a:pt x="51" y="0"/>
                  </a:moveTo>
                  <a:lnTo>
                    <a:pt x="57" y="0"/>
                  </a:lnTo>
                  <a:lnTo>
                    <a:pt x="61" y="1"/>
                  </a:lnTo>
                  <a:lnTo>
                    <a:pt x="64" y="1"/>
                  </a:lnTo>
                  <a:lnTo>
                    <a:pt x="71" y="4"/>
                  </a:lnTo>
                  <a:lnTo>
                    <a:pt x="75" y="6"/>
                  </a:lnTo>
                  <a:lnTo>
                    <a:pt x="78" y="10"/>
                  </a:lnTo>
                  <a:lnTo>
                    <a:pt x="80" y="13"/>
                  </a:lnTo>
                  <a:lnTo>
                    <a:pt x="81" y="17"/>
                  </a:lnTo>
                  <a:lnTo>
                    <a:pt x="83" y="21"/>
                  </a:lnTo>
                  <a:lnTo>
                    <a:pt x="81" y="29"/>
                  </a:lnTo>
                  <a:lnTo>
                    <a:pt x="76" y="34"/>
                  </a:lnTo>
                  <a:lnTo>
                    <a:pt x="70" y="38"/>
                  </a:lnTo>
                  <a:lnTo>
                    <a:pt x="62" y="40"/>
                  </a:lnTo>
                  <a:lnTo>
                    <a:pt x="55" y="43"/>
                  </a:lnTo>
                  <a:lnTo>
                    <a:pt x="42" y="46"/>
                  </a:lnTo>
                  <a:lnTo>
                    <a:pt x="29" y="47"/>
                  </a:lnTo>
                  <a:lnTo>
                    <a:pt x="17" y="46"/>
                  </a:lnTo>
                  <a:lnTo>
                    <a:pt x="9" y="42"/>
                  </a:lnTo>
                  <a:lnTo>
                    <a:pt x="2" y="30"/>
                  </a:lnTo>
                  <a:lnTo>
                    <a:pt x="0" y="19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25" y="2"/>
                  </a:lnTo>
                  <a:lnTo>
                    <a:pt x="38" y="1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6C7B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4" name="Freeform 1069"/>
            <p:cNvSpPr/>
            <p:nvPr/>
          </p:nvSpPr>
          <p:spPr bwMode="auto">
            <a:xfrm>
              <a:off x="3781425" y="5251451"/>
              <a:ext cx="146050" cy="125413"/>
            </a:xfrm>
            <a:custGeom>
              <a:gdLst>
                <a:gd fmla="*/ 4 w 92" name="T0"/>
                <a:gd fmla="*/ 0 h 79" name="T1"/>
                <a:gd fmla="*/ 11 w 92" name="T2"/>
                <a:gd fmla="*/ 3 h 79" name="T3"/>
                <a:gd fmla="*/ 21 w 92" name="T4"/>
                <a:gd fmla="*/ 8 h 79" name="T5"/>
                <a:gd fmla="*/ 37 w 92" name="T6"/>
                <a:gd fmla="*/ 16 h 79" name="T7"/>
                <a:gd fmla="*/ 58 w 92" name="T8"/>
                <a:gd fmla="*/ 29 h 79" name="T9"/>
                <a:gd fmla="*/ 72 w 92" name="T10"/>
                <a:gd fmla="*/ 41 h 79" name="T11"/>
                <a:gd fmla="*/ 83 w 92" name="T12"/>
                <a:gd fmla="*/ 49 h 79" name="T13"/>
                <a:gd fmla="*/ 89 w 92" name="T14"/>
                <a:gd fmla="*/ 56 h 79" name="T15"/>
                <a:gd fmla="*/ 92 w 92" name="T16"/>
                <a:gd fmla="*/ 63 h 79" name="T17"/>
                <a:gd fmla="*/ 92 w 92" name="T18"/>
                <a:gd fmla="*/ 71 h 79" name="T19"/>
                <a:gd fmla="*/ 88 w 92" name="T20"/>
                <a:gd fmla="*/ 76 h 79" name="T21"/>
                <a:gd fmla="*/ 80 w 92" name="T22"/>
                <a:gd fmla="*/ 79 h 79" name="T23"/>
                <a:gd fmla="*/ 68 w 92" name="T24"/>
                <a:gd fmla="*/ 79 h 79" name="T25"/>
                <a:gd fmla="*/ 55 w 92" name="T26"/>
                <a:gd fmla="*/ 76 h 79" name="T27"/>
                <a:gd fmla="*/ 41 w 92" name="T28"/>
                <a:gd fmla="*/ 71 h 79" name="T29"/>
                <a:gd fmla="*/ 28 w 92" name="T30"/>
                <a:gd fmla="*/ 64 h 79" name="T31"/>
                <a:gd fmla="*/ 16 w 92" name="T32"/>
                <a:gd fmla="*/ 56 h 79" name="T33"/>
                <a:gd fmla="*/ 8 w 92" name="T34"/>
                <a:gd fmla="*/ 49 h 79" name="T35"/>
                <a:gd fmla="*/ 2 w 92" name="T36"/>
                <a:gd fmla="*/ 35 h 79" name="T37"/>
                <a:gd fmla="*/ 0 w 92" name="T38"/>
                <a:gd fmla="*/ 22 h 79" name="T39"/>
                <a:gd fmla="*/ 2 w 92" name="T40"/>
                <a:gd fmla="*/ 12 h 79" name="T41"/>
                <a:gd fmla="*/ 4 w 92" name="T42"/>
                <a:gd fmla="*/ 4 h 79" name="T43"/>
                <a:gd fmla="*/ 4 w 92" name="T44"/>
                <a:gd fmla="*/ 0 h 79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79" w="92">
                  <a:moveTo>
                    <a:pt x="4" y="0"/>
                  </a:moveTo>
                  <a:lnTo>
                    <a:pt x="11" y="3"/>
                  </a:lnTo>
                  <a:lnTo>
                    <a:pt x="21" y="8"/>
                  </a:lnTo>
                  <a:lnTo>
                    <a:pt x="37" y="16"/>
                  </a:lnTo>
                  <a:lnTo>
                    <a:pt x="58" y="29"/>
                  </a:lnTo>
                  <a:lnTo>
                    <a:pt x="72" y="41"/>
                  </a:lnTo>
                  <a:lnTo>
                    <a:pt x="83" y="49"/>
                  </a:lnTo>
                  <a:lnTo>
                    <a:pt x="89" y="56"/>
                  </a:lnTo>
                  <a:lnTo>
                    <a:pt x="92" y="63"/>
                  </a:lnTo>
                  <a:lnTo>
                    <a:pt x="92" y="71"/>
                  </a:lnTo>
                  <a:lnTo>
                    <a:pt x="88" y="76"/>
                  </a:lnTo>
                  <a:lnTo>
                    <a:pt x="80" y="79"/>
                  </a:lnTo>
                  <a:lnTo>
                    <a:pt x="68" y="79"/>
                  </a:lnTo>
                  <a:lnTo>
                    <a:pt x="55" y="76"/>
                  </a:lnTo>
                  <a:lnTo>
                    <a:pt x="41" y="71"/>
                  </a:lnTo>
                  <a:lnTo>
                    <a:pt x="28" y="64"/>
                  </a:lnTo>
                  <a:lnTo>
                    <a:pt x="16" y="56"/>
                  </a:lnTo>
                  <a:lnTo>
                    <a:pt x="8" y="49"/>
                  </a:lnTo>
                  <a:lnTo>
                    <a:pt x="2" y="35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4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3C2B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5" name="Freeform 1070"/>
            <p:cNvSpPr/>
            <p:nvPr/>
          </p:nvSpPr>
          <p:spPr bwMode="auto">
            <a:xfrm>
              <a:off x="4406900" y="4354513"/>
              <a:ext cx="133350" cy="87313"/>
            </a:xfrm>
            <a:custGeom>
              <a:gdLst>
                <a:gd fmla="*/ 48 w 84" name="T0"/>
                <a:gd fmla="*/ 0 h 55" name="T1"/>
                <a:gd fmla="*/ 84 w 84" name="T2"/>
                <a:gd fmla="*/ 43 h 55" name="T3"/>
                <a:gd fmla="*/ 25 w 84" name="T4"/>
                <a:gd fmla="*/ 55 h 55" name="T5"/>
                <a:gd fmla="*/ 0 w 84" name="T6"/>
                <a:gd fmla="*/ 13 h 55" name="T7"/>
                <a:gd fmla="*/ 48 w 84" name="T8"/>
                <a:gd fmla="*/ 0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84">
                  <a:moveTo>
                    <a:pt x="48" y="0"/>
                  </a:moveTo>
                  <a:lnTo>
                    <a:pt x="84" y="43"/>
                  </a:lnTo>
                  <a:lnTo>
                    <a:pt x="25" y="55"/>
                  </a:lnTo>
                  <a:lnTo>
                    <a:pt x="0" y="13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BCCAC9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6" name="Freeform 1071"/>
            <p:cNvSpPr/>
            <p:nvPr/>
          </p:nvSpPr>
          <p:spPr bwMode="auto">
            <a:xfrm>
              <a:off x="4438650" y="4389438"/>
              <a:ext cx="185738" cy="1058863"/>
            </a:xfrm>
            <a:custGeom>
              <a:gdLst>
                <a:gd fmla="*/ 52 w 117" name="T0"/>
                <a:gd fmla="*/ 0 h 667" name="T1"/>
                <a:gd fmla="*/ 67 w 117" name="T2"/>
                <a:gd fmla="*/ 1 h 667" name="T3"/>
                <a:gd fmla="*/ 80 w 117" name="T4"/>
                <a:gd fmla="*/ 4 h 667" name="T5"/>
                <a:gd fmla="*/ 89 w 117" name="T6"/>
                <a:gd fmla="*/ 8 h 667" name="T7"/>
                <a:gd fmla="*/ 93 w 117" name="T8"/>
                <a:gd fmla="*/ 19 h 667" name="T9"/>
                <a:gd fmla="*/ 93 w 117" name="T10"/>
                <a:gd fmla="*/ 29 h 667" name="T11"/>
                <a:gd fmla="*/ 90 w 117" name="T12"/>
                <a:gd fmla="*/ 36 h 667" name="T13"/>
                <a:gd fmla="*/ 86 w 117" name="T14"/>
                <a:gd fmla="*/ 43 h 667" name="T15"/>
                <a:gd fmla="*/ 83 w 117" name="T16"/>
                <a:gd fmla="*/ 51 h 667" name="T17"/>
                <a:gd fmla="*/ 80 w 117" name="T18"/>
                <a:gd fmla="*/ 60 h 667" name="T19"/>
                <a:gd fmla="*/ 79 w 117" name="T20"/>
                <a:gd fmla="*/ 72 h 667" name="T21"/>
                <a:gd fmla="*/ 117 w 117" name="T22"/>
                <a:gd fmla="*/ 565 h 667" name="T23"/>
                <a:gd fmla="*/ 114 w 117" name="T24"/>
                <a:gd fmla="*/ 568 h 667" name="T25"/>
                <a:gd fmla="*/ 110 w 117" name="T26"/>
                <a:gd fmla="*/ 577 h 667" name="T27"/>
                <a:gd fmla="*/ 105 w 117" name="T28"/>
                <a:gd fmla="*/ 590 h 667" name="T29"/>
                <a:gd fmla="*/ 97 w 117" name="T30"/>
                <a:gd fmla="*/ 605 h 667" name="T31"/>
                <a:gd fmla="*/ 89 w 117" name="T32"/>
                <a:gd fmla="*/ 622 h 667" name="T33"/>
                <a:gd fmla="*/ 83 w 117" name="T34"/>
                <a:gd fmla="*/ 637 h 667" name="T35"/>
                <a:gd fmla="*/ 76 w 117" name="T36"/>
                <a:gd fmla="*/ 650 h 667" name="T37"/>
                <a:gd fmla="*/ 71 w 117" name="T38"/>
                <a:gd fmla="*/ 661 h 667" name="T39"/>
                <a:gd fmla="*/ 68 w 117" name="T40"/>
                <a:gd fmla="*/ 667 h 667" name="T41"/>
                <a:gd fmla="*/ 65 w 117" name="T42"/>
                <a:gd fmla="*/ 666 h 667" name="T43"/>
                <a:gd fmla="*/ 60 w 117" name="T44"/>
                <a:gd fmla="*/ 660 h 667" name="T45"/>
                <a:gd fmla="*/ 54 w 117" name="T46"/>
                <a:gd fmla="*/ 649 h 667" name="T47"/>
                <a:gd fmla="*/ 45 w 117" name="T48"/>
                <a:gd fmla="*/ 636 h 667" name="T49"/>
                <a:gd fmla="*/ 35 w 117" name="T50"/>
                <a:gd fmla="*/ 622 h 667" name="T51"/>
                <a:gd fmla="*/ 25 w 117" name="T52"/>
                <a:gd fmla="*/ 606 h 667" name="T53"/>
                <a:gd fmla="*/ 17 w 117" name="T54"/>
                <a:gd fmla="*/ 592 h 667" name="T55"/>
                <a:gd fmla="*/ 9 w 117" name="T56"/>
                <a:gd fmla="*/ 578 h 667" name="T57"/>
                <a:gd fmla="*/ 4 w 117" name="T58"/>
                <a:gd fmla="*/ 569 h 667" name="T59"/>
                <a:gd fmla="*/ 0 w 117" name="T60"/>
                <a:gd fmla="*/ 565 h 667" name="T61"/>
                <a:gd fmla="*/ 0 w 117" name="T62"/>
                <a:gd fmla="*/ 559 h 667" name="T63"/>
                <a:gd fmla="*/ 0 w 117" name="T64"/>
                <a:gd fmla="*/ 546 h 667" name="T65"/>
                <a:gd fmla="*/ 1 w 117" name="T66"/>
                <a:gd fmla="*/ 523 h 667" name="T67"/>
                <a:gd fmla="*/ 3 w 117" name="T68"/>
                <a:gd fmla="*/ 497 h 667" name="T69"/>
                <a:gd fmla="*/ 4 w 117" name="T70"/>
                <a:gd fmla="*/ 465 h 667" name="T71"/>
                <a:gd fmla="*/ 5 w 117" name="T72"/>
                <a:gd fmla="*/ 428 h 667" name="T73"/>
                <a:gd fmla="*/ 8 w 117" name="T74"/>
                <a:gd fmla="*/ 389 h 667" name="T75"/>
                <a:gd fmla="*/ 11 w 117" name="T76"/>
                <a:gd fmla="*/ 348 h 667" name="T77"/>
                <a:gd fmla="*/ 13 w 117" name="T78"/>
                <a:gd fmla="*/ 307 h 667" name="T79"/>
                <a:gd fmla="*/ 16 w 117" name="T80"/>
                <a:gd fmla="*/ 266 h 667" name="T81"/>
                <a:gd fmla="*/ 17 w 117" name="T82"/>
                <a:gd fmla="*/ 228 h 667" name="T83"/>
                <a:gd fmla="*/ 20 w 117" name="T84"/>
                <a:gd fmla="*/ 191 h 667" name="T85"/>
                <a:gd fmla="*/ 22 w 117" name="T86"/>
                <a:gd fmla="*/ 158 h 667" name="T87"/>
                <a:gd fmla="*/ 24 w 117" name="T88"/>
                <a:gd fmla="*/ 131 h 667" name="T89"/>
                <a:gd fmla="*/ 25 w 117" name="T90"/>
                <a:gd fmla="*/ 108 h 667" name="T91"/>
                <a:gd fmla="*/ 26 w 117" name="T92"/>
                <a:gd fmla="*/ 94 h 667" name="T93"/>
                <a:gd fmla="*/ 26 w 117" name="T94"/>
                <a:gd fmla="*/ 88 h 667" name="T95"/>
                <a:gd fmla="*/ 28 w 117" name="T96"/>
                <a:gd fmla="*/ 82 h 667" name="T97"/>
                <a:gd fmla="*/ 28 w 117" name="T98"/>
                <a:gd fmla="*/ 78 h 667" name="T99"/>
                <a:gd fmla="*/ 28 w 117" name="T100"/>
                <a:gd fmla="*/ 73 h 667" name="T101"/>
                <a:gd fmla="*/ 24 w 117" name="T102"/>
                <a:gd fmla="*/ 65 h 667" name="T103"/>
                <a:gd fmla="*/ 20 w 117" name="T104"/>
                <a:gd fmla="*/ 59 h 667" name="T105"/>
                <a:gd fmla="*/ 17 w 117" name="T106"/>
                <a:gd fmla="*/ 53 h 667" name="T107"/>
                <a:gd fmla="*/ 14 w 117" name="T108"/>
                <a:gd fmla="*/ 47 h 667" name="T109"/>
                <a:gd fmla="*/ 12 w 117" name="T110"/>
                <a:gd fmla="*/ 38 h 667" name="T111"/>
                <a:gd fmla="*/ 9 w 117" name="T112"/>
                <a:gd fmla="*/ 25 h 667" name="T113"/>
                <a:gd fmla="*/ 9 w 117" name="T114"/>
                <a:gd fmla="*/ 16 h 667" name="T115"/>
                <a:gd fmla="*/ 16 w 117" name="T116"/>
                <a:gd fmla="*/ 9 h 667" name="T117"/>
                <a:gd fmla="*/ 25 w 117" name="T118"/>
                <a:gd fmla="*/ 4 h 667" name="T119"/>
                <a:gd fmla="*/ 38 w 117" name="T120"/>
                <a:gd fmla="*/ 1 h 667" name="T121"/>
                <a:gd fmla="*/ 52 w 117" name="T122"/>
                <a:gd fmla="*/ 0 h 667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667" w="117">
                  <a:moveTo>
                    <a:pt x="52" y="0"/>
                  </a:moveTo>
                  <a:lnTo>
                    <a:pt x="67" y="1"/>
                  </a:lnTo>
                  <a:lnTo>
                    <a:pt x="80" y="4"/>
                  </a:lnTo>
                  <a:lnTo>
                    <a:pt x="89" y="8"/>
                  </a:lnTo>
                  <a:lnTo>
                    <a:pt x="93" y="19"/>
                  </a:lnTo>
                  <a:lnTo>
                    <a:pt x="93" y="29"/>
                  </a:lnTo>
                  <a:lnTo>
                    <a:pt x="90" y="36"/>
                  </a:lnTo>
                  <a:lnTo>
                    <a:pt x="86" y="43"/>
                  </a:lnTo>
                  <a:lnTo>
                    <a:pt x="83" y="51"/>
                  </a:lnTo>
                  <a:lnTo>
                    <a:pt x="80" y="60"/>
                  </a:lnTo>
                  <a:lnTo>
                    <a:pt x="79" y="72"/>
                  </a:lnTo>
                  <a:lnTo>
                    <a:pt x="117" y="565"/>
                  </a:lnTo>
                  <a:lnTo>
                    <a:pt x="114" y="568"/>
                  </a:lnTo>
                  <a:lnTo>
                    <a:pt x="110" y="577"/>
                  </a:lnTo>
                  <a:lnTo>
                    <a:pt x="105" y="590"/>
                  </a:lnTo>
                  <a:lnTo>
                    <a:pt x="97" y="605"/>
                  </a:lnTo>
                  <a:lnTo>
                    <a:pt x="89" y="622"/>
                  </a:lnTo>
                  <a:lnTo>
                    <a:pt x="83" y="637"/>
                  </a:lnTo>
                  <a:lnTo>
                    <a:pt x="76" y="650"/>
                  </a:lnTo>
                  <a:lnTo>
                    <a:pt x="71" y="661"/>
                  </a:lnTo>
                  <a:lnTo>
                    <a:pt x="68" y="667"/>
                  </a:lnTo>
                  <a:lnTo>
                    <a:pt x="65" y="666"/>
                  </a:lnTo>
                  <a:lnTo>
                    <a:pt x="60" y="660"/>
                  </a:lnTo>
                  <a:lnTo>
                    <a:pt x="54" y="649"/>
                  </a:lnTo>
                  <a:lnTo>
                    <a:pt x="45" y="636"/>
                  </a:lnTo>
                  <a:lnTo>
                    <a:pt x="35" y="622"/>
                  </a:lnTo>
                  <a:lnTo>
                    <a:pt x="25" y="606"/>
                  </a:lnTo>
                  <a:lnTo>
                    <a:pt x="17" y="592"/>
                  </a:lnTo>
                  <a:lnTo>
                    <a:pt x="9" y="578"/>
                  </a:lnTo>
                  <a:lnTo>
                    <a:pt x="4" y="569"/>
                  </a:lnTo>
                  <a:lnTo>
                    <a:pt x="0" y="565"/>
                  </a:lnTo>
                  <a:lnTo>
                    <a:pt x="0" y="559"/>
                  </a:lnTo>
                  <a:lnTo>
                    <a:pt x="0" y="546"/>
                  </a:lnTo>
                  <a:lnTo>
                    <a:pt x="1" y="523"/>
                  </a:lnTo>
                  <a:lnTo>
                    <a:pt x="3" y="497"/>
                  </a:lnTo>
                  <a:lnTo>
                    <a:pt x="4" y="465"/>
                  </a:lnTo>
                  <a:lnTo>
                    <a:pt x="5" y="428"/>
                  </a:lnTo>
                  <a:lnTo>
                    <a:pt x="8" y="389"/>
                  </a:lnTo>
                  <a:lnTo>
                    <a:pt x="11" y="348"/>
                  </a:lnTo>
                  <a:lnTo>
                    <a:pt x="13" y="307"/>
                  </a:lnTo>
                  <a:lnTo>
                    <a:pt x="16" y="266"/>
                  </a:lnTo>
                  <a:lnTo>
                    <a:pt x="17" y="228"/>
                  </a:lnTo>
                  <a:lnTo>
                    <a:pt x="20" y="191"/>
                  </a:lnTo>
                  <a:lnTo>
                    <a:pt x="22" y="158"/>
                  </a:lnTo>
                  <a:lnTo>
                    <a:pt x="24" y="131"/>
                  </a:lnTo>
                  <a:lnTo>
                    <a:pt x="25" y="108"/>
                  </a:lnTo>
                  <a:lnTo>
                    <a:pt x="26" y="94"/>
                  </a:lnTo>
                  <a:lnTo>
                    <a:pt x="26" y="88"/>
                  </a:lnTo>
                  <a:lnTo>
                    <a:pt x="28" y="82"/>
                  </a:lnTo>
                  <a:lnTo>
                    <a:pt x="28" y="78"/>
                  </a:lnTo>
                  <a:lnTo>
                    <a:pt x="28" y="73"/>
                  </a:lnTo>
                  <a:lnTo>
                    <a:pt x="24" y="65"/>
                  </a:lnTo>
                  <a:lnTo>
                    <a:pt x="20" y="59"/>
                  </a:lnTo>
                  <a:lnTo>
                    <a:pt x="17" y="53"/>
                  </a:lnTo>
                  <a:lnTo>
                    <a:pt x="14" y="47"/>
                  </a:lnTo>
                  <a:lnTo>
                    <a:pt x="12" y="38"/>
                  </a:lnTo>
                  <a:lnTo>
                    <a:pt x="9" y="25"/>
                  </a:lnTo>
                  <a:lnTo>
                    <a:pt x="9" y="16"/>
                  </a:lnTo>
                  <a:lnTo>
                    <a:pt x="16" y="9"/>
                  </a:lnTo>
                  <a:lnTo>
                    <a:pt x="25" y="4"/>
                  </a:lnTo>
                  <a:lnTo>
                    <a:pt x="38" y="1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7" name="Freeform 1072"/>
            <p:cNvSpPr/>
            <p:nvPr/>
          </p:nvSpPr>
          <p:spPr bwMode="auto">
            <a:xfrm>
              <a:off x="4419600" y="4362451"/>
              <a:ext cx="101600" cy="87313"/>
            </a:xfrm>
            <a:custGeom>
              <a:gdLst>
                <a:gd fmla="*/ 11 w 64" name="T0"/>
                <a:gd fmla="*/ 0 h 55" name="T1"/>
                <a:gd fmla="*/ 13 w 64" name="T2"/>
                <a:gd fmla="*/ 2 h 55" name="T3"/>
                <a:gd fmla="*/ 20 w 64" name="T4"/>
                <a:gd fmla="*/ 6 h 55" name="T5"/>
                <a:gd fmla="*/ 30 w 64" name="T6"/>
                <a:gd fmla="*/ 13 h 55" name="T7"/>
                <a:gd fmla="*/ 41 w 64" name="T8"/>
                <a:gd fmla="*/ 19 h 55" name="T9"/>
                <a:gd fmla="*/ 51 w 64" name="T10"/>
                <a:gd fmla="*/ 27 h 55" name="T11"/>
                <a:gd fmla="*/ 60 w 64" name="T12"/>
                <a:gd fmla="*/ 33 h 55" name="T13"/>
                <a:gd fmla="*/ 64 w 64" name="T14"/>
                <a:gd fmla="*/ 35 h 55" name="T15"/>
                <a:gd fmla="*/ 38 w 64" name="T16"/>
                <a:gd fmla="*/ 51 h 55" name="T17"/>
                <a:gd fmla="*/ 30 w 64" name="T18"/>
                <a:gd fmla="*/ 55 h 55" name="T19"/>
                <a:gd fmla="*/ 0 w 64" name="T20"/>
                <a:gd fmla="*/ 13 h 55" name="T21"/>
                <a:gd fmla="*/ 11 w 64" name="T22"/>
                <a:gd fmla="*/ 0 h 5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5" w="64">
                  <a:moveTo>
                    <a:pt x="11" y="0"/>
                  </a:moveTo>
                  <a:lnTo>
                    <a:pt x="13" y="2"/>
                  </a:lnTo>
                  <a:lnTo>
                    <a:pt x="20" y="6"/>
                  </a:lnTo>
                  <a:lnTo>
                    <a:pt x="30" y="13"/>
                  </a:lnTo>
                  <a:lnTo>
                    <a:pt x="41" y="19"/>
                  </a:lnTo>
                  <a:lnTo>
                    <a:pt x="51" y="27"/>
                  </a:lnTo>
                  <a:lnTo>
                    <a:pt x="60" y="33"/>
                  </a:lnTo>
                  <a:lnTo>
                    <a:pt x="64" y="35"/>
                  </a:lnTo>
                  <a:lnTo>
                    <a:pt x="38" y="51"/>
                  </a:lnTo>
                  <a:lnTo>
                    <a:pt x="30" y="55"/>
                  </a:lnTo>
                  <a:lnTo>
                    <a:pt x="0" y="1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6E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8" name="Freeform 1073"/>
            <p:cNvSpPr/>
            <p:nvPr/>
          </p:nvSpPr>
          <p:spPr bwMode="auto">
            <a:xfrm>
              <a:off x="5297488" y="4154488"/>
              <a:ext cx="176213" cy="106363"/>
            </a:xfrm>
            <a:custGeom>
              <a:gdLst>
                <a:gd fmla="*/ 4 w 111" name="T0"/>
                <a:gd fmla="*/ 0 h 67" name="T1"/>
                <a:gd fmla="*/ 6 w 111" name="T2"/>
                <a:gd fmla="*/ 0 h 67" name="T3"/>
                <a:gd fmla="*/ 15 w 111" name="T4"/>
                <a:gd fmla="*/ 2 h 67" name="T5"/>
                <a:gd fmla="*/ 28 w 111" name="T6"/>
                <a:gd fmla="*/ 5 h 67" name="T7"/>
                <a:gd fmla="*/ 45 w 111" name="T8"/>
                <a:gd fmla="*/ 10 h 67" name="T9"/>
                <a:gd fmla="*/ 63 w 111" name="T10"/>
                <a:gd fmla="*/ 14 h 67" name="T11"/>
                <a:gd fmla="*/ 81 w 111" name="T12"/>
                <a:gd fmla="*/ 18 h 67" name="T13"/>
                <a:gd fmla="*/ 97 w 111" name="T14"/>
                <a:gd fmla="*/ 21 h 67" name="T15"/>
                <a:gd fmla="*/ 111 w 111" name="T16"/>
                <a:gd fmla="*/ 22 h 67" name="T17"/>
                <a:gd fmla="*/ 107 w 111" name="T18"/>
                <a:gd fmla="*/ 38 h 67" name="T19"/>
                <a:gd fmla="*/ 104 w 111" name="T20"/>
                <a:gd fmla="*/ 52 h 67" name="T21"/>
                <a:gd fmla="*/ 103 w 111" name="T22"/>
                <a:gd fmla="*/ 63 h 67" name="T23"/>
                <a:gd fmla="*/ 102 w 111" name="T24"/>
                <a:gd fmla="*/ 67 h 67" name="T25"/>
                <a:gd fmla="*/ 99 w 111" name="T26"/>
                <a:gd fmla="*/ 65 h 67" name="T27"/>
                <a:gd fmla="*/ 90 w 111" name="T28"/>
                <a:gd fmla="*/ 64 h 67" name="T29"/>
                <a:gd fmla="*/ 76 w 111" name="T30"/>
                <a:gd fmla="*/ 63 h 67" name="T31"/>
                <a:gd fmla="*/ 60 w 111" name="T32"/>
                <a:gd fmla="*/ 61 h 67" name="T33"/>
                <a:gd fmla="*/ 43 w 111" name="T34"/>
                <a:gd fmla="*/ 59 h 67" name="T35"/>
                <a:gd fmla="*/ 27 w 111" name="T36"/>
                <a:gd fmla="*/ 56 h 67" name="T37"/>
                <a:gd fmla="*/ 13 w 111" name="T38"/>
                <a:gd fmla="*/ 55 h 67" name="T39"/>
                <a:gd fmla="*/ 4 w 111" name="T40"/>
                <a:gd fmla="*/ 52 h 67" name="T41"/>
                <a:gd fmla="*/ 0 w 111" name="T42"/>
                <a:gd fmla="*/ 51 h 67" name="T43"/>
                <a:gd fmla="*/ 0 w 111" name="T44"/>
                <a:gd fmla="*/ 47 h 67" name="T45"/>
                <a:gd fmla="*/ 1 w 111" name="T46"/>
                <a:gd fmla="*/ 38 h 67" name="T47"/>
                <a:gd fmla="*/ 1 w 111" name="T48"/>
                <a:gd fmla="*/ 26 h 67" name="T49"/>
                <a:gd fmla="*/ 2 w 111" name="T50"/>
                <a:gd fmla="*/ 13 h 67" name="T51"/>
                <a:gd fmla="*/ 2 w 111" name="T52"/>
                <a:gd fmla="*/ 4 h 67" name="T53"/>
                <a:gd fmla="*/ 4 w 111" name="T54"/>
                <a:gd fmla="*/ 0 h 67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67" w="110">
                  <a:moveTo>
                    <a:pt x="4" y="0"/>
                  </a:moveTo>
                  <a:lnTo>
                    <a:pt x="6" y="0"/>
                  </a:lnTo>
                  <a:lnTo>
                    <a:pt x="15" y="2"/>
                  </a:lnTo>
                  <a:lnTo>
                    <a:pt x="28" y="5"/>
                  </a:lnTo>
                  <a:lnTo>
                    <a:pt x="45" y="10"/>
                  </a:lnTo>
                  <a:lnTo>
                    <a:pt x="63" y="14"/>
                  </a:lnTo>
                  <a:lnTo>
                    <a:pt x="81" y="18"/>
                  </a:lnTo>
                  <a:lnTo>
                    <a:pt x="97" y="21"/>
                  </a:lnTo>
                  <a:lnTo>
                    <a:pt x="111" y="22"/>
                  </a:lnTo>
                  <a:lnTo>
                    <a:pt x="107" y="38"/>
                  </a:lnTo>
                  <a:lnTo>
                    <a:pt x="104" y="52"/>
                  </a:lnTo>
                  <a:lnTo>
                    <a:pt x="103" y="63"/>
                  </a:lnTo>
                  <a:lnTo>
                    <a:pt x="102" y="67"/>
                  </a:lnTo>
                  <a:lnTo>
                    <a:pt x="99" y="65"/>
                  </a:lnTo>
                  <a:lnTo>
                    <a:pt x="90" y="64"/>
                  </a:lnTo>
                  <a:lnTo>
                    <a:pt x="76" y="63"/>
                  </a:lnTo>
                  <a:lnTo>
                    <a:pt x="60" y="61"/>
                  </a:lnTo>
                  <a:lnTo>
                    <a:pt x="43" y="59"/>
                  </a:lnTo>
                  <a:lnTo>
                    <a:pt x="27" y="56"/>
                  </a:lnTo>
                  <a:lnTo>
                    <a:pt x="13" y="55"/>
                  </a:lnTo>
                  <a:lnTo>
                    <a:pt x="4" y="52"/>
                  </a:lnTo>
                  <a:lnTo>
                    <a:pt x="0" y="51"/>
                  </a:lnTo>
                  <a:lnTo>
                    <a:pt x="0" y="47"/>
                  </a:lnTo>
                  <a:lnTo>
                    <a:pt x="1" y="38"/>
                  </a:lnTo>
                  <a:lnTo>
                    <a:pt x="1" y="26"/>
                  </a:lnTo>
                  <a:lnTo>
                    <a:pt x="2" y="13"/>
                  </a:lnTo>
                  <a:lnTo>
                    <a:pt x="2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3DFD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9" name="Freeform 1074"/>
            <p:cNvSpPr/>
            <p:nvPr/>
          </p:nvSpPr>
          <p:spPr bwMode="auto">
            <a:xfrm>
              <a:off x="4572000" y="4203701"/>
              <a:ext cx="908050" cy="1254125"/>
            </a:xfrm>
            <a:custGeom>
              <a:gdLst>
                <a:gd fmla="*/ 457 w 572" name="T0"/>
                <a:gd fmla="*/ 0 h 790" name="T1"/>
                <a:gd fmla="*/ 479 w 572" name="T2"/>
                <a:gd fmla="*/ 4 h 790" name="T3"/>
                <a:gd fmla="*/ 513 w 572" name="T4"/>
                <a:gd fmla="*/ 11 h 790" name="T5"/>
                <a:gd fmla="*/ 547 w 572" name="T6"/>
                <a:gd fmla="*/ 16 h 790" name="T7"/>
                <a:gd fmla="*/ 568 w 572" name="T8"/>
                <a:gd fmla="*/ 17 h 790" name="T9"/>
                <a:gd fmla="*/ 572 w 572" name="T10"/>
                <a:gd fmla="*/ 29 h 790" name="T11"/>
                <a:gd fmla="*/ 568 w 572" name="T12"/>
                <a:gd fmla="*/ 59 h 790" name="T13"/>
                <a:gd fmla="*/ 559 w 572" name="T14"/>
                <a:gd fmla="*/ 98 h 790" name="T15"/>
                <a:gd fmla="*/ 547 w 572" name="T16"/>
                <a:gd fmla="*/ 139 h 790" name="T17"/>
                <a:gd fmla="*/ 537 w 572" name="T18"/>
                <a:gd fmla="*/ 173 h 790" name="T19"/>
                <a:gd fmla="*/ 518 w 572" name="T20"/>
                <a:gd fmla="*/ 215 h 790" name="T21"/>
                <a:gd fmla="*/ 487 w 572" name="T22"/>
                <a:gd fmla="*/ 263 h 790" name="T23"/>
                <a:gd fmla="*/ 446 w 572" name="T24"/>
                <a:gd fmla="*/ 309 h 790" name="T25"/>
                <a:gd fmla="*/ 400 w 572" name="T26"/>
                <a:gd fmla="*/ 345 h 790" name="T27"/>
                <a:gd fmla="*/ 331 w 572" name="T28"/>
                <a:gd fmla="*/ 368 h 790" name="T29"/>
                <a:gd fmla="*/ 259 w 572" name="T30"/>
                <a:gd fmla="*/ 369 h 790" name="T31"/>
                <a:gd fmla="*/ 196 w 572" name="T32"/>
                <a:gd fmla="*/ 358 h 790" name="T33"/>
                <a:gd fmla="*/ 149 w 572" name="T34"/>
                <a:gd fmla="*/ 341 h 790" name="T35"/>
                <a:gd fmla="*/ 137 w 572" name="T36"/>
                <a:gd fmla="*/ 359 h 790" name="T37"/>
                <a:gd fmla="*/ 108 w 572" name="T38"/>
                <a:gd fmla="*/ 790 h 790" name="T39"/>
                <a:gd fmla="*/ 107 w 572" name="T40"/>
                <a:gd fmla="*/ 773 h 790" name="T41"/>
                <a:gd fmla="*/ 102 w 572" name="T42"/>
                <a:gd fmla="*/ 728 h 790" name="T43"/>
                <a:gd fmla="*/ 91 w 572" name="T44"/>
                <a:gd fmla="*/ 661 h 790" name="T45"/>
                <a:gd fmla="*/ 77 w 572" name="T46"/>
                <a:gd fmla="*/ 576 h 790" name="T47"/>
                <a:gd fmla="*/ 56 w 572" name="T48"/>
                <a:gd fmla="*/ 479 h 790" name="T49"/>
                <a:gd fmla="*/ 35 w 572" name="T50"/>
                <a:gd fmla="*/ 381 h 790" name="T51"/>
                <a:gd fmla="*/ 19 w 572" name="T52"/>
                <a:gd fmla="*/ 294 h 790" name="T53"/>
                <a:gd fmla="*/ 9 w 572" name="T54"/>
                <a:gd fmla="*/ 222 h 790" name="T55"/>
                <a:gd fmla="*/ 2 w 572" name="T56"/>
                <a:gd fmla="*/ 174 h 790" name="T57"/>
                <a:gd fmla="*/ 0 w 572" name="T58"/>
                <a:gd fmla="*/ 157 h 790" name="T59"/>
                <a:gd fmla="*/ 25 w 572" name="T60"/>
                <a:gd fmla="*/ 113 h 790" name="T61"/>
                <a:gd fmla="*/ 47 w 572" name="T62"/>
                <a:gd fmla="*/ 122 h 790" name="T63"/>
                <a:gd fmla="*/ 78 w 572" name="T64"/>
                <a:gd fmla="*/ 138 h 790" name="T65"/>
                <a:gd fmla="*/ 106 w 572" name="T66"/>
                <a:gd fmla="*/ 152 h 790" name="T67"/>
                <a:gd fmla="*/ 145 w 572" name="T68"/>
                <a:gd fmla="*/ 172 h 790" name="T69"/>
                <a:gd fmla="*/ 197 w 572" name="T70"/>
                <a:gd fmla="*/ 195 h 790" name="T71"/>
                <a:gd fmla="*/ 252 w 572" name="T72"/>
                <a:gd fmla="*/ 216 h 790" name="T73"/>
                <a:gd fmla="*/ 300 w 572" name="T74"/>
                <a:gd fmla="*/ 231 h 790" name="T75"/>
                <a:gd fmla="*/ 338 w 572" name="T76"/>
                <a:gd fmla="*/ 228 h 790" name="T77"/>
                <a:gd fmla="*/ 370 w 572" name="T78"/>
                <a:gd fmla="*/ 207 h 790" name="T79"/>
                <a:gd fmla="*/ 394 w 572" name="T80"/>
                <a:gd fmla="*/ 173 h 790" name="T81"/>
                <a:gd fmla="*/ 411 w 572" name="T82"/>
                <a:gd fmla="*/ 140 h 790" name="T83"/>
                <a:gd fmla="*/ 423 w 572" name="T84"/>
                <a:gd fmla="*/ 108 h 790" name="T85"/>
                <a:gd fmla="*/ 436 w 572" name="T86"/>
                <a:gd fmla="*/ 67 h 790" name="T87"/>
                <a:gd fmla="*/ 446 w 572" name="T88"/>
                <a:gd fmla="*/ 28 h 790" name="T89"/>
                <a:gd fmla="*/ 453 w 572" name="T90"/>
                <a:gd fmla="*/ 3 h 790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790" w="572">
                  <a:moveTo>
                    <a:pt x="453" y="0"/>
                  </a:moveTo>
                  <a:lnTo>
                    <a:pt x="457" y="0"/>
                  </a:lnTo>
                  <a:lnTo>
                    <a:pt x="466" y="3"/>
                  </a:lnTo>
                  <a:lnTo>
                    <a:pt x="479" y="4"/>
                  </a:lnTo>
                  <a:lnTo>
                    <a:pt x="496" y="8"/>
                  </a:lnTo>
                  <a:lnTo>
                    <a:pt x="513" y="11"/>
                  </a:lnTo>
                  <a:lnTo>
                    <a:pt x="531" y="13"/>
                  </a:lnTo>
                  <a:lnTo>
                    <a:pt x="547" y="16"/>
                  </a:lnTo>
                  <a:lnTo>
                    <a:pt x="560" y="17"/>
                  </a:lnTo>
                  <a:lnTo>
                    <a:pt x="568" y="17"/>
                  </a:lnTo>
                  <a:lnTo>
                    <a:pt x="572" y="21"/>
                  </a:lnTo>
                  <a:lnTo>
                    <a:pt x="572" y="29"/>
                  </a:lnTo>
                  <a:lnTo>
                    <a:pt x="571" y="42"/>
                  </a:lnTo>
                  <a:lnTo>
                    <a:pt x="568" y="59"/>
                  </a:lnTo>
                  <a:lnTo>
                    <a:pt x="563" y="78"/>
                  </a:lnTo>
                  <a:lnTo>
                    <a:pt x="559" y="98"/>
                  </a:lnTo>
                  <a:lnTo>
                    <a:pt x="552" y="119"/>
                  </a:lnTo>
                  <a:lnTo>
                    <a:pt x="547" y="139"/>
                  </a:lnTo>
                  <a:lnTo>
                    <a:pt x="542" y="157"/>
                  </a:lnTo>
                  <a:lnTo>
                    <a:pt x="537" y="173"/>
                  </a:lnTo>
                  <a:lnTo>
                    <a:pt x="530" y="193"/>
                  </a:lnTo>
                  <a:lnTo>
                    <a:pt x="518" y="215"/>
                  </a:lnTo>
                  <a:lnTo>
                    <a:pt x="504" y="239"/>
                  </a:lnTo>
                  <a:lnTo>
                    <a:pt x="487" y="263"/>
                  </a:lnTo>
                  <a:lnTo>
                    <a:pt x="467" y="287"/>
                  </a:lnTo>
                  <a:lnTo>
                    <a:pt x="446" y="309"/>
                  </a:lnTo>
                  <a:lnTo>
                    <a:pt x="424" y="329"/>
                  </a:lnTo>
                  <a:lnTo>
                    <a:pt x="400" y="345"/>
                  </a:lnTo>
                  <a:lnTo>
                    <a:pt x="366" y="359"/>
                  </a:lnTo>
                  <a:lnTo>
                    <a:pt x="331" y="368"/>
                  </a:lnTo>
                  <a:lnTo>
                    <a:pt x="294" y="371"/>
                  </a:lnTo>
                  <a:lnTo>
                    <a:pt x="259" y="369"/>
                  </a:lnTo>
                  <a:lnTo>
                    <a:pt x="226" y="364"/>
                  </a:lnTo>
                  <a:lnTo>
                    <a:pt x="196" y="358"/>
                  </a:lnTo>
                  <a:lnTo>
                    <a:pt x="170" y="349"/>
                  </a:lnTo>
                  <a:lnTo>
                    <a:pt x="149" y="341"/>
                  </a:lnTo>
                  <a:lnTo>
                    <a:pt x="133" y="333"/>
                  </a:lnTo>
                  <a:lnTo>
                    <a:pt x="137" y="359"/>
                  </a:lnTo>
                  <a:lnTo>
                    <a:pt x="188" y="773"/>
                  </a:lnTo>
                  <a:lnTo>
                    <a:pt x="108" y="790"/>
                  </a:lnTo>
                  <a:lnTo>
                    <a:pt x="108" y="784"/>
                  </a:lnTo>
                  <a:lnTo>
                    <a:pt x="107" y="773"/>
                  </a:lnTo>
                  <a:lnTo>
                    <a:pt x="105" y="754"/>
                  </a:lnTo>
                  <a:lnTo>
                    <a:pt x="102" y="728"/>
                  </a:lnTo>
                  <a:lnTo>
                    <a:pt x="97" y="698"/>
                  </a:lnTo>
                  <a:lnTo>
                    <a:pt x="91" y="661"/>
                  </a:lnTo>
                  <a:lnTo>
                    <a:pt x="85" y="621"/>
                  </a:lnTo>
                  <a:lnTo>
                    <a:pt x="77" y="576"/>
                  </a:lnTo>
                  <a:lnTo>
                    <a:pt x="68" y="529"/>
                  </a:lnTo>
                  <a:lnTo>
                    <a:pt x="56" y="479"/>
                  </a:lnTo>
                  <a:lnTo>
                    <a:pt x="46" y="430"/>
                  </a:lnTo>
                  <a:lnTo>
                    <a:pt x="35" y="381"/>
                  </a:lnTo>
                  <a:lnTo>
                    <a:pt x="27" y="335"/>
                  </a:lnTo>
                  <a:lnTo>
                    <a:pt x="19" y="294"/>
                  </a:lnTo>
                  <a:lnTo>
                    <a:pt x="14" y="254"/>
                  </a:lnTo>
                  <a:lnTo>
                    <a:pt x="9" y="222"/>
                  </a:lnTo>
                  <a:lnTo>
                    <a:pt x="5" y="195"/>
                  </a:lnTo>
                  <a:lnTo>
                    <a:pt x="2" y="174"/>
                  </a:lnTo>
                  <a:lnTo>
                    <a:pt x="1" y="161"/>
                  </a:lnTo>
                  <a:lnTo>
                    <a:pt x="0" y="157"/>
                  </a:lnTo>
                  <a:lnTo>
                    <a:pt x="22" y="112"/>
                  </a:lnTo>
                  <a:lnTo>
                    <a:pt x="25" y="113"/>
                  </a:lnTo>
                  <a:lnTo>
                    <a:pt x="34" y="117"/>
                  </a:lnTo>
                  <a:lnTo>
                    <a:pt x="47" y="122"/>
                  </a:lnTo>
                  <a:lnTo>
                    <a:pt x="61" y="130"/>
                  </a:lnTo>
                  <a:lnTo>
                    <a:pt x="78" y="138"/>
                  </a:lnTo>
                  <a:lnTo>
                    <a:pt x="94" y="147"/>
                  </a:lnTo>
                  <a:lnTo>
                    <a:pt x="106" y="152"/>
                  </a:lnTo>
                  <a:lnTo>
                    <a:pt x="123" y="161"/>
                  </a:lnTo>
                  <a:lnTo>
                    <a:pt x="145" y="172"/>
                  </a:lnTo>
                  <a:lnTo>
                    <a:pt x="170" y="184"/>
                  </a:lnTo>
                  <a:lnTo>
                    <a:pt x="197" y="195"/>
                  </a:lnTo>
                  <a:lnTo>
                    <a:pt x="225" y="207"/>
                  </a:lnTo>
                  <a:lnTo>
                    <a:pt x="252" y="216"/>
                  </a:lnTo>
                  <a:lnTo>
                    <a:pt x="277" y="225"/>
                  </a:lnTo>
                  <a:lnTo>
                    <a:pt x="300" y="231"/>
                  </a:lnTo>
                  <a:lnTo>
                    <a:pt x="317" y="232"/>
                  </a:lnTo>
                  <a:lnTo>
                    <a:pt x="338" y="228"/>
                  </a:lnTo>
                  <a:lnTo>
                    <a:pt x="355" y="220"/>
                  </a:lnTo>
                  <a:lnTo>
                    <a:pt x="370" y="207"/>
                  </a:lnTo>
                  <a:lnTo>
                    <a:pt x="383" y="190"/>
                  </a:lnTo>
                  <a:lnTo>
                    <a:pt x="394" y="173"/>
                  </a:lnTo>
                  <a:lnTo>
                    <a:pt x="403" y="156"/>
                  </a:lnTo>
                  <a:lnTo>
                    <a:pt x="411" y="140"/>
                  </a:lnTo>
                  <a:lnTo>
                    <a:pt x="416" y="126"/>
                  </a:lnTo>
                  <a:lnTo>
                    <a:pt x="423" y="108"/>
                  </a:lnTo>
                  <a:lnTo>
                    <a:pt x="429" y="88"/>
                  </a:lnTo>
                  <a:lnTo>
                    <a:pt x="436" y="67"/>
                  </a:lnTo>
                  <a:lnTo>
                    <a:pt x="441" y="46"/>
                  </a:lnTo>
                  <a:lnTo>
                    <a:pt x="446" y="28"/>
                  </a:lnTo>
                  <a:lnTo>
                    <a:pt x="450" y="13"/>
                  </a:lnTo>
                  <a:lnTo>
                    <a:pt x="453" y="3"/>
                  </a:lnTo>
                  <a:lnTo>
                    <a:pt x="4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0" name="Freeform 1075"/>
            <p:cNvSpPr/>
            <p:nvPr/>
          </p:nvSpPr>
          <p:spPr bwMode="auto">
            <a:xfrm>
              <a:off x="4559300" y="4386263"/>
              <a:ext cx="141288" cy="644525"/>
            </a:xfrm>
            <a:custGeom>
              <a:gdLst>
                <a:gd fmla="*/ 41 w 89" name="T0"/>
                <a:gd fmla="*/ 0 h 406" name="T1"/>
                <a:gd fmla="*/ 42 w 89" name="T2"/>
                <a:gd fmla="*/ 3 h 406" name="T3"/>
                <a:gd fmla="*/ 46 w 89" name="T4"/>
                <a:gd fmla="*/ 10 h 406" name="T5"/>
                <a:gd fmla="*/ 52 w 89" name="T6"/>
                <a:gd fmla="*/ 20 h 406" name="T7"/>
                <a:gd fmla="*/ 59 w 89" name="T8"/>
                <a:gd fmla="*/ 32 h 406" name="T9"/>
                <a:gd fmla="*/ 67 w 89" name="T10"/>
                <a:gd fmla="*/ 45 h 406" name="T11"/>
                <a:gd fmla="*/ 73 w 89" name="T12"/>
                <a:gd fmla="*/ 58 h 406" name="T13"/>
                <a:gd fmla="*/ 80 w 89" name="T14"/>
                <a:gd fmla="*/ 70 h 406" name="T15"/>
                <a:gd fmla="*/ 85 w 89" name="T16"/>
                <a:gd fmla="*/ 80 h 406" name="T17"/>
                <a:gd fmla="*/ 89 w 89" name="T18"/>
                <a:gd fmla="*/ 87 h 406" name="T19"/>
                <a:gd fmla="*/ 89 w 89" name="T20"/>
                <a:gd fmla="*/ 90 h 406" name="T21"/>
                <a:gd fmla="*/ 85 w 89" name="T22"/>
                <a:gd fmla="*/ 92 h 406" name="T23"/>
                <a:gd fmla="*/ 77 w 89" name="T24"/>
                <a:gd fmla="*/ 96 h 406" name="T25"/>
                <a:gd fmla="*/ 69 w 89" name="T26"/>
                <a:gd fmla="*/ 103 h 406" name="T27"/>
                <a:gd fmla="*/ 60 w 89" name="T28"/>
                <a:gd fmla="*/ 108 h 406" name="T29"/>
                <a:gd fmla="*/ 54 w 89" name="T30"/>
                <a:gd fmla="*/ 113 h 406" name="T31"/>
                <a:gd fmla="*/ 51 w 89" name="T32"/>
                <a:gd fmla="*/ 114 h 406" name="T33"/>
                <a:gd fmla="*/ 82 w 89" name="T34"/>
                <a:gd fmla="*/ 147 h 406" name="T35"/>
                <a:gd fmla="*/ 73 w 89" name="T36"/>
                <a:gd fmla="*/ 406 h 406" name="T37"/>
                <a:gd fmla="*/ 73 w 89" name="T38"/>
                <a:gd fmla="*/ 402 h 406" name="T39"/>
                <a:gd fmla="*/ 71 w 89" name="T40"/>
                <a:gd fmla="*/ 391 h 406" name="T41"/>
                <a:gd fmla="*/ 67 w 89" name="T42"/>
                <a:gd fmla="*/ 374 h 406" name="T43"/>
                <a:gd fmla="*/ 61 w 89" name="T44"/>
                <a:gd fmla="*/ 351 h 406" name="T45"/>
                <a:gd fmla="*/ 56 w 89" name="T46"/>
                <a:gd fmla="*/ 326 h 406" name="T47"/>
                <a:gd fmla="*/ 51 w 89" name="T48"/>
                <a:gd fmla="*/ 298 h 406" name="T49"/>
                <a:gd fmla="*/ 44 w 89" name="T50"/>
                <a:gd fmla="*/ 269 h 406" name="T51"/>
                <a:gd fmla="*/ 39 w 89" name="T52"/>
                <a:gd fmla="*/ 240 h 406" name="T53"/>
                <a:gd fmla="*/ 34 w 89" name="T54"/>
                <a:gd fmla="*/ 213 h 406" name="T55"/>
                <a:gd fmla="*/ 29 w 89" name="T56"/>
                <a:gd fmla="*/ 186 h 406" name="T57"/>
                <a:gd fmla="*/ 26 w 89" name="T58"/>
                <a:gd fmla="*/ 165 h 406" name="T59"/>
                <a:gd fmla="*/ 21 w 89" name="T60"/>
                <a:gd fmla="*/ 138 h 406" name="T61"/>
                <a:gd fmla="*/ 17 w 89" name="T62"/>
                <a:gd fmla="*/ 112 h 406" name="T63"/>
                <a:gd fmla="*/ 13 w 89" name="T64"/>
                <a:gd fmla="*/ 88 h 406" name="T65"/>
                <a:gd fmla="*/ 9 w 89" name="T66"/>
                <a:gd fmla="*/ 66 h 406" name="T67"/>
                <a:gd fmla="*/ 5 w 89" name="T68"/>
                <a:gd fmla="*/ 48 h 406" name="T69"/>
                <a:gd fmla="*/ 3 w 89" name="T70"/>
                <a:gd fmla="*/ 33 h 406" name="T71"/>
                <a:gd fmla="*/ 0 w 89" name="T72"/>
                <a:gd fmla="*/ 24 h 406" name="T73"/>
                <a:gd fmla="*/ 0 w 89" name="T74"/>
                <a:gd fmla="*/ 20 h 406" name="T75"/>
                <a:gd fmla="*/ 41 w 89" name="T76"/>
                <a:gd fmla="*/ 0 h 406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406" w="89">
                  <a:moveTo>
                    <a:pt x="41" y="0"/>
                  </a:moveTo>
                  <a:lnTo>
                    <a:pt x="42" y="3"/>
                  </a:lnTo>
                  <a:lnTo>
                    <a:pt x="46" y="10"/>
                  </a:lnTo>
                  <a:lnTo>
                    <a:pt x="52" y="20"/>
                  </a:lnTo>
                  <a:lnTo>
                    <a:pt x="59" y="32"/>
                  </a:lnTo>
                  <a:lnTo>
                    <a:pt x="67" y="45"/>
                  </a:lnTo>
                  <a:lnTo>
                    <a:pt x="73" y="58"/>
                  </a:lnTo>
                  <a:lnTo>
                    <a:pt x="80" y="70"/>
                  </a:lnTo>
                  <a:lnTo>
                    <a:pt x="85" y="80"/>
                  </a:lnTo>
                  <a:lnTo>
                    <a:pt x="89" y="87"/>
                  </a:lnTo>
                  <a:lnTo>
                    <a:pt x="89" y="90"/>
                  </a:lnTo>
                  <a:lnTo>
                    <a:pt x="85" y="92"/>
                  </a:lnTo>
                  <a:lnTo>
                    <a:pt x="77" y="96"/>
                  </a:lnTo>
                  <a:lnTo>
                    <a:pt x="69" y="103"/>
                  </a:lnTo>
                  <a:lnTo>
                    <a:pt x="60" y="108"/>
                  </a:lnTo>
                  <a:lnTo>
                    <a:pt x="54" y="113"/>
                  </a:lnTo>
                  <a:lnTo>
                    <a:pt x="51" y="114"/>
                  </a:lnTo>
                  <a:lnTo>
                    <a:pt x="82" y="147"/>
                  </a:lnTo>
                  <a:lnTo>
                    <a:pt x="73" y="406"/>
                  </a:lnTo>
                  <a:lnTo>
                    <a:pt x="73" y="402"/>
                  </a:lnTo>
                  <a:lnTo>
                    <a:pt x="71" y="391"/>
                  </a:lnTo>
                  <a:lnTo>
                    <a:pt x="67" y="374"/>
                  </a:lnTo>
                  <a:lnTo>
                    <a:pt x="61" y="351"/>
                  </a:lnTo>
                  <a:lnTo>
                    <a:pt x="56" y="326"/>
                  </a:lnTo>
                  <a:lnTo>
                    <a:pt x="51" y="298"/>
                  </a:lnTo>
                  <a:lnTo>
                    <a:pt x="44" y="269"/>
                  </a:lnTo>
                  <a:lnTo>
                    <a:pt x="39" y="240"/>
                  </a:lnTo>
                  <a:lnTo>
                    <a:pt x="34" y="213"/>
                  </a:lnTo>
                  <a:lnTo>
                    <a:pt x="29" y="186"/>
                  </a:lnTo>
                  <a:lnTo>
                    <a:pt x="26" y="165"/>
                  </a:lnTo>
                  <a:lnTo>
                    <a:pt x="21" y="138"/>
                  </a:lnTo>
                  <a:lnTo>
                    <a:pt x="17" y="112"/>
                  </a:lnTo>
                  <a:lnTo>
                    <a:pt x="13" y="88"/>
                  </a:lnTo>
                  <a:lnTo>
                    <a:pt x="9" y="66"/>
                  </a:lnTo>
                  <a:lnTo>
                    <a:pt x="5" y="48"/>
                  </a:lnTo>
                  <a:lnTo>
                    <a:pt x="3" y="33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1" name="Freeform 1076"/>
            <p:cNvSpPr/>
            <p:nvPr/>
          </p:nvSpPr>
          <p:spPr bwMode="auto">
            <a:xfrm>
              <a:off x="4552950" y="4376738"/>
              <a:ext cx="65088" cy="92075"/>
            </a:xfrm>
            <a:custGeom>
              <a:gdLst>
                <a:gd fmla="*/ 29 w 41" name="T0"/>
                <a:gd fmla="*/ 0 h 58" name="T1"/>
                <a:gd fmla="*/ 41 w 41" name="T2"/>
                <a:gd fmla="*/ 20 h 58" name="T3"/>
                <a:gd fmla="*/ 11 w 41" name="T4"/>
                <a:gd fmla="*/ 58 h 58" name="T5"/>
                <a:gd fmla="*/ 0 w 41" name="T6"/>
                <a:gd fmla="*/ 25 h 58" name="T7"/>
                <a:gd fmla="*/ 29 w 41" name="T8"/>
                <a:gd fmla="*/ 0 h 5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7" w="41">
                  <a:moveTo>
                    <a:pt x="29" y="0"/>
                  </a:moveTo>
                  <a:lnTo>
                    <a:pt x="41" y="20"/>
                  </a:lnTo>
                  <a:lnTo>
                    <a:pt x="11" y="58"/>
                  </a:lnTo>
                  <a:lnTo>
                    <a:pt x="0" y="2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6E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2" name="Freeform 1077"/>
            <p:cNvSpPr/>
            <p:nvPr/>
          </p:nvSpPr>
          <p:spPr bwMode="auto">
            <a:xfrm>
              <a:off x="4581525" y="4295776"/>
              <a:ext cx="74613" cy="150813"/>
            </a:xfrm>
            <a:custGeom>
              <a:gdLst>
                <a:gd fmla="*/ 0 w 47" name="T0"/>
                <a:gd fmla="*/ 0 h 95" name="T1"/>
                <a:gd fmla="*/ 47 w 47" name="T2"/>
                <a:gd fmla="*/ 60 h 95" name="T3"/>
                <a:gd fmla="*/ 23 w 47" name="T4"/>
                <a:gd fmla="*/ 95 h 95" name="T5"/>
                <a:gd fmla="*/ 2 w 47" name="T6"/>
                <a:gd fmla="*/ 37 h 95" name="T7"/>
                <a:gd fmla="*/ 0 w 47" name="T8"/>
                <a:gd fmla="*/ 0 h 9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5" w="47">
                  <a:moveTo>
                    <a:pt x="0" y="0"/>
                  </a:moveTo>
                  <a:lnTo>
                    <a:pt x="47" y="60"/>
                  </a:lnTo>
                  <a:lnTo>
                    <a:pt x="23" y="95"/>
                  </a:lnTo>
                  <a:lnTo>
                    <a:pt x="2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0E1DB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3" name="Freeform 1078"/>
            <p:cNvSpPr/>
            <p:nvPr/>
          </p:nvSpPr>
          <p:spPr bwMode="auto">
            <a:xfrm>
              <a:off x="3656013" y="4329113"/>
              <a:ext cx="777875" cy="1185863"/>
            </a:xfrm>
            <a:custGeom>
              <a:gdLst>
                <a:gd fmla="*/ 459 w 490" name="T0"/>
                <a:gd fmla="*/ 2 h 747" name="T1"/>
                <a:gd fmla="*/ 468 w 490" name="T2"/>
                <a:gd fmla="*/ 16 h 747" name="T3"/>
                <a:gd fmla="*/ 481 w 490" name="T4"/>
                <a:gd fmla="*/ 38 h 747" name="T5"/>
                <a:gd fmla="*/ 489 w 490" name="T6"/>
                <a:gd fmla="*/ 61 h 747" name="T7"/>
                <a:gd fmla="*/ 490 w 490" name="T8"/>
                <a:gd fmla="*/ 86 h 747" name="T9"/>
                <a:gd fmla="*/ 490 w 490" name="T10"/>
                <a:gd fmla="*/ 123 h 747" name="T11"/>
                <a:gd fmla="*/ 490 w 490" name="T12"/>
                <a:gd fmla="*/ 163 h 747" name="T13"/>
                <a:gd fmla="*/ 489 w 490" name="T14"/>
                <a:gd fmla="*/ 213 h 747" name="T15"/>
                <a:gd fmla="*/ 486 w 490" name="T16"/>
                <a:gd fmla="*/ 285 h 747" name="T17"/>
                <a:gd fmla="*/ 484 w 490" name="T18"/>
                <a:gd fmla="*/ 370 h 747" name="T19"/>
                <a:gd fmla="*/ 480 w 490" name="T20"/>
                <a:gd fmla="*/ 462 h 747" name="T21"/>
                <a:gd fmla="*/ 476 w 490" name="T22"/>
                <a:gd fmla="*/ 551 h 747" name="T23"/>
                <a:gd fmla="*/ 473 w 490" name="T24"/>
                <a:gd fmla="*/ 630 h 747" name="T25"/>
                <a:gd fmla="*/ 471 w 490" name="T26"/>
                <a:gd fmla="*/ 691 h 747" name="T27"/>
                <a:gd fmla="*/ 469 w 490" name="T28"/>
                <a:gd fmla="*/ 725 h 747" name="T29"/>
                <a:gd fmla="*/ 466 w 490" name="T30"/>
                <a:gd fmla="*/ 732 h 747" name="T31"/>
                <a:gd fmla="*/ 446 w 490" name="T32"/>
                <a:gd fmla="*/ 741 h 747" name="T33"/>
                <a:gd fmla="*/ 411 w 490" name="T34"/>
                <a:gd fmla="*/ 747 h 747" name="T35"/>
                <a:gd fmla="*/ 383 w 490" name="T36"/>
                <a:gd fmla="*/ 742 h 747" name="T37"/>
                <a:gd fmla="*/ 346 w 490" name="T38"/>
                <a:gd fmla="*/ 729 h 747" name="T39"/>
                <a:gd fmla="*/ 307 w 490" name="T40"/>
                <a:gd fmla="*/ 713 h 747" name="T41"/>
                <a:gd fmla="*/ 276 w 490" name="T42"/>
                <a:gd fmla="*/ 700 h 747" name="T43"/>
                <a:gd fmla="*/ 259 w 490" name="T44"/>
                <a:gd fmla="*/ 696 h 747" name="T45"/>
                <a:gd fmla="*/ 256 w 490" name="T46"/>
                <a:gd fmla="*/ 691 h 747" name="T47"/>
                <a:gd fmla="*/ 264 w 490" name="T48"/>
                <a:gd fmla="*/ 670 h 747" name="T49"/>
                <a:gd fmla="*/ 282 w 490" name="T50"/>
                <a:gd fmla="*/ 628 h 747" name="T51"/>
                <a:gd fmla="*/ 310 w 490" name="T52"/>
                <a:gd fmla="*/ 564 h 747" name="T53"/>
                <a:gd fmla="*/ 327 w 490" name="T54"/>
                <a:gd fmla="*/ 512 h 747" name="T55"/>
                <a:gd fmla="*/ 341 w 490" name="T56"/>
                <a:gd fmla="*/ 446 h 747" name="T57"/>
                <a:gd fmla="*/ 352 w 490" name="T58"/>
                <a:gd fmla="*/ 376 h 747" name="T59"/>
                <a:gd fmla="*/ 361 w 490" name="T60"/>
                <a:gd fmla="*/ 309 h 747" name="T61"/>
                <a:gd fmla="*/ 365 w 490" name="T62"/>
                <a:gd fmla="*/ 251 h 747" name="T63"/>
                <a:gd fmla="*/ 366 w 490" name="T64"/>
                <a:gd fmla="*/ 211 h 747" name="T65"/>
                <a:gd fmla="*/ 363 w 490" name="T66"/>
                <a:gd fmla="*/ 195 h 747" name="T67"/>
                <a:gd fmla="*/ 344 w 490" name="T68"/>
                <a:gd fmla="*/ 201 h 747" name="T69"/>
                <a:gd fmla="*/ 303 w 490" name="T70"/>
                <a:gd fmla="*/ 221 h 747" name="T71"/>
                <a:gd fmla="*/ 251 w 490" name="T72"/>
                <a:gd fmla="*/ 251 h 747" name="T73"/>
                <a:gd fmla="*/ 196 w 490" name="T74"/>
                <a:gd fmla="*/ 293 h 747" name="T75"/>
                <a:gd fmla="*/ 163 w 490" name="T76"/>
                <a:gd fmla="*/ 339 h 747" name="T77"/>
                <a:gd fmla="*/ 141 w 490" name="T78"/>
                <a:gd fmla="*/ 400 h 747" name="T79"/>
                <a:gd fmla="*/ 127 w 490" name="T80"/>
                <a:gd fmla="*/ 465 h 747" name="T81"/>
                <a:gd fmla="*/ 120 w 490" name="T82"/>
                <a:gd fmla="*/ 521 h 747" name="T83"/>
                <a:gd fmla="*/ 117 w 490" name="T84"/>
                <a:gd fmla="*/ 554 h 747" name="T85"/>
                <a:gd fmla="*/ 0 w 490" name="T86"/>
                <a:gd fmla="*/ 559 h 747" name="T87"/>
                <a:gd fmla="*/ 13 w 490" name="T88"/>
                <a:gd fmla="*/ 474 h 747" name="T89"/>
                <a:gd fmla="*/ 32 w 490" name="T90"/>
                <a:gd fmla="*/ 386 h 747" name="T91"/>
                <a:gd fmla="*/ 62 w 490" name="T92"/>
                <a:gd fmla="*/ 301 h 747" name="T93"/>
                <a:gd fmla="*/ 103 w 490" name="T94"/>
                <a:gd fmla="*/ 221 h 747" name="T95"/>
                <a:gd fmla="*/ 155 w 490" name="T96"/>
                <a:gd fmla="*/ 148 h 747" name="T97"/>
                <a:gd fmla="*/ 221 w 490" name="T98"/>
                <a:gd fmla="*/ 86 h 747" name="T99"/>
                <a:gd fmla="*/ 303 w 490" name="T100"/>
                <a:gd fmla="*/ 39 h 747" name="T101"/>
                <a:gd fmla="*/ 401 w 490" name="T102"/>
                <a:gd fmla="*/ 8 h 747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747" w="490">
                  <a:moveTo>
                    <a:pt x="458" y="0"/>
                  </a:moveTo>
                  <a:lnTo>
                    <a:pt x="459" y="2"/>
                  </a:lnTo>
                  <a:lnTo>
                    <a:pt x="463" y="8"/>
                  </a:lnTo>
                  <a:lnTo>
                    <a:pt x="468" y="16"/>
                  </a:lnTo>
                  <a:lnTo>
                    <a:pt x="475" y="26"/>
                  </a:lnTo>
                  <a:lnTo>
                    <a:pt x="481" y="38"/>
                  </a:lnTo>
                  <a:lnTo>
                    <a:pt x="485" y="50"/>
                  </a:lnTo>
                  <a:lnTo>
                    <a:pt x="489" y="61"/>
                  </a:lnTo>
                  <a:lnTo>
                    <a:pt x="490" y="73"/>
                  </a:lnTo>
                  <a:lnTo>
                    <a:pt x="490" y="86"/>
                  </a:lnTo>
                  <a:lnTo>
                    <a:pt x="490" y="102"/>
                  </a:lnTo>
                  <a:lnTo>
                    <a:pt x="490" y="123"/>
                  </a:lnTo>
                  <a:lnTo>
                    <a:pt x="490" y="149"/>
                  </a:lnTo>
                  <a:lnTo>
                    <a:pt x="490" y="163"/>
                  </a:lnTo>
                  <a:lnTo>
                    <a:pt x="490" y="184"/>
                  </a:lnTo>
                  <a:lnTo>
                    <a:pt x="489" y="213"/>
                  </a:lnTo>
                  <a:lnTo>
                    <a:pt x="488" y="247"/>
                  </a:lnTo>
                  <a:lnTo>
                    <a:pt x="486" y="285"/>
                  </a:lnTo>
                  <a:lnTo>
                    <a:pt x="485" y="326"/>
                  </a:lnTo>
                  <a:lnTo>
                    <a:pt x="484" y="370"/>
                  </a:lnTo>
                  <a:lnTo>
                    <a:pt x="481" y="416"/>
                  </a:lnTo>
                  <a:lnTo>
                    <a:pt x="480" y="462"/>
                  </a:lnTo>
                  <a:lnTo>
                    <a:pt x="479" y="508"/>
                  </a:lnTo>
                  <a:lnTo>
                    <a:pt x="476" y="551"/>
                  </a:lnTo>
                  <a:lnTo>
                    <a:pt x="475" y="593"/>
                  </a:lnTo>
                  <a:lnTo>
                    <a:pt x="473" y="630"/>
                  </a:lnTo>
                  <a:lnTo>
                    <a:pt x="472" y="664"/>
                  </a:lnTo>
                  <a:lnTo>
                    <a:pt x="471" y="691"/>
                  </a:lnTo>
                  <a:lnTo>
                    <a:pt x="469" y="712"/>
                  </a:lnTo>
                  <a:lnTo>
                    <a:pt x="469" y="725"/>
                  </a:lnTo>
                  <a:lnTo>
                    <a:pt x="468" y="729"/>
                  </a:lnTo>
                  <a:lnTo>
                    <a:pt x="466" y="732"/>
                  </a:lnTo>
                  <a:lnTo>
                    <a:pt x="459" y="736"/>
                  </a:lnTo>
                  <a:lnTo>
                    <a:pt x="446" y="741"/>
                  </a:lnTo>
                  <a:lnTo>
                    <a:pt x="430" y="746"/>
                  </a:lnTo>
                  <a:lnTo>
                    <a:pt x="411" y="747"/>
                  </a:lnTo>
                  <a:lnTo>
                    <a:pt x="399" y="746"/>
                  </a:lnTo>
                  <a:lnTo>
                    <a:pt x="383" y="742"/>
                  </a:lnTo>
                  <a:lnTo>
                    <a:pt x="365" y="736"/>
                  </a:lnTo>
                  <a:lnTo>
                    <a:pt x="346" y="729"/>
                  </a:lnTo>
                  <a:lnTo>
                    <a:pt x="327" y="721"/>
                  </a:lnTo>
                  <a:lnTo>
                    <a:pt x="307" y="713"/>
                  </a:lnTo>
                  <a:lnTo>
                    <a:pt x="290" y="707"/>
                  </a:lnTo>
                  <a:lnTo>
                    <a:pt x="276" y="700"/>
                  </a:lnTo>
                  <a:lnTo>
                    <a:pt x="265" y="698"/>
                  </a:lnTo>
                  <a:lnTo>
                    <a:pt x="259" y="696"/>
                  </a:lnTo>
                  <a:lnTo>
                    <a:pt x="256" y="695"/>
                  </a:lnTo>
                  <a:lnTo>
                    <a:pt x="256" y="691"/>
                  </a:lnTo>
                  <a:lnTo>
                    <a:pt x="259" y="683"/>
                  </a:lnTo>
                  <a:lnTo>
                    <a:pt x="264" y="670"/>
                  </a:lnTo>
                  <a:lnTo>
                    <a:pt x="272" y="652"/>
                  </a:lnTo>
                  <a:lnTo>
                    <a:pt x="282" y="628"/>
                  </a:lnTo>
                  <a:lnTo>
                    <a:pt x="295" y="599"/>
                  </a:lnTo>
                  <a:lnTo>
                    <a:pt x="310" y="564"/>
                  </a:lnTo>
                  <a:lnTo>
                    <a:pt x="319" y="540"/>
                  </a:lnTo>
                  <a:lnTo>
                    <a:pt x="327" y="512"/>
                  </a:lnTo>
                  <a:lnTo>
                    <a:pt x="335" y="480"/>
                  </a:lnTo>
                  <a:lnTo>
                    <a:pt x="341" y="446"/>
                  </a:lnTo>
                  <a:lnTo>
                    <a:pt x="346" y="411"/>
                  </a:lnTo>
                  <a:lnTo>
                    <a:pt x="352" y="376"/>
                  </a:lnTo>
                  <a:lnTo>
                    <a:pt x="357" y="342"/>
                  </a:lnTo>
                  <a:lnTo>
                    <a:pt x="361" y="309"/>
                  </a:lnTo>
                  <a:lnTo>
                    <a:pt x="363" y="277"/>
                  </a:lnTo>
                  <a:lnTo>
                    <a:pt x="365" y="251"/>
                  </a:lnTo>
                  <a:lnTo>
                    <a:pt x="366" y="228"/>
                  </a:lnTo>
                  <a:lnTo>
                    <a:pt x="366" y="211"/>
                  </a:lnTo>
                  <a:lnTo>
                    <a:pt x="366" y="199"/>
                  </a:lnTo>
                  <a:lnTo>
                    <a:pt x="363" y="195"/>
                  </a:lnTo>
                  <a:lnTo>
                    <a:pt x="357" y="198"/>
                  </a:lnTo>
                  <a:lnTo>
                    <a:pt x="344" y="201"/>
                  </a:lnTo>
                  <a:lnTo>
                    <a:pt x="325" y="209"/>
                  </a:lnTo>
                  <a:lnTo>
                    <a:pt x="303" y="221"/>
                  </a:lnTo>
                  <a:lnTo>
                    <a:pt x="278" y="234"/>
                  </a:lnTo>
                  <a:lnTo>
                    <a:pt x="251" y="251"/>
                  </a:lnTo>
                  <a:lnTo>
                    <a:pt x="223" y="271"/>
                  </a:lnTo>
                  <a:lnTo>
                    <a:pt x="196" y="293"/>
                  </a:lnTo>
                  <a:lnTo>
                    <a:pt x="178" y="313"/>
                  </a:lnTo>
                  <a:lnTo>
                    <a:pt x="163" y="339"/>
                  </a:lnTo>
                  <a:lnTo>
                    <a:pt x="150" y="369"/>
                  </a:lnTo>
                  <a:lnTo>
                    <a:pt x="141" y="400"/>
                  </a:lnTo>
                  <a:lnTo>
                    <a:pt x="133" y="433"/>
                  </a:lnTo>
                  <a:lnTo>
                    <a:pt x="127" y="465"/>
                  </a:lnTo>
                  <a:lnTo>
                    <a:pt x="123" y="495"/>
                  </a:lnTo>
                  <a:lnTo>
                    <a:pt x="120" y="521"/>
                  </a:lnTo>
                  <a:lnTo>
                    <a:pt x="119" y="540"/>
                  </a:lnTo>
                  <a:lnTo>
                    <a:pt x="117" y="554"/>
                  </a:lnTo>
                  <a:lnTo>
                    <a:pt x="117" y="559"/>
                  </a:lnTo>
                  <a:lnTo>
                    <a:pt x="0" y="559"/>
                  </a:lnTo>
                  <a:lnTo>
                    <a:pt x="5" y="516"/>
                  </a:lnTo>
                  <a:lnTo>
                    <a:pt x="13" y="474"/>
                  </a:lnTo>
                  <a:lnTo>
                    <a:pt x="22" y="429"/>
                  </a:lnTo>
                  <a:lnTo>
                    <a:pt x="32" y="386"/>
                  </a:lnTo>
                  <a:lnTo>
                    <a:pt x="47" y="343"/>
                  </a:lnTo>
                  <a:lnTo>
                    <a:pt x="62" y="301"/>
                  </a:lnTo>
                  <a:lnTo>
                    <a:pt x="81" y="260"/>
                  </a:lnTo>
                  <a:lnTo>
                    <a:pt x="103" y="221"/>
                  </a:lnTo>
                  <a:lnTo>
                    <a:pt x="127" y="183"/>
                  </a:lnTo>
                  <a:lnTo>
                    <a:pt x="155" y="148"/>
                  </a:lnTo>
                  <a:lnTo>
                    <a:pt x="187" y="116"/>
                  </a:lnTo>
                  <a:lnTo>
                    <a:pt x="221" y="86"/>
                  </a:lnTo>
                  <a:lnTo>
                    <a:pt x="260" y="61"/>
                  </a:lnTo>
                  <a:lnTo>
                    <a:pt x="303" y="39"/>
                  </a:lnTo>
                  <a:lnTo>
                    <a:pt x="350" y="21"/>
                  </a:lnTo>
                  <a:lnTo>
                    <a:pt x="401" y="8"/>
                  </a:lnTo>
                  <a:lnTo>
                    <a:pt x="45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4" name="Freeform 1079"/>
            <p:cNvSpPr/>
            <p:nvPr/>
          </p:nvSpPr>
          <p:spPr bwMode="auto">
            <a:xfrm>
              <a:off x="3313113" y="5461001"/>
              <a:ext cx="919163" cy="669925"/>
            </a:xfrm>
            <a:custGeom>
              <a:gdLst>
                <a:gd fmla="*/ 35 w 579" name="T0"/>
                <a:gd fmla="*/ 0 h 422" name="T1"/>
                <a:gd fmla="*/ 544 w 579" name="T2"/>
                <a:gd fmla="*/ 0 h 422" name="T3"/>
                <a:gd fmla="*/ 557 w 579" name="T4"/>
                <a:gd fmla="*/ 3 h 422" name="T5"/>
                <a:gd fmla="*/ 569 w 579" name="T6"/>
                <a:gd fmla="*/ 11 h 422" name="T7"/>
                <a:gd fmla="*/ 577 w 579" name="T8"/>
                <a:gd fmla="*/ 23 h 422" name="T9"/>
                <a:gd fmla="*/ 579 w 579" name="T10"/>
                <a:gd fmla="*/ 36 h 422" name="T11"/>
                <a:gd fmla="*/ 579 w 579" name="T12"/>
                <a:gd fmla="*/ 386 h 422" name="T13"/>
                <a:gd fmla="*/ 577 w 579" name="T14"/>
                <a:gd fmla="*/ 401 h 422" name="T15"/>
                <a:gd fmla="*/ 569 w 579" name="T16"/>
                <a:gd fmla="*/ 411 h 422" name="T17"/>
                <a:gd fmla="*/ 557 w 579" name="T18"/>
                <a:gd fmla="*/ 419 h 422" name="T19"/>
                <a:gd fmla="*/ 544 w 579" name="T20"/>
                <a:gd fmla="*/ 422 h 422" name="T21"/>
                <a:gd fmla="*/ 35 w 579" name="T22"/>
                <a:gd fmla="*/ 422 h 422" name="T23"/>
                <a:gd fmla="*/ 22 w 579" name="T24"/>
                <a:gd fmla="*/ 419 h 422" name="T25"/>
                <a:gd fmla="*/ 10 w 579" name="T26"/>
                <a:gd fmla="*/ 411 h 422" name="T27"/>
                <a:gd fmla="*/ 2 w 579" name="T28"/>
                <a:gd fmla="*/ 401 h 422" name="T29"/>
                <a:gd fmla="*/ 0 w 579" name="T30"/>
                <a:gd fmla="*/ 386 h 422" name="T31"/>
                <a:gd fmla="*/ 0 w 579" name="T32"/>
                <a:gd fmla="*/ 36 h 422" name="T33"/>
                <a:gd fmla="*/ 2 w 579" name="T34"/>
                <a:gd fmla="*/ 23 h 422" name="T35"/>
                <a:gd fmla="*/ 10 w 579" name="T36"/>
                <a:gd fmla="*/ 11 h 422" name="T37"/>
                <a:gd fmla="*/ 22 w 579" name="T38"/>
                <a:gd fmla="*/ 3 h 422" name="T39"/>
                <a:gd fmla="*/ 35 w 579" name="T40"/>
                <a:gd fmla="*/ 0 h 422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422" w="579">
                  <a:moveTo>
                    <a:pt x="35" y="0"/>
                  </a:moveTo>
                  <a:lnTo>
                    <a:pt x="544" y="0"/>
                  </a:lnTo>
                  <a:lnTo>
                    <a:pt x="557" y="3"/>
                  </a:lnTo>
                  <a:lnTo>
                    <a:pt x="569" y="11"/>
                  </a:lnTo>
                  <a:lnTo>
                    <a:pt x="577" y="23"/>
                  </a:lnTo>
                  <a:lnTo>
                    <a:pt x="579" y="36"/>
                  </a:lnTo>
                  <a:lnTo>
                    <a:pt x="579" y="386"/>
                  </a:lnTo>
                  <a:lnTo>
                    <a:pt x="577" y="401"/>
                  </a:lnTo>
                  <a:lnTo>
                    <a:pt x="569" y="411"/>
                  </a:lnTo>
                  <a:lnTo>
                    <a:pt x="557" y="419"/>
                  </a:lnTo>
                  <a:lnTo>
                    <a:pt x="544" y="422"/>
                  </a:lnTo>
                  <a:lnTo>
                    <a:pt x="35" y="422"/>
                  </a:lnTo>
                  <a:lnTo>
                    <a:pt x="22" y="419"/>
                  </a:lnTo>
                  <a:lnTo>
                    <a:pt x="10" y="411"/>
                  </a:lnTo>
                  <a:lnTo>
                    <a:pt x="2" y="401"/>
                  </a:lnTo>
                  <a:lnTo>
                    <a:pt x="0" y="386"/>
                  </a:lnTo>
                  <a:lnTo>
                    <a:pt x="0" y="36"/>
                  </a:lnTo>
                  <a:lnTo>
                    <a:pt x="2" y="23"/>
                  </a:lnTo>
                  <a:lnTo>
                    <a:pt x="10" y="11"/>
                  </a:lnTo>
                  <a:lnTo>
                    <a:pt x="22" y="3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5" name="Freeform 1080"/>
            <p:cNvSpPr/>
            <p:nvPr/>
          </p:nvSpPr>
          <p:spPr bwMode="auto">
            <a:xfrm>
              <a:off x="3727450" y="5791201"/>
              <a:ext cx="79375" cy="104775"/>
            </a:xfrm>
            <a:custGeom>
              <a:gdLst>
                <a:gd fmla="*/ 7 w 50" name="T0"/>
                <a:gd fmla="*/ 0 h 66" name="T1"/>
                <a:gd fmla="*/ 44 w 50" name="T2"/>
                <a:gd fmla="*/ 0 h 66" name="T3"/>
                <a:gd fmla="*/ 47 w 50" name="T4"/>
                <a:gd fmla="*/ 0 h 66" name="T5"/>
                <a:gd fmla="*/ 49 w 50" name="T6"/>
                <a:gd fmla="*/ 3 h 66" name="T7"/>
                <a:gd fmla="*/ 50 w 50" name="T8"/>
                <a:gd fmla="*/ 6 h 66" name="T9"/>
                <a:gd fmla="*/ 50 w 50" name="T10"/>
                <a:gd fmla="*/ 59 h 66" name="T11"/>
                <a:gd fmla="*/ 49 w 50" name="T12"/>
                <a:gd fmla="*/ 62 h 66" name="T13"/>
                <a:gd fmla="*/ 47 w 50" name="T14"/>
                <a:gd fmla="*/ 65 h 66" name="T15"/>
                <a:gd fmla="*/ 44 w 50" name="T16"/>
                <a:gd fmla="*/ 66 h 66" name="T17"/>
                <a:gd fmla="*/ 7 w 50" name="T18"/>
                <a:gd fmla="*/ 66 h 66" name="T19"/>
                <a:gd fmla="*/ 3 w 50" name="T20"/>
                <a:gd fmla="*/ 65 h 66" name="T21"/>
                <a:gd fmla="*/ 2 w 50" name="T22"/>
                <a:gd fmla="*/ 62 h 66" name="T23"/>
                <a:gd fmla="*/ 0 w 50" name="T24"/>
                <a:gd fmla="*/ 59 h 66" name="T25"/>
                <a:gd fmla="*/ 0 w 50" name="T26"/>
                <a:gd fmla="*/ 6 h 66" name="T27"/>
                <a:gd fmla="*/ 2 w 50" name="T28"/>
                <a:gd fmla="*/ 3 h 66" name="T29"/>
                <a:gd fmla="*/ 3 w 50" name="T30"/>
                <a:gd fmla="*/ 0 h 66" name="T31"/>
                <a:gd fmla="*/ 7 w 50" name="T32"/>
                <a:gd fmla="*/ 0 h 6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6" w="50">
                  <a:moveTo>
                    <a:pt x="7" y="0"/>
                  </a:moveTo>
                  <a:lnTo>
                    <a:pt x="44" y="0"/>
                  </a:lnTo>
                  <a:lnTo>
                    <a:pt x="47" y="0"/>
                  </a:lnTo>
                  <a:lnTo>
                    <a:pt x="49" y="3"/>
                  </a:lnTo>
                  <a:lnTo>
                    <a:pt x="50" y="6"/>
                  </a:lnTo>
                  <a:lnTo>
                    <a:pt x="50" y="59"/>
                  </a:lnTo>
                  <a:lnTo>
                    <a:pt x="49" y="62"/>
                  </a:lnTo>
                  <a:lnTo>
                    <a:pt x="47" y="65"/>
                  </a:lnTo>
                  <a:lnTo>
                    <a:pt x="44" y="66"/>
                  </a:lnTo>
                  <a:lnTo>
                    <a:pt x="7" y="66"/>
                  </a:lnTo>
                  <a:lnTo>
                    <a:pt x="3" y="65"/>
                  </a:lnTo>
                  <a:lnTo>
                    <a:pt x="2" y="62"/>
                  </a:lnTo>
                  <a:lnTo>
                    <a:pt x="0" y="59"/>
                  </a:lnTo>
                  <a:lnTo>
                    <a:pt x="0" y="6"/>
                  </a:lnTo>
                  <a:lnTo>
                    <a:pt x="2" y="3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6" name="Freeform 1081"/>
            <p:cNvSpPr>
              <a:spLocks noEditPoints="1"/>
            </p:cNvSpPr>
            <p:nvPr/>
          </p:nvSpPr>
          <p:spPr bwMode="auto">
            <a:xfrm>
              <a:off x="3300413" y="5329238"/>
              <a:ext cx="950913" cy="488950"/>
            </a:xfrm>
            <a:custGeom>
              <a:gdLst>
                <a:gd fmla="*/ 218 w 599" name="T0"/>
                <a:gd fmla="*/ 31 h 308" name="T1"/>
                <a:gd fmla="*/ 213 w 599" name="T2"/>
                <a:gd fmla="*/ 36 h 308" name="T3"/>
                <a:gd fmla="*/ 212 w 599" name="T4"/>
                <a:gd fmla="*/ 83 h 308" name="T5"/>
                <a:gd fmla="*/ 383 w 599" name="T6"/>
                <a:gd fmla="*/ 40 h 308" name="T7"/>
                <a:gd fmla="*/ 381 w 599" name="T8"/>
                <a:gd fmla="*/ 34 h 308" name="T9"/>
                <a:gd fmla="*/ 374 w 599" name="T10"/>
                <a:gd fmla="*/ 30 h 308" name="T11"/>
                <a:gd fmla="*/ 197 w 599" name="T12"/>
                <a:gd fmla="*/ 0 h 308" name="T13"/>
                <a:gd fmla="*/ 402 w 599" name="T14"/>
                <a:gd fmla="*/ 1 h 308" name="T15"/>
                <a:gd fmla="*/ 409 w 599" name="T16"/>
                <a:gd fmla="*/ 6 h 308" name="T17"/>
                <a:gd fmla="*/ 412 w 599" name="T18"/>
                <a:gd fmla="*/ 15 h 308" name="T19"/>
                <a:gd fmla="*/ 581 w 599" name="T20"/>
                <a:gd fmla="*/ 83 h 308" name="T21"/>
                <a:gd fmla="*/ 597 w 599" name="T22"/>
                <a:gd fmla="*/ 90 h 308" name="T23"/>
                <a:gd fmla="*/ 599 w 599" name="T24"/>
                <a:gd fmla="*/ 107 h 308" name="T25"/>
                <a:gd fmla="*/ 576 w 599" name="T26"/>
                <a:gd fmla="*/ 134 h 308" name="T27"/>
                <a:gd fmla="*/ 525 w 599" name="T28"/>
                <a:gd fmla="*/ 170 h 308" name="T29"/>
                <a:gd fmla="*/ 472 w 599" name="T30"/>
                <a:gd fmla="*/ 206 h 308" name="T31"/>
                <a:gd fmla="*/ 421 w 599" name="T32"/>
                <a:gd fmla="*/ 240 h 308" name="T33"/>
                <a:gd fmla="*/ 379 w 599" name="T34"/>
                <a:gd fmla="*/ 269 h 308" name="T35"/>
                <a:gd fmla="*/ 352 w 599" name="T36"/>
                <a:gd fmla="*/ 288 h 308" name="T37"/>
                <a:gd fmla="*/ 328 w 599" name="T38"/>
                <a:gd fmla="*/ 302 h 308" name="T39"/>
                <a:gd fmla="*/ 296 w 599" name="T40"/>
                <a:gd fmla="*/ 308 h 308" name="T41"/>
                <a:gd fmla="*/ 264 w 599" name="T42"/>
                <a:gd fmla="*/ 302 h 308" name="T43"/>
                <a:gd fmla="*/ 239 w 599" name="T44"/>
                <a:gd fmla="*/ 286 h 308" name="T45"/>
                <a:gd fmla="*/ 209 w 599" name="T46"/>
                <a:gd fmla="*/ 265 h 308" name="T47"/>
                <a:gd fmla="*/ 163 w 599" name="T48"/>
                <a:gd fmla="*/ 234 h 308" name="T49"/>
                <a:gd fmla="*/ 108 w 599" name="T50"/>
                <a:gd fmla="*/ 196 h 308" name="T51"/>
                <a:gd fmla="*/ 52 w 599" name="T52"/>
                <a:gd fmla="*/ 157 h 308" name="T53"/>
                <a:gd fmla="*/ 0 w 599" name="T54"/>
                <a:gd fmla="*/ 120 h 308" name="T55"/>
                <a:gd fmla="*/ 0 w 599" name="T56"/>
                <a:gd fmla="*/ 107 h 308" name="T57"/>
                <a:gd fmla="*/ 2 w 599" name="T58"/>
                <a:gd fmla="*/ 89 h 308" name="T59"/>
                <a:gd fmla="*/ 17 w 599" name="T60"/>
                <a:gd fmla="*/ 82 h 308" name="T61"/>
                <a:gd fmla="*/ 183 w 599" name="T62"/>
                <a:gd fmla="*/ 15 h 308" name="T63"/>
                <a:gd fmla="*/ 186 w 599" name="T64"/>
                <a:gd fmla="*/ 6 h 308" name="T65"/>
                <a:gd fmla="*/ 193 w 599" name="T66"/>
                <a:gd fmla="*/ 1 h 308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08" w="599">
                  <a:moveTo>
                    <a:pt x="221" y="30"/>
                  </a:moveTo>
                  <a:lnTo>
                    <a:pt x="218" y="31"/>
                  </a:lnTo>
                  <a:lnTo>
                    <a:pt x="214" y="34"/>
                  </a:lnTo>
                  <a:lnTo>
                    <a:pt x="213" y="36"/>
                  </a:lnTo>
                  <a:lnTo>
                    <a:pt x="212" y="40"/>
                  </a:lnTo>
                  <a:lnTo>
                    <a:pt x="212" y="83"/>
                  </a:lnTo>
                  <a:lnTo>
                    <a:pt x="383" y="83"/>
                  </a:lnTo>
                  <a:lnTo>
                    <a:pt x="383" y="40"/>
                  </a:lnTo>
                  <a:lnTo>
                    <a:pt x="382" y="36"/>
                  </a:lnTo>
                  <a:lnTo>
                    <a:pt x="381" y="34"/>
                  </a:lnTo>
                  <a:lnTo>
                    <a:pt x="377" y="31"/>
                  </a:lnTo>
                  <a:lnTo>
                    <a:pt x="374" y="30"/>
                  </a:lnTo>
                  <a:lnTo>
                    <a:pt x="221" y="30"/>
                  </a:lnTo>
                  <a:close/>
                  <a:moveTo>
                    <a:pt x="197" y="0"/>
                  </a:moveTo>
                  <a:lnTo>
                    <a:pt x="398" y="0"/>
                  </a:lnTo>
                  <a:lnTo>
                    <a:pt x="402" y="1"/>
                  </a:lnTo>
                  <a:lnTo>
                    <a:pt x="405" y="2"/>
                  </a:lnTo>
                  <a:lnTo>
                    <a:pt x="409" y="6"/>
                  </a:lnTo>
                  <a:lnTo>
                    <a:pt x="411" y="10"/>
                  </a:lnTo>
                  <a:lnTo>
                    <a:pt x="412" y="15"/>
                  </a:lnTo>
                  <a:lnTo>
                    <a:pt x="412" y="83"/>
                  </a:lnTo>
                  <a:lnTo>
                    <a:pt x="581" y="83"/>
                  </a:lnTo>
                  <a:lnTo>
                    <a:pt x="591" y="85"/>
                  </a:lnTo>
                  <a:lnTo>
                    <a:pt x="597" y="90"/>
                  </a:lnTo>
                  <a:lnTo>
                    <a:pt x="599" y="98"/>
                  </a:lnTo>
                  <a:lnTo>
                    <a:pt x="599" y="107"/>
                  </a:lnTo>
                  <a:lnTo>
                    <a:pt x="599" y="119"/>
                  </a:lnTo>
                  <a:lnTo>
                    <a:pt x="576" y="134"/>
                  </a:lnTo>
                  <a:lnTo>
                    <a:pt x="551" y="153"/>
                  </a:lnTo>
                  <a:lnTo>
                    <a:pt x="525" y="170"/>
                  </a:lnTo>
                  <a:lnTo>
                    <a:pt x="498" y="188"/>
                  </a:lnTo>
                  <a:lnTo>
                    <a:pt x="472" y="206"/>
                  </a:lnTo>
                  <a:lnTo>
                    <a:pt x="446" y="225"/>
                  </a:lnTo>
                  <a:lnTo>
                    <a:pt x="421" y="240"/>
                  </a:lnTo>
                  <a:lnTo>
                    <a:pt x="399" y="256"/>
                  </a:lnTo>
                  <a:lnTo>
                    <a:pt x="379" y="269"/>
                  </a:lnTo>
                  <a:lnTo>
                    <a:pt x="364" y="280"/>
                  </a:lnTo>
                  <a:lnTo>
                    <a:pt x="352" y="288"/>
                  </a:lnTo>
                  <a:lnTo>
                    <a:pt x="345" y="293"/>
                  </a:lnTo>
                  <a:lnTo>
                    <a:pt x="328" y="302"/>
                  </a:lnTo>
                  <a:lnTo>
                    <a:pt x="313" y="306"/>
                  </a:lnTo>
                  <a:lnTo>
                    <a:pt x="296" y="308"/>
                  </a:lnTo>
                  <a:lnTo>
                    <a:pt x="280" y="306"/>
                  </a:lnTo>
                  <a:lnTo>
                    <a:pt x="264" y="302"/>
                  </a:lnTo>
                  <a:lnTo>
                    <a:pt x="247" y="293"/>
                  </a:lnTo>
                  <a:lnTo>
                    <a:pt x="239" y="286"/>
                  </a:lnTo>
                  <a:lnTo>
                    <a:pt x="226" y="278"/>
                  </a:lnTo>
                  <a:lnTo>
                    <a:pt x="209" y="265"/>
                  </a:lnTo>
                  <a:lnTo>
                    <a:pt x="187" y="251"/>
                  </a:lnTo>
                  <a:lnTo>
                    <a:pt x="163" y="234"/>
                  </a:lnTo>
                  <a:lnTo>
                    <a:pt x="136" y="216"/>
                  </a:lnTo>
                  <a:lnTo>
                    <a:pt x="108" y="196"/>
                  </a:lnTo>
                  <a:lnTo>
                    <a:pt x="80" y="176"/>
                  </a:lnTo>
                  <a:lnTo>
                    <a:pt x="52" y="157"/>
                  </a:lnTo>
                  <a:lnTo>
                    <a:pt x="25" y="137"/>
                  </a:lnTo>
                  <a:lnTo>
                    <a:pt x="0" y="120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0" y="96"/>
                  </a:lnTo>
                  <a:lnTo>
                    <a:pt x="2" y="89"/>
                  </a:lnTo>
                  <a:lnTo>
                    <a:pt x="8" y="83"/>
                  </a:lnTo>
                  <a:lnTo>
                    <a:pt x="17" y="82"/>
                  </a:lnTo>
                  <a:lnTo>
                    <a:pt x="183" y="83"/>
                  </a:lnTo>
                  <a:lnTo>
                    <a:pt x="183" y="15"/>
                  </a:lnTo>
                  <a:lnTo>
                    <a:pt x="184" y="10"/>
                  </a:lnTo>
                  <a:lnTo>
                    <a:pt x="186" y="6"/>
                  </a:lnTo>
                  <a:lnTo>
                    <a:pt x="189" y="2"/>
                  </a:lnTo>
                  <a:lnTo>
                    <a:pt x="193" y="1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7" name="Freeform 1082"/>
            <p:cNvSpPr/>
            <p:nvPr/>
          </p:nvSpPr>
          <p:spPr bwMode="auto">
            <a:xfrm>
              <a:off x="3630613" y="5229226"/>
              <a:ext cx="257175" cy="219075"/>
            </a:xfrm>
            <a:custGeom>
              <a:gdLst>
                <a:gd fmla="*/ 119 w 162" name="T0"/>
                <a:gd fmla="*/ 0 h 138" name="T1"/>
                <a:gd fmla="*/ 125 w 162" name="T2"/>
                <a:gd fmla="*/ 14 h 138" name="T3"/>
                <a:gd fmla="*/ 133 w 162" name="T4"/>
                <a:gd fmla="*/ 34 h 138" name="T5"/>
                <a:gd fmla="*/ 143 w 162" name="T6"/>
                <a:gd fmla="*/ 53 h 138" name="T7"/>
                <a:gd fmla="*/ 150 w 162" name="T8"/>
                <a:gd fmla="*/ 74 h 138" name="T9"/>
                <a:gd fmla="*/ 158 w 162" name="T10"/>
                <a:gd fmla="*/ 91 h 138" name="T11"/>
                <a:gd fmla="*/ 162 w 162" name="T12"/>
                <a:gd fmla="*/ 104 h 138" name="T13"/>
                <a:gd fmla="*/ 162 w 162" name="T14"/>
                <a:gd fmla="*/ 115 h 138" name="T15"/>
                <a:gd fmla="*/ 158 w 162" name="T16"/>
                <a:gd fmla="*/ 123 h 138" name="T17"/>
                <a:gd fmla="*/ 152 w 162" name="T18"/>
                <a:gd fmla="*/ 129 h 138" name="T19"/>
                <a:gd fmla="*/ 141 w 162" name="T20"/>
                <a:gd fmla="*/ 133 h 138" name="T21"/>
                <a:gd fmla="*/ 127 w 162" name="T22"/>
                <a:gd fmla="*/ 137 h 138" name="T23"/>
                <a:gd fmla="*/ 111 w 162" name="T24"/>
                <a:gd fmla="*/ 138 h 138" name="T25"/>
                <a:gd fmla="*/ 91 w 162" name="T26"/>
                <a:gd fmla="*/ 138 h 138" name="T27"/>
                <a:gd fmla="*/ 71 w 162" name="T28"/>
                <a:gd fmla="*/ 137 h 138" name="T29"/>
                <a:gd fmla="*/ 50 w 162" name="T30"/>
                <a:gd fmla="*/ 135 h 138" name="T31"/>
                <a:gd fmla="*/ 30 w 162" name="T32"/>
                <a:gd fmla="*/ 132 h 138" name="T33"/>
                <a:gd fmla="*/ 14 w 162" name="T34"/>
                <a:gd fmla="*/ 127 h 138" name="T35"/>
                <a:gd fmla="*/ 4 w 162" name="T36"/>
                <a:gd fmla="*/ 123 h 138" name="T37"/>
                <a:gd fmla="*/ 0 w 162" name="T38"/>
                <a:gd fmla="*/ 116 h 138" name="T39"/>
                <a:gd fmla="*/ 0 w 162" name="T40"/>
                <a:gd fmla="*/ 103 h 138" name="T41"/>
                <a:gd fmla="*/ 1 w 162" name="T42"/>
                <a:gd fmla="*/ 87 h 138" name="T43"/>
                <a:gd fmla="*/ 4 w 162" name="T44"/>
                <a:gd fmla="*/ 69 h 138" name="T45"/>
                <a:gd fmla="*/ 9 w 162" name="T46"/>
                <a:gd fmla="*/ 49 h 138" name="T47"/>
                <a:gd fmla="*/ 14 w 162" name="T48"/>
                <a:gd fmla="*/ 31 h 138" name="T49"/>
                <a:gd fmla="*/ 19 w 162" name="T50"/>
                <a:gd fmla="*/ 14 h 138" name="T51"/>
                <a:gd fmla="*/ 25 w 162" name="T52"/>
                <a:gd fmla="*/ 0 h 138" name="T53"/>
                <a:gd fmla="*/ 57 w 162" name="T54"/>
                <a:gd fmla="*/ 0 h 138" name="T55"/>
                <a:gd fmla="*/ 90 w 162" name="T56"/>
                <a:gd fmla="*/ 0 h 138" name="T57"/>
                <a:gd fmla="*/ 119 w 162" name="T58"/>
                <a:gd fmla="*/ 0 h 138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38" w="162">
                  <a:moveTo>
                    <a:pt x="119" y="0"/>
                  </a:moveTo>
                  <a:lnTo>
                    <a:pt x="125" y="14"/>
                  </a:lnTo>
                  <a:lnTo>
                    <a:pt x="133" y="34"/>
                  </a:lnTo>
                  <a:lnTo>
                    <a:pt x="143" y="53"/>
                  </a:lnTo>
                  <a:lnTo>
                    <a:pt x="150" y="74"/>
                  </a:lnTo>
                  <a:lnTo>
                    <a:pt x="158" y="91"/>
                  </a:lnTo>
                  <a:lnTo>
                    <a:pt x="162" y="104"/>
                  </a:lnTo>
                  <a:lnTo>
                    <a:pt x="162" y="115"/>
                  </a:lnTo>
                  <a:lnTo>
                    <a:pt x="158" y="123"/>
                  </a:lnTo>
                  <a:lnTo>
                    <a:pt x="152" y="129"/>
                  </a:lnTo>
                  <a:lnTo>
                    <a:pt x="141" y="133"/>
                  </a:lnTo>
                  <a:lnTo>
                    <a:pt x="127" y="137"/>
                  </a:lnTo>
                  <a:lnTo>
                    <a:pt x="111" y="138"/>
                  </a:lnTo>
                  <a:lnTo>
                    <a:pt x="91" y="138"/>
                  </a:lnTo>
                  <a:lnTo>
                    <a:pt x="71" y="137"/>
                  </a:lnTo>
                  <a:lnTo>
                    <a:pt x="50" y="135"/>
                  </a:lnTo>
                  <a:lnTo>
                    <a:pt x="30" y="132"/>
                  </a:lnTo>
                  <a:lnTo>
                    <a:pt x="14" y="127"/>
                  </a:lnTo>
                  <a:lnTo>
                    <a:pt x="4" y="123"/>
                  </a:lnTo>
                  <a:lnTo>
                    <a:pt x="0" y="116"/>
                  </a:lnTo>
                  <a:lnTo>
                    <a:pt x="0" y="103"/>
                  </a:lnTo>
                  <a:lnTo>
                    <a:pt x="1" y="87"/>
                  </a:lnTo>
                  <a:lnTo>
                    <a:pt x="4" y="69"/>
                  </a:lnTo>
                  <a:lnTo>
                    <a:pt x="9" y="49"/>
                  </a:lnTo>
                  <a:lnTo>
                    <a:pt x="14" y="31"/>
                  </a:lnTo>
                  <a:lnTo>
                    <a:pt x="19" y="14"/>
                  </a:lnTo>
                  <a:lnTo>
                    <a:pt x="25" y="0"/>
                  </a:lnTo>
                  <a:lnTo>
                    <a:pt x="57" y="0"/>
                  </a:lnTo>
                  <a:lnTo>
                    <a:pt x="90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DFE8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8" name="Freeform 1083"/>
            <p:cNvSpPr/>
            <p:nvPr/>
          </p:nvSpPr>
          <p:spPr bwMode="auto">
            <a:xfrm>
              <a:off x="5245100" y="3940176"/>
              <a:ext cx="227013" cy="222250"/>
            </a:xfrm>
            <a:custGeom>
              <a:gdLst>
                <a:gd fmla="*/ 71 w 143" name="T0"/>
                <a:gd fmla="*/ 0 h 140" name="T1"/>
                <a:gd fmla="*/ 94 w 143" name="T2"/>
                <a:gd fmla="*/ 1 h 140" name="T3"/>
                <a:gd fmla="*/ 114 w 143" name="T4"/>
                <a:gd fmla="*/ 7 h 140" name="T5"/>
                <a:gd fmla="*/ 130 w 143" name="T6"/>
                <a:gd fmla="*/ 13 h 140" name="T7"/>
                <a:gd fmla="*/ 137 w 143" name="T8"/>
                <a:gd fmla="*/ 21 h 140" name="T9"/>
                <a:gd fmla="*/ 141 w 143" name="T10"/>
                <a:gd fmla="*/ 31 h 140" name="T11"/>
                <a:gd fmla="*/ 143 w 143" name="T12"/>
                <a:gd fmla="*/ 41 h 140" name="T13"/>
                <a:gd fmla="*/ 139 w 143" name="T14"/>
                <a:gd fmla="*/ 48 h 140" name="T15"/>
                <a:gd fmla="*/ 132 w 143" name="T16"/>
                <a:gd fmla="*/ 55 h 140" name="T17"/>
                <a:gd fmla="*/ 120 w 143" name="T18"/>
                <a:gd fmla="*/ 59 h 140" name="T19"/>
                <a:gd fmla="*/ 106 w 143" name="T20"/>
                <a:gd fmla="*/ 60 h 140" name="T21"/>
                <a:gd fmla="*/ 88 w 143" name="T22"/>
                <a:gd fmla="*/ 60 h 140" name="T23"/>
                <a:gd fmla="*/ 75 w 143" name="T24"/>
                <a:gd fmla="*/ 63 h 140" name="T25"/>
                <a:gd fmla="*/ 65 w 143" name="T26"/>
                <a:gd fmla="*/ 65 h 140" name="T27"/>
                <a:gd fmla="*/ 60 w 143" name="T28"/>
                <a:gd fmla="*/ 67 h 140" name="T29"/>
                <a:gd fmla="*/ 59 w 143" name="T30"/>
                <a:gd fmla="*/ 68 h 140" name="T31"/>
                <a:gd fmla="*/ 59 w 143" name="T32"/>
                <a:gd fmla="*/ 72 h 140" name="T33"/>
                <a:gd fmla="*/ 58 w 143" name="T34"/>
                <a:gd fmla="*/ 84 h 140" name="T35"/>
                <a:gd fmla="*/ 56 w 143" name="T36"/>
                <a:gd fmla="*/ 98 h 140" name="T37"/>
                <a:gd fmla="*/ 55 w 143" name="T38"/>
                <a:gd fmla="*/ 114 h 140" name="T39"/>
                <a:gd fmla="*/ 51 w 143" name="T40"/>
                <a:gd fmla="*/ 128 h 140" name="T41"/>
                <a:gd fmla="*/ 46 w 143" name="T42"/>
                <a:gd fmla="*/ 137 h 140" name="T43"/>
                <a:gd fmla="*/ 41 w 143" name="T44"/>
                <a:gd fmla="*/ 140 h 140" name="T45"/>
                <a:gd fmla="*/ 34 w 143" name="T46"/>
                <a:gd fmla="*/ 136 h 140" name="T47"/>
                <a:gd fmla="*/ 26 w 143" name="T48"/>
                <a:gd fmla="*/ 127 h 140" name="T49"/>
                <a:gd fmla="*/ 18 w 143" name="T50"/>
                <a:gd fmla="*/ 117 h 140" name="T51"/>
                <a:gd fmla="*/ 12 w 143" name="T52"/>
                <a:gd fmla="*/ 105 h 140" name="T53"/>
                <a:gd fmla="*/ 5 w 143" name="T54"/>
                <a:gd fmla="*/ 92 h 140" name="T55"/>
                <a:gd fmla="*/ 1 w 143" name="T56"/>
                <a:gd fmla="*/ 81 h 140" name="T57"/>
                <a:gd fmla="*/ 0 w 143" name="T58"/>
                <a:gd fmla="*/ 72 h 140" name="T59"/>
                <a:gd fmla="*/ 1 w 143" name="T60"/>
                <a:gd fmla="*/ 51 h 140" name="T61"/>
                <a:gd fmla="*/ 6 w 143" name="T62"/>
                <a:gd fmla="*/ 33 h 140" name="T63"/>
                <a:gd fmla="*/ 16 w 143" name="T64"/>
                <a:gd fmla="*/ 20 h 140" name="T65"/>
                <a:gd fmla="*/ 27 w 143" name="T66"/>
                <a:gd fmla="*/ 11 h 140" name="T67"/>
                <a:gd fmla="*/ 41 w 143" name="T68"/>
                <a:gd fmla="*/ 4 h 140" name="T69"/>
                <a:gd fmla="*/ 56 w 143" name="T70"/>
                <a:gd fmla="*/ 1 h 140" name="T71"/>
                <a:gd fmla="*/ 71 w 143" name="T72"/>
                <a:gd fmla="*/ 0 h 140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140" w="143">
                  <a:moveTo>
                    <a:pt x="71" y="0"/>
                  </a:moveTo>
                  <a:lnTo>
                    <a:pt x="94" y="1"/>
                  </a:lnTo>
                  <a:lnTo>
                    <a:pt x="114" y="7"/>
                  </a:lnTo>
                  <a:lnTo>
                    <a:pt x="130" y="13"/>
                  </a:lnTo>
                  <a:lnTo>
                    <a:pt x="137" y="21"/>
                  </a:lnTo>
                  <a:lnTo>
                    <a:pt x="141" y="31"/>
                  </a:lnTo>
                  <a:lnTo>
                    <a:pt x="143" y="41"/>
                  </a:lnTo>
                  <a:lnTo>
                    <a:pt x="139" y="48"/>
                  </a:lnTo>
                  <a:lnTo>
                    <a:pt x="132" y="55"/>
                  </a:lnTo>
                  <a:lnTo>
                    <a:pt x="120" y="59"/>
                  </a:lnTo>
                  <a:lnTo>
                    <a:pt x="106" y="60"/>
                  </a:lnTo>
                  <a:lnTo>
                    <a:pt x="88" y="60"/>
                  </a:lnTo>
                  <a:lnTo>
                    <a:pt x="75" y="63"/>
                  </a:lnTo>
                  <a:lnTo>
                    <a:pt x="65" y="65"/>
                  </a:lnTo>
                  <a:lnTo>
                    <a:pt x="60" y="67"/>
                  </a:lnTo>
                  <a:lnTo>
                    <a:pt x="59" y="68"/>
                  </a:lnTo>
                  <a:lnTo>
                    <a:pt x="59" y="72"/>
                  </a:lnTo>
                  <a:lnTo>
                    <a:pt x="58" y="84"/>
                  </a:lnTo>
                  <a:lnTo>
                    <a:pt x="56" y="98"/>
                  </a:lnTo>
                  <a:lnTo>
                    <a:pt x="55" y="114"/>
                  </a:lnTo>
                  <a:lnTo>
                    <a:pt x="51" y="128"/>
                  </a:lnTo>
                  <a:lnTo>
                    <a:pt x="46" y="137"/>
                  </a:lnTo>
                  <a:lnTo>
                    <a:pt x="41" y="140"/>
                  </a:lnTo>
                  <a:lnTo>
                    <a:pt x="34" y="136"/>
                  </a:lnTo>
                  <a:lnTo>
                    <a:pt x="26" y="127"/>
                  </a:lnTo>
                  <a:lnTo>
                    <a:pt x="18" y="117"/>
                  </a:lnTo>
                  <a:lnTo>
                    <a:pt x="12" y="105"/>
                  </a:lnTo>
                  <a:lnTo>
                    <a:pt x="5" y="92"/>
                  </a:lnTo>
                  <a:lnTo>
                    <a:pt x="1" y="81"/>
                  </a:lnTo>
                  <a:lnTo>
                    <a:pt x="0" y="72"/>
                  </a:lnTo>
                  <a:lnTo>
                    <a:pt x="1" y="51"/>
                  </a:lnTo>
                  <a:lnTo>
                    <a:pt x="6" y="33"/>
                  </a:lnTo>
                  <a:lnTo>
                    <a:pt x="16" y="20"/>
                  </a:lnTo>
                  <a:lnTo>
                    <a:pt x="27" y="11"/>
                  </a:lnTo>
                  <a:lnTo>
                    <a:pt x="41" y="4"/>
                  </a:lnTo>
                  <a:lnTo>
                    <a:pt x="56" y="1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F3C2B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9" name="Freeform 1084"/>
            <p:cNvSpPr/>
            <p:nvPr/>
          </p:nvSpPr>
          <p:spPr bwMode="auto">
            <a:xfrm>
              <a:off x="4262438" y="4357688"/>
              <a:ext cx="171450" cy="652463"/>
            </a:xfrm>
            <a:custGeom>
              <a:gdLst>
                <a:gd fmla="*/ 82 w 108" name="T0"/>
                <a:gd fmla="*/ 0 h 411" name="T1"/>
                <a:gd fmla="*/ 85 w 108" name="T2"/>
                <a:gd fmla="*/ 3 h 411" name="T3"/>
                <a:gd fmla="*/ 90 w 108" name="T4"/>
                <a:gd fmla="*/ 11 h 411" name="T5"/>
                <a:gd fmla="*/ 97 w 108" name="T6"/>
                <a:gd fmla="*/ 21 h 411" name="T7"/>
                <a:gd fmla="*/ 103 w 108" name="T8"/>
                <a:gd fmla="*/ 34 h 411" name="T9"/>
                <a:gd fmla="*/ 108 w 108" name="T10"/>
                <a:gd fmla="*/ 50 h 411" name="T11"/>
                <a:gd fmla="*/ 108 w 108" name="T12"/>
                <a:gd fmla="*/ 59 h 411" name="T13"/>
                <a:gd fmla="*/ 108 w 108" name="T14"/>
                <a:gd fmla="*/ 75 h 411" name="T15"/>
                <a:gd fmla="*/ 108 w 108" name="T16"/>
                <a:gd fmla="*/ 97 h 411" name="T17"/>
                <a:gd fmla="*/ 108 w 108" name="T18"/>
                <a:gd fmla="*/ 125 h 411" name="T19"/>
                <a:gd fmla="*/ 107 w 108" name="T20"/>
                <a:gd fmla="*/ 155 h 411" name="T21"/>
                <a:gd fmla="*/ 107 w 108" name="T22"/>
                <a:gd fmla="*/ 189 h 411" name="T23"/>
                <a:gd fmla="*/ 106 w 108" name="T24"/>
                <a:gd fmla="*/ 223 h 411" name="T25"/>
                <a:gd fmla="*/ 104 w 108" name="T26"/>
                <a:gd fmla="*/ 258 h 411" name="T27"/>
                <a:gd fmla="*/ 103 w 108" name="T28"/>
                <a:gd fmla="*/ 292 h 411" name="T29"/>
                <a:gd fmla="*/ 102 w 108" name="T30"/>
                <a:gd fmla="*/ 324 h 411" name="T31"/>
                <a:gd fmla="*/ 102 w 108" name="T32"/>
                <a:gd fmla="*/ 352 h 411" name="T33"/>
                <a:gd fmla="*/ 101 w 108" name="T34"/>
                <a:gd fmla="*/ 376 h 411" name="T35"/>
                <a:gd fmla="*/ 99 w 108" name="T36"/>
                <a:gd fmla="*/ 396 h 411" name="T37"/>
                <a:gd fmla="*/ 99 w 108" name="T38"/>
                <a:gd fmla="*/ 407 h 411" name="T39"/>
                <a:gd fmla="*/ 99 w 108" name="T40"/>
                <a:gd fmla="*/ 411 h 411" name="T41"/>
                <a:gd fmla="*/ 22 w 108" name="T42"/>
                <a:gd fmla="*/ 182 h 411" name="T43"/>
                <a:gd fmla="*/ 65 w 108" name="T44"/>
                <a:gd fmla="*/ 138 h 411" name="T45"/>
                <a:gd fmla="*/ 63 w 108" name="T46"/>
                <a:gd fmla="*/ 136 h 411" name="T47"/>
                <a:gd fmla="*/ 56 w 108" name="T48"/>
                <a:gd fmla="*/ 132 h 411" name="T49"/>
                <a:gd fmla="*/ 46 w 108" name="T50"/>
                <a:gd fmla="*/ 127 h 411" name="T51"/>
                <a:gd fmla="*/ 34 w 108" name="T52"/>
                <a:gd fmla="*/ 122 h 411" name="T53"/>
                <a:gd fmla="*/ 23 w 108" name="T54"/>
                <a:gd fmla="*/ 115 h 411" name="T55"/>
                <a:gd fmla="*/ 12 w 108" name="T56"/>
                <a:gd fmla="*/ 110 h 411" name="T57"/>
                <a:gd fmla="*/ 4 w 108" name="T58"/>
                <a:gd fmla="*/ 108 h 411" name="T59"/>
                <a:gd fmla="*/ 0 w 108" name="T60"/>
                <a:gd fmla="*/ 106 h 411" name="T61"/>
                <a:gd fmla="*/ 0 w 108" name="T62"/>
                <a:gd fmla="*/ 104 h 411" name="T63"/>
                <a:gd fmla="*/ 4 w 108" name="T64"/>
                <a:gd fmla="*/ 97 h 411" name="T65"/>
                <a:gd fmla="*/ 12 w 108" name="T66"/>
                <a:gd fmla="*/ 88 h 411" name="T67"/>
                <a:gd fmla="*/ 21 w 108" name="T68"/>
                <a:gd fmla="*/ 75 h 411" name="T69"/>
                <a:gd fmla="*/ 30 w 108" name="T70"/>
                <a:gd fmla="*/ 62 h 411" name="T71"/>
                <a:gd fmla="*/ 40 w 108" name="T72"/>
                <a:gd fmla="*/ 49 h 411" name="T73"/>
                <a:gd fmla="*/ 51 w 108" name="T74"/>
                <a:gd fmla="*/ 37 h 411" name="T75"/>
                <a:gd fmla="*/ 60 w 108" name="T76"/>
                <a:gd fmla="*/ 25 h 411" name="T77"/>
                <a:gd fmla="*/ 67 w 108" name="T78"/>
                <a:gd fmla="*/ 17 h 411" name="T79"/>
                <a:gd fmla="*/ 69 w 108" name="T80"/>
                <a:gd fmla="*/ 13 h 411" name="T81"/>
                <a:gd fmla="*/ 82 w 108" name="T82"/>
                <a:gd fmla="*/ 0 h 411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411" w="108">
                  <a:moveTo>
                    <a:pt x="82" y="0"/>
                  </a:moveTo>
                  <a:lnTo>
                    <a:pt x="85" y="3"/>
                  </a:lnTo>
                  <a:lnTo>
                    <a:pt x="90" y="11"/>
                  </a:lnTo>
                  <a:lnTo>
                    <a:pt x="97" y="21"/>
                  </a:lnTo>
                  <a:lnTo>
                    <a:pt x="103" y="34"/>
                  </a:lnTo>
                  <a:lnTo>
                    <a:pt x="108" y="50"/>
                  </a:lnTo>
                  <a:lnTo>
                    <a:pt x="108" y="59"/>
                  </a:lnTo>
                  <a:lnTo>
                    <a:pt x="108" y="75"/>
                  </a:lnTo>
                  <a:lnTo>
                    <a:pt x="108" y="97"/>
                  </a:lnTo>
                  <a:lnTo>
                    <a:pt x="108" y="125"/>
                  </a:lnTo>
                  <a:lnTo>
                    <a:pt x="107" y="155"/>
                  </a:lnTo>
                  <a:lnTo>
                    <a:pt x="107" y="189"/>
                  </a:lnTo>
                  <a:lnTo>
                    <a:pt x="106" y="223"/>
                  </a:lnTo>
                  <a:lnTo>
                    <a:pt x="104" y="258"/>
                  </a:lnTo>
                  <a:lnTo>
                    <a:pt x="103" y="292"/>
                  </a:lnTo>
                  <a:lnTo>
                    <a:pt x="102" y="324"/>
                  </a:lnTo>
                  <a:lnTo>
                    <a:pt x="102" y="352"/>
                  </a:lnTo>
                  <a:lnTo>
                    <a:pt x="101" y="376"/>
                  </a:lnTo>
                  <a:lnTo>
                    <a:pt x="99" y="396"/>
                  </a:lnTo>
                  <a:lnTo>
                    <a:pt x="99" y="407"/>
                  </a:lnTo>
                  <a:lnTo>
                    <a:pt x="99" y="411"/>
                  </a:lnTo>
                  <a:lnTo>
                    <a:pt x="22" y="182"/>
                  </a:lnTo>
                  <a:lnTo>
                    <a:pt x="65" y="138"/>
                  </a:lnTo>
                  <a:lnTo>
                    <a:pt x="63" y="136"/>
                  </a:lnTo>
                  <a:lnTo>
                    <a:pt x="56" y="132"/>
                  </a:lnTo>
                  <a:lnTo>
                    <a:pt x="46" y="127"/>
                  </a:lnTo>
                  <a:lnTo>
                    <a:pt x="34" y="122"/>
                  </a:lnTo>
                  <a:lnTo>
                    <a:pt x="23" y="115"/>
                  </a:lnTo>
                  <a:lnTo>
                    <a:pt x="12" y="110"/>
                  </a:lnTo>
                  <a:lnTo>
                    <a:pt x="4" y="108"/>
                  </a:lnTo>
                  <a:lnTo>
                    <a:pt x="0" y="106"/>
                  </a:lnTo>
                  <a:lnTo>
                    <a:pt x="0" y="104"/>
                  </a:lnTo>
                  <a:lnTo>
                    <a:pt x="4" y="97"/>
                  </a:lnTo>
                  <a:lnTo>
                    <a:pt x="12" y="88"/>
                  </a:lnTo>
                  <a:lnTo>
                    <a:pt x="21" y="75"/>
                  </a:lnTo>
                  <a:lnTo>
                    <a:pt x="30" y="62"/>
                  </a:lnTo>
                  <a:lnTo>
                    <a:pt x="40" y="49"/>
                  </a:lnTo>
                  <a:lnTo>
                    <a:pt x="51" y="37"/>
                  </a:lnTo>
                  <a:lnTo>
                    <a:pt x="60" y="25"/>
                  </a:lnTo>
                  <a:lnTo>
                    <a:pt x="67" y="17"/>
                  </a:lnTo>
                  <a:lnTo>
                    <a:pt x="69" y="1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0" name="Freeform 1085"/>
            <p:cNvSpPr/>
            <p:nvPr/>
          </p:nvSpPr>
          <p:spPr bwMode="auto">
            <a:xfrm>
              <a:off x="4305300" y="4260851"/>
              <a:ext cx="177800" cy="195263"/>
            </a:xfrm>
            <a:custGeom>
              <a:gdLst>
                <a:gd fmla="*/ 43 w 112" name="T0"/>
                <a:gd fmla="*/ 0 h 123" name="T1"/>
                <a:gd fmla="*/ 46 w 112" name="T2"/>
                <a:gd fmla="*/ 4 h 123" name="T3"/>
                <a:gd fmla="*/ 51 w 112" name="T4"/>
                <a:gd fmla="*/ 9 h 123" name="T5"/>
                <a:gd fmla="*/ 59 w 112" name="T6"/>
                <a:gd fmla="*/ 18 h 123" name="T7"/>
                <a:gd fmla="*/ 71 w 112" name="T8"/>
                <a:gd fmla="*/ 30 h 123" name="T9"/>
                <a:gd fmla="*/ 88 w 112" name="T10"/>
                <a:gd fmla="*/ 43 h 123" name="T11"/>
                <a:gd fmla="*/ 112 w 112" name="T12"/>
                <a:gd fmla="*/ 59 h 123" name="T13"/>
                <a:gd fmla="*/ 108 w 112" name="T14"/>
                <a:gd fmla="*/ 62 h 123" name="T15"/>
                <a:gd fmla="*/ 101 w 112" name="T16"/>
                <a:gd fmla="*/ 69 h 123" name="T17"/>
                <a:gd fmla="*/ 92 w 112" name="T18"/>
                <a:gd fmla="*/ 78 h 123" name="T19"/>
                <a:gd fmla="*/ 83 w 112" name="T20"/>
                <a:gd fmla="*/ 89 h 123" name="T21"/>
                <a:gd fmla="*/ 74 w 112" name="T22"/>
                <a:gd fmla="*/ 98 h 123" name="T23"/>
                <a:gd fmla="*/ 64 w 112" name="T24"/>
                <a:gd fmla="*/ 108 h 123" name="T25"/>
                <a:gd fmla="*/ 57 w 112" name="T26"/>
                <a:gd fmla="*/ 116 h 123" name="T27"/>
                <a:gd fmla="*/ 51 w 112" name="T28"/>
                <a:gd fmla="*/ 121 h 123" name="T29"/>
                <a:gd fmla="*/ 49 w 112" name="T30"/>
                <a:gd fmla="*/ 123 h 123" name="T31"/>
                <a:gd fmla="*/ 47 w 112" name="T32"/>
                <a:gd fmla="*/ 121 h 123" name="T33"/>
                <a:gd fmla="*/ 43 w 112" name="T34"/>
                <a:gd fmla="*/ 114 h 123" name="T35"/>
                <a:gd fmla="*/ 36 w 112" name="T36"/>
                <a:gd fmla="*/ 104 h 123" name="T37"/>
                <a:gd fmla="*/ 28 w 112" name="T38"/>
                <a:gd fmla="*/ 93 h 123" name="T39"/>
                <a:gd fmla="*/ 20 w 112" name="T40"/>
                <a:gd fmla="*/ 81 h 123" name="T41"/>
                <a:gd fmla="*/ 12 w 112" name="T42"/>
                <a:gd fmla="*/ 69 h 123" name="T43"/>
                <a:gd fmla="*/ 5 w 112" name="T44"/>
                <a:gd fmla="*/ 60 h 123" name="T45"/>
                <a:gd fmla="*/ 2 w 112" name="T46"/>
                <a:gd fmla="*/ 52 h 123" name="T47"/>
                <a:gd fmla="*/ 0 w 112" name="T48"/>
                <a:gd fmla="*/ 49 h 123" name="T49"/>
                <a:gd fmla="*/ 9 w 112" name="T50"/>
                <a:gd fmla="*/ 38 h 123" name="T51"/>
                <a:gd fmla="*/ 16 w 112" name="T52"/>
                <a:gd fmla="*/ 28 h 123" name="T53"/>
                <a:gd fmla="*/ 23 w 112" name="T54"/>
                <a:gd fmla="*/ 21 h 123" name="T55"/>
                <a:gd fmla="*/ 30 w 112" name="T56"/>
                <a:gd fmla="*/ 13 h 123" name="T57"/>
                <a:gd fmla="*/ 41 w 112" name="T58"/>
                <a:gd fmla="*/ 1 h 123" name="T59"/>
                <a:gd fmla="*/ 43 w 112" name="T60"/>
                <a:gd fmla="*/ 0 h 123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123" w="112">
                  <a:moveTo>
                    <a:pt x="43" y="0"/>
                  </a:moveTo>
                  <a:lnTo>
                    <a:pt x="46" y="4"/>
                  </a:lnTo>
                  <a:lnTo>
                    <a:pt x="51" y="9"/>
                  </a:lnTo>
                  <a:lnTo>
                    <a:pt x="59" y="18"/>
                  </a:lnTo>
                  <a:lnTo>
                    <a:pt x="71" y="30"/>
                  </a:lnTo>
                  <a:lnTo>
                    <a:pt x="88" y="43"/>
                  </a:lnTo>
                  <a:lnTo>
                    <a:pt x="112" y="59"/>
                  </a:lnTo>
                  <a:lnTo>
                    <a:pt x="108" y="62"/>
                  </a:lnTo>
                  <a:lnTo>
                    <a:pt x="101" y="69"/>
                  </a:lnTo>
                  <a:lnTo>
                    <a:pt x="92" y="78"/>
                  </a:lnTo>
                  <a:lnTo>
                    <a:pt x="83" y="89"/>
                  </a:lnTo>
                  <a:lnTo>
                    <a:pt x="74" y="98"/>
                  </a:lnTo>
                  <a:lnTo>
                    <a:pt x="64" y="108"/>
                  </a:lnTo>
                  <a:lnTo>
                    <a:pt x="57" y="116"/>
                  </a:lnTo>
                  <a:lnTo>
                    <a:pt x="51" y="121"/>
                  </a:lnTo>
                  <a:lnTo>
                    <a:pt x="49" y="123"/>
                  </a:lnTo>
                  <a:lnTo>
                    <a:pt x="47" y="121"/>
                  </a:lnTo>
                  <a:lnTo>
                    <a:pt x="43" y="114"/>
                  </a:lnTo>
                  <a:lnTo>
                    <a:pt x="36" y="104"/>
                  </a:lnTo>
                  <a:lnTo>
                    <a:pt x="28" y="93"/>
                  </a:lnTo>
                  <a:lnTo>
                    <a:pt x="20" y="81"/>
                  </a:lnTo>
                  <a:lnTo>
                    <a:pt x="12" y="69"/>
                  </a:lnTo>
                  <a:lnTo>
                    <a:pt x="5" y="60"/>
                  </a:lnTo>
                  <a:lnTo>
                    <a:pt x="2" y="52"/>
                  </a:lnTo>
                  <a:lnTo>
                    <a:pt x="0" y="49"/>
                  </a:lnTo>
                  <a:lnTo>
                    <a:pt x="9" y="38"/>
                  </a:lnTo>
                  <a:lnTo>
                    <a:pt x="16" y="28"/>
                  </a:lnTo>
                  <a:lnTo>
                    <a:pt x="23" y="21"/>
                  </a:lnTo>
                  <a:lnTo>
                    <a:pt x="30" y="13"/>
                  </a:lnTo>
                  <a:lnTo>
                    <a:pt x="41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D0E1DB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1" name="Freeform 1086"/>
            <p:cNvSpPr/>
            <p:nvPr/>
          </p:nvSpPr>
          <p:spPr bwMode="auto">
            <a:xfrm>
              <a:off x="4591050" y="3951288"/>
              <a:ext cx="255588" cy="206375"/>
            </a:xfrm>
            <a:custGeom>
              <a:gdLst>
                <a:gd fmla="*/ 59 w 161" name="T0"/>
                <a:gd fmla="*/ 0 h 130" name="T1"/>
                <a:gd fmla="*/ 78 w 161" name="T2"/>
                <a:gd fmla="*/ 1 h 130" name="T3"/>
                <a:gd fmla="*/ 98 w 161" name="T4"/>
                <a:gd fmla="*/ 2 h 130" name="T5"/>
                <a:gd fmla="*/ 117 w 161" name="T6"/>
                <a:gd fmla="*/ 4 h 130" name="T7"/>
                <a:gd fmla="*/ 134 w 161" name="T8"/>
                <a:gd fmla="*/ 6 h 130" name="T9"/>
                <a:gd fmla="*/ 149 w 161" name="T10"/>
                <a:gd fmla="*/ 9 h 130" name="T11"/>
                <a:gd fmla="*/ 158 w 161" name="T12"/>
                <a:gd fmla="*/ 10 h 130" name="T13"/>
                <a:gd fmla="*/ 161 w 161" name="T14"/>
                <a:gd fmla="*/ 10 h 130" name="T15"/>
                <a:gd fmla="*/ 158 w 161" name="T16"/>
                <a:gd fmla="*/ 19 h 130" name="T17"/>
                <a:gd fmla="*/ 155 w 161" name="T18"/>
                <a:gd fmla="*/ 32 h 130" name="T19"/>
                <a:gd fmla="*/ 151 w 161" name="T20"/>
                <a:gd fmla="*/ 49 h 130" name="T21"/>
                <a:gd fmla="*/ 150 w 161" name="T22"/>
                <a:gd fmla="*/ 66 h 130" name="T23"/>
                <a:gd fmla="*/ 151 w 161" name="T24"/>
                <a:gd fmla="*/ 82 h 130" name="T25"/>
                <a:gd fmla="*/ 154 w 161" name="T26"/>
                <a:gd fmla="*/ 90 h 130" name="T27"/>
                <a:gd fmla="*/ 157 w 161" name="T28"/>
                <a:gd fmla="*/ 95 h 130" name="T29"/>
                <a:gd fmla="*/ 159 w 161" name="T30"/>
                <a:gd fmla="*/ 98 h 130" name="T31"/>
                <a:gd fmla="*/ 159 w 161" name="T32"/>
                <a:gd fmla="*/ 100 h 130" name="T33"/>
                <a:gd fmla="*/ 157 w 161" name="T34"/>
                <a:gd fmla="*/ 103 h 130" name="T35"/>
                <a:gd fmla="*/ 149 w 161" name="T36"/>
                <a:gd fmla="*/ 108 h 130" name="T37"/>
                <a:gd fmla="*/ 140 w 161" name="T38"/>
                <a:gd fmla="*/ 112 h 130" name="T39"/>
                <a:gd fmla="*/ 127 w 161" name="T40"/>
                <a:gd fmla="*/ 117 h 130" name="T41"/>
                <a:gd fmla="*/ 112 w 161" name="T42"/>
                <a:gd fmla="*/ 123 h 130" name="T43"/>
                <a:gd fmla="*/ 95 w 161" name="T44"/>
                <a:gd fmla="*/ 127 h 130" name="T45"/>
                <a:gd fmla="*/ 77 w 161" name="T46"/>
                <a:gd fmla="*/ 129 h 130" name="T47"/>
                <a:gd fmla="*/ 60 w 161" name="T48"/>
                <a:gd fmla="*/ 130 h 130" name="T49"/>
                <a:gd fmla="*/ 44 w 161" name="T50"/>
                <a:gd fmla="*/ 127 h 130" name="T51"/>
                <a:gd fmla="*/ 30 w 161" name="T52"/>
                <a:gd fmla="*/ 119 h 130" name="T53"/>
                <a:gd fmla="*/ 18 w 161" name="T54"/>
                <a:gd fmla="*/ 106 h 130" name="T55"/>
                <a:gd fmla="*/ 6 w 161" name="T56"/>
                <a:gd fmla="*/ 82 h 130" name="T57"/>
                <a:gd fmla="*/ 0 w 161" name="T58"/>
                <a:gd fmla="*/ 61 h 130" name="T59"/>
                <a:gd fmla="*/ 0 w 161" name="T60"/>
                <a:gd fmla="*/ 41 h 130" name="T61"/>
                <a:gd fmla="*/ 5 w 161" name="T62"/>
                <a:gd fmla="*/ 26 h 130" name="T63"/>
                <a:gd fmla="*/ 14 w 161" name="T64"/>
                <a:gd fmla="*/ 13 h 130" name="T65"/>
                <a:gd fmla="*/ 28 w 161" name="T66"/>
                <a:gd fmla="*/ 5 h 130" name="T67"/>
                <a:gd fmla="*/ 41 w 161" name="T68"/>
                <a:gd fmla="*/ 1 h 130" name="T69"/>
                <a:gd fmla="*/ 59 w 161" name="T70"/>
                <a:gd fmla="*/ 0 h 130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30" w="161">
                  <a:moveTo>
                    <a:pt x="59" y="0"/>
                  </a:moveTo>
                  <a:lnTo>
                    <a:pt x="78" y="1"/>
                  </a:lnTo>
                  <a:lnTo>
                    <a:pt x="98" y="2"/>
                  </a:lnTo>
                  <a:lnTo>
                    <a:pt x="117" y="4"/>
                  </a:lnTo>
                  <a:lnTo>
                    <a:pt x="134" y="6"/>
                  </a:lnTo>
                  <a:lnTo>
                    <a:pt x="149" y="9"/>
                  </a:lnTo>
                  <a:lnTo>
                    <a:pt x="158" y="10"/>
                  </a:lnTo>
                  <a:lnTo>
                    <a:pt x="161" y="10"/>
                  </a:lnTo>
                  <a:lnTo>
                    <a:pt x="158" y="19"/>
                  </a:lnTo>
                  <a:lnTo>
                    <a:pt x="155" y="32"/>
                  </a:lnTo>
                  <a:lnTo>
                    <a:pt x="151" y="49"/>
                  </a:lnTo>
                  <a:lnTo>
                    <a:pt x="150" y="66"/>
                  </a:lnTo>
                  <a:lnTo>
                    <a:pt x="151" y="82"/>
                  </a:lnTo>
                  <a:lnTo>
                    <a:pt x="154" y="90"/>
                  </a:lnTo>
                  <a:lnTo>
                    <a:pt x="157" y="95"/>
                  </a:lnTo>
                  <a:lnTo>
                    <a:pt x="159" y="98"/>
                  </a:lnTo>
                  <a:lnTo>
                    <a:pt x="159" y="100"/>
                  </a:lnTo>
                  <a:lnTo>
                    <a:pt x="157" y="103"/>
                  </a:lnTo>
                  <a:lnTo>
                    <a:pt x="149" y="108"/>
                  </a:lnTo>
                  <a:lnTo>
                    <a:pt x="140" y="112"/>
                  </a:lnTo>
                  <a:lnTo>
                    <a:pt x="127" y="117"/>
                  </a:lnTo>
                  <a:lnTo>
                    <a:pt x="112" y="123"/>
                  </a:lnTo>
                  <a:lnTo>
                    <a:pt x="95" y="127"/>
                  </a:lnTo>
                  <a:lnTo>
                    <a:pt x="77" y="129"/>
                  </a:lnTo>
                  <a:lnTo>
                    <a:pt x="60" y="130"/>
                  </a:lnTo>
                  <a:lnTo>
                    <a:pt x="44" y="127"/>
                  </a:lnTo>
                  <a:lnTo>
                    <a:pt x="30" y="119"/>
                  </a:lnTo>
                  <a:lnTo>
                    <a:pt x="18" y="106"/>
                  </a:lnTo>
                  <a:lnTo>
                    <a:pt x="6" y="82"/>
                  </a:lnTo>
                  <a:lnTo>
                    <a:pt x="0" y="61"/>
                  </a:lnTo>
                  <a:lnTo>
                    <a:pt x="0" y="41"/>
                  </a:lnTo>
                  <a:lnTo>
                    <a:pt x="5" y="26"/>
                  </a:lnTo>
                  <a:lnTo>
                    <a:pt x="14" y="13"/>
                  </a:lnTo>
                  <a:lnTo>
                    <a:pt x="28" y="5"/>
                  </a:lnTo>
                  <a:lnTo>
                    <a:pt x="41" y="1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2" name="Freeform 1087"/>
            <p:cNvSpPr/>
            <p:nvPr/>
          </p:nvSpPr>
          <p:spPr bwMode="auto">
            <a:xfrm>
              <a:off x="4606925" y="3917951"/>
              <a:ext cx="284163" cy="147638"/>
            </a:xfrm>
            <a:custGeom>
              <a:gdLst>
                <a:gd fmla="*/ 172 w 179" name="T0"/>
                <a:gd fmla="*/ 0 h 93" name="T1"/>
                <a:gd fmla="*/ 173 w 179" name="T2"/>
                <a:gd fmla="*/ 4 h 93" name="T3"/>
                <a:gd fmla="*/ 175 w 179" name="T4"/>
                <a:gd fmla="*/ 13 h 93" name="T5"/>
                <a:gd fmla="*/ 177 w 179" name="T6"/>
                <a:gd fmla="*/ 23 h 93" name="T7"/>
                <a:gd fmla="*/ 178 w 179" name="T8"/>
                <a:gd fmla="*/ 34 h 93" name="T9"/>
                <a:gd fmla="*/ 179 w 179" name="T10"/>
                <a:gd fmla="*/ 44 h 93" name="T11"/>
                <a:gd fmla="*/ 177 w 179" name="T12"/>
                <a:gd fmla="*/ 53 h 93" name="T13"/>
                <a:gd fmla="*/ 173 w 179" name="T14"/>
                <a:gd fmla="*/ 57 h 93" name="T15"/>
                <a:gd fmla="*/ 168 w 179" name="T16"/>
                <a:gd fmla="*/ 60 h 93" name="T17"/>
                <a:gd fmla="*/ 157 w 179" name="T18"/>
                <a:gd fmla="*/ 64 h 93" name="T19"/>
                <a:gd fmla="*/ 143 w 179" name="T20"/>
                <a:gd fmla="*/ 69 h 93" name="T21"/>
                <a:gd fmla="*/ 126 w 179" name="T22"/>
                <a:gd fmla="*/ 76 h 93" name="T23"/>
                <a:gd fmla="*/ 107 w 179" name="T24"/>
                <a:gd fmla="*/ 81 h 93" name="T25"/>
                <a:gd fmla="*/ 89 w 179" name="T26"/>
                <a:gd fmla="*/ 86 h 93" name="T27"/>
                <a:gd fmla="*/ 69 w 179" name="T28"/>
                <a:gd fmla="*/ 90 h 93" name="T29"/>
                <a:gd fmla="*/ 52 w 179" name="T30"/>
                <a:gd fmla="*/ 93 h 93" name="T31"/>
                <a:gd fmla="*/ 37 w 179" name="T32"/>
                <a:gd fmla="*/ 93 h 93" name="T33"/>
                <a:gd fmla="*/ 25 w 179" name="T34"/>
                <a:gd fmla="*/ 90 h 93" name="T35"/>
                <a:gd fmla="*/ 17 w 179" name="T36"/>
                <a:gd fmla="*/ 85 h 93" name="T37"/>
                <a:gd fmla="*/ 8 w 179" name="T38"/>
                <a:gd fmla="*/ 70 h 93" name="T39"/>
                <a:gd fmla="*/ 3 w 179" name="T40"/>
                <a:gd fmla="*/ 57 h 93" name="T41"/>
                <a:gd fmla="*/ 0 w 179" name="T42"/>
                <a:gd fmla="*/ 44 h 93" name="T43"/>
                <a:gd fmla="*/ 0 w 179" name="T44"/>
                <a:gd fmla="*/ 34 h 93" name="T45"/>
                <a:gd fmla="*/ 4 w 179" name="T46"/>
                <a:gd fmla="*/ 26 h 93" name="T47"/>
                <a:gd fmla="*/ 11 w 179" name="T48"/>
                <a:gd fmla="*/ 23 h 93" name="T49"/>
                <a:gd fmla="*/ 20 w 179" name="T50"/>
                <a:gd fmla="*/ 22 h 93" name="T51"/>
                <a:gd fmla="*/ 34 w 179" name="T52"/>
                <a:gd fmla="*/ 19 h 93" name="T53"/>
                <a:gd fmla="*/ 52 w 179" name="T54"/>
                <a:gd fmla="*/ 17 h 93" name="T55"/>
                <a:gd fmla="*/ 75 w 179" name="T56"/>
                <a:gd fmla="*/ 14 h 93" name="T57"/>
                <a:gd fmla="*/ 97 w 179" name="T58"/>
                <a:gd fmla="*/ 10 h 93" name="T59"/>
                <a:gd fmla="*/ 121 w 179" name="T60"/>
                <a:gd fmla="*/ 7 h 93" name="T61"/>
                <a:gd fmla="*/ 140 w 179" name="T62"/>
                <a:gd fmla="*/ 4 h 93" name="T63"/>
                <a:gd fmla="*/ 157 w 179" name="T64"/>
                <a:gd fmla="*/ 2 h 93" name="T65"/>
                <a:gd fmla="*/ 168 w 179" name="T66"/>
                <a:gd fmla="*/ 0 h 93" name="T67"/>
                <a:gd fmla="*/ 172 w 179" name="T68"/>
                <a:gd fmla="*/ 0 h 93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93" w="179">
                  <a:moveTo>
                    <a:pt x="172" y="0"/>
                  </a:moveTo>
                  <a:lnTo>
                    <a:pt x="173" y="4"/>
                  </a:lnTo>
                  <a:lnTo>
                    <a:pt x="175" y="13"/>
                  </a:lnTo>
                  <a:lnTo>
                    <a:pt x="177" y="23"/>
                  </a:lnTo>
                  <a:lnTo>
                    <a:pt x="178" y="34"/>
                  </a:lnTo>
                  <a:lnTo>
                    <a:pt x="179" y="44"/>
                  </a:lnTo>
                  <a:lnTo>
                    <a:pt x="177" y="53"/>
                  </a:lnTo>
                  <a:lnTo>
                    <a:pt x="173" y="57"/>
                  </a:lnTo>
                  <a:lnTo>
                    <a:pt x="168" y="60"/>
                  </a:lnTo>
                  <a:lnTo>
                    <a:pt x="157" y="64"/>
                  </a:lnTo>
                  <a:lnTo>
                    <a:pt x="143" y="69"/>
                  </a:lnTo>
                  <a:lnTo>
                    <a:pt x="126" y="76"/>
                  </a:lnTo>
                  <a:lnTo>
                    <a:pt x="107" y="81"/>
                  </a:lnTo>
                  <a:lnTo>
                    <a:pt x="89" y="86"/>
                  </a:lnTo>
                  <a:lnTo>
                    <a:pt x="69" y="90"/>
                  </a:lnTo>
                  <a:lnTo>
                    <a:pt x="52" y="93"/>
                  </a:lnTo>
                  <a:lnTo>
                    <a:pt x="37" y="93"/>
                  </a:lnTo>
                  <a:lnTo>
                    <a:pt x="25" y="90"/>
                  </a:lnTo>
                  <a:lnTo>
                    <a:pt x="17" y="85"/>
                  </a:lnTo>
                  <a:lnTo>
                    <a:pt x="8" y="70"/>
                  </a:lnTo>
                  <a:lnTo>
                    <a:pt x="3" y="57"/>
                  </a:lnTo>
                  <a:lnTo>
                    <a:pt x="0" y="44"/>
                  </a:lnTo>
                  <a:lnTo>
                    <a:pt x="0" y="34"/>
                  </a:lnTo>
                  <a:lnTo>
                    <a:pt x="4" y="26"/>
                  </a:lnTo>
                  <a:lnTo>
                    <a:pt x="11" y="23"/>
                  </a:lnTo>
                  <a:lnTo>
                    <a:pt x="20" y="22"/>
                  </a:lnTo>
                  <a:lnTo>
                    <a:pt x="34" y="19"/>
                  </a:lnTo>
                  <a:lnTo>
                    <a:pt x="52" y="17"/>
                  </a:lnTo>
                  <a:lnTo>
                    <a:pt x="75" y="14"/>
                  </a:lnTo>
                  <a:lnTo>
                    <a:pt x="97" y="10"/>
                  </a:lnTo>
                  <a:lnTo>
                    <a:pt x="121" y="7"/>
                  </a:lnTo>
                  <a:lnTo>
                    <a:pt x="140" y="4"/>
                  </a:lnTo>
                  <a:lnTo>
                    <a:pt x="157" y="2"/>
                  </a:lnTo>
                  <a:lnTo>
                    <a:pt x="168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3" name="Freeform 1088"/>
            <p:cNvSpPr/>
            <p:nvPr/>
          </p:nvSpPr>
          <p:spPr bwMode="auto">
            <a:xfrm>
              <a:off x="4022725" y="3395663"/>
              <a:ext cx="966788" cy="866775"/>
            </a:xfrm>
            <a:custGeom>
              <a:gdLst>
                <a:gd fmla="*/ 362 w 609" name="T0"/>
                <a:gd fmla="*/ 3 h 546" name="T1"/>
                <a:gd fmla="*/ 434 w 609" name="T2"/>
                <a:gd fmla="*/ 17 h 546" name="T3"/>
                <a:gd fmla="*/ 485 w 609" name="T4"/>
                <a:gd fmla="*/ 47 h 546" name="T5"/>
                <a:gd fmla="*/ 513 w 609" name="T6"/>
                <a:gd fmla="*/ 97 h 546" name="T7"/>
                <a:gd fmla="*/ 529 w 609" name="T8"/>
                <a:gd fmla="*/ 152 h 546" name="T9"/>
                <a:gd fmla="*/ 534 w 609" name="T10"/>
                <a:gd fmla="*/ 189 h 546" name="T11"/>
                <a:gd fmla="*/ 558 w 609" name="T12"/>
                <a:gd fmla="*/ 211 h 546" name="T13"/>
                <a:gd fmla="*/ 588 w 609" name="T14"/>
                <a:gd fmla="*/ 225 h 546" name="T15"/>
                <a:gd fmla="*/ 605 w 609" name="T16"/>
                <a:gd fmla="*/ 234 h 546" name="T17"/>
                <a:gd fmla="*/ 609 w 609" name="T18"/>
                <a:gd fmla="*/ 254 h 546" name="T19"/>
                <a:gd fmla="*/ 596 w 609" name="T20"/>
                <a:gd fmla="*/ 279 h 546" name="T21"/>
                <a:gd fmla="*/ 575 w 609" name="T22"/>
                <a:gd fmla="*/ 301 h 546" name="T23"/>
                <a:gd fmla="*/ 564 w 609" name="T24"/>
                <a:gd fmla="*/ 322 h 546" name="T25"/>
                <a:gd fmla="*/ 571 w 609" name="T26"/>
                <a:gd fmla="*/ 339 h 546" name="T27"/>
                <a:gd fmla="*/ 572 w 609" name="T28"/>
                <a:gd fmla="*/ 350 h 546" name="T29"/>
                <a:gd fmla="*/ 566 w 609" name="T30"/>
                <a:gd fmla="*/ 361 h 546" name="T31"/>
                <a:gd fmla="*/ 507 w 609" name="T32"/>
                <a:gd fmla="*/ 385 h 546" name="T33"/>
                <a:gd fmla="*/ 448 w 609" name="T34"/>
                <a:gd fmla="*/ 398 h 546" name="T35"/>
                <a:gd fmla="*/ 385 w 609" name="T36"/>
                <a:gd fmla="*/ 391 h 546" name="T37"/>
                <a:gd fmla="*/ 417 w 609" name="T38"/>
                <a:gd fmla="*/ 428 h 546" name="T39"/>
                <a:gd fmla="*/ 452 w 609" name="T40"/>
                <a:gd fmla="*/ 441 h 546" name="T41"/>
                <a:gd fmla="*/ 490 w 609" name="T42"/>
                <a:gd fmla="*/ 439 h 546" name="T43"/>
                <a:gd fmla="*/ 528 w 609" name="T44"/>
                <a:gd fmla="*/ 429 h 546" name="T45"/>
                <a:gd fmla="*/ 529 w 609" name="T46"/>
                <a:gd fmla="*/ 457 h 546" name="T47"/>
                <a:gd fmla="*/ 481 w 609" name="T48"/>
                <a:gd fmla="*/ 507 h 546" name="T49"/>
                <a:gd fmla="*/ 419 w 609" name="T50"/>
                <a:gd fmla="*/ 537 h 546" name="T51"/>
                <a:gd fmla="*/ 346 w 609" name="T52"/>
                <a:gd fmla="*/ 546 h 546" name="T53"/>
                <a:gd fmla="*/ 262 w 609" name="T54"/>
                <a:gd fmla="*/ 532 h 546" name="T55"/>
                <a:gd fmla="*/ 180 w 609" name="T56"/>
                <a:gd fmla="*/ 498 h 546" name="T57"/>
                <a:gd fmla="*/ 113 w 609" name="T58"/>
                <a:gd fmla="*/ 462 h 546" name="T59"/>
                <a:gd fmla="*/ 59 w 609" name="T60"/>
                <a:gd fmla="*/ 415 h 546" name="T61"/>
                <a:gd fmla="*/ 20 w 609" name="T62"/>
                <a:gd fmla="*/ 350 h 546" name="T63"/>
                <a:gd fmla="*/ 2 w 609" name="T64"/>
                <a:gd fmla="*/ 288 h 546" name="T65"/>
                <a:gd fmla="*/ 4 w 609" name="T66"/>
                <a:gd fmla="*/ 230 h 546" name="T67"/>
                <a:gd fmla="*/ 24 w 609" name="T68"/>
                <a:gd fmla="*/ 177 h 546" name="T69"/>
                <a:gd fmla="*/ 59 w 609" name="T70"/>
                <a:gd fmla="*/ 119 h 546" name="T71"/>
                <a:gd fmla="*/ 110 w 609" name="T72"/>
                <a:gd fmla="*/ 67 h 546" name="T73"/>
                <a:gd fmla="*/ 174 w 609" name="T74"/>
                <a:gd fmla="*/ 30 h 546" name="T75"/>
                <a:gd fmla="*/ 248 w 609" name="T76"/>
                <a:gd fmla="*/ 8 h 546" name="T77"/>
                <a:gd fmla="*/ 325 w 609" name="T78"/>
                <a:gd fmla="*/ 0 h 546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46" w="609">
                  <a:moveTo>
                    <a:pt x="325" y="0"/>
                  </a:moveTo>
                  <a:lnTo>
                    <a:pt x="362" y="3"/>
                  </a:lnTo>
                  <a:lnTo>
                    <a:pt x="398" y="8"/>
                  </a:lnTo>
                  <a:lnTo>
                    <a:pt x="434" y="17"/>
                  </a:lnTo>
                  <a:lnTo>
                    <a:pt x="465" y="29"/>
                  </a:lnTo>
                  <a:lnTo>
                    <a:pt x="485" y="47"/>
                  </a:lnTo>
                  <a:lnTo>
                    <a:pt x="500" y="71"/>
                  </a:lnTo>
                  <a:lnTo>
                    <a:pt x="513" y="97"/>
                  </a:lnTo>
                  <a:lnTo>
                    <a:pt x="523" y="124"/>
                  </a:lnTo>
                  <a:lnTo>
                    <a:pt x="529" y="152"/>
                  </a:lnTo>
                  <a:lnTo>
                    <a:pt x="530" y="174"/>
                  </a:lnTo>
                  <a:lnTo>
                    <a:pt x="534" y="189"/>
                  </a:lnTo>
                  <a:lnTo>
                    <a:pt x="543" y="200"/>
                  </a:lnTo>
                  <a:lnTo>
                    <a:pt x="558" y="211"/>
                  </a:lnTo>
                  <a:lnTo>
                    <a:pt x="572" y="219"/>
                  </a:lnTo>
                  <a:lnTo>
                    <a:pt x="588" y="225"/>
                  </a:lnTo>
                  <a:lnTo>
                    <a:pt x="598" y="230"/>
                  </a:lnTo>
                  <a:lnTo>
                    <a:pt x="605" y="234"/>
                  </a:lnTo>
                  <a:lnTo>
                    <a:pt x="609" y="244"/>
                  </a:lnTo>
                  <a:lnTo>
                    <a:pt x="609" y="254"/>
                  </a:lnTo>
                  <a:lnTo>
                    <a:pt x="604" y="266"/>
                  </a:lnTo>
                  <a:lnTo>
                    <a:pt x="596" y="279"/>
                  </a:lnTo>
                  <a:lnTo>
                    <a:pt x="587" y="291"/>
                  </a:lnTo>
                  <a:lnTo>
                    <a:pt x="575" y="301"/>
                  </a:lnTo>
                  <a:lnTo>
                    <a:pt x="563" y="310"/>
                  </a:lnTo>
                  <a:lnTo>
                    <a:pt x="564" y="322"/>
                  </a:lnTo>
                  <a:lnTo>
                    <a:pt x="567" y="331"/>
                  </a:lnTo>
                  <a:lnTo>
                    <a:pt x="571" y="339"/>
                  </a:lnTo>
                  <a:lnTo>
                    <a:pt x="572" y="344"/>
                  </a:lnTo>
                  <a:lnTo>
                    <a:pt x="572" y="350"/>
                  </a:lnTo>
                  <a:lnTo>
                    <a:pt x="570" y="356"/>
                  </a:lnTo>
                  <a:lnTo>
                    <a:pt x="566" y="361"/>
                  </a:lnTo>
                  <a:lnTo>
                    <a:pt x="537" y="374"/>
                  </a:lnTo>
                  <a:lnTo>
                    <a:pt x="507" y="385"/>
                  </a:lnTo>
                  <a:lnTo>
                    <a:pt x="478" y="394"/>
                  </a:lnTo>
                  <a:lnTo>
                    <a:pt x="448" y="398"/>
                  </a:lnTo>
                  <a:lnTo>
                    <a:pt x="417" y="398"/>
                  </a:lnTo>
                  <a:lnTo>
                    <a:pt x="385" y="391"/>
                  </a:lnTo>
                  <a:lnTo>
                    <a:pt x="401" y="414"/>
                  </a:lnTo>
                  <a:lnTo>
                    <a:pt x="417" y="428"/>
                  </a:lnTo>
                  <a:lnTo>
                    <a:pt x="435" y="437"/>
                  </a:lnTo>
                  <a:lnTo>
                    <a:pt x="452" y="441"/>
                  </a:lnTo>
                  <a:lnTo>
                    <a:pt x="470" y="441"/>
                  </a:lnTo>
                  <a:lnTo>
                    <a:pt x="490" y="439"/>
                  </a:lnTo>
                  <a:lnTo>
                    <a:pt x="508" y="435"/>
                  </a:lnTo>
                  <a:lnTo>
                    <a:pt x="528" y="429"/>
                  </a:lnTo>
                  <a:lnTo>
                    <a:pt x="547" y="426"/>
                  </a:lnTo>
                  <a:lnTo>
                    <a:pt x="529" y="457"/>
                  </a:lnTo>
                  <a:lnTo>
                    <a:pt x="507" y="484"/>
                  </a:lnTo>
                  <a:lnTo>
                    <a:pt x="481" y="507"/>
                  </a:lnTo>
                  <a:lnTo>
                    <a:pt x="452" y="525"/>
                  </a:lnTo>
                  <a:lnTo>
                    <a:pt x="419" y="537"/>
                  </a:lnTo>
                  <a:lnTo>
                    <a:pt x="384" y="545"/>
                  </a:lnTo>
                  <a:lnTo>
                    <a:pt x="346" y="546"/>
                  </a:lnTo>
                  <a:lnTo>
                    <a:pt x="305" y="542"/>
                  </a:lnTo>
                  <a:lnTo>
                    <a:pt x="262" y="532"/>
                  </a:lnTo>
                  <a:lnTo>
                    <a:pt x="218" y="515"/>
                  </a:lnTo>
                  <a:lnTo>
                    <a:pt x="180" y="498"/>
                  </a:lnTo>
                  <a:lnTo>
                    <a:pt x="144" y="480"/>
                  </a:lnTo>
                  <a:lnTo>
                    <a:pt x="113" y="462"/>
                  </a:lnTo>
                  <a:lnTo>
                    <a:pt x="84" y="440"/>
                  </a:lnTo>
                  <a:lnTo>
                    <a:pt x="59" y="415"/>
                  </a:lnTo>
                  <a:lnTo>
                    <a:pt x="38" y="384"/>
                  </a:lnTo>
                  <a:lnTo>
                    <a:pt x="20" y="350"/>
                  </a:lnTo>
                  <a:lnTo>
                    <a:pt x="8" y="317"/>
                  </a:lnTo>
                  <a:lnTo>
                    <a:pt x="2" y="288"/>
                  </a:lnTo>
                  <a:lnTo>
                    <a:pt x="0" y="259"/>
                  </a:lnTo>
                  <a:lnTo>
                    <a:pt x="4" y="230"/>
                  </a:lnTo>
                  <a:lnTo>
                    <a:pt x="12" y="204"/>
                  </a:lnTo>
                  <a:lnTo>
                    <a:pt x="24" y="177"/>
                  </a:lnTo>
                  <a:lnTo>
                    <a:pt x="39" y="148"/>
                  </a:lnTo>
                  <a:lnTo>
                    <a:pt x="59" y="119"/>
                  </a:lnTo>
                  <a:lnTo>
                    <a:pt x="83" y="92"/>
                  </a:lnTo>
                  <a:lnTo>
                    <a:pt x="110" y="67"/>
                  </a:lnTo>
                  <a:lnTo>
                    <a:pt x="140" y="47"/>
                  </a:lnTo>
                  <a:lnTo>
                    <a:pt x="174" y="30"/>
                  </a:lnTo>
                  <a:lnTo>
                    <a:pt x="211" y="17"/>
                  </a:lnTo>
                  <a:lnTo>
                    <a:pt x="248" y="8"/>
                  </a:lnTo>
                  <a:lnTo>
                    <a:pt x="286" y="3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6C7B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4" name="Freeform 1089"/>
            <p:cNvSpPr/>
            <p:nvPr/>
          </p:nvSpPr>
          <p:spPr bwMode="auto">
            <a:xfrm>
              <a:off x="4840288" y="3767138"/>
              <a:ext cx="149225" cy="125413"/>
            </a:xfrm>
            <a:custGeom>
              <a:gdLst>
                <a:gd fmla="*/ 90 w 94" name="T0"/>
                <a:gd fmla="*/ 0 h 79" name="T1"/>
                <a:gd fmla="*/ 90 w 94" name="T2"/>
                <a:gd fmla="*/ 2 h 79" name="T3"/>
                <a:gd fmla="*/ 91 w 94" name="T4"/>
                <a:gd fmla="*/ 3 h 79" name="T5"/>
                <a:gd fmla="*/ 93 w 94" name="T6"/>
                <a:gd fmla="*/ 6 h 79" name="T7"/>
                <a:gd fmla="*/ 94 w 94" name="T8"/>
                <a:gd fmla="*/ 10 h 79" name="T9"/>
                <a:gd fmla="*/ 93 w 94" name="T10"/>
                <a:gd fmla="*/ 23 h 79" name="T11"/>
                <a:gd fmla="*/ 86 w 94" name="T12"/>
                <a:gd fmla="*/ 37 h 79" name="T13"/>
                <a:gd fmla="*/ 76 w 94" name="T14"/>
                <a:gd fmla="*/ 51 h 79" name="T15"/>
                <a:gd fmla="*/ 63 w 94" name="T16"/>
                <a:gd fmla="*/ 66 h 79" name="T17"/>
                <a:gd fmla="*/ 48 w 94" name="T18"/>
                <a:gd fmla="*/ 76 h 79" name="T19"/>
                <a:gd fmla="*/ 48 w 94" name="T20"/>
                <a:gd fmla="*/ 79 h 79" name="T21"/>
                <a:gd fmla="*/ 31 w 94" name="T22"/>
                <a:gd fmla="*/ 79 h 79" name="T23"/>
                <a:gd fmla="*/ 15 w 94" name="T24"/>
                <a:gd fmla="*/ 78 h 79" name="T25"/>
                <a:gd fmla="*/ 5 w 94" name="T26"/>
                <a:gd fmla="*/ 75 h 79" name="T27"/>
                <a:gd fmla="*/ 0 w 94" name="T28"/>
                <a:gd fmla="*/ 71 h 79" name="T29"/>
                <a:gd fmla="*/ 4 w 94" name="T30"/>
                <a:gd fmla="*/ 70 h 79" name="T31"/>
                <a:gd fmla="*/ 11 w 94" name="T32"/>
                <a:gd fmla="*/ 67 h 79" name="T33"/>
                <a:gd fmla="*/ 23 w 94" name="T34"/>
                <a:gd fmla="*/ 61 h 79" name="T35"/>
                <a:gd fmla="*/ 38 w 94" name="T36"/>
                <a:gd fmla="*/ 53 h 79" name="T37"/>
                <a:gd fmla="*/ 52 w 94" name="T38"/>
                <a:gd fmla="*/ 44 h 79" name="T39"/>
                <a:gd fmla="*/ 68 w 94" name="T40"/>
                <a:gd fmla="*/ 30 h 79" name="T41"/>
                <a:gd fmla="*/ 81 w 94" name="T42"/>
                <a:gd fmla="*/ 17 h 79" name="T43"/>
                <a:gd fmla="*/ 90 w 94" name="T44"/>
                <a:gd fmla="*/ 0 h 79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79" w="94">
                  <a:moveTo>
                    <a:pt x="90" y="0"/>
                  </a:moveTo>
                  <a:lnTo>
                    <a:pt x="90" y="2"/>
                  </a:lnTo>
                  <a:lnTo>
                    <a:pt x="91" y="3"/>
                  </a:lnTo>
                  <a:lnTo>
                    <a:pt x="93" y="6"/>
                  </a:lnTo>
                  <a:lnTo>
                    <a:pt x="94" y="10"/>
                  </a:lnTo>
                  <a:lnTo>
                    <a:pt x="93" y="23"/>
                  </a:lnTo>
                  <a:lnTo>
                    <a:pt x="86" y="37"/>
                  </a:lnTo>
                  <a:lnTo>
                    <a:pt x="76" y="51"/>
                  </a:lnTo>
                  <a:lnTo>
                    <a:pt x="63" y="66"/>
                  </a:lnTo>
                  <a:lnTo>
                    <a:pt x="48" y="76"/>
                  </a:lnTo>
                  <a:lnTo>
                    <a:pt x="48" y="79"/>
                  </a:lnTo>
                  <a:lnTo>
                    <a:pt x="31" y="79"/>
                  </a:lnTo>
                  <a:lnTo>
                    <a:pt x="15" y="78"/>
                  </a:lnTo>
                  <a:lnTo>
                    <a:pt x="5" y="75"/>
                  </a:lnTo>
                  <a:lnTo>
                    <a:pt x="0" y="71"/>
                  </a:lnTo>
                  <a:lnTo>
                    <a:pt x="4" y="70"/>
                  </a:lnTo>
                  <a:lnTo>
                    <a:pt x="11" y="67"/>
                  </a:lnTo>
                  <a:lnTo>
                    <a:pt x="23" y="61"/>
                  </a:lnTo>
                  <a:lnTo>
                    <a:pt x="38" y="53"/>
                  </a:lnTo>
                  <a:lnTo>
                    <a:pt x="52" y="44"/>
                  </a:lnTo>
                  <a:lnTo>
                    <a:pt x="68" y="30"/>
                  </a:lnTo>
                  <a:lnTo>
                    <a:pt x="81" y="17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3C2B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5" name="Freeform 1090"/>
            <p:cNvSpPr/>
            <p:nvPr/>
          </p:nvSpPr>
          <p:spPr bwMode="auto">
            <a:xfrm>
              <a:off x="4210050" y="4006851"/>
              <a:ext cx="647700" cy="255588"/>
            </a:xfrm>
            <a:custGeom>
              <a:gdLst>
                <a:gd fmla="*/ 50 w 408" name="T0"/>
                <a:gd fmla="*/ 0 h 161" name="T1"/>
                <a:gd fmla="*/ 51 w 408" name="T2"/>
                <a:gd fmla="*/ 20 h 161" name="T3"/>
                <a:gd fmla="*/ 60 w 408" name="T4"/>
                <a:gd fmla="*/ 39 h 161" name="T5"/>
                <a:gd fmla="*/ 75 w 408" name="T6"/>
                <a:gd fmla="*/ 58 h 161" name="T7"/>
                <a:gd fmla="*/ 93 w 408" name="T8"/>
                <a:gd fmla="*/ 75 h 161" name="T9"/>
                <a:gd fmla="*/ 118 w 408" name="T10"/>
                <a:gd fmla="*/ 90 h 161" name="T11"/>
                <a:gd fmla="*/ 145 w 408" name="T12"/>
                <a:gd fmla="*/ 103 h 161" name="T13"/>
                <a:gd fmla="*/ 175 w 408" name="T14"/>
                <a:gd fmla="*/ 115 h 161" name="T15"/>
                <a:gd fmla="*/ 208 w 408" name="T16"/>
                <a:gd fmla="*/ 122 h 161" name="T17"/>
                <a:gd fmla="*/ 242 w 408" name="T18"/>
                <a:gd fmla="*/ 127 h 161" name="T19"/>
                <a:gd fmla="*/ 278 w 408" name="T20"/>
                <a:gd fmla="*/ 126 h 161" name="T21"/>
                <a:gd fmla="*/ 312 w 408" name="T22"/>
                <a:gd fmla="*/ 122 h 161" name="T23"/>
                <a:gd fmla="*/ 346 w 408" name="T24"/>
                <a:gd fmla="*/ 111 h 161" name="T25"/>
                <a:gd fmla="*/ 378 w 408" name="T26"/>
                <a:gd fmla="*/ 97 h 161" name="T27"/>
                <a:gd fmla="*/ 408 w 408" name="T28"/>
                <a:gd fmla="*/ 76 h 161" name="T29"/>
                <a:gd fmla="*/ 386 w 408" name="T30"/>
                <a:gd fmla="*/ 102 h 161" name="T31"/>
                <a:gd fmla="*/ 360 w 408" name="T32"/>
                <a:gd fmla="*/ 124 h 161" name="T33"/>
                <a:gd fmla="*/ 331 w 408" name="T34"/>
                <a:gd fmla="*/ 141 h 161" name="T35"/>
                <a:gd fmla="*/ 299 w 408" name="T36"/>
                <a:gd fmla="*/ 153 h 161" name="T37"/>
                <a:gd fmla="*/ 264 w 408" name="T38"/>
                <a:gd fmla="*/ 160 h 161" name="T39"/>
                <a:gd fmla="*/ 227 w 408" name="T40"/>
                <a:gd fmla="*/ 161 h 161" name="T41"/>
                <a:gd fmla="*/ 186 w 408" name="T42"/>
                <a:gd fmla="*/ 156 h 161" name="T43"/>
                <a:gd fmla="*/ 144 w 408" name="T44"/>
                <a:gd fmla="*/ 145 h 161" name="T45"/>
                <a:gd fmla="*/ 100 w 408" name="T46"/>
                <a:gd fmla="*/ 130 h 161" name="T47"/>
                <a:gd fmla="*/ 64 w 408" name="T48"/>
                <a:gd fmla="*/ 114 h 161" name="T49"/>
                <a:gd fmla="*/ 31 w 408" name="T50"/>
                <a:gd fmla="*/ 98 h 161" name="T51"/>
                <a:gd fmla="*/ 0 w 408" name="T52"/>
                <a:gd fmla="*/ 81 h 161" name="T53"/>
                <a:gd fmla="*/ 5 w 408" name="T54"/>
                <a:gd fmla="*/ 69 h 161" name="T55"/>
                <a:gd fmla="*/ 11 w 408" name="T56"/>
                <a:gd fmla="*/ 60 h 161" name="T57"/>
                <a:gd fmla="*/ 14 w 408" name="T58"/>
                <a:gd fmla="*/ 55 h 161" name="T59"/>
                <a:gd fmla="*/ 16 w 408" name="T60"/>
                <a:gd fmla="*/ 54 h 161" name="T61"/>
                <a:gd fmla="*/ 20 w 408" name="T62"/>
                <a:gd fmla="*/ 48 h 161" name="T63"/>
                <a:gd fmla="*/ 25 w 408" name="T64"/>
                <a:gd fmla="*/ 41 h 161" name="T65"/>
                <a:gd fmla="*/ 30 w 408" name="T66"/>
                <a:gd fmla="*/ 30 h 161" name="T67"/>
                <a:gd fmla="*/ 38 w 408" name="T68"/>
                <a:gd fmla="*/ 20 h 161" name="T69"/>
                <a:gd fmla="*/ 43 w 408" name="T70"/>
                <a:gd fmla="*/ 10 h 161" name="T71"/>
                <a:gd fmla="*/ 48 w 408" name="T72"/>
                <a:gd fmla="*/ 3 h 161" name="T73"/>
                <a:gd fmla="*/ 50 w 408" name="T74"/>
                <a:gd fmla="*/ 0 h 161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161" w="408">
                  <a:moveTo>
                    <a:pt x="50" y="0"/>
                  </a:moveTo>
                  <a:lnTo>
                    <a:pt x="51" y="20"/>
                  </a:lnTo>
                  <a:lnTo>
                    <a:pt x="60" y="39"/>
                  </a:lnTo>
                  <a:lnTo>
                    <a:pt x="75" y="58"/>
                  </a:lnTo>
                  <a:lnTo>
                    <a:pt x="93" y="75"/>
                  </a:lnTo>
                  <a:lnTo>
                    <a:pt x="118" y="90"/>
                  </a:lnTo>
                  <a:lnTo>
                    <a:pt x="145" y="103"/>
                  </a:lnTo>
                  <a:lnTo>
                    <a:pt x="175" y="115"/>
                  </a:lnTo>
                  <a:lnTo>
                    <a:pt x="208" y="122"/>
                  </a:lnTo>
                  <a:lnTo>
                    <a:pt x="242" y="127"/>
                  </a:lnTo>
                  <a:lnTo>
                    <a:pt x="278" y="126"/>
                  </a:lnTo>
                  <a:lnTo>
                    <a:pt x="312" y="122"/>
                  </a:lnTo>
                  <a:lnTo>
                    <a:pt x="346" y="111"/>
                  </a:lnTo>
                  <a:lnTo>
                    <a:pt x="378" y="97"/>
                  </a:lnTo>
                  <a:lnTo>
                    <a:pt x="408" y="76"/>
                  </a:lnTo>
                  <a:lnTo>
                    <a:pt x="386" y="102"/>
                  </a:lnTo>
                  <a:lnTo>
                    <a:pt x="360" y="124"/>
                  </a:lnTo>
                  <a:lnTo>
                    <a:pt x="331" y="141"/>
                  </a:lnTo>
                  <a:lnTo>
                    <a:pt x="299" y="153"/>
                  </a:lnTo>
                  <a:lnTo>
                    <a:pt x="264" y="160"/>
                  </a:lnTo>
                  <a:lnTo>
                    <a:pt x="227" y="161"/>
                  </a:lnTo>
                  <a:lnTo>
                    <a:pt x="186" y="156"/>
                  </a:lnTo>
                  <a:lnTo>
                    <a:pt x="144" y="145"/>
                  </a:lnTo>
                  <a:lnTo>
                    <a:pt x="100" y="130"/>
                  </a:lnTo>
                  <a:lnTo>
                    <a:pt x="64" y="114"/>
                  </a:lnTo>
                  <a:lnTo>
                    <a:pt x="31" y="98"/>
                  </a:lnTo>
                  <a:lnTo>
                    <a:pt x="0" y="81"/>
                  </a:lnTo>
                  <a:lnTo>
                    <a:pt x="5" y="69"/>
                  </a:lnTo>
                  <a:lnTo>
                    <a:pt x="11" y="60"/>
                  </a:lnTo>
                  <a:lnTo>
                    <a:pt x="14" y="55"/>
                  </a:lnTo>
                  <a:lnTo>
                    <a:pt x="16" y="54"/>
                  </a:lnTo>
                  <a:lnTo>
                    <a:pt x="20" y="48"/>
                  </a:lnTo>
                  <a:lnTo>
                    <a:pt x="25" y="41"/>
                  </a:lnTo>
                  <a:lnTo>
                    <a:pt x="30" y="30"/>
                  </a:lnTo>
                  <a:lnTo>
                    <a:pt x="38" y="20"/>
                  </a:lnTo>
                  <a:lnTo>
                    <a:pt x="43" y="10"/>
                  </a:lnTo>
                  <a:lnTo>
                    <a:pt x="48" y="3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3C2B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6" name="Freeform 1091"/>
            <p:cNvSpPr/>
            <p:nvPr/>
          </p:nvSpPr>
          <p:spPr bwMode="auto">
            <a:xfrm>
              <a:off x="4656138" y="3649663"/>
              <a:ext cx="158750" cy="149225"/>
            </a:xfrm>
            <a:custGeom>
              <a:gdLst>
                <a:gd fmla="*/ 50 w 100" name="T0"/>
                <a:gd fmla="*/ 0 h 94" name="T1"/>
                <a:gd fmla="*/ 70 w 100" name="T2"/>
                <a:gd fmla="*/ 4 h 94" name="T3"/>
                <a:gd fmla="*/ 86 w 100" name="T4"/>
                <a:gd fmla="*/ 14 h 94" name="T5"/>
                <a:gd fmla="*/ 96 w 100" name="T6"/>
                <a:gd fmla="*/ 29 h 94" name="T7"/>
                <a:gd fmla="*/ 100 w 100" name="T8"/>
                <a:gd fmla="*/ 47 h 94" name="T9"/>
                <a:gd fmla="*/ 96 w 100" name="T10"/>
                <a:gd fmla="*/ 65 h 94" name="T11"/>
                <a:gd fmla="*/ 86 w 100" name="T12"/>
                <a:gd fmla="*/ 81 h 94" name="T13"/>
                <a:gd fmla="*/ 70 w 100" name="T14"/>
                <a:gd fmla="*/ 90 h 94" name="T15"/>
                <a:gd fmla="*/ 50 w 100" name="T16"/>
                <a:gd fmla="*/ 94 h 94" name="T17"/>
                <a:gd fmla="*/ 32 w 100" name="T18"/>
                <a:gd fmla="*/ 90 h 94" name="T19"/>
                <a:gd fmla="*/ 15 w 100" name="T20"/>
                <a:gd fmla="*/ 81 h 94" name="T21"/>
                <a:gd fmla="*/ 4 w 100" name="T22"/>
                <a:gd fmla="*/ 65 h 94" name="T23"/>
                <a:gd fmla="*/ 0 w 100" name="T24"/>
                <a:gd fmla="*/ 47 h 94" name="T25"/>
                <a:gd fmla="*/ 4 w 100" name="T26"/>
                <a:gd fmla="*/ 29 h 94" name="T27"/>
                <a:gd fmla="*/ 15 w 100" name="T28"/>
                <a:gd fmla="*/ 14 h 94" name="T29"/>
                <a:gd fmla="*/ 32 w 100" name="T30"/>
                <a:gd fmla="*/ 4 h 94" name="T31"/>
                <a:gd fmla="*/ 50 w 100" name="T32"/>
                <a:gd fmla="*/ 0 h 9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94" w="100">
                  <a:moveTo>
                    <a:pt x="50" y="0"/>
                  </a:moveTo>
                  <a:lnTo>
                    <a:pt x="70" y="4"/>
                  </a:lnTo>
                  <a:lnTo>
                    <a:pt x="86" y="14"/>
                  </a:lnTo>
                  <a:lnTo>
                    <a:pt x="96" y="29"/>
                  </a:lnTo>
                  <a:lnTo>
                    <a:pt x="100" y="47"/>
                  </a:lnTo>
                  <a:lnTo>
                    <a:pt x="96" y="65"/>
                  </a:lnTo>
                  <a:lnTo>
                    <a:pt x="86" y="81"/>
                  </a:lnTo>
                  <a:lnTo>
                    <a:pt x="70" y="90"/>
                  </a:lnTo>
                  <a:lnTo>
                    <a:pt x="50" y="94"/>
                  </a:lnTo>
                  <a:lnTo>
                    <a:pt x="32" y="90"/>
                  </a:lnTo>
                  <a:lnTo>
                    <a:pt x="15" y="81"/>
                  </a:lnTo>
                  <a:lnTo>
                    <a:pt x="4" y="65"/>
                  </a:lnTo>
                  <a:lnTo>
                    <a:pt x="0" y="47"/>
                  </a:lnTo>
                  <a:lnTo>
                    <a:pt x="4" y="29"/>
                  </a:lnTo>
                  <a:lnTo>
                    <a:pt x="15" y="14"/>
                  </a:lnTo>
                  <a:lnTo>
                    <a:pt x="32" y="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7" name="Freeform 1092"/>
            <p:cNvSpPr/>
            <p:nvPr/>
          </p:nvSpPr>
          <p:spPr bwMode="auto">
            <a:xfrm>
              <a:off x="4740275" y="3678238"/>
              <a:ext cx="66675" cy="68263"/>
            </a:xfrm>
            <a:custGeom>
              <a:gdLst>
                <a:gd fmla="*/ 19 w 42" name="T0"/>
                <a:gd fmla="*/ 0 h 43" name="T1"/>
                <a:gd fmla="*/ 30 w 42" name="T2"/>
                <a:gd fmla="*/ 3 h 43" name="T3"/>
                <a:gd fmla="*/ 38 w 42" name="T4"/>
                <a:gd fmla="*/ 9 h 43" name="T5"/>
                <a:gd fmla="*/ 42 w 42" name="T6"/>
                <a:gd fmla="*/ 20 h 43" name="T7"/>
                <a:gd fmla="*/ 40 w 42" name="T8"/>
                <a:gd fmla="*/ 32 h 43" name="T9"/>
                <a:gd fmla="*/ 33 w 42" name="T10"/>
                <a:gd fmla="*/ 39 h 43" name="T11"/>
                <a:gd fmla="*/ 23 w 42" name="T12"/>
                <a:gd fmla="*/ 43 h 43" name="T13"/>
                <a:gd fmla="*/ 12 w 42" name="T14"/>
                <a:gd fmla="*/ 42 h 43" name="T15"/>
                <a:gd fmla="*/ 4 w 42" name="T16"/>
                <a:gd fmla="*/ 34 h 43" name="T17"/>
                <a:gd fmla="*/ 0 w 42" name="T18"/>
                <a:gd fmla="*/ 24 h 43" name="T19"/>
                <a:gd fmla="*/ 1 w 42" name="T20"/>
                <a:gd fmla="*/ 13 h 43" name="T21"/>
                <a:gd fmla="*/ 9 w 42" name="T22"/>
                <a:gd fmla="*/ 4 h 43" name="T23"/>
                <a:gd fmla="*/ 19 w 42" name="T24"/>
                <a:gd fmla="*/ 0 h 4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3" w="42">
                  <a:moveTo>
                    <a:pt x="19" y="0"/>
                  </a:moveTo>
                  <a:lnTo>
                    <a:pt x="30" y="3"/>
                  </a:lnTo>
                  <a:lnTo>
                    <a:pt x="38" y="9"/>
                  </a:lnTo>
                  <a:lnTo>
                    <a:pt x="42" y="20"/>
                  </a:lnTo>
                  <a:lnTo>
                    <a:pt x="40" y="32"/>
                  </a:lnTo>
                  <a:lnTo>
                    <a:pt x="33" y="39"/>
                  </a:lnTo>
                  <a:lnTo>
                    <a:pt x="23" y="43"/>
                  </a:lnTo>
                  <a:lnTo>
                    <a:pt x="12" y="42"/>
                  </a:lnTo>
                  <a:lnTo>
                    <a:pt x="4" y="34"/>
                  </a:lnTo>
                  <a:lnTo>
                    <a:pt x="0" y="24"/>
                  </a:lnTo>
                  <a:lnTo>
                    <a:pt x="1" y="13"/>
                  </a:lnTo>
                  <a:lnTo>
                    <a:pt x="9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8" name="Freeform 1093"/>
            <p:cNvSpPr/>
            <p:nvPr/>
          </p:nvSpPr>
          <p:spPr bwMode="auto">
            <a:xfrm>
              <a:off x="4598988" y="3619501"/>
              <a:ext cx="223838" cy="84138"/>
            </a:xfrm>
            <a:custGeom>
              <a:gdLst>
                <a:gd fmla="*/ 98 w 141" name="T0"/>
                <a:gd fmla="*/ 0 h 53" name="T1"/>
                <a:gd fmla="*/ 111 w 141" name="T2"/>
                <a:gd fmla="*/ 0 h 53" name="T3"/>
                <a:gd fmla="*/ 124 w 141" name="T4"/>
                <a:gd fmla="*/ 3 h 53" name="T5"/>
                <a:gd fmla="*/ 133 w 141" name="T6"/>
                <a:gd fmla="*/ 8 h 53" name="T7"/>
                <a:gd fmla="*/ 139 w 141" name="T8"/>
                <a:gd fmla="*/ 15 h 53" name="T9"/>
                <a:gd fmla="*/ 141 w 141" name="T10"/>
                <a:gd fmla="*/ 24 h 53" name="T11"/>
                <a:gd fmla="*/ 137 w 141" name="T12"/>
                <a:gd fmla="*/ 37 h 53" name="T13"/>
                <a:gd fmla="*/ 108 w 141" name="T14"/>
                <a:gd fmla="*/ 33 h 53" name="T15"/>
                <a:gd fmla="*/ 84 w 141" name="T16"/>
                <a:gd fmla="*/ 33 h 53" name="T17"/>
                <a:gd fmla="*/ 59 w 141" name="T18"/>
                <a:gd fmla="*/ 36 h 53" name="T19"/>
                <a:gd fmla="*/ 34 w 141" name="T20"/>
                <a:gd fmla="*/ 42 h 53" name="T21"/>
                <a:gd fmla="*/ 8 w 141" name="T22"/>
                <a:gd fmla="*/ 53 h 53" name="T23"/>
                <a:gd fmla="*/ 6 w 141" name="T24"/>
                <a:gd fmla="*/ 51 h 53" name="T25"/>
                <a:gd fmla="*/ 4 w 141" name="T26"/>
                <a:gd fmla="*/ 48 h 53" name="T27"/>
                <a:gd fmla="*/ 1 w 141" name="T28"/>
                <a:gd fmla="*/ 41 h 53" name="T29"/>
                <a:gd fmla="*/ 0 w 141" name="T30"/>
                <a:gd fmla="*/ 33 h 53" name="T31"/>
                <a:gd fmla="*/ 1 w 141" name="T32"/>
                <a:gd fmla="*/ 25 h 53" name="T33"/>
                <a:gd fmla="*/ 6 w 141" name="T34"/>
                <a:gd fmla="*/ 19 h 53" name="T35"/>
                <a:gd fmla="*/ 14 w 141" name="T36"/>
                <a:gd fmla="*/ 16 h 53" name="T37"/>
                <a:gd fmla="*/ 26 w 141" name="T38"/>
                <a:gd fmla="*/ 12 h 53" name="T39"/>
                <a:gd fmla="*/ 42 w 141" name="T40"/>
                <a:gd fmla="*/ 7 h 53" name="T41"/>
                <a:gd fmla="*/ 60 w 141" name="T42"/>
                <a:gd fmla="*/ 4 h 53" name="T43"/>
                <a:gd fmla="*/ 78 w 141" name="T44"/>
                <a:gd fmla="*/ 2 h 53" name="T45"/>
                <a:gd fmla="*/ 98 w 141" name="T46"/>
                <a:gd fmla="*/ 0 h 53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52" w="141">
                  <a:moveTo>
                    <a:pt x="98" y="0"/>
                  </a:moveTo>
                  <a:lnTo>
                    <a:pt x="111" y="0"/>
                  </a:lnTo>
                  <a:lnTo>
                    <a:pt x="124" y="3"/>
                  </a:lnTo>
                  <a:lnTo>
                    <a:pt x="133" y="8"/>
                  </a:lnTo>
                  <a:lnTo>
                    <a:pt x="139" y="15"/>
                  </a:lnTo>
                  <a:lnTo>
                    <a:pt x="141" y="24"/>
                  </a:lnTo>
                  <a:lnTo>
                    <a:pt x="137" y="37"/>
                  </a:lnTo>
                  <a:lnTo>
                    <a:pt x="108" y="33"/>
                  </a:lnTo>
                  <a:lnTo>
                    <a:pt x="84" y="33"/>
                  </a:lnTo>
                  <a:lnTo>
                    <a:pt x="59" y="36"/>
                  </a:lnTo>
                  <a:lnTo>
                    <a:pt x="34" y="42"/>
                  </a:lnTo>
                  <a:lnTo>
                    <a:pt x="8" y="53"/>
                  </a:lnTo>
                  <a:lnTo>
                    <a:pt x="6" y="51"/>
                  </a:lnTo>
                  <a:lnTo>
                    <a:pt x="4" y="48"/>
                  </a:lnTo>
                  <a:lnTo>
                    <a:pt x="1" y="41"/>
                  </a:lnTo>
                  <a:lnTo>
                    <a:pt x="0" y="33"/>
                  </a:lnTo>
                  <a:lnTo>
                    <a:pt x="1" y="25"/>
                  </a:lnTo>
                  <a:lnTo>
                    <a:pt x="6" y="19"/>
                  </a:lnTo>
                  <a:lnTo>
                    <a:pt x="14" y="16"/>
                  </a:lnTo>
                  <a:lnTo>
                    <a:pt x="26" y="12"/>
                  </a:lnTo>
                  <a:lnTo>
                    <a:pt x="42" y="7"/>
                  </a:lnTo>
                  <a:lnTo>
                    <a:pt x="60" y="4"/>
                  </a:lnTo>
                  <a:lnTo>
                    <a:pt x="78" y="2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9" name="Freeform 1132"/>
            <p:cNvSpPr/>
            <p:nvPr/>
          </p:nvSpPr>
          <p:spPr bwMode="auto">
            <a:xfrm>
              <a:off x="3987800" y="3167063"/>
              <a:ext cx="903288" cy="1047750"/>
            </a:xfrm>
            <a:custGeom>
              <a:gdLst>
                <a:gd fmla="*/ 516 w 569" name="T0"/>
                <a:gd fmla="*/ 21 h 660" name="T1"/>
                <a:gd fmla="*/ 542 w 569" name="T2"/>
                <a:gd fmla="*/ 64 h 660" name="T3"/>
                <a:gd fmla="*/ 548 w 569" name="T4"/>
                <a:gd fmla="*/ 102 h 660" name="T5"/>
                <a:gd fmla="*/ 567 w 569" name="T6"/>
                <a:gd fmla="*/ 107 h 660" name="T7"/>
                <a:gd fmla="*/ 548 w 569" name="T8"/>
                <a:gd fmla="*/ 152 h 660" name="T9"/>
                <a:gd fmla="*/ 513 w 569" name="T10"/>
                <a:gd fmla="*/ 183 h 660" name="T11"/>
                <a:gd fmla="*/ 466 w 569" name="T12"/>
                <a:gd fmla="*/ 203 h 660" name="T13"/>
                <a:gd fmla="*/ 414 w 569" name="T14"/>
                <a:gd fmla="*/ 210 h 660" name="T15"/>
                <a:gd fmla="*/ 421 w 569" name="T16"/>
                <a:gd fmla="*/ 212 h 660" name="T17"/>
                <a:gd fmla="*/ 435 w 569" name="T18"/>
                <a:gd fmla="*/ 215 h 660" name="T19"/>
                <a:gd fmla="*/ 439 w 569" name="T20"/>
                <a:gd fmla="*/ 217 h 660" name="T21"/>
                <a:gd fmla="*/ 419 w 569" name="T22"/>
                <a:gd fmla="*/ 228 h 660" name="T23"/>
                <a:gd fmla="*/ 382 w 569" name="T24"/>
                <a:gd fmla="*/ 242 h 660" name="T25"/>
                <a:gd fmla="*/ 331 w 569" name="T26"/>
                <a:gd fmla="*/ 253 h 660" name="T27"/>
                <a:gd fmla="*/ 292 w 569" name="T28"/>
                <a:gd fmla="*/ 255 h 660" name="T29"/>
                <a:gd fmla="*/ 263 w 569" name="T30"/>
                <a:gd fmla="*/ 274 h 660" name="T31"/>
                <a:gd fmla="*/ 251 w 569" name="T32"/>
                <a:gd fmla="*/ 313 h 660" name="T33"/>
                <a:gd fmla="*/ 259 w 569" name="T34"/>
                <a:gd fmla="*/ 354 h 660" name="T35"/>
                <a:gd fmla="*/ 277 w 569" name="T36"/>
                <a:gd fmla="*/ 394 h 660" name="T37"/>
                <a:gd fmla="*/ 300 w 569" name="T38"/>
                <a:gd fmla="*/ 431 h 660" name="T39"/>
                <a:gd fmla="*/ 318 w 569" name="T40"/>
                <a:gd fmla="*/ 462 h 660" name="T41"/>
                <a:gd fmla="*/ 308 w 569" name="T42"/>
                <a:gd fmla="*/ 466 h 660" name="T43"/>
                <a:gd fmla="*/ 287 w 569" name="T44"/>
                <a:gd fmla="*/ 474 h 660" name="T45"/>
                <a:gd fmla="*/ 268 w 569" name="T46"/>
                <a:gd fmla="*/ 479 h 660" name="T47"/>
                <a:gd fmla="*/ 263 w 569" name="T48"/>
                <a:gd fmla="*/ 473 h 660" name="T49"/>
                <a:gd fmla="*/ 242 w 569" name="T50"/>
                <a:gd fmla="*/ 452 h 660" name="T51"/>
                <a:gd fmla="*/ 220 w 569" name="T52"/>
                <a:gd fmla="*/ 446 h 660" name="T53"/>
                <a:gd fmla="*/ 194 w 569" name="T54"/>
                <a:gd fmla="*/ 450 h 660" name="T55"/>
                <a:gd fmla="*/ 170 w 569" name="T56"/>
                <a:gd fmla="*/ 465 h 660" name="T57"/>
                <a:gd fmla="*/ 165 w 569" name="T58"/>
                <a:gd fmla="*/ 483 h 660" name="T59"/>
                <a:gd fmla="*/ 178 w 569" name="T60"/>
                <a:gd fmla="*/ 511 h 660" name="T61"/>
                <a:gd fmla="*/ 202 w 569" name="T62"/>
                <a:gd fmla="*/ 555 h 660" name="T63"/>
                <a:gd fmla="*/ 207 w 569" name="T64"/>
                <a:gd fmla="*/ 607 h 660" name="T65"/>
                <a:gd fmla="*/ 198 w 569" name="T66"/>
                <a:gd fmla="*/ 648 h 660" name="T67"/>
                <a:gd fmla="*/ 161 w 569" name="T68"/>
                <a:gd fmla="*/ 645 h 660" name="T69"/>
                <a:gd fmla="*/ 106 w 569" name="T70"/>
                <a:gd fmla="*/ 602 h 660" name="T71"/>
                <a:gd fmla="*/ 58 w 569" name="T72"/>
                <a:gd fmla="*/ 547 h 660" name="T73"/>
                <a:gd fmla="*/ 21 w 569" name="T74"/>
                <a:gd fmla="*/ 482 h 660" name="T75"/>
                <a:gd fmla="*/ 3 w 569" name="T76"/>
                <a:gd fmla="*/ 412 h 660" name="T77"/>
                <a:gd fmla="*/ 4 w 569" name="T78"/>
                <a:gd fmla="*/ 342 h 660" name="T79"/>
                <a:gd fmla="*/ 22 w 569" name="T80"/>
                <a:gd fmla="*/ 295 h 660" name="T81"/>
                <a:gd fmla="*/ 30 w 569" name="T82"/>
                <a:gd fmla="*/ 280 h 660" name="T83"/>
                <a:gd fmla="*/ 33 w 569" name="T84"/>
                <a:gd fmla="*/ 278 h 660" name="T85"/>
                <a:gd fmla="*/ 29 w 569" name="T86"/>
                <a:gd fmla="*/ 223 h 660" name="T87"/>
                <a:gd fmla="*/ 46 w 569" name="T88"/>
                <a:gd fmla="*/ 181 h 660" name="T89"/>
                <a:gd fmla="*/ 80 w 569" name="T90"/>
                <a:gd fmla="*/ 151 h 660" name="T91"/>
                <a:gd fmla="*/ 127 w 569" name="T92"/>
                <a:gd fmla="*/ 128 h 660" name="T93"/>
                <a:gd fmla="*/ 182 w 569" name="T94"/>
                <a:gd fmla="*/ 111 h 660" name="T95"/>
                <a:gd fmla="*/ 243 w 569" name="T96"/>
                <a:gd fmla="*/ 100 h 660" name="T97"/>
                <a:gd fmla="*/ 305 w 569" name="T98"/>
                <a:gd fmla="*/ 89 h 660" name="T99"/>
                <a:gd fmla="*/ 364 w 569" name="T100"/>
                <a:gd fmla="*/ 77 h 660" name="T101"/>
                <a:gd fmla="*/ 418 w 569" name="T102"/>
                <a:gd fmla="*/ 63 h 660" name="T103"/>
                <a:gd fmla="*/ 459 w 569" name="T104"/>
                <a:gd fmla="*/ 43 h 660" name="T105"/>
                <a:gd fmla="*/ 487 w 569" name="T106"/>
                <a:gd fmla="*/ 17 h 660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660" w="569">
                  <a:moveTo>
                    <a:pt x="493" y="0"/>
                  </a:moveTo>
                  <a:lnTo>
                    <a:pt x="516" y="21"/>
                  </a:lnTo>
                  <a:lnTo>
                    <a:pt x="531" y="43"/>
                  </a:lnTo>
                  <a:lnTo>
                    <a:pt x="542" y="64"/>
                  </a:lnTo>
                  <a:lnTo>
                    <a:pt x="547" y="84"/>
                  </a:lnTo>
                  <a:lnTo>
                    <a:pt x="548" y="102"/>
                  </a:lnTo>
                  <a:lnTo>
                    <a:pt x="569" y="81"/>
                  </a:lnTo>
                  <a:lnTo>
                    <a:pt x="567" y="107"/>
                  </a:lnTo>
                  <a:lnTo>
                    <a:pt x="560" y="131"/>
                  </a:lnTo>
                  <a:lnTo>
                    <a:pt x="548" y="152"/>
                  </a:lnTo>
                  <a:lnTo>
                    <a:pt x="531" y="169"/>
                  </a:lnTo>
                  <a:lnTo>
                    <a:pt x="513" y="183"/>
                  </a:lnTo>
                  <a:lnTo>
                    <a:pt x="491" y="194"/>
                  </a:lnTo>
                  <a:lnTo>
                    <a:pt x="466" y="203"/>
                  </a:lnTo>
                  <a:lnTo>
                    <a:pt x="440" y="208"/>
                  </a:lnTo>
                  <a:lnTo>
                    <a:pt x="414" y="210"/>
                  </a:lnTo>
                  <a:lnTo>
                    <a:pt x="415" y="211"/>
                  </a:lnTo>
                  <a:lnTo>
                    <a:pt x="421" y="212"/>
                  </a:lnTo>
                  <a:lnTo>
                    <a:pt x="428" y="213"/>
                  </a:lnTo>
                  <a:lnTo>
                    <a:pt x="435" y="215"/>
                  </a:lnTo>
                  <a:lnTo>
                    <a:pt x="440" y="216"/>
                  </a:lnTo>
                  <a:lnTo>
                    <a:pt x="439" y="217"/>
                  </a:lnTo>
                  <a:lnTo>
                    <a:pt x="431" y="221"/>
                  </a:lnTo>
                  <a:lnTo>
                    <a:pt x="419" y="228"/>
                  </a:lnTo>
                  <a:lnTo>
                    <a:pt x="403" y="236"/>
                  </a:lnTo>
                  <a:lnTo>
                    <a:pt x="382" y="242"/>
                  </a:lnTo>
                  <a:lnTo>
                    <a:pt x="357" y="249"/>
                  </a:lnTo>
                  <a:lnTo>
                    <a:pt x="331" y="253"/>
                  </a:lnTo>
                  <a:lnTo>
                    <a:pt x="309" y="255"/>
                  </a:lnTo>
                  <a:lnTo>
                    <a:pt x="292" y="255"/>
                  </a:lnTo>
                  <a:lnTo>
                    <a:pt x="277" y="255"/>
                  </a:lnTo>
                  <a:lnTo>
                    <a:pt x="263" y="274"/>
                  </a:lnTo>
                  <a:lnTo>
                    <a:pt x="255" y="293"/>
                  </a:lnTo>
                  <a:lnTo>
                    <a:pt x="251" y="313"/>
                  </a:lnTo>
                  <a:lnTo>
                    <a:pt x="254" y="334"/>
                  </a:lnTo>
                  <a:lnTo>
                    <a:pt x="259" y="354"/>
                  </a:lnTo>
                  <a:lnTo>
                    <a:pt x="268" y="374"/>
                  </a:lnTo>
                  <a:lnTo>
                    <a:pt x="277" y="394"/>
                  </a:lnTo>
                  <a:lnTo>
                    <a:pt x="289" y="414"/>
                  </a:lnTo>
                  <a:lnTo>
                    <a:pt x="300" y="431"/>
                  </a:lnTo>
                  <a:lnTo>
                    <a:pt x="310" y="448"/>
                  </a:lnTo>
                  <a:lnTo>
                    <a:pt x="318" y="462"/>
                  </a:lnTo>
                  <a:lnTo>
                    <a:pt x="315" y="463"/>
                  </a:lnTo>
                  <a:lnTo>
                    <a:pt x="308" y="466"/>
                  </a:lnTo>
                  <a:lnTo>
                    <a:pt x="298" y="470"/>
                  </a:lnTo>
                  <a:lnTo>
                    <a:pt x="287" y="474"/>
                  </a:lnTo>
                  <a:lnTo>
                    <a:pt x="276" y="478"/>
                  </a:lnTo>
                  <a:lnTo>
                    <a:pt x="268" y="479"/>
                  </a:lnTo>
                  <a:lnTo>
                    <a:pt x="266" y="479"/>
                  </a:lnTo>
                  <a:lnTo>
                    <a:pt x="263" y="473"/>
                  </a:lnTo>
                  <a:lnTo>
                    <a:pt x="255" y="462"/>
                  </a:lnTo>
                  <a:lnTo>
                    <a:pt x="242" y="452"/>
                  </a:lnTo>
                  <a:lnTo>
                    <a:pt x="233" y="449"/>
                  </a:lnTo>
                  <a:lnTo>
                    <a:pt x="220" y="446"/>
                  </a:lnTo>
                  <a:lnTo>
                    <a:pt x="207" y="446"/>
                  </a:lnTo>
                  <a:lnTo>
                    <a:pt x="194" y="450"/>
                  </a:lnTo>
                  <a:lnTo>
                    <a:pt x="181" y="456"/>
                  </a:lnTo>
                  <a:lnTo>
                    <a:pt x="170" y="465"/>
                  </a:lnTo>
                  <a:lnTo>
                    <a:pt x="164" y="477"/>
                  </a:lnTo>
                  <a:lnTo>
                    <a:pt x="165" y="483"/>
                  </a:lnTo>
                  <a:lnTo>
                    <a:pt x="170" y="495"/>
                  </a:lnTo>
                  <a:lnTo>
                    <a:pt x="178" y="511"/>
                  </a:lnTo>
                  <a:lnTo>
                    <a:pt x="190" y="529"/>
                  </a:lnTo>
                  <a:lnTo>
                    <a:pt x="202" y="555"/>
                  </a:lnTo>
                  <a:lnTo>
                    <a:pt x="207" y="583"/>
                  </a:lnTo>
                  <a:lnTo>
                    <a:pt x="207" y="607"/>
                  </a:lnTo>
                  <a:lnTo>
                    <a:pt x="203" y="630"/>
                  </a:lnTo>
                  <a:lnTo>
                    <a:pt x="198" y="648"/>
                  </a:lnTo>
                  <a:lnTo>
                    <a:pt x="190" y="660"/>
                  </a:lnTo>
                  <a:lnTo>
                    <a:pt x="161" y="645"/>
                  </a:lnTo>
                  <a:lnTo>
                    <a:pt x="132" y="626"/>
                  </a:lnTo>
                  <a:lnTo>
                    <a:pt x="106" y="602"/>
                  </a:lnTo>
                  <a:lnTo>
                    <a:pt x="81" y="576"/>
                  </a:lnTo>
                  <a:lnTo>
                    <a:pt x="58" y="547"/>
                  </a:lnTo>
                  <a:lnTo>
                    <a:pt x="38" y="515"/>
                  </a:lnTo>
                  <a:lnTo>
                    <a:pt x="21" y="482"/>
                  </a:lnTo>
                  <a:lnTo>
                    <a:pt x="9" y="446"/>
                  </a:lnTo>
                  <a:lnTo>
                    <a:pt x="3" y="412"/>
                  </a:lnTo>
                  <a:lnTo>
                    <a:pt x="0" y="377"/>
                  </a:lnTo>
                  <a:lnTo>
                    <a:pt x="4" y="342"/>
                  </a:lnTo>
                  <a:lnTo>
                    <a:pt x="16" y="309"/>
                  </a:lnTo>
                  <a:lnTo>
                    <a:pt x="22" y="295"/>
                  </a:lnTo>
                  <a:lnTo>
                    <a:pt x="27" y="285"/>
                  </a:lnTo>
                  <a:lnTo>
                    <a:pt x="30" y="280"/>
                  </a:lnTo>
                  <a:lnTo>
                    <a:pt x="33" y="278"/>
                  </a:lnTo>
                  <a:lnTo>
                    <a:pt x="33" y="278"/>
                  </a:lnTo>
                  <a:lnTo>
                    <a:pt x="29" y="249"/>
                  </a:lnTo>
                  <a:lnTo>
                    <a:pt x="29" y="223"/>
                  </a:lnTo>
                  <a:lnTo>
                    <a:pt x="35" y="200"/>
                  </a:lnTo>
                  <a:lnTo>
                    <a:pt x="46" y="181"/>
                  </a:lnTo>
                  <a:lnTo>
                    <a:pt x="61" y="164"/>
                  </a:lnTo>
                  <a:lnTo>
                    <a:pt x="80" y="151"/>
                  </a:lnTo>
                  <a:lnTo>
                    <a:pt x="102" y="139"/>
                  </a:lnTo>
                  <a:lnTo>
                    <a:pt x="127" y="128"/>
                  </a:lnTo>
                  <a:lnTo>
                    <a:pt x="153" y="119"/>
                  </a:lnTo>
                  <a:lnTo>
                    <a:pt x="182" y="111"/>
                  </a:lnTo>
                  <a:lnTo>
                    <a:pt x="212" y="105"/>
                  </a:lnTo>
                  <a:lnTo>
                    <a:pt x="243" y="100"/>
                  </a:lnTo>
                  <a:lnTo>
                    <a:pt x="275" y="94"/>
                  </a:lnTo>
                  <a:lnTo>
                    <a:pt x="305" y="89"/>
                  </a:lnTo>
                  <a:lnTo>
                    <a:pt x="335" y="84"/>
                  </a:lnTo>
                  <a:lnTo>
                    <a:pt x="364" y="77"/>
                  </a:lnTo>
                  <a:lnTo>
                    <a:pt x="391" y="71"/>
                  </a:lnTo>
                  <a:lnTo>
                    <a:pt x="418" y="63"/>
                  </a:lnTo>
                  <a:lnTo>
                    <a:pt x="440" y="55"/>
                  </a:lnTo>
                  <a:lnTo>
                    <a:pt x="459" y="43"/>
                  </a:lnTo>
                  <a:lnTo>
                    <a:pt x="475" y="31"/>
                  </a:lnTo>
                  <a:lnTo>
                    <a:pt x="487" y="17"/>
                  </a:lnTo>
                  <a:lnTo>
                    <a:pt x="49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0" name="Freeform 1133"/>
            <p:cNvSpPr/>
            <p:nvPr/>
          </p:nvSpPr>
          <p:spPr bwMode="auto">
            <a:xfrm>
              <a:off x="4164013" y="3757613"/>
              <a:ext cx="239713" cy="249238"/>
            </a:xfrm>
            <a:custGeom>
              <a:gdLst>
                <a:gd fmla="*/ 57 w 151" name="T0"/>
                <a:gd fmla="*/ 0 h 157" name="T1"/>
                <a:gd fmla="*/ 72 w 151" name="T2"/>
                <a:gd fmla="*/ 0 h 157" name="T3"/>
                <a:gd fmla="*/ 87 w 151" name="T4"/>
                <a:gd fmla="*/ 4 h 157" name="T5"/>
                <a:gd fmla="*/ 100 w 151" name="T6"/>
                <a:gd fmla="*/ 9 h 157" name="T7"/>
                <a:gd fmla="*/ 112 w 151" name="T8"/>
                <a:gd fmla="*/ 16 h 157" name="T9"/>
                <a:gd fmla="*/ 119 w 151" name="T10"/>
                <a:gd fmla="*/ 21 h 157" name="T11"/>
                <a:gd fmla="*/ 121 w 151" name="T12"/>
                <a:gd fmla="*/ 23 h 157" name="T13"/>
                <a:gd fmla="*/ 126 w 151" name="T14"/>
                <a:gd fmla="*/ 30 h 157" name="T15"/>
                <a:gd fmla="*/ 131 w 151" name="T16"/>
                <a:gd fmla="*/ 42 h 157" name="T17"/>
                <a:gd fmla="*/ 138 w 151" name="T18"/>
                <a:gd fmla="*/ 55 h 157" name="T19"/>
                <a:gd fmla="*/ 144 w 151" name="T20"/>
                <a:gd fmla="*/ 72 h 157" name="T21"/>
                <a:gd fmla="*/ 149 w 151" name="T22"/>
                <a:gd fmla="*/ 88 h 157" name="T23"/>
                <a:gd fmla="*/ 151 w 151" name="T24"/>
                <a:gd fmla="*/ 105 h 157" name="T25"/>
                <a:gd fmla="*/ 148 w 151" name="T26"/>
                <a:gd fmla="*/ 122 h 157" name="T27"/>
                <a:gd fmla="*/ 143 w 151" name="T28"/>
                <a:gd fmla="*/ 135 h 157" name="T29"/>
                <a:gd fmla="*/ 134 w 151" name="T30"/>
                <a:gd fmla="*/ 143 h 157" name="T31"/>
                <a:gd fmla="*/ 122 w 151" name="T32"/>
                <a:gd fmla="*/ 149 h 157" name="T33"/>
                <a:gd fmla="*/ 109 w 151" name="T34"/>
                <a:gd fmla="*/ 153 h 157" name="T35"/>
                <a:gd fmla="*/ 94 w 151" name="T36"/>
                <a:gd fmla="*/ 156 h 157" name="T37"/>
                <a:gd fmla="*/ 77 w 151" name="T38"/>
                <a:gd fmla="*/ 157 h 157" name="T39"/>
                <a:gd fmla="*/ 62 w 151" name="T40"/>
                <a:gd fmla="*/ 153 h 157" name="T41"/>
                <a:gd fmla="*/ 49 w 151" name="T42"/>
                <a:gd fmla="*/ 145 h 157" name="T43"/>
                <a:gd fmla="*/ 34 w 151" name="T44"/>
                <a:gd fmla="*/ 131 h 157" name="T45"/>
                <a:gd fmla="*/ 20 w 151" name="T46"/>
                <a:gd fmla="*/ 112 h 157" name="T47"/>
                <a:gd fmla="*/ 9 w 151" name="T48"/>
                <a:gd fmla="*/ 95 h 157" name="T49"/>
                <a:gd fmla="*/ 3 w 151" name="T50"/>
                <a:gd fmla="*/ 77 h 157" name="T51"/>
                <a:gd fmla="*/ 0 w 151" name="T52"/>
                <a:gd fmla="*/ 60 h 157" name="T53"/>
                <a:gd fmla="*/ 4 w 151" name="T54"/>
                <a:gd fmla="*/ 43 h 157" name="T55"/>
                <a:gd fmla="*/ 12 w 151" name="T56"/>
                <a:gd fmla="*/ 26 h 157" name="T57"/>
                <a:gd fmla="*/ 25 w 151" name="T58"/>
                <a:gd fmla="*/ 12 h 157" name="T59"/>
                <a:gd fmla="*/ 41 w 151" name="T60"/>
                <a:gd fmla="*/ 2 h 157" name="T61"/>
                <a:gd fmla="*/ 57 w 151" name="T62"/>
                <a:gd fmla="*/ 0 h 157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57" w="151">
                  <a:moveTo>
                    <a:pt x="57" y="0"/>
                  </a:moveTo>
                  <a:lnTo>
                    <a:pt x="72" y="0"/>
                  </a:lnTo>
                  <a:lnTo>
                    <a:pt x="87" y="4"/>
                  </a:lnTo>
                  <a:lnTo>
                    <a:pt x="100" y="9"/>
                  </a:lnTo>
                  <a:lnTo>
                    <a:pt x="112" y="16"/>
                  </a:lnTo>
                  <a:lnTo>
                    <a:pt x="119" y="21"/>
                  </a:lnTo>
                  <a:lnTo>
                    <a:pt x="121" y="23"/>
                  </a:lnTo>
                  <a:lnTo>
                    <a:pt x="126" y="30"/>
                  </a:lnTo>
                  <a:lnTo>
                    <a:pt x="131" y="42"/>
                  </a:lnTo>
                  <a:lnTo>
                    <a:pt x="138" y="55"/>
                  </a:lnTo>
                  <a:lnTo>
                    <a:pt x="144" y="72"/>
                  </a:lnTo>
                  <a:lnTo>
                    <a:pt x="149" y="88"/>
                  </a:lnTo>
                  <a:lnTo>
                    <a:pt x="151" y="105"/>
                  </a:lnTo>
                  <a:lnTo>
                    <a:pt x="148" y="122"/>
                  </a:lnTo>
                  <a:lnTo>
                    <a:pt x="143" y="135"/>
                  </a:lnTo>
                  <a:lnTo>
                    <a:pt x="134" y="143"/>
                  </a:lnTo>
                  <a:lnTo>
                    <a:pt x="122" y="149"/>
                  </a:lnTo>
                  <a:lnTo>
                    <a:pt x="109" y="153"/>
                  </a:lnTo>
                  <a:lnTo>
                    <a:pt x="94" y="156"/>
                  </a:lnTo>
                  <a:lnTo>
                    <a:pt x="77" y="157"/>
                  </a:lnTo>
                  <a:lnTo>
                    <a:pt x="62" y="153"/>
                  </a:lnTo>
                  <a:lnTo>
                    <a:pt x="49" y="145"/>
                  </a:lnTo>
                  <a:lnTo>
                    <a:pt x="34" y="131"/>
                  </a:lnTo>
                  <a:lnTo>
                    <a:pt x="20" y="112"/>
                  </a:lnTo>
                  <a:lnTo>
                    <a:pt x="9" y="95"/>
                  </a:lnTo>
                  <a:lnTo>
                    <a:pt x="3" y="77"/>
                  </a:lnTo>
                  <a:lnTo>
                    <a:pt x="0" y="60"/>
                  </a:lnTo>
                  <a:lnTo>
                    <a:pt x="4" y="43"/>
                  </a:lnTo>
                  <a:lnTo>
                    <a:pt x="12" y="26"/>
                  </a:lnTo>
                  <a:lnTo>
                    <a:pt x="25" y="12"/>
                  </a:lnTo>
                  <a:lnTo>
                    <a:pt x="41" y="2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3C2B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1" name="Freeform 1134"/>
            <p:cNvSpPr/>
            <p:nvPr/>
          </p:nvSpPr>
          <p:spPr bwMode="auto">
            <a:xfrm>
              <a:off x="4211638" y="3794126"/>
              <a:ext cx="150813" cy="166688"/>
            </a:xfrm>
            <a:custGeom>
              <a:gdLst>
                <a:gd fmla="*/ 41 w 95" name="T0"/>
                <a:gd fmla="*/ 0 h 105" name="T1"/>
                <a:gd fmla="*/ 45 w 95" name="T2"/>
                <a:gd fmla="*/ 2 h 105" name="T3"/>
                <a:gd fmla="*/ 49 w 95" name="T4"/>
                <a:gd fmla="*/ 2 h 105" name="T5"/>
                <a:gd fmla="*/ 51 w 95" name="T6"/>
                <a:gd fmla="*/ 3 h 105" name="T7"/>
                <a:gd fmla="*/ 57 w 95" name="T8"/>
                <a:gd fmla="*/ 4 h 105" name="T9"/>
                <a:gd fmla="*/ 64 w 95" name="T10"/>
                <a:gd fmla="*/ 8 h 105" name="T11"/>
                <a:gd fmla="*/ 71 w 95" name="T12"/>
                <a:gd fmla="*/ 15 h 105" name="T13"/>
                <a:gd fmla="*/ 75 w 95" name="T14"/>
                <a:gd fmla="*/ 24 h 105" name="T15"/>
                <a:gd fmla="*/ 72 w 95" name="T16"/>
                <a:gd fmla="*/ 31 h 105" name="T17"/>
                <a:gd fmla="*/ 66 w 95" name="T18"/>
                <a:gd fmla="*/ 37 h 105" name="T19"/>
                <a:gd fmla="*/ 61 w 95" name="T20"/>
                <a:gd fmla="*/ 44 h 105" name="T21"/>
                <a:gd fmla="*/ 63 w 95" name="T22"/>
                <a:gd fmla="*/ 50 h 105" name="T23"/>
                <a:gd fmla="*/ 71 w 95" name="T24"/>
                <a:gd fmla="*/ 61 h 105" name="T25"/>
                <a:gd fmla="*/ 79 w 95" name="T26"/>
                <a:gd fmla="*/ 66 h 105" name="T27"/>
                <a:gd fmla="*/ 87 w 95" name="T28"/>
                <a:gd fmla="*/ 70 h 105" name="T29"/>
                <a:gd fmla="*/ 92 w 95" name="T30"/>
                <a:gd fmla="*/ 74 h 105" name="T31"/>
                <a:gd fmla="*/ 95 w 95" name="T32"/>
                <a:gd fmla="*/ 80 h 105" name="T33"/>
                <a:gd fmla="*/ 93 w 95" name="T34"/>
                <a:gd fmla="*/ 88 h 105" name="T35"/>
                <a:gd fmla="*/ 85 w 95" name="T36"/>
                <a:gd fmla="*/ 96 h 105" name="T37"/>
                <a:gd fmla="*/ 74 w 95" name="T38"/>
                <a:gd fmla="*/ 103 h 105" name="T39"/>
                <a:gd fmla="*/ 58 w 95" name="T40"/>
                <a:gd fmla="*/ 105 h 105" name="T41"/>
                <a:gd fmla="*/ 40 w 95" name="T42"/>
                <a:gd fmla="*/ 103 h 105" name="T43"/>
                <a:gd fmla="*/ 23 w 95" name="T44"/>
                <a:gd fmla="*/ 92 h 105" name="T45"/>
                <a:gd fmla="*/ 11 w 95" name="T46"/>
                <a:gd fmla="*/ 79 h 105" name="T47"/>
                <a:gd fmla="*/ 3 w 95" name="T48"/>
                <a:gd fmla="*/ 63 h 105" name="T49"/>
                <a:gd fmla="*/ 0 w 95" name="T50"/>
                <a:gd fmla="*/ 48 h 105" name="T51"/>
                <a:gd fmla="*/ 2 w 95" name="T52"/>
                <a:gd fmla="*/ 29 h 105" name="T53"/>
                <a:gd fmla="*/ 7 w 95" name="T54"/>
                <a:gd fmla="*/ 19 h 105" name="T55"/>
                <a:gd fmla="*/ 15 w 95" name="T56"/>
                <a:gd fmla="*/ 10 h 105" name="T57"/>
                <a:gd fmla="*/ 24 w 95" name="T58"/>
                <a:gd fmla="*/ 4 h 105" name="T59"/>
                <a:gd fmla="*/ 33 w 95" name="T60"/>
                <a:gd fmla="*/ 2 h 105" name="T61"/>
                <a:gd fmla="*/ 41 w 95" name="T62"/>
                <a:gd fmla="*/ 0 h 105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05" w="95">
                  <a:moveTo>
                    <a:pt x="41" y="0"/>
                  </a:moveTo>
                  <a:lnTo>
                    <a:pt x="45" y="2"/>
                  </a:lnTo>
                  <a:lnTo>
                    <a:pt x="49" y="2"/>
                  </a:lnTo>
                  <a:lnTo>
                    <a:pt x="51" y="3"/>
                  </a:lnTo>
                  <a:lnTo>
                    <a:pt x="57" y="4"/>
                  </a:lnTo>
                  <a:lnTo>
                    <a:pt x="64" y="8"/>
                  </a:lnTo>
                  <a:lnTo>
                    <a:pt x="71" y="15"/>
                  </a:lnTo>
                  <a:lnTo>
                    <a:pt x="75" y="24"/>
                  </a:lnTo>
                  <a:lnTo>
                    <a:pt x="72" y="31"/>
                  </a:lnTo>
                  <a:lnTo>
                    <a:pt x="66" y="37"/>
                  </a:lnTo>
                  <a:lnTo>
                    <a:pt x="61" y="44"/>
                  </a:lnTo>
                  <a:lnTo>
                    <a:pt x="63" y="50"/>
                  </a:lnTo>
                  <a:lnTo>
                    <a:pt x="71" y="61"/>
                  </a:lnTo>
                  <a:lnTo>
                    <a:pt x="79" y="66"/>
                  </a:lnTo>
                  <a:lnTo>
                    <a:pt x="87" y="70"/>
                  </a:lnTo>
                  <a:lnTo>
                    <a:pt x="92" y="74"/>
                  </a:lnTo>
                  <a:lnTo>
                    <a:pt x="95" y="80"/>
                  </a:lnTo>
                  <a:lnTo>
                    <a:pt x="93" y="88"/>
                  </a:lnTo>
                  <a:lnTo>
                    <a:pt x="85" y="96"/>
                  </a:lnTo>
                  <a:lnTo>
                    <a:pt x="74" y="103"/>
                  </a:lnTo>
                  <a:lnTo>
                    <a:pt x="58" y="105"/>
                  </a:lnTo>
                  <a:lnTo>
                    <a:pt x="40" y="103"/>
                  </a:lnTo>
                  <a:lnTo>
                    <a:pt x="23" y="92"/>
                  </a:lnTo>
                  <a:lnTo>
                    <a:pt x="11" y="79"/>
                  </a:lnTo>
                  <a:lnTo>
                    <a:pt x="3" y="63"/>
                  </a:lnTo>
                  <a:lnTo>
                    <a:pt x="0" y="48"/>
                  </a:lnTo>
                  <a:lnTo>
                    <a:pt x="2" y="29"/>
                  </a:lnTo>
                  <a:lnTo>
                    <a:pt x="7" y="19"/>
                  </a:lnTo>
                  <a:lnTo>
                    <a:pt x="15" y="10"/>
                  </a:lnTo>
                  <a:lnTo>
                    <a:pt x="24" y="4"/>
                  </a:lnTo>
                  <a:lnTo>
                    <a:pt x="33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6C7B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2" name="Freeform 1135"/>
            <p:cNvSpPr/>
            <p:nvPr/>
          </p:nvSpPr>
          <p:spPr bwMode="auto">
            <a:xfrm>
              <a:off x="4638675" y="1914526"/>
              <a:ext cx="427038" cy="390525"/>
            </a:xfrm>
            <a:custGeom>
              <a:gdLst>
                <a:gd fmla="*/ 149 w 269" name="T0"/>
                <a:gd fmla="*/ 0 h 246" name="T1"/>
                <a:gd fmla="*/ 179 w 269" name="T2"/>
                <a:gd fmla="*/ 5 h 246" name="T3"/>
                <a:gd fmla="*/ 207 w 269" name="T4"/>
                <a:gd fmla="*/ 15 h 246" name="T5"/>
                <a:gd fmla="*/ 230 w 269" name="T6"/>
                <a:gd fmla="*/ 30 h 246" name="T7"/>
                <a:gd fmla="*/ 248 w 269" name="T8"/>
                <a:gd fmla="*/ 49 h 246" name="T9"/>
                <a:gd fmla="*/ 262 w 269" name="T10"/>
                <a:gd fmla="*/ 72 h 246" name="T11"/>
                <a:gd fmla="*/ 269 w 269" name="T12"/>
                <a:gd fmla="*/ 99 h 246" name="T13"/>
                <a:gd fmla="*/ 269 w 269" name="T14"/>
                <a:gd fmla="*/ 127 h 246" name="T15"/>
                <a:gd fmla="*/ 262 w 269" name="T16"/>
                <a:gd fmla="*/ 154 h 246" name="T17"/>
                <a:gd fmla="*/ 247 w 269" name="T18"/>
                <a:gd fmla="*/ 179 h 246" name="T19"/>
                <a:gd fmla="*/ 227 w 269" name="T20"/>
                <a:gd fmla="*/ 200 h 246" name="T21"/>
                <a:gd fmla="*/ 254 w 269" name="T22"/>
                <a:gd fmla="*/ 246 h 246" name="T23"/>
                <a:gd fmla="*/ 201 w 269" name="T24"/>
                <a:gd fmla="*/ 218 h 246" name="T25"/>
                <a:gd fmla="*/ 178 w 269" name="T26"/>
                <a:gd fmla="*/ 229 h 246" name="T27"/>
                <a:gd fmla="*/ 152 w 269" name="T28"/>
                <a:gd fmla="*/ 234 h 246" name="T29"/>
                <a:gd fmla="*/ 120 w 269" name="T30"/>
                <a:gd fmla="*/ 235 h 246" name="T31"/>
                <a:gd fmla="*/ 90 w 269" name="T32"/>
                <a:gd fmla="*/ 231 h 246" name="T33"/>
                <a:gd fmla="*/ 63 w 269" name="T34"/>
                <a:gd fmla="*/ 221 h 246" name="T35"/>
                <a:gd fmla="*/ 39 w 269" name="T36"/>
                <a:gd fmla="*/ 205 h 246" name="T37"/>
                <a:gd fmla="*/ 21 w 269" name="T38"/>
                <a:gd fmla="*/ 187 h 246" name="T39"/>
                <a:gd fmla="*/ 6 w 269" name="T40"/>
                <a:gd fmla="*/ 163 h 246" name="T41"/>
                <a:gd fmla="*/ 0 w 269" name="T42"/>
                <a:gd fmla="*/ 137 h 246" name="T43"/>
                <a:gd fmla="*/ 0 w 269" name="T44"/>
                <a:gd fmla="*/ 110 h 246" name="T45"/>
                <a:gd fmla="*/ 6 w 269" name="T46"/>
                <a:gd fmla="*/ 83 h 246" name="T47"/>
                <a:gd fmla="*/ 18 w 269" name="T48"/>
                <a:gd fmla="*/ 60 h 246" name="T49"/>
                <a:gd fmla="*/ 38 w 269" name="T50"/>
                <a:gd fmla="*/ 39 h 246" name="T51"/>
                <a:gd fmla="*/ 60 w 269" name="T52"/>
                <a:gd fmla="*/ 22 h 246" name="T53"/>
                <a:gd fmla="*/ 87 w 269" name="T54"/>
                <a:gd fmla="*/ 9 h 246" name="T55"/>
                <a:gd fmla="*/ 118 w 269" name="T56"/>
                <a:gd fmla="*/ 1 h 246" name="T57"/>
                <a:gd fmla="*/ 149 w 269" name="T58"/>
                <a:gd fmla="*/ 0 h 246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246" w="269">
                  <a:moveTo>
                    <a:pt x="149" y="0"/>
                  </a:moveTo>
                  <a:lnTo>
                    <a:pt x="179" y="5"/>
                  </a:lnTo>
                  <a:lnTo>
                    <a:pt x="207" y="15"/>
                  </a:lnTo>
                  <a:lnTo>
                    <a:pt x="230" y="30"/>
                  </a:lnTo>
                  <a:lnTo>
                    <a:pt x="248" y="49"/>
                  </a:lnTo>
                  <a:lnTo>
                    <a:pt x="262" y="72"/>
                  </a:lnTo>
                  <a:lnTo>
                    <a:pt x="269" y="99"/>
                  </a:lnTo>
                  <a:lnTo>
                    <a:pt x="269" y="127"/>
                  </a:lnTo>
                  <a:lnTo>
                    <a:pt x="262" y="154"/>
                  </a:lnTo>
                  <a:lnTo>
                    <a:pt x="247" y="179"/>
                  </a:lnTo>
                  <a:lnTo>
                    <a:pt x="227" y="200"/>
                  </a:lnTo>
                  <a:lnTo>
                    <a:pt x="254" y="246"/>
                  </a:lnTo>
                  <a:lnTo>
                    <a:pt x="201" y="218"/>
                  </a:lnTo>
                  <a:lnTo>
                    <a:pt x="178" y="229"/>
                  </a:lnTo>
                  <a:lnTo>
                    <a:pt x="152" y="234"/>
                  </a:lnTo>
                  <a:lnTo>
                    <a:pt x="120" y="235"/>
                  </a:lnTo>
                  <a:lnTo>
                    <a:pt x="90" y="231"/>
                  </a:lnTo>
                  <a:lnTo>
                    <a:pt x="63" y="221"/>
                  </a:lnTo>
                  <a:lnTo>
                    <a:pt x="39" y="205"/>
                  </a:lnTo>
                  <a:lnTo>
                    <a:pt x="21" y="187"/>
                  </a:lnTo>
                  <a:lnTo>
                    <a:pt x="6" y="163"/>
                  </a:lnTo>
                  <a:lnTo>
                    <a:pt x="0" y="137"/>
                  </a:lnTo>
                  <a:lnTo>
                    <a:pt x="0" y="110"/>
                  </a:lnTo>
                  <a:lnTo>
                    <a:pt x="6" y="83"/>
                  </a:lnTo>
                  <a:lnTo>
                    <a:pt x="18" y="60"/>
                  </a:lnTo>
                  <a:lnTo>
                    <a:pt x="38" y="39"/>
                  </a:lnTo>
                  <a:lnTo>
                    <a:pt x="60" y="22"/>
                  </a:lnTo>
                  <a:lnTo>
                    <a:pt x="87" y="9"/>
                  </a:lnTo>
                  <a:lnTo>
                    <a:pt x="118" y="1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3" name="Freeform 1136"/>
            <p:cNvSpPr/>
            <p:nvPr/>
          </p:nvSpPr>
          <p:spPr bwMode="auto">
            <a:xfrm>
              <a:off x="4456113" y="1866901"/>
              <a:ext cx="427038" cy="433388"/>
            </a:xfrm>
            <a:custGeom>
              <a:gdLst>
                <a:gd fmla="*/ 149 w 269" name="T0"/>
                <a:gd fmla="*/ 0 h 273" name="T1"/>
                <a:gd fmla="*/ 179 w 269" name="T2"/>
                <a:gd fmla="*/ 5 h 273" name="T3"/>
                <a:gd fmla="*/ 206 w 269" name="T4"/>
                <a:gd fmla="*/ 14 h 273" name="T5"/>
                <a:gd fmla="*/ 230 w 269" name="T6"/>
                <a:gd fmla="*/ 30 h 273" name="T7"/>
                <a:gd fmla="*/ 248 w 269" name="T8"/>
                <a:gd fmla="*/ 49 h 273" name="T9"/>
                <a:gd fmla="*/ 263 w 269" name="T10"/>
                <a:gd fmla="*/ 72 h 273" name="T11"/>
                <a:gd fmla="*/ 269 w 269" name="T12"/>
                <a:gd fmla="*/ 98 h 273" name="T13"/>
                <a:gd fmla="*/ 269 w 269" name="T14"/>
                <a:gd fmla="*/ 125 h 273" name="T15"/>
                <a:gd fmla="*/ 263 w 269" name="T16"/>
                <a:gd fmla="*/ 151 h 273" name="T17"/>
                <a:gd fmla="*/ 251 w 269" name="T18"/>
                <a:gd fmla="*/ 175 h 273" name="T19"/>
                <a:gd fmla="*/ 233 w 269" name="T20"/>
                <a:gd fmla="*/ 196 h 273" name="T21"/>
                <a:gd fmla="*/ 209 w 269" name="T22"/>
                <a:gd fmla="*/ 213 h 273" name="T23"/>
                <a:gd fmla="*/ 181 w 269" name="T24"/>
                <a:gd fmla="*/ 226 h 273" name="T25"/>
                <a:gd fmla="*/ 151 w 269" name="T26"/>
                <a:gd fmla="*/ 234 h 273" name="T27"/>
                <a:gd fmla="*/ 124 w 269" name="T28"/>
                <a:gd fmla="*/ 235 h 273" name="T29"/>
                <a:gd fmla="*/ 98 w 269" name="T30"/>
                <a:gd fmla="*/ 233 h 273" name="T31"/>
                <a:gd fmla="*/ 56 w 269" name="T32"/>
                <a:gd fmla="*/ 273 h 273" name="T33"/>
                <a:gd fmla="*/ 68 w 269" name="T34"/>
                <a:gd fmla="*/ 223 h 273" name="T35"/>
                <a:gd fmla="*/ 48 w 269" name="T36"/>
                <a:gd fmla="*/ 212 h 273" name="T37"/>
                <a:gd fmla="*/ 30 w 269" name="T38"/>
                <a:gd fmla="*/ 196 h 273" name="T39"/>
                <a:gd fmla="*/ 15 w 269" name="T40"/>
                <a:gd fmla="*/ 179 h 273" name="T41"/>
                <a:gd fmla="*/ 5 w 269" name="T42"/>
                <a:gd fmla="*/ 159 h 273" name="T43"/>
                <a:gd fmla="*/ 0 w 269" name="T44"/>
                <a:gd fmla="*/ 137 h 273" name="T45"/>
                <a:gd fmla="*/ 0 w 269" name="T46"/>
                <a:gd fmla="*/ 110 h 273" name="T47"/>
                <a:gd fmla="*/ 6 w 269" name="T48"/>
                <a:gd fmla="*/ 83 h 273" name="T49"/>
                <a:gd fmla="*/ 19 w 269" name="T50"/>
                <a:gd fmla="*/ 60 h 273" name="T51"/>
                <a:gd fmla="*/ 37 w 269" name="T52"/>
                <a:gd fmla="*/ 39 h 273" name="T53"/>
                <a:gd fmla="*/ 60 w 269" name="T54"/>
                <a:gd fmla="*/ 21 h 273" name="T55"/>
                <a:gd fmla="*/ 87 w 269" name="T56"/>
                <a:gd fmla="*/ 9 h 273" name="T57"/>
                <a:gd fmla="*/ 117 w 269" name="T58"/>
                <a:gd fmla="*/ 1 h 273" name="T59"/>
                <a:gd fmla="*/ 149 w 269" name="T60"/>
                <a:gd fmla="*/ 0 h 273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273" w="269">
                  <a:moveTo>
                    <a:pt x="149" y="0"/>
                  </a:moveTo>
                  <a:lnTo>
                    <a:pt x="179" y="5"/>
                  </a:lnTo>
                  <a:lnTo>
                    <a:pt x="206" y="14"/>
                  </a:lnTo>
                  <a:lnTo>
                    <a:pt x="230" y="30"/>
                  </a:lnTo>
                  <a:lnTo>
                    <a:pt x="248" y="49"/>
                  </a:lnTo>
                  <a:lnTo>
                    <a:pt x="263" y="72"/>
                  </a:lnTo>
                  <a:lnTo>
                    <a:pt x="269" y="98"/>
                  </a:lnTo>
                  <a:lnTo>
                    <a:pt x="269" y="125"/>
                  </a:lnTo>
                  <a:lnTo>
                    <a:pt x="263" y="151"/>
                  </a:lnTo>
                  <a:lnTo>
                    <a:pt x="251" y="175"/>
                  </a:lnTo>
                  <a:lnTo>
                    <a:pt x="233" y="196"/>
                  </a:lnTo>
                  <a:lnTo>
                    <a:pt x="209" y="213"/>
                  </a:lnTo>
                  <a:lnTo>
                    <a:pt x="181" y="226"/>
                  </a:lnTo>
                  <a:lnTo>
                    <a:pt x="151" y="234"/>
                  </a:lnTo>
                  <a:lnTo>
                    <a:pt x="124" y="235"/>
                  </a:lnTo>
                  <a:lnTo>
                    <a:pt x="98" y="233"/>
                  </a:lnTo>
                  <a:lnTo>
                    <a:pt x="56" y="273"/>
                  </a:lnTo>
                  <a:lnTo>
                    <a:pt x="68" y="223"/>
                  </a:lnTo>
                  <a:lnTo>
                    <a:pt x="48" y="212"/>
                  </a:lnTo>
                  <a:lnTo>
                    <a:pt x="30" y="196"/>
                  </a:lnTo>
                  <a:lnTo>
                    <a:pt x="15" y="179"/>
                  </a:lnTo>
                  <a:lnTo>
                    <a:pt x="5" y="159"/>
                  </a:lnTo>
                  <a:lnTo>
                    <a:pt x="0" y="137"/>
                  </a:lnTo>
                  <a:lnTo>
                    <a:pt x="0" y="110"/>
                  </a:lnTo>
                  <a:lnTo>
                    <a:pt x="6" y="83"/>
                  </a:lnTo>
                  <a:lnTo>
                    <a:pt x="19" y="60"/>
                  </a:lnTo>
                  <a:lnTo>
                    <a:pt x="37" y="39"/>
                  </a:lnTo>
                  <a:lnTo>
                    <a:pt x="60" y="21"/>
                  </a:lnTo>
                  <a:lnTo>
                    <a:pt x="87" y="9"/>
                  </a:lnTo>
                  <a:lnTo>
                    <a:pt x="117" y="1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4" name="Freeform 1137"/>
            <p:cNvSpPr/>
            <p:nvPr/>
          </p:nvSpPr>
          <p:spPr bwMode="auto">
            <a:xfrm>
              <a:off x="4546600" y="2041526"/>
              <a:ext cx="58738" cy="57150"/>
            </a:xfrm>
            <a:custGeom>
              <a:gdLst>
                <a:gd fmla="*/ 21 w 37" name="T0"/>
                <a:gd fmla="*/ 0 h 36" name="T1"/>
                <a:gd fmla="*/ 26 w 37" name="T2"/>
                <a:gd fmla="*/ 1 h 36" name="T3"/>
                <a:gd fmla="*/ 30 w 37" name="T4"/>
                <a:gd fmla="*/ 3 h 36" name="T5"/>
                <a:gd fmla="*/ 33 w 37" name="T6"/>
                <a:gd fmla="*/ 6 h 36" name="T7"/>
                <a:gd fmla="*/ 35 w 37" name="T8"/>
                <a:gd fmla="*/ 11 h 36" name="T9"/>
                <a:gd fmla="*/ 37 w 37" name="T10"/>
                <a:gd fmla="*/ 15 h 36" name="T11"/>
                <a:gd fmla="*/ 37 w 37" name="T12"/>
                <a:gd fmla="*/ 20 h 36" name="T13"/>
                <a:gd fmla="*/ 35 w 37" name="T14"/>
                <a:gd fmla="*/ 26 h 36" name="T15"/>
                <a:gd fmla="*/ 34 w 37" name="T16"/>
                <a:gd fmla="*/ 30 h 36" name="T17"/>
                <a:gd fmla="*/ 30 w 37" name="T18"/>
                <a:gd fmla="*/ 32 h 36" name="T19"/>
                <a:gd fmla="*/ 26 w 37" name="T20"/>
                <a:gd fmla="*/ 35 h 36" name="T21"/>
                <a:gd fmla="*/ 21 w 37" name="T22"/>
                <a:gd fmla="*/ 36 h 36" name="T23"/>
                <a:gd fmla="*/ 16 w 37" name="T24"/>
                <a:gd fmla="*/ 36 h 36" name="T25"/>
                <a:gd fmla="*/ 12 w 37" name="T26"/>
                <a:gd fmla="*/ 35 h 36" name="T27"/>
                <a:gd fmla="*/ 8 w 37" name="T28"/>
                <a:gd fmla="*/ 32 h 36" name="T29"/>
                <a:gd fmla="*/ 4 w 37" name="T30"/>
                <a:gd fmla="*/ 30 h 36" name="T31"/>
                <a:gd fmla="*/ 1 w 37" name="T32"/>
                <a:gd fmla="*/ 26 h 36" name="T33"/>
                <a:gd fmla="*/ 0 w 37" name="T34"/>
                <a:gd fmla="*/ 20 h 36" name="T35"/>
                <a:gd fmla="*/ 0 w 37" name="T36"/>
                <a:gd fmla="*/ 15 h 36" name="T37"/>
                <a:gd fmla="*/ 1 w 37" name="T38"/>
                <a:gd fmla="*/ 11 h 36" name="T39"/>
                <a:gd fmla="*/ 4 w 37" name="T40"/>
                <a:gd fmla="*/ 7 h 36" name="T41"/>
                <a:gd fmla="*/ 7 w 37" name="T42"/>
                <a:gd fmla="*/ 3 h 36" name="T43"/>
                <a:gd fmla="*/ 12 w 37" name="T44"/>
                <a:gd fmla="*/ 1 h 36" name="T45"/>
                <a:gd fmla="*/ 16 w 37" name="T46"/>
                <a:gd fmla="*/ 0 h 36" name="T47"/>
                <a:gd fmla="*/ 21 w 37" name="T48"/>
                <a:gd fmla="*/ 0 h 3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" w="37">
                  <a:moveTo>
                    <a:pt x="21" y="0"/>
                  </a:moveTo>
                  <a:lnTo>
                    <a:pt x="26" y="1"/>
                  </a:lnTo>
                  <a:lnTo>
                    <a:pt x="30" y="3"/>
                  </a:lnTo>
                  <a:lnTo>
                    <a:pt x="33" y="6"/>
                  </a:lnTo>
                  <a:lnTo>
                    <a:pt x="35" y="11"/>
                  </a:lnTo>
                  <a:lnTo>
                    <a:pt x="37" y="15"/>
                  </a:lnTo>
                  <a:lnTo>
                    <a:pt x="37" y="20"/>
                  </a:lnTo>
                  <a:lnTo>
                    <a:pt x="35" y="26"/>
                  </a:lnTo>
                  <a:lnTo>
                    <a:pt x="34" y="30"/>
                  </a:lnTo>
                  <a:lnTo>
                    <a:pt x="30" y="32"/>
                  </a:lnTo>
                  <a:lnTo>
                    <a:pt x="26" y="35"/>
                  </a:lnTo>
                  <a:lnTo>
                    <a:pt x="21" y="36"/>
                  </a:lnTo>
                  <a:lnTo>
                    <a:pt x="16" y="36"/>
                  </a:lnTo>
                  <a:lnTo>
                    <a:pt x="12" y="35"/>
                  </a:lnTo>
                  <a:lnTo>
                    <a:pt x="8" y="32"/>
                  </a:lnTo>
                  <a:lnTo>
                    <a:pt x="4" y="30"/>
                  </a:lnTo>
                  <a:lnTo>
                    <a:pt x="1" y="26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4" y="7"/>
                  </a:lnTo>
                  <a:lnTo>
                    <a:pt x="7" y="3"/>
                  </a:lnTo>
                  <a:lnTo>
                    <a:pt x="12" y="1"/>
                  </a:lnTo>
                  <a:lnTo>
                    <a:pt x="16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5" name="Freeform 1138"/>
            <p:cNvSpPr/>
            <p:nvPr/>
          </p:nvSpPr>
          <p:spPr bwMode="auto">
            <a:xfrm>
              <a:off x="4640263" y="2028826"/>
              <a:ext cx="58738" cy="57150"/>
            </a:xfrm>
            <a:custGeom>
              <a:gdLst>
                <a:gd fmla="*/ 21 w 37" name="T0"/>
                <a:gd fmla="*/ 0 h 36" name="T1"/>
                <a:gd fmla="*/ 26 w 37" name="T2"/>
                <a:gd fmla="*/ 1 h 36" name="T3"/>
                <a:gd fmla="*/ 30 w 37" name="T4"/>
                <a:gd fmla="*/ 2 h 36" name="T5"/>
                <a:gd fmla="*/ 33 w 37" name="T6"/>
                <a:gd fmla="*/ 6 h 36" name="T7"/>
                <a:gd fmla="*/ 35 w 37" name="T8"/>
                <a:gd fmla="*/ 10 h 36" name="T9"/>
                <a:gd fmla="*/ 37 w 37" name="T10"/>
                <a:gd fmla="*/ 15 h 36" name="T11"/>
                <a:gd fmla="*/ 37 w 37" name="T12"/>
                <a:gd fmla="*/ 21 h 36" name="T13"/>
                <a:gd fmla="*/ 35 w 37" name="T14"/>
                <a:gd fmla="*/ 25 h 36" name="T15"/>
                <a:gd fmla="*/ 34 w 37" name="T16"/>
                <a:gd fmla="*/ 28 h 36" name="T17"/>
                <a:gd fmla="*/ 30 w 37" name="T18"/>
                <a:gd fmla="*/ 32 h 36" name="T19"/>
                <a:gd fmla="*/ 26 w 37" name="T20"/>
                <a:gd fmla="*/ 35 h 36" name="T21"/>
                <a:gd fmla="*/ 21 w 37" name="T22"/>
                <a:gd fmla="*/ 36 h 36" name="T23"/>
                <a:gd fmla="*/ 17 w 37" name="T24"/>
                <a:gd fmla="*/ 36 h 36" name="T25"/>
                <a:gd fmla="*/ 12 w 37" name="T26"/>
                <a:gd fmla="*/ 35 h 36" name="T27"/>
                <a:gd fmla="*/ 8 w 37" name="T28"/>
                <a:gd fmla="*/ 32 h 36" name="T29"/>
                <a:gd fmla="*/ 4 w 37" name="T30"/>
                <a:gd fmla="*/ 30 h 36" name="T31"/>
                <a:gd fmla="*/ 1 w 37" name="T32"/>
                <a:gd fmla="*/ 25 h 36" name="T33"/>
                <a:gd fmla="*/ 0 w 37" name="T34"/>
                <a:gd fmla="*/ 21 h 36" name="T35"/>
                <a:gd fmla="*/ 0 w 37" name="T36"/>
                <a:gd fmla="*/ 15 h 36" name="T37"/>
                <a:gd fmla="*/ 1 w 37" name="T38"/>
                <a:gd fmla="*/ 10 h 36" name="T39"/>
                <a:gd fmla="*/ 4 w 37" name="T40"/>
                <a:gd fmla="*/ 6 h 36" name="T41"/>
                <a:gd fmla="*/ 8 w 37" name="T42"/>
                <a:gd fmla="*/ 4 h 36" name="T43"/>
                <a:gd fmla="*/ 12 w 37" name="T44"/>
                <a:gd fmla="*/ 1 h 36" name="T45"/>
                <a:gd fmla="*/ 16 w 37" name="T46"/>
                <a:gd fmla="*/ 0 h 36" name="T47"/>
                <a:gd fmla="*/ 21 w 37" name="T48"/>
                <a:gd fmla="*/ 0 h 3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" w="37">
                  <a:moveTo>
                    <a:pt x="21" y="0"/>
                  </a:moveTo>
                  <a:lnTo>
                    <a:pt x="26" y="1"/>
                  </a:lnTo>
                  <a:lnTo>
                    <a:pt x="30" y="2"/>
                  </a:lnTo>
                  <a:lnTo>
                    <a:pt x="33" y="6"/>
                  </a:lnTo>
                  <a:lnTo>
                    <a:pt x="35" y="10"/>
                  </a:lnTo>
                  <a:lnTo>
                    <a:pt x="37" y="15"/>
                  </a:lnTo>
                  <a:lnTo>
                    <a:pt x="37" y="21"/>
                  </a:lnTo>
                  <a:lnTo>
                    <a:pt x="35" y="25"/>
                  </a:lnTo>
                  <a:lnTo>
                    <a:pt x="34" y="28"/>
                  </a:lnTo>
                  <a:lnTo>
                    <a:pt x="30" y="32"/>
                  </a:lnTo>
                  <a:lnTo>
                    <a:pt x="26" y="35"/>
                  </a:lnTo>
                  <a:lnTo>
                    <a:pt x="21" y="36"/>
                  </a:lnTo>
                  <a:lnTo>
                    <a:pt x="17" y="36"/>
                  </a:lnTo>
                  <a:lnTo>
                    <a:pt x="12" y="35"/>
                  </a:lnTo>
                  <a:lnTo>
                    <a:pt x="8" y="32"/>
                  </a:lnTo>
                  <a:lnTo>
                    <a:pt x="4" y="30"/>
                  </a:lnTo>
                  <a:lnTo>
                    <a:pt x="1" y="25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4" y="6"/>
                  </a:lnTo>
                  <a:lnTo>
                    <a:pt x="8" y="4"/>
                  </a:lnTo>
                  <a:lnTo>
                    <a:pt x="12" y="1"/>
                  </a:lnTo>
                  <a:lnTo>
                    <a:pt x="16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6" name="Freeform 1139"/>
            <p:cNvSpPr/>
            <p:nvPr/>
          </p:nvSpPr>
          <p:spPr bwMode="auto">
            <a:xfrm>
              <a:off x="4733925" y="2014538"/>
              <a:ext cx="58738" cy="57150"/>
            </a:xfrm>
            <a:custGeom>
              <a:gdLst>
                <a:gd fmla="*/ 21 w 37" name="T0"/>
                <a:gd fmla="*/ 0 h 36" name="T1"/>
                <a:gd fmla="*/ 26 w 37" name="T2"/>
                <a:gd fmla="*/ 1 h 36" name="T3"/>
                <a:gd fmla="*/ 30 w 37" name="T4"/>
                <a:gd fmla="*/ 3 h 36" name="T5"/>
                <a:gd fmla="*/ 34 w 37" name="T6"/>
                <a:gd fmla="*/ 7 h 36" name="T7"/>
                <a:gd fmla="*/ 35 w 37" name="T8"/>
                <a:gd fmla="*/ 11 h 36" name="T9"/>
                <a:gd fmla="*/ 37 w 37" name="T10"/>
                <a:gd fmla="*/ 15 h 36" name="T11"/>
                <a:gd fmla="*/ 37 w 37" name="T12"/>
                <a:gd fmla="*/ 20 h 36" name="T13"/>
                <a:gd fmla="*/ 37 w 37" name="T14"/>
                <a:gd fmla="*/ 26 h 36" name="T15"/>
                <a:gd fmla="*/ 34 w 37" name="T16"/>
                <a:gd fmla="*/ 30 h 36" name="T17"/>
                <a:gd fmla="*/ 30 w 37" name="T18"/>
                <a:gd fmla="*/ 32 h 36" name="T19"/>
                <a:gd fmla="*/ 26 w 37" name="T20"/>
                <a:gd fmla="*/ 35 h 36" name="T21"/>
                <a:gd fmla="*/ 21 w 37" name="T22"/>
                <a:gd fmla="*/ 36 h 36" name="T23"/>
                <a:gd fmla="*/ 17 w 37" name="T24"/>
                <a:gd fmla="*/ 36 h 36" name="T25"/>
                <a:gd fmla="*/ 12 w 37" name="T26"/>
                <a:gd fmla="*/ 35 h 36" name="T27"/>
                <a:gd fmla="*/ 8 w 37" name="T28"/>
                <a:gd fmla="*/ 34 h 36" name="T29"/>
                <a:gd fmla="*/ 4 w 37" name="T30"/>
                <a:gd fmla="*/ 30 h 36" name="T31"/>
                <a:gd fmla="*/ 3 w 37" name="T32"/>
                <a:gd fmla="*/ 26 h 36" name="T33"/>
                <a:gd fmla="*/ 0 w 37" name="T34"/>
                <a:gd fmla="*/ 20 h 36" name="T35"/>
                <a:gd fmla="*/ 0 w 37" name="T36"/>
                <a:gd fmla="*/ 17 h 36" name="T37"/>
                <a:gd fmla="*/ 1 w 37" name="T38"/>
                <a:gd fmla="*/ 11 h 36" name="T39"/>
                <a:gd fmla="*/ 4 w 37" name="T40"/>
                <a:gd fmla="*/ 7 h 36" name="T41"/>
                <a:gd fmla="*/ 8 w 37" name="T42"/>
                <a:gd fmla="*/ 3 h 36" name="T43"/>
                <a:gd fmla="*/ 12 w 37" name="T44"/>
                <a:gd fmla="*/ 1 h 36" name="T45"/>
                <a:gd fmla="*/ 16 w 37" name="T46"/>
                <a:gd fmla="*/ 0 h 36" name="T47"/>
                <a:gd fmla="*/ 21 w 37" name="T48"/>
                <a:gd fmla="*/ 0 h 3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" w="37">
                  <a:moveTo>
                    <a:pt x="21" y="0"/>
                  </a:moveTo>
                  <a:lnTo>
                    <a:pt x="26" y="1"/>
                  </a:lnTo>
                  <a:lnTo>
                    <a:pt x="30" y="3"/>
                  </a:lnTo>
                  <a:lnTo>
                    <a:pt x="34" y="7"/>
                  </a:lnTo>
                  <a:lnTo>
                    <a:pt x="35" y="11"/>
                  </a:lnTo>
                  <a:lnTo>
                    <a:pt x="37" y="15"/>
                  </a:lnTo>
                  <a:lnTo>
                    <a:pt x="37" y="20"/>
                  </a:lnTo>
                  <a:lnTo>
                    <a:pt x="37" y="26"/>
                  </a:lnTo>
                  <a:lnTo>
                    <a:pt x="34" y="30"/>
                  </a:lnTo>
                  <a:lnTo>
                    <a:pt x="30" y="32"/>
                  </a:lnTo>
                  <a:lnTo>
                    <a:pt x="26" y="35"/>
                  </a:lnTo>
                  <a:lnTo>
                    <a:pt x="21" y="36"/>
                  </a:lnTo>
                  <a:lnTo>
                    <a:pt x="17" y="36"/>
                  </a:lnTo>
                  <a:lnTo>
                    <a:pt x="12" y="35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3" y="26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1" y="11"/>
                  </a:lnTo>
                  <a:lnTo>
                    <a:pt x="4" y="7"/>
                  </a:lnTo>
                  <a:lnTo>
                    <a:pt x="8" y="3"/>
                  </a:lnTo>
                  <a:lnTo>
                    <a:pt x="12" y="1"/>
                  </a:lnTo>
                  <a:lnTo>
                    <a:pt x="16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7" name="Freeform 1140"/>
            <p:cNvSpPr/>
            <p:nvPr/>
          </p:nvSpPr>
          <p:spPr bwMode="auto">
            <a:xfrm>
              <a:off x="3551238" y="2822576"/>
              <a:ext cx="482600" cy="346075"/>
            </a:xfrm>
            <a:custGeom>
              <a:gdLst>
                <a:gd fmla="*/ 121 w 304" name="T0"/>
                <a:gd fmla="*/ 0 h 218" name="T1"/>
                <a:gd fmla="*/ 304 w 304" name="T2"/>
                <a:gd fmla="*/ 67 h 218" name="T3"/>
                <a:gd fmla="*/ 182 w 304" name="T4"/>
                <a:gd fmla="*/ 218 h 218" name="T5"/>
                <a:gd fmla="*/ 0 w 304" name="T6"/>
                <a:gd fmla="*/ 150 h 218" name="T7"/>
                <a:gd fmla="*/ 121 w 304" name="T8"/>
                <a:gd fmla="*/ 0 h 2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8" w="304">
                  <a:moveTo>
                    <a:pt x="121" y="0"/>
                  </a:moveTo>
                  <a:lnTo>
                    <a:pt x="304" y="67"/>
                  </a:lnTo>
                  <a:lnTo>
                    <a:pt x="182" y="218"/>
                  </a:lnTo>
                  <a:lnTo>
                    <a:pt x="0" y="15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D78E0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8" name="Freeform 1141"/>
            <p:cNvSpPr/>
            <p:nvPr/>
          </p:nvSpPr>
          <p:spPr bwMode="auto">
            <a:xfrm>
              <a:off x="3576638" y="2803526"/>
              <a:ext cx="469900" cy="525463"/>
            </a:xfrm>
            <a:custGeom>
              <a:gdLst>
                <a:gd fmla="*/ 221 w 296" name="T0"/>
                <a:gd fmla="*/ 0 h 331" name="T1"/>
                <a:gd fmla="*/ 296 w 296" name="T2"/>
                <a:gd fmla="*/ 270 h 331" name="T3"/>
                <a:gd fmla="*/ 74 w 296" name="T4"/>
                <a:gd fmla="*/ 331 h 331" name="T5"/>
                <a:gd fmla="*/ 0 w 296" name="T6"/>
                <a:gd fmla="*/ 61 h 331" name="T7"/>
                <a:gd fmla="*/ 221 w 296" name="T8"/>
                <a:gd fmla="*/ 0 h 33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1" w="296">
                  <a:moveTo>
                    <a:pt x="221" y="0"/>
                  </a:moveTo>
                  <a:lnTo>
                    <a:pt x="296" y="270"/>
                  </a:lnTo>
                  <a:lnTo>
                    <a:pt x="74" y="331"/>
                  </a:lnTo>
                  <a:lnTo>
                    <a:pt x="0" y="61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9" name="Freeform 1142"/>
            <p:cNvSpPr/>
            <p:nvPr/>
          </p:nvSpPr>
          <p:spPr bwMode="auto">
            <a:xfrm>
              <a:off x="3657600" y="2916238"/>
              <a:ext cx="249238" cy="87313"/>
            </a:xfrm>
            <a:custGeom>
              <a:gdLst>
                <a:gd fmla="*/ 153 w 157" name="T0"/>
                <a:gd fmla="*/ 0 h 55" name="T1"/>
                <a:gd fmla="*/ 157 w 157" name="T2"/>
                <a:gd fmla="*/ 13 h 55" name="T3"/>
                <a:gd fmla="*/ 4 w 157" name="T4"/>
                <a:gd fmla="*/ 55 h 55" name="T5"/>
                <a:gd fmla="*/ 0 w 157" name="T6"/>
                <a:gd fmla="*/ 42 h 55" name="T7"/>
                <a:gd fmla="*/ 153 w 157" name="T8"/>
                <a:gd fmla="*/ 0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157">
                  <a:moveTo>
                    <a:pt x="153" y="0"/>
                  </a:moveTo>
                  <a:lnTo>
                    <a:pt x="157" y="13"/>
                  </a:lnTo>
                  <a:lnTo>
                    <a:pt x="4" y="55"/>
                  </a:lnTo>
                  <a:lnTo>
                    <a:pt x="0" y="42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0" name="Freeform 1143"/>
            <p:cNvSpPr/>
            <p:nvPr/>
          </p:nvSpPr>
          <p:spPr bwMode="auto">
            <a:xfrm>
              <a:off x="3667125" y="2952751"/>
              <a:ext cx="249238" cy="87313"/>
            </a:xfrm>
            <a:custGeom>
              <a:gdLst>
                <a:gd fmla="*/ 154 w 157" name="T0"/>
                <a:gd fmla="*/ 0 h 55" name="T1"/>
                <a:gd fmla="*/ 157 w 157" name="T2"/>
                <a:gd fmla="*/ 13 h 55" name="T3"/>
                <a:gd fmla="*/ 4 w 157" name="T4"/>
                <a:gd fmla="*/ 55 h 55" name="T5"/>
                <a:gd fmla="*/ 0 w 157" name="T6"/>
                <a:gd fmla="*/ 42 h 55" name="T7"/>
                <a:gd fmla="*/ 154 w 157" name="T8"/>
                <a:gd fmla="*/ 0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157">
                  <a:moveTo>
                    <a:pt x="154" y="0"/>
                  </a:moveTo>
                  <a:lnTo>
                    <a:pt x="157" y="13"/>
                  </a:lnTo>
                  <a:lnTo>
                    <a:pt x="4" y="55"/>
                  </a:lnTo>
                  <a:lnTo>
                    <a:pt x="0" y="4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1" name="Freeform 1144"/>
            <p:cNvSpPr/>
            <p:nvPr/>
          </p:nvSpPr>
          <p:spPr bwMode="auto">
            <a:xfrm>
              <a:off x="3678238" y="2990851"/>
              <a:ext cx="249238" cy="87313"/>
            </a:xfrm>
            <a:custGeom>
              <a:gdLst>
                <a:gd fmla="*/ 153 w 157" name="T0"/>
                <a:gd fmla="*/ 0 h 55" name="T1"/>
                <a:gd fmla="*/ 157 w 157" name="T2"/>
                <a:gd fmla="*/ 13 h 55" name="T3"/>
                <a:gd fmla="*/ 4 w 157" name="T4"/>
                <a:gd fmla="*/ 55 h 55" name="T5"/>
                <a:gd fmla="*/ 0 w 157" name="T6"/>
                <a:gd fmla="*/ 42 h 55" name="T7"/>
                <a:gd fmla="*/ 153 w 157" name="T8"/>
                <a:gd fmla="*/ 0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157">
                  <a:moveTo>
                    <a:pt x="153" y="0"/>
                  </a:moveTo>
                  <a:lnTo>
                    <a:pt x="157" y="13"/>
                  </a:lnTo>
                  <a:lnTo>
                    <a:pt x="4" y="55"/>
                  </a:lnTo>
                  <a:lnTo>
                    <a:pt x="0" y="42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2" name="Freeform 1145"/>
            <p:cNvSpPr/>
            <p:nvPr/>
          </p:nvSpPr>
          <p:spPr bwMode="auto">
            <a:xfrm>
              <a:off x="3687763" y="3027363"/>
              <a:ext cx="250825" cy="87313"/>
            </a:xfrm>
            <a:custGeom>
              <a:gdLst>
                <a:gd fmla="*/ 154 w 158" name="T0"/>
                <a:gd fmla="*/ 0 h 55" name="T1"/>
                <a:gd fmla="*/ 158 w 158" name="T2"/>
                <a:gd fmla="*/ 13 h 55" name="T3"/>
                <a:gd fmla="*/ 4 w 158" name="T4"/>
                <a:gd fmla="*/ 55 h 55" name="T5"/>
                <a:gd fmla="*/ 0 w 158" name="T6"/>
                <a:gd fmla="*/ 44 h 55" name="T7"/>
                <a:gd fmla="*/ 154 w 158" name="T8"/>
                <a:gd fmla="*/ 0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158">
                  <a:moveTo>
                    <a:pt x="154" y="0"/>
                  </a:moveTo>
                  <a:lnTo>
                    <a:pt x="158" y="13"/>
                  </a:lnTo>
                  <a:lnTo>
                    <a:pt x="4" y="55"/>
                  </a:lnTo>
                  <a:lnTo>
                    <a:pt x="0" y="44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3" name="Freeform 1146"/>
            <p:cNvSpPr/>
            <p:nvPr/>
          </p:nvSpPr>
          <p:spPr bwMode="auto">
            <a:xfrm>
              <a:off x="3698875" y="3067051"/>
              <a:ext cx="249238" cy="87313"/>
            </a:xfrm>
            <a:custGeom>
              <a:gdLst>
                <a:gd fmla="*/ 153 w 157" name="T0"/>
                <a:gd fmla="*/ 0 h 55" name="T1"/>
                <a:gd fmla="*/ 157 w 157" name="T2"/>
                <a:gd fmla="*/ 12 h 55" name="T3"/>
                <a:gd fmla="*/ 4 w 157" name="T4"/>
                <a:gd fmla="*/ 55 h 55" name="T5"/>
                <a:gd fmla="*/ 0 w 157" name="T6"/>
                <a:gd fmla="*/ 42 h 55" name="T7"/>
                <a:gd fmla="*/ 153 w 157" name="T8"/>
                <a:gd fmla="*/ 0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157">
                  <a:moveTo>
                    <a:pt x="153" y="0"/>
                  </a:moveTo>
                  <a:lnTo>
                    <a:pt x="157" y="12"/>
                  </a:lnTo>
                  <a:lnTo>
                    <a:pt x="4" y="55"/>
                  </a:lnTo>
                  <a:lnTo>
                    <a:pt x="0" y="42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4" name="Freeform 1147"/>
            <p:cNvSpPr/>
            <p:nvPr/>
          </p:nvSpPr>
          <p:spPr bwMode="auto">
            <a:xfrm>
              <a:off x="3709988" y="3101976"/>
              <a:ext cx="249238" cy="90488"/>
            </a:xfrm>
            <a:custGeom>
              <a:gdLst>
                <a:gd fmla="*/ 153 w 157" name="T0"/>
                <a:gd fmla="*/ 0 h 57" name="T1"/>
                <a:gd fmla="*/ 157 w 157" name="T2"/>
                <a:gd fmla="*/ 14 h 57" name="T3"/>
                <a:gd fmla="*/ 3 w 157" name="T4"/>
                <a:gd fmla="*/ 57 h 57" name="T5"/>
                <a:gd fmla="*/ 0 w 157" name="T6"/>
                <a:gd fmla="*/ 44 h 57" name="T7"/>
                <a:gd fmla="*/ 153 w 157" name="T8"/>
                <a:gd fmla="*/ 0 h 5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7" w="157">
                  <a:moveTo>
                    <a:pt x="153" y="0"/>
                  </a:moveTo>
                  <a:lnTo>
                    <a:pt x="157" y="14"/>
                  </a:lnTo>
                  <a:lnTo>
                    <a:pt x="3" y="57"/>
                  </a:lnTo>
                  <a:lnTo>
                    <a:pt x="0" y="44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FEDF83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5" name="Freeform 1148"/>
            <p:cNvSpPr/>
            <p:nvPr/>
          </p:nvSpPr>
          <p:spPr bwMode="auto">
            <a:xfrm>
              <a:off x="3551238" y="2928938"/>
              <a:ext cx="558800" cy="417513"/>
            </a:xfrm>
            <a:custGeom>
              <a:gdLst>
                <a:gd fmla="*/ 304 w 352" name="T0"/>
                <a:gd fmla="*/ 0 h 263" name="T1"/>
                <a:gd fmla="*/ 352 w 352" name="T2"/>
                <a:gd fmla="*/ 179 h 263" name="T3"/>
                <a:gd fmla="*/ 49 w 352" name="T4"/>
                <a:gd fmla="*/ 263 h 263" name="T5"/>
                <a:gd fmla="*/ 0 w 352" name="T6"/>
                <a:gd fmla="*/ 83 h 263" name="T7"/>
                <a:gd fmla="*/ 182 w 352" name="T8"/>
                <a:gd fmla="*/ 151 h 263" name="T9"/>
                <a:gd fmla="*/ 304 w 352" name="T10"/>
                <a:gd fmla="*/ 0 h 26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63" w="352">
                  <a:moveTo>
                    <a:pt x="304" y="0"/>
                  </a:moveTo>
                  <a:lnTo>
                    <a:pt x="352" y="179"/>
                  </a:lnTo>
                  <a:lnTo>
                    <a:pt x="49" y="263"/>
                  </a:lnTo>
                  <a:lnTo>
                    <a:pt x="0" y="83"/>
                  </a:lnTo>
                  <a:lnTo>
                    <a:pt x="182" y="151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6" name="Freeform 1149"/>
            <p:cNvSpPr/>
            <p:nvPr/>
          </p:nvSpPr>
          <p:spPr bwMode="auto">
            <a:xfrm>
              <a:off x="3629025" y="3125788"/>
              <a:ext cx="481013" cy="220663"/>
            </a:xfrm>
            <a:custGeom>
              <a:gdLst>
                <a:gd fmla="*/ 155 w 303" name="T0"/>
                <a:gd fmla="*/ 0 h 139" name="T1"/>
                <a:gd fmla="*/ 303 w 303" name="T2"/>
                <a:gd fmla="*/ 55 h 139" name="T3"/>
                <a:gd fmla="*/ 0 w 303" name="T4"/>
                <a:gd fmla="*/ 139 h 139" name="T5"/>
                <a:gd fmla="*/ 99 w 303" name="T6"/>
                <a:gd fmla="*/ 16 h 139" name="T7"/>
                <a:gd fmla="*/ 99 w 303" name="T8"/>
                <a:gd fmla="*/ 16 h 139" name="T9"/>
                <a:gd fmla="*/ 155 w 303" name="T10"/>
                <a:gd fmla="*/ 0 h 13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39" w="303">
                  <a:moveTo>
                    <a:pt x="155" y="0"/>
                  </a:moveTo>
                  <a:lnTo>
                    <a:pt x="303" y="55"/>
                  </a:lnTo>
                  <a:lnTo>
                    <a:pt x="0" y="139"/>
                  </a:lnTo>
                  <a:lnTo>
                    <a:pt x="99" y="16"/>
                  </a:lnTo>
                  <a:lnTo>
                    <a:pt x="99" y="16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7" name="Freeform 1150"/>
            <p:cNvSpPr/>
            <p:nvPr/>
          </p:nvSpPr>
          <p:spPr bwMode="auto">
            <a:xfrm>
              <a:off x="3290888" y="3538538"/>
              <a:ext cx="388938" cy="325438"/>
            </a:xfrm>
            <a:custGeom>
              <a:gdLst>
                <a:gd fmla="*/ 205 w 245" name="T0"/>
                <a:gd fmla="*/ 0 h 205" name="T1"/>
                <a:gd fmla="*/ 205 w 245" name="T2"/>
                <a:gd fmla="*/ 0 h 205" name="T3"/>
                <a:gd fmla="*/ 206 w 245" name="T4"/>
                <a:gd fmla="*/ 0 h 205" name="T5"/>
                <a:gd fmla="*/ 245 w 245" name="T6"/>
                <a:gd fmla="*/ 150 h 205" name="T7"/>
                <a:gd fmla="*/ 245 w 245" name="T8"/>
                <a:gd fmla="*/ 150 h 205" name="T9"/>
                <a:gd fmla="*/ 41 w 245" name="T10"/>
                <a:gd fmla="*/ 205 h 205" name="T11"/>
                <a:gd fmla="*/ 41 w 245" name="T12"/>
                <a:gd fmla="*/ 203 h 205" name="T13"/>
                <a:gd fmla="*/ 0 w 245" name="T14"/>
                <a:gd fmla="*/ 55 h 205" name="T15"/>
                <a:gd fmla="*/ 0 w 245" name="T16"/>
                <a:gd fmla="*/ 55 h 205" name="T17"/>
                <a:gd fmla="*/ 205 w 245" name="T18"/>
                <a:gd fmla="*/ 0 h 20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05" w="245">
                  <a:moveTo>
                    <a:pt x="205" y="0"/>
                  </a:moveTo>
                  <a:lnTo>
                    <a:pt x="205" y="0"/>
                  </a:lnTo>
                  <a:lnTo>
                    <a:pt x="206" y="0"/>
                  </a:lnTo>
                  <a:lnTo>
                    <a:pt x="245" y="150"/>
                  </a:lnTo>
                  <a:lnTo>
                    <a:pt x="245" y="150"/>
                  </a:lnTo>
                  <a:lnTo>
                    <a:pt x="41" y="205"/>
                  </a:lnTo>
                  <a:lnTo>
                    <a:pt x="41" y="203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8" name="Freeform 1151"/>
            <p:cNvSpPr/>
            <p:nvPr/>
          </p:nvSpPr>
          <p:spPr bwMode="auto">
            <a:xfrm>
              <a:off x="3430588" y="3646488"/>
              <a:ext cx="125413" cy="127000"/>
            </a:xfrm>
            <a:custGeom>
              <a:gdLst>
                <a:gd fmla="*/ 0 w 79" name="T0"/>
                <a:gd fmla="*/ 0 h 80" name="T1"/>
                <a:gd fmla="*/ 79 w 79" name="T2"/>
                <a:gd fmla="*/ 23 h 80" name="T3"/>
                <a:gd fmla="*/ 22 w 79" name="T4"/>
                <a:gd fmla="*/ 80 h 80" name="T5"/>
                <a:gd fmla="*/ 0 w 79" name="T6"/>
                <a:gd fmla="*/ 0 h 8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0" w="79">
                  <a:moveTo>
                    <a:pt x="0" y="0"/>
                  </a:moveTo>
                  <a:lnTo>
                    <a:pt x="79" y="23"/>
                  </a:lnTo>
                  <a:lnTo>
                    <a:pt x="22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9" name="Freeform 1152"/>
            <p:cNvSpPr/>
            <p:nvPr/>
          </p:nvSpPr>
          <p:spPr bwMode="auto">
            <a:xfrm>
              <a:off x="3600450" y="1897063"/>
              <a:ext cx="398463" cy="400050"/>
            </a:xfrm>
            <a:custGeom>
              <a:gdLst>
                <a:gd fmla="*/ 126 w 251" name="T0"/>
                <a:gd fmla="*/ 0 h 252" name="T1"/>
                <a:gd fmla="*/ 155 w 251" name="T2"/>
                <a:gd fmla="*/ 4 h 252" name="T3"/>
                <a:gd fmla="*/ 181 w 251" name="T4"/>
                <a:gd fmla="*/ 13 h 252" name="T5"/>
                <a:gd fmla="*/ 205 w 251" name="T6"/>
                <a:gd fmla="*/ 28 h 252" name="T7"/>
                <a:gd fmla="*/ 223 w 251" name="T8"/>
                <a:gd fmla="*/ 47 h 252" name="T9"/>
                <a:gd fmla="*/ 239 w 251" name="T10"/>
                <a:gd fmla="*/ 71 h 252" name="T11"/>
                <a:gd fmla="*/ 248 w 251" name="T12"/>
                <a:gd fmla="*/ 97 h 252" name="T13"/>
                <a:gd fmla="*/ 251 w 251" name="T14"/>
                <a:gd fmla="*/ 126 h 252" name="T15"/>
                <a:gd fmla="*/ 248 w 251" name="T16"/>
                <a:gd fmla="*/ 155 h 252" name="T17"/>
                <a:gd fmla="*/ 239 w 251" name="T18"/>
                <a:gd fmla="*/ 181 h 252" name="T19"/>
                <a:gd fmla="*/ 223 w 251" name="T20"/>
                <a:gd fmla="*/ 204 h 252" name="T21"/>
                <a:gd fmla="*/ 205 w 251" name="T22"/>
                <a:gd fmla="*/ 224 h 252" name="T23"/>
                <a:gd fmla="*/ 181 w 251" name="T24"/>
                <a:gd fmla="*/ 238 h 252" name="T25"/>
                <a:gd fmla="*/ 155 w 251" name="T26"/>
                <a:gd fmla="*/ 248 h 252" name="T27"/>
                <a:gd fmla="*/ 126 w 251" name="T28"/>
                <a:gd fmla="*/ 252 h 252" name="T29"/>
                <a:gd fmla="*/ 97 w 251" name="T30"/>
                <a:gd fmla="*/ 248 h 252" name="T31"/>
                <a:gd fmla="*/ 70 w 251" name="T32"/>
                <a:gd fmla="*/ 238 h 252" name="T33"/>
                <a:gd fmla="*/ 48 w 251" name="T34"/>
                <a:gd fmla="*/ 224 h 252" name="T35"/>
                <a:gd fmla="*/ 28 w 251" name="T36"/>
                <a:gd fmla="*/ 204 h 252" name="T37"/>
                <a:gd fmla="*/ 12 w 251" name="T38"/>
                <a:gd fmla="*/ 181 h 252" name="T39"/>
                <a:gd fmla="*/ 3 w 251" name="T40"/>
                <a:gd fmla="*/ 155 h 252" name="T41"/>
                <a:gd fmla="*/ 0 w 251" name="T42"/>
                <a:gd fmla="*/ 126 h 252" name="T43"/>
                <a:gd fmla="*/ 3 w 251" name="T44"/>
                <a:gd fmla="*/ 97 h 252" name="T45"/>
                <a:gd fmla="*/ 12 w 251" name="T46"/>
                <a:gd fmla="*/ 71 h 252" name="T47"/>
                <a:gd fmla="*/ 28 w 251" name="T48"/>
                <a:gd fmla="*/ 47 h 252" name="T49"/>
                <a:gd fmla="*/ 48 w 251" name="T50"/>
                <a:gd fmla="*/ 28 h 252" name="T51"/>
                <a:gd fmla="*/ 70 w 251" name="T52"/>
                <a:gd fmla="*/ 13 h 252" name="T53"/>
                <a:gd fmla="*/ 97 w 251" name="T54"/>
                <a:gd fmla="*/ 4 h 252" name="T55"/>
                <a:gd fmla="*/ 126 w 251" name="T56"/>
                <a:gd fmla="*/ 0 h 252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251" w="251">
                  <a:moveTo>
                    <a:pt x="126" y="0"/>
                  </a:moveTo>
                  <a:lnTo>
                    <a:pt x="155" y="4"/>
                  </a:lnTo>
                  <a:lnTo>
                    <a:pt x="181" y="13"/>
                  </a:lnTo>
                  <a:lnTo>
                    <a:pt x="205" y="28"/>
                  </a:lnTo>
                  <a:lnTo>
                    <a:pt x="223" y="47"/>
                  </a:lnTo>
                  <a:lnTo>
                    <a:pt x="239" y="71"/>
                  </a:lnTo>
                  <a:lnTo>
                    <a:pt x="248" y="97"/>
                  </a:lnTo>
                  <a:lnTo>
                    <a:pt x="251" y="126"/>
                  </a:lnTo>
                  <a:lnTo>
                    <a:pt x="248" y="155"/>
                  </a:lnTo>
                  <a:lnTo>
                    <a:pt x="239" y="181"/>
                  </a:lnTo>
                  <a:lnTo>
                    <a:pt x="223" y="204"/>
                  </a:lnTo>
                  <a:lnTo>
                    <a:pt x="205" y="224"/>
                  </a:lnTo>
                  <a:lnTo>
                    <a:pt x="181" y="238"/>
                  </a:lnTo>
                  <a:lnTo>
                    <a:pt x="155" y="248"/>
                  </a:lnTo>
                  <a:lnTo>
                    <a:pt x="126" y="252"/>
                  </a:lnTo>
                  <a:lnTo>
                    <a:pt x="97" y="248"/>
                  </a:lnTo>
                  <a:lnTo>
                    <a:pt x="70" y="238"/>
                  </a:lnTo>
                  <a:lnTo>
                    <a:pt x="48" y="224"/>
                  </a:lnTo>
                  <a:lnTo>
                    <a:pt x="28" y="204"/>
                  </a:lnTo>
                  <a:lnTo>
                    <a:pt x="12" y="181"/>
                  </a:lnTo>
                  <a:lnTo>
                    <a:pt x="3" y="155"/>
                  </a:lnTo>
                  <a:lnTo>
                    <a:pt x="0" y="126"/>
                  </a:lnTo>
                  <a:lnTo>
                    <a:pt x="3" y="97"/>
                  </a:lnTo>
                  <a:lnTo>
                    <a:pt x="12" y="71"/>
                  </a:lnTo>
                  <a:lnTo>
                    <a:pt x="28" y="47"/>
                  </a:lnTo>
                  <a:lnTo>
                    <a:pt x="48" y="28"/>
                  </a:lnTo>
                  <a:lnTo>
                    <a:pt x="70" y="13"/>
                  </a:lnTo>
                  <a:lnTo>
                    <a:pt x="97" y="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0" name="Freeform 1153"/>
            <p:cNvSpPr/>
            <p:nvPr/>
          </p:nvSpPr>
          <p:spPr bwMode="auto">
            <a:xfrm>
              <a:off x="3711575" y="1976438"/>
              <a:ext cx="174625" cy="244475"/>
            </a:xfrm>
            <a:custGeom>
              <a:gdLst>
                <a:gd fmla="*/ 89 w 110" name="T0"/>
                <a:gd fmla="*/ 3 h 154" name="T1"/>
                <a:gd fmla="*/ 92 w 110" name="T2"/>
                <a:gd fmla="*/ 17 h 154" name="T3"/>
                <a:gd fmla="*/ 105 w 110" name="T4"/>
                <a:gd fmla="*/ 26 h 154" name="T5"/>
                <a:gd fmla="*/ 93 w 110" name="T6"/>
                <a:gd fmla="*/ 52 h 154" name="T7"/>
                <a:gd fmla="*/ 84 w 110" name="T8"/>
                <a:gd fmla="*/ 42 h 154" name="T9"/>
                <a:gd fmla="*/ 73 w 110" name="T10"/>
                <a:gd fmla="*/ 37 h 154" name="T11"/>
                <a:gd fmla="*/ 63 w 110" name="T12"/>
                <a:gd fmla="*/ 37 h 154" name="T13"/>
                <a:gd fmla="*/ 59 w 110" name="T14"/>
                <a:gd fmla="*/ 39 h 154" name="T15"/>
                <a:gd fmla="*/ 57 w 110" name="T16"/>
                <a:gd fmla="*/ 46 h 154" name="T17"/>
                <a:gd fmla="*/ 60 w 110" name="T18"/>
                <a:gd fmla="*/ 52 h 154" name="T19"/>
                <a:gd fmla="*/ 69 w 110" name="T20"/>
                <a:gd fmla="*/ 59 h 154" name="T21"/>
                <a:gd fmla="*/ 85 w 110" name="T22"/>
                <a:gd fmla="*/ 69 h 154" name="T23"/>
                <a:gd fmla="*/ 95 w 110" name="T24"/>
                <a:gd fmla="*/ 85 h 154" name="T25"/>
                <a:gd fmla="*/ 95 w 110" name="T26"/>
                <a:gd fmla="*/ 98 h 154" name="T27"/>
                <a:gd fmla="*/ 88 w 110" name="T28"/>
                <a:gd fmla="*/ 119 h 154" name="T29"/>
                <a:gd fmla="*/ 61 w 110" name="T30"/>
                <a:gd fmla="*/ 135 h 154" name="T31"/>
                <a:gd fmla="*/ 39 w 110" name="T32"/>
                <a:gd fmla="*/ 154 h 154" name="T33"/>
                <a:gd fmla="*/ 35 w 110" name="T34"/>
                <a:gd fmla="*/ 132 h 154" name="T35"/>
                <a:gd fmla="*/ 21 w 110" name="T36"/>
                <a:gd fmla="*/ 126 h 154" name="T37"/>
                <a:gd fmla="*/ 10 w 110" name="T38"/>
                <a:gd fmla="*/ 116 h 154" name="T39"/>
                <a:gd fmla="*/ 0 w 110" name="T40"/>
                <a:gd fmla="*/ 103 h 154" name="T41"/>
                <a:gd fmla="*/ 25 w 110" name="T42"/>
                <a:gd fmla="*/ 90 h 154" name="T43"/>
                <a:gd fmla="*/ 33 w 110" name="T44"/>
                <a:gd fmla="*/ 101 h 154" name="T45"/>
                <a:gd fmla="*/ 40 w 110" name="T46"/>
                <a:gd fmla="*/ 106 h 154" name="T47"/>
                <a:gd fmla="*/ 51 w 110" name="T48"/>
                <a:gd fmla="*/ 109 h 154" name="T49"/>
                <a:gd fmla="*/ 60 w 110" name="T50"/>
                <a:gd fmla="*/ 106 h 154" name="T51"/>
                <a:gd fmla="*/ 63 w 110" name="T52"/>
                <a:gd fmla="*/ 101 h 154" name="T53"/>
                <a:gd fmla="*/ 64 w 110" name="T54"/>
                <a:gd fmla="*/ 93 h 154" name="T55"/>
                <a:gd fmla="*/ 60 w 110" name="T56"/>
                <a:gd fmla="*/ 88 h 154" name="T57"/>
                <a:gd fmla="*/ 50 w 110" name="T58"/>
                <a:gd fmla="*/ 80 h 154" name="T59"/>
                <a:gd fmla="*/ 27 w 110" name="T60"/>
                <a:gd fmla="*/ 60 h 154" name="T61"/>
                <a:gd fmla="*/ 26 w 110" name="T62"/>
                <a:gd fmla="*/ 38 h 154" name="T63"/>
                <a:gd fmla="*/ 43 w 110" name="T64"/>
                <a:gd fmla="*/ 14 h 154" name="T65"/>
                <a:gd fmla="*/ 74 w 110" name="T66"/>
                <a:gd fmla="*/ 12 h 154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154" w="110">
                  <a:moveTo>
                    <a:pt x="78" y="0"/>
                  </a:moveTo>
                  <a:lnTo>
                    <a:pt x="89" y="3"/>
                  </a:lnTo>
                  <a:lnTo>
                    <a:pt x="85" y="14"/>
                  </a:lnTo>
                  <a:lnTo>
                    <a:pt x="92" y="17"/>
                  </a:lnTo>
                  <a:lnTo>
                    <a:pt x="98" y="21"/>
                  </a:lnTo>
                  <a:lnTo>
                    <a:pt x="105" y="26"/>
                  </a:lnTo>
                  <a:lnTo>
                    <a:pt x="110" y="33"/>
                  </a:lnTo>
                  <a:lnTo>
                    <a:pt x="93" y="52"/>
                  </a:lnTo>
                  <a:lnTo>
                    <a:pt x="89" y="46"/>
                  </a:lnTo>
                  <a:lnTo>
                    <a:pt x="84" y="42"/>
                  </a:lnTo>
                  <a:lnTo>
                    <a:pt x="78" y="38"/>
                  </a:lnTo>
                  <a:lnTo>
                    <a:pt x="73" y="37"/>
                  </a:lnTo>
                  <a:lnTo>
                    <a:pt x="68" y="35"/>
                  </a:lnTo>
                  <a:lnTo>
                    <a:pt x="63" y="37"/>
                  </a:lnTo>
                  <a:lnTo>
                    <a:pt x="60" y="38"/>
                  </a:lnTo>
                  <a:lnTo>
                    <a:pt x="59" y="39"/>
                  </a:lnTo>
                  <a:lnTo>
                    <a:pt x="57" y="42"/>
                  </a:lnTo>
                  <a:lnTo>
                    <a:pt x="57" y="46"/>
                  </a:lnTo>
                  <a:lnTo>
                    <a:pt x="59" y="50"/>
                  </a:lnTo>
                  <a:lnTo>
                    <a:pt x="60" y="52"/>
                  </a:lnTo>
                  <a:lnTo>
                    <a:pt x="64" y="55"/>
                  </a:lnTo>
                  <a:lnTo>
                    <a:pt x="69" y="59"/>
                  </a:lnTo>
                  <a:lnTo>
                    <a:pt x="71" y="59"/>
                  </a:lnTo>
                  <a:lnTo>
                    <a:pt x="85" y="69"/>
                  </a:lnTo>
                  <a:lnTo>
                    <a:pt x="93" y="78"/>
                  </a:lnTo>
                  <a:lnTo>
                    <a:pt x="95" y="85"/>
                  </a:lnTo>
                  <a:lnTo>
                    <a:pt x="95" y="90"/>
                  </a:lnTo>
                  <a:lnTo>
                    <a:pt x="95" y="98"/>
                  </a:lnTo>
                  <a:lnTo>
                    <a:pt x="94" y="105"/>
                  </a:lnTo>
                  <a:lnTo>
                    <a:pt x="88" y="119"/>
                  </a:lnTo>
                  <a:lnTo>
                    <a:pt x="76" y="130"/>
                  </a:lnTo>
                  <a:lnTo>
                    <a:pt x="61" y="135"/>
                  </a:lnTo>
                  <a:lnTo>
                    <a:pt x="46" y="135"/>
                  </a:lnTo>
                  <a:lnTo>
                    <a:pt x="39" y="154"/>
                  </a:lnTo>
                  <a:lnTo>
                    <a:pt x="29" y="150"/>
                  </a:lnTo>
                  <a:lnTo>
                    <a:pt x="35" y="132"/>
                  </a:lnTo>
                  <a:lnTo>
                    <a:pt x="27" y="130"/>
                  </a:lnTo>
                  <a:lnTo>
                    <a:pt x="21" y="126"/>
                  </a:lnTo>
                  <a:lnTo>
                    <a:pt x="16" y="122"/>
                  </a:lnTo>
                  <a:lnTo>
                    <a:pt x="10" y="116"/>
                  </a:lnTo>
                  <a:lnTo>
                    <a:pt x="5" y="110"/>
                  </a:lnTo>
                  <a:lnTo>
                    <a:pt x="0" y="103"/>
                  </a:lnTo>
                  <a:lnTo>
                    <a:pt x="22" y="84"/>
                  </a:lnTo>
                  <a:lnTo>
                    <a:pt x="25" y="90"/>
                  </a:lnTo>
                  <a:lnTo>
                    <a:pt x="29" y="96"/>
                  </a:lnTo>
                  <a:lnTo>
                    <a:pt x="33" y="101"/>
                  </a:lnTo>
                  <a:lnTo>
                    <a:pt x="37" y="103"/>
                  </a:lnTo>
                  <a:lnTo>
                    <a:pt x="40" y="106"/>
                  </a:lnTo>
                  <a:lnTo>
                    <a:pt x="46" y="109"/>
                  </a:lnTo>
                  <a:lnTo>
                    <a:pt x="51" y="109"/>
                  </a:lnTo>
                  <a:lnTo>
                    <a:pt x="56" y="107"/>
                  </a:lnTo>
                  <a:lnTo>
                    <a:pt x="60" y="106"/>
                  </a:lnTo>
                  <a:lnTo>
                    <a:pt x="61" y="103"/>
                  </a:lnTo>
                  <a:lnTo>
                    <a:pt x="63" y="101"/>
                  </a:lnTo>
                  <a:lnTo>
                    <a:pt x="64" y="97"/>
                  </a:lnTo>
                  <a:lnTo>
                    <a:pt x="64" y="93"/>
                  </a:lnTo>
                  <a:lnTo>
                    <a:pt x="63" y="90"/>
                  </a:lnTo>
                  <a:lnTo>
                    <a:pt x="60" y="88"/>
                  </a:lnTo>
                  <a:lnTo>
                    <a:pt x="55" y="84"/>
                  </a:lnTo>
                  <a:lnTo>
                    <a:pt x="50" y="80"/>
                  </a:lnTo>
                  <a:lnTo>
                    <a:pt x="35" y="69"/>
                  </a:lnTo>
                  <a:lnTo>
                    <a:pt x="27" y="60"/>
                  </a:lnTo>
                  <a:lnTo>
                    <a:pt x="25" y="50"/>
                  </a:lnTo>
                  <a:lnTo>
                    <a:pt x="26" y="38"/>
                  </a:lnTo>
                  <a:lnTo>
                    <a:pt x="33" y="24"/>
                  </a:lnTo>
                  <a:lnTo>
                    <a:pt x="43" y="14"/>
                  </a:lnTo>
                  <a:lnTo>
                    <a:pt x="57" y="10"/>
                  </a:lnTo>
                  <a:lnTo>
                    <a:pt x="74" y="12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1" name="Freeform 1154"/>
            <p:cNvSpPr>
              <a:spLocks noEditPoints="1"/>
            </p:cNvSpPr>
            <p:nvPr/>
          </p:nvSpPr>
          <p:spPr bwMode="auto">
            <a:xfrm>
              <a:off x="4951413" y="2792413"/>
              <a:ext cx="227013" cy="341313"/>
            </a:xfrm>
            <a:custGeom>
              <a:gdLst>
                <a:gd fmla="*/ 72 w 143" name="T0"/>
                <a:gd fmla="*/ 21 h 215" name="T1"/>
                <a:gd fmla="*/ 55 w 143" name="T2"/>
                <a:gd fmla="*/ 24 h 215" name="T3"/>
                <a:gd fmla="*/ 42 w 143" name="T4"/>
                <a:gd fmla="*/ 32 h 215" name="T5"/>
                <a:gd fmla="*/ 30 w 143" name="T6"/>
                <a:gd fmla="*/ 42 h 215" name="T7"/>
                <a:gd fmla="*/ 24 w 143" name="T8"/>
                <a:gd fmla="*/ 57 h 215" name="T9"/>
                <a:gd fmla="*/ 21 w 143" name="T10"/>
                <a:gd fmla="*/ 72 h 215" name="T11"/>
                <a:gd fmla="*/ 24 w 143" name="T12"/>
                <a:gd fmla="*/ 88 h 215" name="T13"/>
                <a:gd fmla="*/ 30 w 143" name="T14"/>
                <a:gd fmla="*/ 103 h 215" name="T15"/>
                <a:gd fmla="*/ 42 w 143" name="T16"/>
                <a:gd fmla="*/ 113 h 215" name="T17"/>
                <a:gd fmla="*/ 55 w 143" name="T18"/>
                <a:gd fmla="*/ 121 h 215" name="T19"/>
                <a:gd fmla="*/ 72 w 143" name="T20"/>
                <a:gd fmla="*/ 123 h 215" name="T21"/>
                <a:gd fmla="*/ 88 w 143" name="T22"/>
                <a:gd fmla="*/ 121 h 215" name="T23"/>
                <a:gd fmla="*/ 101 w 143" name="T24"/>
                <a:gd fmla="*/ 113 h 215" name="T25"/>
                <a:gd fmla="*/ 113 w 143" name="T26"/>
                <a:gd fmla="*/ 103 h 215" name="T27"/>
                <a:gd fmla="*/ 119 w 143" name="T28"/>
                <a:gd fmla="*/ 88 h 215" name="T29"/>
                <a:gd fmla="*/ 122 w 143" name="T30"/>
                <a:gd fmla="*/ 72 h 215" name="T31"/>
                <a:gd fmla="*/ 119 w 143" name="T32"/>
                <a:gd fmla="*/ 57 h 215" name="T33"/>
                <a:gd fmla="*/ 113 w 143" name="T34"/>
                <a:gd fmla="*/ 42 h 215" name="T35"/>
                <a:gd fmla="*/ 101 w 143" name="T36"/>
                <a:gd fmla="*/ 32 h 215" name="T37"/>
                <a:gd fmla="*/ 88 w 143" name="T38"/>
                <a:gd fmla="*/ 24 h 215" name="T39"/>
                <a:gd fmla="*/ 72 w 143" name="T40"/>
                <a:gd fmla="*/ 21 h 215" name="T41"/>
                <a:gd fmla="*/ 72 w 143" name="T42"/>
                <a:gd fmla="*/ 0 h 215" name="T43"/>
                <a:gd fmla="*/ 95 w 143" name="T44"/>
                <a:gd fmla="*/ 4 h 215" name="T45"/>
                <a:gd fmla="*/ 114 w 143" name="T46"/>
                <a:gd fmla="*/ 15 h 215" name="T47"/>
                <a:gd fmla="*/ 130 w 143" name="T48"/>
                <a:gd fmla="*/ 31 h 215" name="T49"/>
                <a:gd fmla="*/ 140 w 143" name="T50"/>
                <a:gd fmla="*/ 50 h 215" name="T51"/>
                <a:gd fmla="*/ 143 w 143" name="T52"/>
                <a:gd fmla="*/ 72 h 215" name="T53"/>
                <a:gd fmla="*/ 140 w 143" name="T54"/>
                <a:gd fmla="*/ 91 h 215" name="T55"/>
                <a:gd fmla="*/ 134 w 143" name="T56"/>
                <a:gd fmla="*/ 109 h 215" name="T57"/>
                <a:gd fmla="*/ 72 w 143" name="T58"/>
                <a:gd fmla="*/ 215 h 215" name="T59"/>
                <a:gd fmla="*/ 11 w 143" name="T60"/>
                <a:gd fmla="*/ 109 h 215" name="T61"/>
                <a:gd fmla="*/ 3 w 143" name="T62"/>
                <a:gd fmla="*/ 91 h 215" name="T63"/>
                <a:gd fmla="*/ 0 w 143" name="T64"/>
                <a:gd fmla="*/ 72 h 215" name="T65"/>
                <a:gd fmla="*/ 4 w 143" name="T66"/>
                <a:gd fmla="*/ 50 h 215" name="T67"/>
                <a:gd fmla="*/ 15 w 143" name="T68"/>
                <a:gd fmla="*/ 31 h 215" name="T69"/>
                <a:gd fmla="*/ 29 w 143" name="T70"/>
                <a:gd fmla="*/ 15 h 215" name="T71"/>
                <a:gd fmla="*/ 49 w 143" name="T72"/>
                <a:gd fmla="*/ 4 h 215" name="T73"/>
                <a:gd fmla="*/ 72 w 143" name="T74"/>
                <a:gd fmla="*/ 0 h 215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215" w="143">
                  <a:moveTo>
                    <a:pt x="72" y="21"/>
                  </a:moveTo>
                  <a:lnTo>
                    <a:pt x="55" y="24"/>
                  </a:lnTo>
                  <a:lnTo>
                    <a:pt x="42" y="32"/>
                  </a:lnTo>
                  <a:lnTo>
                    <a:pt x="30" y="42"/>
                  </a:lnTo>
                  <a:lnTo>
                    <a:pt x="24" y="57"/>
                  </a:lnTo>
                  <a:lnTo>
                    <a:pt x="21" y="72"/>
                  </a:lnTo>
                  <a:lnTo>
                    <a:pt x="24" y="88"/>
                  </a:lnTo>
                  <a:lnTo>
                    <a:pt x="30" y="103"/>
                  </a:lnTo>
                  <a:lnTo>
                    <a:pt x="42" y="113"/>
                  </a:lnTo>
                  <a:lnTo>
                    <a:pt x="55" y="121"/>
                  </a:lnTo>
                  <a:lnTo>
                    <a:pt x="72" y="123"/>
                  </a:lnTo>
                  <a:lnTo>
                    <a:pt x="88" y="121"/>
                  </a:lnTo>
                  <a:lnTo>
                    <a:pt x="101" y="113"/>
                  </a:lnTo>
                  <a:lnTo>
                    <a:pt x="113" y="103"/>
                  </a:lnTo>
                  <a:lnTo>
                    <a:pt x="119" y="88"/>
                  </a:lnTo>
                  <a:lnTo>
                    <a:pt x="122" y="72"/>
                  </a:lnTo>
                  <a:lnTo>
                    <a:pt x="119" y="57"/>
                  </a:lnTo>
                  <a:lnTo>
                    <a:pt x="113" y="42"/>
                  </a:lnTo>
                  <a:lnTo>
                    <a:pt x="101" y="32"/>
                  </a:lnTo>
                  <a:lnTo>
                    <a:pt x="88" y="24"/>
                  </a:lnTo>
                  <a:lnTo>
                    <a:pt x="72" y="21"/>
                  </a:lnTo>
                  <a:close/>
                  <a:moveTo>
                    <a:pt x="72" y="0"/>
                  </a:moveTo>
                  <a:lnTo>
                    <a:pt x="95" y="4"/>
                  </a:lnTo>
                  <a:lnTo>
                    <a:pt x="114" y="15"/>
                  </a:lnTo>
                  <a:lnTo>
                    <a:pt x="130" y="31"/>
                  </a:lnTo>
                  <a:lnTo>
                    <a:pt x="140" y="50"/>
                  </a:lnTo>
                  <a:lnTo>
                    <a:pt x="143" y="72"/>
                  </a:lnTo>
                  <a:lnTo>
                    <a:pt x="140" y="91"/>
                  </a:lnTo>
                  <a:lnTo>
                    <a:pt x="134" y="109"/>
                  </a:lnTo>
                  <a:lnTo>
                    <a:pt x="72" y="215"/>
                  </a:lnTo>
                  <a:lnTo>
                    <a:pt x="11" y="109"/>
                  </a:lnTo>
                  <a:lnTo>
                    <a:pt x="3" y="91"/>
                  </a:lnTo>
                  <a:lnTo>
                    <a:pt x="0" y="72"/>
                  </a:lnTo>
                  <a:lnTo>
                    <a:pt x="4" y="50"/>
                  </a:lnTo>
                  <a:lnTo>
                    <a:pt x="15" y="31"/>
                  </a:lnTo>
                  <a:lnTo>
                    <a:pt x="29" y="15"/>
                  </a:lnTo>
                  <a:lnTo>
                    <a:pt x="49" y="4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2" name="Freeform 1155"/>
            <p:cNvSpPr/>
            <p:nvPr/>
          </p:nvSpPr>
          <p:spPr bwMode="auto">
            <a:xfrm>
              <a:off x="4364038" y="2828926"/>
              <a:ext cx="369888" cy="60325"/>
            </a:xfrm>
            <a:custGeom>
              <a:gdLst>
                <a:gd fmla="*/ 232 w 233" name="T0"/>
                <a:gd fmla="*/ 0 h 38" name="T1"/>
                <a:gd fmla="*/ 233 w 233" name="T2"/>
                <a:gd fmla="*/ 11 h 38" name="T3"/>
                <a:gd fmla="*/ 1 w 233" name="T4"/>
                <a:gd fmla="*/ 38 h 38" name="T5"/>
                <a:gd fmla="*/ 0 w 233" name="T6"/>
                <a:gd fmla="*/ 27 h 38" name="T7"/>
                <a:gd fmla="*/ 232 w 233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233">
                  <a:moveTo>
                    <a:pt x="232" y="0"/>
                  </a:moveTo>
                  <a:lnTo>
                    <a:pt x="233" y="11"/>
                  </a:lnTo>
                  <a:lnTo>
                    <a:pt x="1" y="38"/>
                  </a:lnTo>
                  <a:lnTo>
                    <a:pt x="0" y="27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3" name="Freeform 1156"/>
            <p:cNvSpPr/>
            <p:nvPr/>
          </p:nvSpPr>
          <p:spPr bwMode="auto">
            <a:xfrm>
              <a:off x="4346575" y="2716213"/>
              <a:ext cx="100013" cy="155575"/>
            </a:xfrm>
            <a:custGeom>
              <a:gdLst>
                <a:gd fmla="*/ 53 w 63" name="T0"/>
                <a:gd fmla="*/ 0 h 98" name="T1"/>
                <a:gd fmla="*/ 63 w 63" name="T2"/>
                <a:gd fmla="*/ 93 h 98" name="T3"/>
                <a:gd fmla="*/ 11 w 63" name="T4"/>
                <a:gd fmla="*/ 98 h 98" name="T5"/>
                <a:gd fmla="*/ 0 w 63" name="T6"/>
                <a:gd fmla="*/ 5 h 98" name="T7"/>
                <a:gd fmla="*/ 53 w 63" name="T8"/>
                <a:gd fmla="*/ 0 h 9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8" w="62">
                  <a:moveTo>
                    <a:pt x="53" y="0"/>
                  </a:moveTo>
                  <a:lnTo>
                    <a:pt x="63" y="93"/>
                  </a:lnTo>
                  <a:lnTo>
                    <a:pt x="11" y="98"/>
                  </a:lnTo>
                  <a:lnTo>
                    <a:pt x="0" y="5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4" name="Freeform 1157"/>
            <p:cNvSpPr/>
            <p:nvPr/>
          </p:nvSpPr>
          <p:spPr bwMode="auto">
            <a:xfrm>
              <a:off x="4433888" y="2628901"/>
              <a:ext cx="107950" cy="233363"/>
            </a:xfrm>
            <a:custGeom>
              <a:gdLst>
                <a:gd fmla="*/ 51 w 68" name="T0"/>
                <a:gd fmla="*/ 0 h 147" name="T1"/>
                <a:gd fmla="*/ 68 w 68" name="T2"/>
                <a:gd fmla="*/ 140 h 147" name="T3"/>
                <a:gd fmla="*/ 16 w 68" name="T4"/>
                <a:gd fmla="*/ 147 h 147" name="T5"/>
                <a:gd fmla="*/ 0 w 68" name="T6"/>
                <a:gd fmla="*/ 5 h 147" name="T7"/>
                <a:gd fmla="*/ 51 w 68" name="T8"/>
                <a:gd fmla="*/ 0 h 14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7" w="68">
                  <a:moveTo>
                    <a:pt x="51" y="0"/>
                  </a:moveTo>
                  <a:lnTo>
                    <a:pt x="68" y="140"/>
                  </a:lnTo>
                  <a:lnTo>
                    <a:pt x="16" y="147"/>
                  </a:lnTo>
                  <a:lnTo>
                    <a:pt x="0" y="5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5" name="Freeform 1158"/>
            <p:cNvSpPr/>
            <p:nvPr/>
          </p:nvSpPr>
          <p:spPr bwMode="auto">
            <a:xfrm>
              <a:off x="4519613" y="2541588"/>
              <a:ext cx="115888" cy="309563"/>
            </a:xfrm>
            <a:custGeom>
              <a:gdLst>
                <a:gd fmla="*/ 51 w 73" name="T0"/>
                <a:gd fmla="*/ 0 h 195" name="T1"/>
                <a:gd fmla="*/ 73 w 73" name="T2"/>
                <a:gd fmla="*/ 189 h 195" name="T3"/>
                <a:gd fmla="*/ 22 w 73" name="T4"/>
                <a:gd fmla="*/ 195 h 195" name="T5"/>
                <a:gd fmla="*/ 0 w 73" name="T6"/>
                <a:gd fmla="*/ 7 h 195" name="T7"/>
                <a:gd fmla="*/ 51 w 73" name="T8"/>
                <a:gd fmla="*/ 0 h 19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5" w="73">
                  <a:moveTo>
                    <a:pt x="51" y="0"/>
                  </a:moveTo>
                  <a:lnTo>
                    <a:pt x="73" y="189"/>
                  </a:lnTo>
                  <a:lnTo>
                    <a:pt x="22" y="195"/>
                  </a:lnTo>
                  <a:lnTo>
                    <a:pt x="0" y="7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6" name="Freeform 1159"/>
            <p:cNvSpPr/>
            <p:nvPr/>
          </p:nvSpPr>
          <p:spPr bwMode="auto">
            <a:xfrm>
              <a:off x="4611688" y="2493963"/>
              <a:ext cx="120650" cy="344488"/>
            </a:xfrm>
            <a:custGeom>
              <a:gdLst>
                <a:gd fmla="*/ 51 w 76" name="T0"/>
                <a:gd fmla="*/ 0 h 217" name="T1"/>
                <a:gd fmla="*/ 76 w 76" name="T2"/>
                <a:gd fmla="*/ 211 h 217" name="T3"/>
                <a:gd fmla="*/ 25 w 76" name="T4"/>
                <a:gd fmla="*/ 217 h 217" name="T5"/>
                <a:gd fmla="*/ 0 w 76" name="T6"/>
                <a:gd fmla="*/ 6 h 217" name="T7"/>
                <a:gd fmla="*/ 51 w 76" name="T8"/>
                <a:gd fmla="*/ 0 h 2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6" w="76">
                  <a:moveTo>
                    <a:pt x="51" y="0"/>
                  </a:moveTo>
                  <a:lnTo>
                    <a:pt x="76" y="211"/>
                  </a:lnTo>
                  <a:lnTo>
                    <a:pt x="25" y="217"/>
                  </a:lnTo>
                  <a:lnTo>
                    <a:pt x="0" y="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7" name="Freeform 1160"/>
            <p:cNvSpPr/>
            <p:nvPr/>
          </p:nvSpPr>
          <p:spPr bwMode="auto">
            <a:xfrm>
              <a:off x="2857500" y="3021013"/>
              <a:ext cx="396875" cy="400050"/>
            </a:xfrm>
            <a:custGeom>
              <a:gdLst>
                <a:gd fmla="*/ 131 w 250" name="T0"/>
                <a:gd fmla="*/ 0 h 252" name="T1"/>
                <a:gd fmla="*/ 158 w 250" name="T2"/>
                <a:gd fmla="*/ 6 h 252" name="T3"/>
                <a:gd fmla="*/ 184 w 250" name="T4"/>
                <a:gd fmla="*/ 16 h 252" name="T5"/>
                <a:gd fmla="*/ 207 w 250" name="T6"/>
                <a:gd fmla="*/ 32 h 252" name="T7"/>
                <a:gd fmla="*/ 225 w 250" name="T8"/>
                <a:gd fmla="*/ 51 h 252" name="T9"/>
                <a:gd fmla="*/ 239 w 250" name="T10"/>
                <a:gd fmla="*/ 75 h 252" name="T11"/>
                <a:gd fmla="*/ 249 w 250" name="T12"/>
                <a:gd fmla="*/ 103 h 252" name="T13"/>
                <a:gd fmla="*/ 249 w 250" name="T14"/>
                <a:gd fmla="*/ 104 h 252" name="T15"/>
                <a:gd fmla="*/ 250 w 250" name="T16"/>
                <a:gd fmla="*/ 133 h 252" name="T17"/>
                <a:gd fmla="*/ 246 w 250" name="T18"/>
                <a:gd fmla="*/ 160 h 252" name="T19"/>
                <a:gd fmla="*/ 235 w 250" name="T20"/>
                <a:gd fmla="*/ 186 h 252" name="T21"/>
                <a:gd fmla="*/ 220 w 250" name="T22"/>
                <a:gd fmla="*/ 209 h 252" name="T23"/>
                <a:gd fmla="*/ 199 w 250" name="T24"/>
                <a:gd fmla="*/ 227 h 252" name="T25"/>
                <a:gd fmla="*/ 175 w 250" name="T26"/>
                <a:gd fmla="*/ 241 h 252" name="T27"/>
                <a:gd fmla="*/ 148 w 250" name="T28"/>
                <a:gd fmla="*/ 249 h 252" name="T29"/>
                <a:gd fmla="*/ 144 w 250" name="T30"/>
                <a:gd fmla="*/ 250 h 252" name="T31"/>
                <a:gd fmla="*/ 144 w 250" name="T32"/>
                <a:gd fmla="*/ 250 h 252" name="T33"/>
                <a:gd fmla="*/ 115 w 250" name="T34"/>
                <a:gd fmla="*/ 252 h 252" name="T35"/>
                <a:gd fmla="*/ 88 w 250" name="T36"/>
                <a:gd fmla="*/ 247 h 252" name="T37"/>
                <a:gd fmla="*/ 63 w 250" name="T38"/>
                <a:gd fmla="*/ 236 h 252" name="T39"/>
                <a:gd fmla="*/ 42 w 250" name="T40"/>
                <a:gd fmla="*/ 220 h 252" name="T41"/>
                <a:gd fmla="*/ 23 w 250" name="T42"/>
                <a:gd fmla="*/ 199 h 252" name="T43"/>
                <a:gd fmla="*/ 9 w 250" name="T44"/>
                <a:gd fmla="*/ 176 h 252" name="T45"/>
                <a:gd fmla="*/ 1 w 250" name="T46"/>
                <a:gd fmla="*/ 148 h 252" name="T47"/>
                <a:gd fmla="*/ 0 w 250" name="T48"/>
                <a:gd fmla="*/ 121 h 252" name="T49"/>
                <a:gd fmla="*/ 4 w 250" name="T50"/>
                <a:gd fmla="*/ 93 h 252" name="T51"/>
                <a:gd fmla="*/ 14 w 250" name="T52"/>
                <a:gd fmla="*/ 68 h 252" name="T53"/>
                <a:gd fmla="*/ 29 w 250" name="T54"/>
                <a:gd fmla="*/ 46 h 252" name="T55"/>
                <a:gd fmla="*/ 48 w 250" name="T56"/>
                <a:gd fmla="*/ 27 h 252" name="T57"/>
                <a:gd fmla="*/ 72 w 250" name="T58"/>
                <a:gd fmla="*/ 12 h 252" name="T59"/>
                <a:gd fmla="*/ 98 w 250" name="T60"/>
                <a:gd fmla="*/ 3 h 252" name="T61"/>
                <a:gd fmla="*/ 98 w 250" name="T62"/>
                <a:gd fmla="*/ 3 h 252" name="T63"/>
                <a:gd fmla="*/ 102 w 250" name="T64"/>
                <a:gd fmla="*/ 3 h 252" name="T65"/>
                <a:gd fmla="*/ 131 w 250" name="T66"/>
                <a:gd fmla="*/ 0 h 252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51" w="250">
                  <a:moveTo>
                    <a:pt x="131" y="0"/>
                  </a:moveTo>
                  <a:lnTo>
                    <a:pt x="158" y="6"/>
                  </a:lnTo>
                  <a:lnTo>
                    <a:pt x="184" y="16"/>
                  </a:lnTo>
                  <a:lnTo>
                    <a:pt x="207" y="32"/>
                  </a:lnTo>
                  <a:lnTo>
                    <a:pt x="225" y="51"/>
                  </a:lnTo>
                  <a:lnTo>
                    <a:pt x="239" y="75"/>
                  </a:lnTo>
                  <a:lnTo>
                    <a:pt x="249" y="103"/>
                  </a:lnTo>
                  <a:lnTo>
                    <a:pt x="249" y="104"/>
                  </a:lnTo>
                  <a:lnTo>
                    <a:pt x="250" y="133"/>
                  </a:lnTo>
                  <a:lnTo>
                    <a:pt x="246" y="160"/>
                  </a:lnTo>
                  <a:lnTo>
                    <a:pt x="235" y="186"/>
                  </a:lnTo>
                  <a:lnTo>
                    <a:pt x="220" y="209"/>
                  </a:lnTo>
                  <a:lnTo>
                    <a:pt x="199" y="227"/>
                  </a:lnTo>
                  <a:lnTo>
                    <a:pt x="175" y="241"/>
                  </a:lnTo>
                  <a:lnTo>
                    <a:pt x="148" y="249"/>
                  </a:lnTo>
                  <a:lnTo>
                    <a:pt x="144" y="250"/>
                  </a:lnTo>
                  <a:lnTo>
                    <a:pt x="144" y="250"/>
                  </a:lnTo>
                  <a:lnTo>
                    <a:pt x="115" y="252"/>
                  </a:lnTo>
                  <a:lnTo>
                    <a:pt x="88" y="247"/>
                  </a:lnTo>
                  <a:lnTo>
                    <a:pt x="63" y="236"/>
                  </a:lnTo>
                  <a:lnTo>
                    <a:pt x="42" y="220"/>
                  </a:lnTo>
                  <a:lnTo>
                    <a:pt x="23" y="199"/>
                  </a:lnTo>
                  <a:lnTo>
                    <a:pt x="9" y="176"/>
                  </a:lnTo>
                  <a:lnTo>
                    <a:pt x="1" y="148"/>
                  </a:lnTo>
                  <a:lnTo>
                    <a:pt x="0" y="121"/>
                  </a:lnTo>
                  <a:lnTo>
                    <a:pt x="4" y="93"/>
                  </a:lnTo>
                  <a:lnTo>
                    <a:pt x="14" y="68"/>
                  </a:lnTo>
                  <a:lnTo>
                    <a:pt x="29" y="46"/>
                  </a:lnTo>
                  <a:lnTo>
                    <a:pt x="48" y="27"/>
                  </a:lnTo>
                  <a:lnTo>
                    <a:pt x="72" y="12"/>
                  </a:lnTo>
                  <a:lnTo>
                    <a:pt x="98" y="3"/>
                  </a:lnTo>
                  <a:lnTo>
                    <a:pt x="98" y="3"/>
                  </a:lnTo>
                  <a:lnTo>
                    <a:pt x="102" y="3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489BE9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8" name="Freeform 1161"/>
            <p:cNvSpPr>
              <a:spLocks noEditPoints="1"/>
            </p:cNvSpPr>
            <p:nvPr/>
          </p:nvSpPr>
          <p:spPr bwMode="auto">
            <a:xfrm>
              <a:off x="2844800" y="3013076"/>
              <a:ext cx="423863" cy="411163"/>
            </a:xfrm>
            <a:custGeom>
              <a:gdLst>
                <a:gd fmla="*/ 110 w 267" name="T0"/>
                <a:gd fmla="*/ 7 h 259" name="T1"/>
                <a:gd fmla="*/ 89 w 267" name="T2"/>
                <a:gd fmla="*/ 13 h 259" name="T3"/>
                <a:gd fmla="*/ 39 w 267" name="T4"/>
                <a:gd fmla="*/ 58 h 259" name="T5"/>
                <a:gd fmla="*/ 43 w 267" name="T6"/>
                <a:gd fmla="*/ 70 h 259" name="T7"/>
                <a:gd fmla="*/ 38 w 267" name="T8"/>
                <a:gd fmla="*/ 93 h 259" name="T9"/>
                <a:gd fmla="*/ 47 w 267" name="T10"/>
                <a:gd fmla="*/ 117 h 259" name="T11"/>
                <a:gd fmla="*/ 56 w 267" name="T12"/>
                <a:gd fmla="*/ 132 h 259" name="T13"/>
                <a:gd fmla="*/ 58 w 267" name="T14"/>
                <a:gd fmla="*/ 131 h 259" name="T15"/>
                <a:gd fmla="*/ 58 w 267" name="T16"/>
                <a:gd fmla="*/ 125 h 259" name="T17"/>
                <a:gd fmla="*/ 72 w 267" name="T18"/>
                <a:gd fmla="*/ 145 h 259" name="T19"/>
                <a:gd fmla="*/ 96 w 267" name="T20"/>
                <a:gd fmla="*/ 153 h 259" name="T21"/>
                <a:gd fmla="*/ 122 w 267" name="T22"/>
                <a:gd fmla="*/ 159 h 259" name="T23"/>
                <a:gd fmla="*/ 136 w 267" name="T24"/>
                <a:gd fmla="*/ 168 h 259" name="T25"/>
                <a:gd fmla="*/ 143 w 267" name="T26"/>
                <a:gd fmla="*/ 164 h 259" name="T27"/>
                <a:gd fmla="*/ 143 w 267" name="T28"/>
                <a:gd fmla="*/ 183 h 259" name="T29"/>
                <a:gd fmla="*/ 141 w 267" name="T30"/>
                <a:gd fmla="*/ 199 h 259" name="T31"/>
                <a:gd fmla="*/ 160 w 267" name="T32"/>
                <a:gd fmla="*/ 220 h 259" name="T33"/>
                <a:gd fmla="*/ 181 w 267" name="T34"/>
                <a:gd fmla="*/ 235 h 259" name="T35"/>
                <a:gd fmla="*/ 245 w 267" name="T36"/>
                <a:gd fmla="*/ 176 h 259" name="T37"/>
                <a:gd fmla="*/ 233 w 267" name="T38"/>
                <a:gd fmla="*/ 174 h 259" name="T39"/>
                <a:gd fmla="*/ 219 w 267" name="T40"/>
                <a:gd fmla="*/ 168 h 259" name="T41"/>
                <a:gd fmla="*/ 199 w 267" name="T42"/>
                <a:gd fmla="*/ 160 h 259" name="T43"/>
                <a:gd fmla="*/ 185 w 267" name="T44"/>
                <a:gd fmla="*/ 152 h 259" name="T45"/>
                <a:gd fmla="*/ 168 w 267" name="T46"/>
                <a:gd fmla="*/ 152 h 259" name="T47"/>
                <a:gd fmla="*/ 160 w 267" name="T48"/>
                <a:gd fmla="*/ 151 h 259" name="T49"/>
                <a:gd fmla="*/ 148 w 267" name="T50"/>
                <a:gd fmla="*/ 161 h 259" name="T51"/>
                <a:gd fmla="*/ 135 w 267" name="T52"/>
                <a:gd fmla="*/ 164 h 259" name="T53"/>
                <a:gd fmla="*/ 115 w 267" name="T54"/>
                <a:gd fmla="*/ 148 h 259" name="T55"/>
                <a:gd fmla="*/ 117 w 267" name="T56"/>
                <a:gd fmla="*/ 134 h 259" name="T57"/>
                <a:gd fmla="*/ 97 w 267" name="T58"/>
                <a:gd fmla="*/ 144 h 259" name="T59"/>
                <a:gd fmla="*/ 98 w 267" name="T60"/>
                <a:gd fmla="*/ 118 h 259" name="T61"/>
                <a:gd fmla="*/ 119 w 267" name="T62"/>
                <a:gd fmla="*/ 109 h 259" name="T63"/>
                <a:gd fmla="*/ 130 w 267" name="T64"/>
                <a:gd fmla="*/ 115 h 259" name="T65"/>
                <a:gd fmla="*/ 135 w 267" name="T66"/>
                <a:gd fmla="*/ 104 h 259" name="T67"/>
                <a:gd fmla="*/ 149 w 267" name="T68"/>
                <a:gd fmla="*/ 83 h 259" name="T69"/>
                <a:gd fmla="*/ 158 w 267" name="T70"/>
                <a:gd fmla="*/ 75 h 259" name="T71"/>
                <a:gd fmla="*/ 177 w 267" name="T72"/>
                <a:gd fmla="*/ 59 h 259" name="T73"/>
                <a:gd fmla="*/ 189 w 267" name="T74"/>
                <a:gd fmla="*/ 56 h 259" name="T75"/>
                <a:gd fmla="*/ 182 w 267" name="T76"/>
                <a:gd fmla="*/ 54 h 259" name="T77"/>
                <a:gd fmla="*/ 179 w 267" name="T78"/>
                <a:gd fmla="*/ 45 h 259" name="T79"/>
                <a:gd fmla="*/ 186 w 267" name="T80"/>
                <a:gd fmla="*/ 45 h 259" name="T81"/>
                <a:gd fmla="*/ 195 w 267" name="T82"/>
                <a:gd fmla="*/ 49 h 259" name="T83"/>
                <a:gd fmla="*/ 207 w 267" name="T84"/>
                <a:gd fmla="*/ 46 h 259" name="T85"/>
                <a:gd fmla="*/ 206 w 267" name="T86"/>
                <a:gd fmla="*/ 34 h 259" name="T87"/>
                <a:gd fmla="*/ 195 w 267" name="T88"/>
                <a:gd fmla="*/ 21 h 259" name="T89"/>
                <a:gd fmla="*/ 182 w 267" name="T90"/>
                <a:gd fmla="*/ 19 h 259" name="T91"/>
                <a:gd fmla="*/ 169 w 267" name="T92"/>
                <a:gd fmla="*/ 16 h 259" name="T93"/>
                <a:gd fmla="*/ 164 w 267" name="T94"/>
                <a:gd fmla="*/ 34 h 259" name="T95"/>
                <a:gd fmla="*/ 148 w 267" name="T96"/>
                <a:gd fmla="*/ 45 h 259" name="T97"/>
                <a:gd fmla="*/ 145 w 267" name="T98"/>
                <a:gd fmla="*/ 38 h 259" name="T99"/>
                <a:gd fmla="*/ 130 w 267" name="T100"/>
                <a:gd fmla="*/ 32 h 259" name="T101"/>
                <a:gd fmla="*/ 145 w 267" name="T102"/>
                <a:gd fmla="*/ 19 h 259" name="T103"/>
                <a:gd fmla="*/ 158 w 267" name="T104"/>
                <a:gd fmla="*/ 15 h 259" name="T105"/>
                <a:gd fmla="*/ 160 w 267" name="T106"/>
                <a:gd fmla="*/ 9 h 259" name="T107"/>
                <a:gd fmla="*/ 139 w 267" name="T108"/>
                <a:gd fmla="*/ 5 h 259" name="T109"/>
                <a:gd fmla="*/ 124 w 267" name="T110"/>
                <a:gd fmla="*/ 9 h 259" name="T111"/>
                <a:gd fmla="*/ 217 w 267" name="T112"/>
                <a:gd fmla="*/ 28 h 259" name="T113"/>
                <a:gd fmla="*/ 128 w 267" name="T114"/>
                <a:gd fmla="*/ 259 h 259" name="T115"/>
                <a:gd fmla="*/ 56 w 267" name="T116"/>
                <a:gd fmla="*/ 24 h 259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259" w="267">
                  <a:moveTo>
                    <a:pt x="260" y="93"/>
                  </a:moveTo>
                  <a:lnTo>
                    <a:pt x="260" y="94"/>
                  </a:lnTo>
                  <a:lnTo>
                    <a:pt x="262" y="94"/>
                  </a:lnTo>
                  <a:lnTo>
                    <a:pt x="262" y="96"/>
                  </a:lnTo>
                  <a:lnTo>
                    <a:pt x="262" y="96"/>
                  </a:lnTo>
                  <a:lnTo>
                    <a:pt x="260" y="94"/>
                  </a:lnTo>
                  <a:lnTo>
                    <a:pt x="260" y="93"/>
                  </a:lnTo>
                  <a:close/>
                  <a:moveTo>
                    <a:pt x="135" y="5"/>
                  </a:moveTo>
                  <a:lnTo>
                    <a:pt x="128" y="5"/>
                  </a:lnTo>
                  <a:lnTo>
                    <a:pt x="126" y="5"/>
                  </a:lnTo>
                  <a:lnTo>
                    <a:pt x="120" y="5"/>
                  </a:lnTo>
                  <a:lnTo>
                    <a:pt x="118" y="5"/>
                  </a:lnTo>
                  <a:lnTo>
                    <a:pt x="110" y="7"/>
                  </a:lnTo>
                  <a:lnTo>
                    <a:pt x="107" y="8"/>
                  </a:lnTo>
                  <a:lnTo>
                    <a:pt x="106" y="11"/>
                  </a:lnTo>
                  <a:lnTo>
                    <a:pt x="106" y="12"/>
                  </a:lnTo>
                  <a:lnTo>
                    <a:pt x="106" y="12"/>
                  </a:lnTo>
                  <a:lnTo>
                    <a:pt x="103" y="13"/>
                  </a:lnTo>
                  <a:lnTo>
                    <a:pt x="102" y="13"/>
                  </a:lnTo>
                  <a:lnTo>
                    <a:pt x="99" y="12"/>
                  </a:lnTo>
                  <a:lnTo>
                    <a:pt x="97" y="12"/>
                  </a:lnTo>
                  <a:lnTo>
                    <a:pt x="96" y="12"/>
                  </a:lnTo>
                  <a:lnTo>
                    <a:pt x="93" y="13"/>
                  </a:lnTo>
                  <a:lnTo>
                    <a:pt x="92" y="13"/>
                  </a:lnTo>
                  <a:lnTo>
                    <a:pt x="89" y="13"/>
                  </a:lnTo>
                  <a:lnTo>
                    <a:pt x="89" y="13"/>
                  </a:lnTo>
                  <a:lnTo>
                    <a:pt x="88" y="13"/>
                  </a:lnTo>
                  <a:lnTo>
                    <a:pt x="69" y="22"/>
                  </a:lnTo>
                  <a:lnTo>
                    <a:pt x="52" y="34"/>
                  </a:lnTo>
                  <a:lnTo>
                    <a:pt x="38" y="49"/>
                  </a:lnTo>
                  <a:lnTo>
                    <a:pt x="39" y="50"/>
                  </a:lnTo>
                  <a:lnTo>
                    <a:pt x="41" y="51"/>
                  </a:lnTo>
                  <a:lnTo>
                    <a:pt x="41" y="51"/>
                  </a:lnTo>
                  <a:lnTo>
                    <a:pt x="39" y="53"/>
                  </a:lnTo>
                  <a:lnTo>
                    <a:pt x="39" y="53"/>
                  </a:lnTo>
                  <a:lnTo>
                    <a:pt x="39" y="54"/>
                  </a:lnTo>
                  <a:lnTo>
                    <a:pt x="41" y="55"/>
                  </a:lnTo>
                  <a:lnTo>
                    <a:pt x="41" y="56"/>
                  </a:lnTo>
                  <a:lnTo>
                    <a:pt x="39" y="58"/>
                  </a:lnTo>
                  <a:lnTo>
                    <a:pt x="41" y="58"/>
                  </a:lnTo>
                  <a:lnTo>
                    <a:pt x="42" y="58"/>
                  </a:lnTo>
                  <a:lnTo>
                    <a:pt x="43" y="58"/>
                  </a:lnTo>
                  <a:lnTo>
                    <a:pt x="45" y="58"/>
                  </a:lnTo>
                  <a:lnTo>
                    <a:pt x="45" y="59"/>
                  </a:lnTo>
                  <a:lnTo>
                    <a:pt x="45" y="59"/>
                  </a:lnTo>
                  <a:lnTo>
                    <a:pt x="43" y="60"/>
                  </a:lnTo>
                  <a:lnTo>
                    <a:pt x="45" y="63"/>
                  </a:lnTo>
                  <a:lnTo>
                    <a:pt x="45" y="64"/>
                  </a:lnTo>
                  <a:lnTo>
                    <a:pt x="45" y="67"/>
                  </a:lnTo>
                  <a:lnTo>
                    <a:pt x="45" y="67"/>
                  </a:lnTo>
                  <a:lnTo>
                    <a:pt x="45" y="68"/>
                  </a:lnTo>
                  <a:lnTo>
                    <a:pt x="43" y="70"/>
                  </a:lnTo>
                  <a:lnTo>
                    <a:pt x="43" y="70"/>
                  </a:lnTo>
                  <a:lnTo>
                    <a:pt x="45" y="71"/>
                  </a:lnTo>
                  <a:lnTo>
                    <a:pt x="46" y="72"/>
                  </a:lnTo>
                  <a:lnTo>
                    <a:pt x="46" y="73"/>
                  </a:lnTo>
                  <a:lnTo>
                    <a:pt x="46" y="75"/>
                  </a:lnTo>
                  <a:lnTo>
                    <a:pt x="46" y="76"/>
                  </a:lnTo>
                  <a:lnTo>
                    <a:pt x="46" y="77"/>
                  </a:lnTo>
                  <a:lnTo>
                    <a:pt x="45" y="81"/>
                  </a:lnTo>
                  <a:lnTo>
                    <a:pt x="43" y="84"/>
                  </a:lnTo>
                  <a:lnTo>
                    <a:pt x="41" y="87"/>
                  </a:lnTo>
                  <a:lnTo>
                    <a:pt x="39" y="91"/>
                  </a:lnTo>
                  <a:lnTo>
                    <a:pt x="39" y="92"/>
                  </a:lnTo>
                  <a:lnTo>
                    <a:pt x="38" y="93"/>
                  </a:lnTo>
                  <a:lnTo>
                    <a:pt x="38" y="96"/>
                  </a:lnTo>
                  <a:lnTo>
                    <a:pt x="37" y="97"/>
                  </a:lnTo>
                  <a:lnTo>
                    <a:pt x="37" y="100"/>
                  </a:lnTo>
                  <a:lnTo>
                    <a:pt x="38" y="104"/>
                  </a:lnTo>
                  <a:lnTo>
                    <a:pt x="38" y="106"/>
                  </a:lnTo>
                  <a:lnTo>
                    <a:pt x="38" y="109"/>
                  </a:lnTo>
                  <a:lnTo>
                    <a:pt x="39" y="110"/>
                  </a:lnTo>
                  <a:lnTo>
                    <a:pt x="41" y="111"/>
                  </a:lnTo>
                  <a:lnTo>
                    <a:pt x="42" y="113"/>
                  </a:lnTo>
                  <a:lnTo>
                    <a:pt x="43" y="113"/>
                  </a:lnTo>
                  <a:lnTo>
                    <a:pt x="45" y="114"/>
                  </a:lnTo>
                  <a:lnTo>
                    <a:pt x="47" y="115"/>
                  </a:lnTo>
                  <a:lnTo>
                    <a:pt x="47" y="117"/>
                  </a:lnTo>
                  <a:lnTo>
                    <a:pt x="47" y="119"/>
                  </a:lnTo>
                  <a:lnTo>
                    <a:pt x="48" y="122"/>
                  </a:lnTo>
                  <a:lnTo>
                    <a:pt x="48" y="123"/>
                  </a:lnTo>
                  <a:lnTo>
                    <a:pt x="50" y="125"/>
                  </a:lnTo>
                  <a:lnTo>
                    <a:pt x="51" y="126"/>
                  </a:lnTo>
                  <a:lnTo>
                    <a:pt x="52" y="126"/>
                  </a:lnTo>
                  <a:lnTo>
                    <a:pt x="51" y="127"/>
                  </a:lnTo>
                  <a:lnTo>
                    <a:pt x="51" y="128"/>
                  </a:lnTo>
                  <a:lnTo>
                    <a:pt x="51" y="130"/>
                  </a:lnTo>
                  <a:lnTo>
                    <a:pt x="51" y="131"/>
                  </a:lnTo>
                  <a:lnTo>
                    <a:pt x="54" y="131"/>
                  </a:lnTo>
                  <a:lnTo>
                    <a:pt x="55" y="131"/>
                  </a:lnTo>
                  <a:lnTo>
                    <a:pt x="56" y="132"/>
                  </a:lnTo>
                  <a:lnTo>
                    <a:pt x="56" y="134"/>
                  </a:lnTo>
                  <a:lnTo>
                    <a:pt x="56" y="136"/>
                  </a:lnTo>
                  <a:lnTo>
                    <a:pt x="56" y="136"/>
                  </a:lnTo>
                  <a:lnTo>
                    <a:pt x="58" y="138"/>
                  </a:lnTo>
                  <a:lnTo>
                    <a:pt x="59" y="138"/>
                  </a:lnTo>
                  <a:lnTo>
                    <a:pt x="60" y="138"/>
                  </a:lnTo>
                  <a:lnTo>
                    <a:pt x="60" y="139"/>
                  </a:lnTo>
                  <a:lnTo>
                    <a:pt x="62" y="139"/>
                  </a:lnTo>
                  <a:lnTo>
                    <a:pt x="62" y="138"/>
                  </a:lnTo>
                  <a:lnTo>
                    <a:pt x="62" y="136"/>
                  </a:lnTo>
                  <a:lnTo>
                    <a:pt x="60" y="136"/>
                  </a:lnTo>
                  <a:lnTo>
                    <a:pt x="59" y="134"/>
                  </a:lnTo>
                  <a:lnTo>
                    <a:pt x="58" y="131"/>
                  </a:lnTo>
                  <a:lnTo>
                    <a:pt x="56" y="130"/>
                  </a:lnTo>
                  <a:lnTo>
                    <a:pt x="55" y="127"/>
                  </a:lnTo>
                  <a:lnTo>
                    <a:pt x="55" y="126"/>
                  </a:lnTo>
                  <a:lnTo>
                    <a:pt x="54" y="125"/>
                  </a:lnTo>
                  <a:lnTo>
                    <a:pt x="52" y="123"/>
                  </a:lnTo>
                  <a:lnTo>
                    <a:pt x="52" y="122"/>
                  </a:lnTo>
                  <a:lnTo>
                    <a:pt x="52" y="119"/>
                  </a:lnTo>
                  <a:lnTo>
                    <a:pt x="52" y="118"/>
                  </a:lnTo>
                  <a:lnTo>
                    <a:pt x="54" y="118"/>
                  </a:lnTo>
                  <a:lnTo>
                    <a:pt x="55" y="119"/>
                  </a:lnTo>
                  <a:lnTo>
                    <a:pt x="56" y="122"/>
                  </a:lnTo>
                  <a:lnTo>
                    <a:pt x="56" y="123"/>
                  </a:lnTo>
                  <a:lnTo>
                    <a:pt x="58" y="125"/>
                  </a:lnTo>
                  <a:lnTo>
                    <a:pt x="59" y="126"/>
                  </a:lnTo>
                  <a:lnTo>
                    <a:pt x="60" y="127"/>
                  </a:lnTo>
                  <a:lnTo>
                    <a:pt x="62" y="128"/>
                  </a:lnTo>
                  <a:lnTo>
                    <a:pt x="63" y="130"/>
                  </a:lnTo>
                  <a:lnTo>
                    <a:pt x="63" y="131"/>
                  </a:lnTo>
                  <a:lnTo>
                    <a:pt x="63" y="132"/>
                  </a:lnTo>
                  <a:lnTo>
                    <a:pt x="68" y="135"/>
                  </a:lnTo>
                  <a:lnTo>
                    <a:pt x="69" y="136"/>
                  </a:lnTo>
                  <a:lnTo>
                    <a:pt x="71" y="138"/>
                  </a:lnTo>
                  <a:lnTo>
                    <a:pt x="72" y="140"/>
                  </a:lnTo>
                  <a:lnTo>
                    <a:pt x="73" y="143"/>
                  </a:lnTo>
                  <a:lnTo>
                    <a:pt x="72" y="144"/>
                  </a:lnTo>
                  <a:lnTo>
                    <a:pt x="72" y="145"/>
                  </a:lnTo>
                  <a:lnTo>
                    <a:pt x="73" y="147"/>
                  </a:lnTo>
                  <a:lnTo>
                    <a:pt x="75" y="148"/>
                  </a:lnTo>
                  <a:lnTo>
                    <a:pt x="77" y="149"/>
                  </a:lnTo>
                  <a:lnTo>
                    <a:pt x="79" y="149"/>
                  </a:lnTo>
                  <a:lnTo>
                    <a:pt x="80" y="149"/>
                  </a:lnTo>
                  <a:lnTo>
                    <a:pt x="81" y="149"/>
                  </a:lnTo>
                  <a:lnTo>
                    <a:pt x="82" y="151"/>
                  </a:lnTo>
                  <a:lnTo>
                    <a:pt x="84" y="151"/>
                  </a:lnTo>
                  <a:lnTo>
                    <a:pt x="86" y="152"/>
                  </a:lnTo>
                  <a:lnTo>
                    <a:pt x="90" y="152"/>
                  </a:lnTo>
                  <a:lnTo>
                    <a:pt x="92" y="153"/>
                  </a:lnTo>
                  <a:lnTo>
                    <a:pt x="94" y="153"/>
                  </a:lnTo>
                  <a:lnTo>
                    <a:pt x="96" y="153"/>
                  </a:lnTo>
                  <a:lnTo>
                    <a:pt x="97" y="152"/>
                  </a:lnTo>
                  <a:lnTo>
                    <a:pt x="99" y="151"/>
                  </a:lnTo>
                  <a:lnTo>
                    <a:pt x="102" y="151"/>
                  </a:lnTo>
                  <a:lnTo>
                    <a:pt x="103" y="152"/>
                  </a:lnTo>
                  <a:lnTo>
                    <a:pt x="106" y="155"/>
                  </a:lnTo>
                  <a:lnTo>
                    <a:pt x="109" y="156"/>
                  </a:lnTo>
                  <a:lnTo>
                    <a:pt x="110" y="156"/>
                  </a:lnTo>
                  <a:lnTo>
                    <a:pt x="111" y="156"/>
                  </a:lnTo>
                  <a:lnTo>
                    <a:pt x="113" y="156"/>
                  </a:lnTo>
                  <a:lnTo>
                    <a:pt x="115" y="156"/>
                  </a:lnTo>
                  <a:lnTo>
                    <a:pt x="118" y="156"/>
                  </a:lnTo>
                  <a:lnTo>
                    <a:pt x="119" y="157"/>
                  </a:lnTo>
                  <a:lnTo>
                    <a:pt x="122" y="159"/>
                  </a:lnTo>
                  <a:lnTo>
                    <a:pt x="123" y="160"/>
                  </a:lnTo>
                  <a:lnTo>
                    <a:pt x="123" y="161"/>
                  </a:lnTo>
                  <a:lnTo>
                    <a:pt x="124" y="163"/>
                  </a:lnTo>
                  <a:lnTo>
                    <a:pt x="126" y="164"/>
                  </a:lnTo>
                  <a:lnTo>
                    <a:pt x="127" y="164"/>
                  </a:lnTo>
                  <a:lnTo>
                    <a:pt x="128" y="165"/>
                  </a:lnTo>
                  <a:lnTo>
                    <a:pt x="130" y="166"/>
                  </a:lnTo>
                  <a:lnTo>
                    <a:pt x="131" y="166"/>
                  </a:lnTo>
                  <a:lnTo>
                    <a:pt x="132" y="166"/>
                  </a:lnTo>
                  <a:lnTo>
                    <a:pt x="134" y="166"/>
                  </a:lnTo>
                  <a:lnTo>
                    <a:pt x="135" y="166"/>
                  </a:lnTo>
                  <a:lnTo>
                    <a:pt x="135" y="168"/>
                  </a:lnTo>
                  <a:lnTo>
                    <a:pt x="136" y="168"/>
                  </a:lnTo>
                  <a:lnTo>
                    <a:pt x="136" y="168"/>
                  </a:lnTo>
                  <a:lnTo>
                    <a:pt x="136" y="168"/>
                  </a:lnTo>
                  <a:lnTo>
                    <a:pt x="136" y="168"/>
                  </a:lnTo>
                  <a:lnTo>
                    <a:pt x="137" y="168"/>
                  </a:lnTo>
                  <a:lnTo>
                    <a:pt x="137" y="168"/>
                  </a:lnTo>
                  <a:lnTo>
                    <a:pt x="137" y="168"/>
                  </a:lnTo>
                  <a:lnTo>
                    <a:pt x="139" y="168"/>
                  </a:lnTo>
                  <a:lnTo>
                    <a:pt x="139" y="166"/>
                  </a:lnTo>
                  <a:lnTo>
                    <a:pt x="139" y="165"/>
                  </a:lnTo>
                  <a:lnTo>
                    <a:pt x="140" y="164"/>
                  </a:lnTo>
                  <a:lnTo>
                    <a:pt x="141" y="164"/>
                  </a:lnTo>
                  <a:lnTo>
                    <a:pt x="141" y="164"/>
                  </a:lnTo>
                  <a:lnTo>
                    <a:pt x="143" y="164"/>
                  </a:lnTo>
                  <a:lnTo>
                    <a:pt x="144" y="166"/>
                  </a:lnTo>
                  <a:lnTo>
                    <a:pt x="145" y="168"/>
                  </a:lnTo>
                  <a:lnTo>
                    <a:pt x="147" y="169"/>
                  </a:lnTo>
                  <a:lnTo>
                    <a:pt x="147" y="170"/>
                  </a:lnTo>
                  <a:lnTo>
                    <a:pt x="147" y="173"/>
                  </a:lnTo>
                  <a:lnTo>
                    <a:pt x="148" y="176"/>
                  </a:lnTo>
                  <a:lnTo>
                    <a:pt x="148" y="177"/>
                  </a:lnTo>
                  <a:lnTo>
                    <a:pt x="147" y="178"/>
                  </a:lnTo>
                  <a:lnTo>
                    <a:pt x="145" y="180"/>
                  </a:lnTo>
                  <a:lnTo>
                    <a:pt x="145" y="181"/>
                  </a:lnTo>
                  <a:lnTo>
                    <a:pt x="144" y="182"/>
                  </a:lnTo>
                  <a:lnTo>
                    <a:pt x="144" y="183"/>
                  </a:lnTo>
                  <a:lnTo>
                    <a:pt x="143" y="183"/>
                  </a:lnTo>
                  <a:lnTo>
                    <a:pt x="143" y="185"/>
                  </a:lnTo>
                  <a:lnTo>
                    <a:pt x="141" y="186"/>
                  </a:lnTo>
                  <a:lnTo>
                    <a:pt x="141" y="187"/>
                  </a:lnTo>
                  <a:lnTo>
                    <a:pt x="141" y="190"/>
                  </a:lnTo>
                  <a:lnTo>
                    <a:pt x="141" y="191"/>
                  </a:lnTo>
                  <a:lnTo>
                    <a:pt x="141" y="193"/>
                  </a:lnTo>
                  <a:lnTo>
                    <a:pt x="141" y="194"/>
                  </a:lnTo>
                  <a:lnTo>
                    <a:pt x="143" y="194"/>
                  </a:lnTo>
                  <a:lnTo>
                    <a:pt x="144" y="195"/>
                  </a:lnTo>
                  <a:lnTo>
                    <a:pt x="144" y="195"/>
                  </a:lnTo>
                  <a:lnTo>
                    <a:pt x="143" y="197"/>
                  </a:lnTo>
                  <a:lnTo>
                    <a:pt x="141" y="198"/>
                  </a:lnTo>
                  <a:lnTo>
                    <a:pt x="141" y="199"/>
                  </a:lnTo>
                  <a:lnTo>
                    <a:pt x="141" y="200"/>
                  </a:lnTo>
                  <a:lnTo>
                    <a:pt x="143" y="202"/>
                  </a:lnTo>
                  <a:lnTo>
                    <a:pt x="143" y="203"/>
                  </a:lnTo>
                  <a:lnTo>
                    <a:pt x="144" y="203"/>
                  </a:lnTo>
                  <a:lnTo>
                    <a:pt x="145" y="204"/>
                  </a:lnTo>
                  <a:lnTo>
                    <a:pt x="147" y="204"/>
                  </a:lnTo>
                  <a:lnTo>
                    <a:pt x="148" y="206"/>
                  </a:lnTo>
                  <a:lnTo>
                    <a:pt x="149" y="208"/>
                  </a:lnTo>
                  <a:lnTo>
                    <a:pt x="153" y="212"/>
                  </a:lnTo>
                  <a:lnTo>
                    <a:pt x="156" y="216"/>
                  </a:lnTo>
                  <a:lnTo>
                    <a:pt x="158" y="217"/>
                  </a:lnTo>
                  <a:lnTo>
                    <a:pt x="158" y="219"/>
                  </a:lnTo>
                  <a:lnTo>
                    <a:pt x="160" y="220"/>
                  </a:lnTo>
                  <a:lnTo>
                    <a:pt x="160" y="221"/>
                  </a:lnTo>
                  <a:lnTo>
                    <a:pt x="161" y="221"/>
                  </a:lnTo>
                  <a:lnTo>
                    <a:pt x="162" y="223"/>
                  </a:lnTo>
                  <a:lnTo>
                    <a:pt x="164" y="224"/>
                  </a:lnTo>
                  <a:lnTo>
                    <a:pt x="166" y="225"/>
                  </a:lnTo>
                  <a:lnTo>
                    <a:pt x="169" y="227"/>
                  </a:lnTo>
                  <a:lnTo>
                    <a:pt x="171" y="227"/>
                  </a:lnTo>
                  <a:lnTo>
                    <a:pt x="173" y="227"/>
                  </a:lnTo>
                  <a:lnTo>
                    <a:pt x="175" y="228"/>
                  </a:lnTo>
                  <a:lnTo>
                    <a:pt x="177" y="229"/>
                  </a:lnTo>
                  <a:lnTo>
                    <a:pt x="179" y="231"/>
                  </a:lnTo>
                  <a:lnTo>
                    <a:pt x="181" y="232"/>
                  </a:lnTo>
                  <a:lnTo>
                    <a:pt x="181" y="235"/>
                  </a:lnTo>
                  <a:lnTo>
                    <a:pt x="182" y="236"/>
                  </a:lnTo>
                  <a:lnTo>
                    <a:pt x="182" y="237"/>
                  </a:lnTo>
                  <a:lnTo>
                    <a:pt x="182" y="241"/>
                  </a:lnTo>
                  <a:lnTo>
                    <a:pt x="183" y="244"/>
                  </a:lnTo>
                  <a:lnTo>
                    <a:pt x="183" y="245"/>
                  </a:lnTo>
                  <a:lnTo>
                    <a:pt x="185" y="246"/>
                  </a:lnTo>
                  <a:lnTo>
                    <a:pt x="206" y="235"/>
                  </a:lnTo>
                  <a:lnTo>
                    <a:pt x="224" y="219"/>
                  </a:lnTo>
                  <a:lnTo>
                    <a:pt x="240" y="199"/>
                  </a:lnTo>
                  <a:lnTo>
                    <a:pt x="250" y="177"/>
                  </a:lnTo>
                  <a:lnTo>
                    <a:pt x="249" y="176"/>
                  </a:lnTo>
                  <a:lnTo>
                    <a:pt x="246" y="176"/>
                  </a:lnTo>
                  <a:lnTo>
                    <a:pt x="245" y="176"/>
                  </a:lnTo>
                  <a:lnTo>
                    <a:pt x="243" y="177"/>
                  </a:lnTo>
                  <a:lnTo>
                    <a:pt x="242" y="177"/>
                  </a:lnTo>
                  <a:lnTo>
                    <a:pt x="241" y="176"/>
                  </a:lnTo>
                  <a:lnTo>
                    <a:pt x="238" y="176"/>
                  </a:lnTo>
                  <a:lnTo>
                    <a:pt x="237" y="176"/>
                  </a:lnTo>
                  <a:lnTo>
                    <a:pt x="237" y="177"/>
                  </a:lnTo>
                  <a:lnTo>
                    <a:pt x="236" y="177"/>
                  </a:lnTo>
                  <a:lnTo>
                    <a:pt x="236" y="177"/>
                  </a:lnTo>
                  <a:lnTo>
                    <a:pt x="234" y="176"/>
                  </a:lnTo>
                  <a:lnTo>
                    <a:pt x="234" y="176"/>
                  </a:lnTo>
                  <a:lnTo>
                    <a:pt x="234" y="174"/>
                  </a:lnTo>
                  <a:lnTo>
                    <a:pt x="233" y="174"/>
                  </a:lnTo>
                  <a:lnTo>
                    <a:pt x="233" y="174"/>
                  </a:lnTo>
                  <a:lnTo>
                    <a:pt x="232" y="174"/>
                  </a:lnTo>
                  <a:lnTo>
                    <a:pt x="230" y="174"/>
                  </a:lnTo>
                  <a:lnTo>
                    <a:pt x="229" y="173"/>
                  </a:lnTo>
                  <a:lnTo>
                    <a:pt x="226" y="173"/>
                  </a:lnTo>
                  <a:lnTo>
                    <a:pt x="225" y="173"/>
                  </a:lnTo>
                  <a:lnTo>
                    <a:pt x="225" y="174"/>
                  </a:lnTo>
                  <a:lnTo>
                    <a:pt x="224" y="173"/>
                  </a:lnTo>
                  <a:lnTo>
                    <a:pt x="223" y="173"/>
                  </a:lnTo>
                  <a:lnTo>
                    <a:pt x="223" y="173"/>
                  </a:lnTo>
                  <a:lnTo>
                    <a:pt x="220" y="172"/>
                  </a:lnTo>
                  <a:lnTo>
                    <a:pt x="219" y="172"/>
                  </a:lnTo>
                  <a:lnTo>
                    <a:pt x="219" y="169"/>
                  </a:lnTo>
                  <a:lnTo>
                    <a:pt x="219" y="168"/>
                  </a:lnTo>
                  <a:lnTo>
                    <a:pt x="217" y="168"/>
                  </a:lnTo>
                  <a:lnTo>
                    <a:pt x="216" y="166"/>
                  </a:lnTo>
                  <a:lnTo>
                    <a:pt x="216" y="165"/>
                  </a:lnTo>
                  <a:lnTo>
                    <a:pt x="215" y="164"/>
                  </a:lnTo>
                  <a:lnTo>
                    <a:pt x="215" y="163"/>
                  </a:lnTo>
                  <a:lnTo>
                    <a:pt x="213" y="163"/>
                  </a:lnTo>
                  <a:lnTo>
                    <a:pt x="212" y="161"/>
                  </a:lnTo>
                  <a:lnTo>
                    <a:pt x="209" y="160"/>
                  </a:lnTo>
                  <a:lnTo>
                    <a:pt x="207" y="160"/>
                  </a:lnTo>
                  <a:lnTo>
                    <a:pt x="204" y="160"/>
                  </a:lnTo>
                  <a:lnTo>
                    <a:pt x="203" y="160"/>
                  </a:lnTo>
                  <a:lnTo>
                    <a:pt x="200" y="160"/>
                  </a:lnTo>
                  <a:lnTo>
                    <a:pt x="199" y="160"/>
                  </a:lnTo>
                  <a:lnTo>
                    <a:pt x="196" y="160"/>
                  </a:lnTo>
                  <a:lnTo>
                    <a:pt x="195" y="159"/>
                  </a:lnTo>
                  <a:lnTo>
                    <a:pt x="194" y="157"/>
                  </a:lnTo>
                  <a:lnTo>
                    <a:pt x="191" y="156"/>
                  </a:lnTo>
                  <a:lnTo>
                    <a:pt x="190" y="155"/>
                  </a:lnTo>
                  <a:lnTo>
                    <a:pt x="189" y="155"/>
                  </a:lnTo>
                  <a:lnTo>
                    <a:pt x="189" y="155"/>
                  </a:lnTo>
                  <a:lnTo>
                    <a:pt x="187" y="153"/>
                  </a:lnTo>
                  <a:lnTo>
                    <a:pt x="187" y="152"/>
                  </a:lnTo>
                  <a:lnTo>
                    <a:pt x="186" y="152"/>
                  </a:lnTo>
                  <a:lnTo>
                    <a:pt x="186" y="151"/>
                  </a:lnTo>
                  <a:lnTo>
                    <a:pt x="186" y="151"/>
                  </a:lnTo>
                  <a:lnTo>
                    <a:pt x="185" y="152"/>
                  </a:lnTo>
                  <a:lnTo>
                    <a:pt x="185" y="152"/>
                  </a:lnTo>
                  <a:lnTo>
                    <a:pt x="183" y="151"/>
                  </a:lnTo>
                  <a:lnTo>
                    <a:pt x="181" y="151"/>
                  </a:lnTo>
                  <a:lnTo>
                    <a:pt x="179" y="151"/>
                  </a:lnTo>
                  <a:lnTo>
                    <a:pt x="178" y="152"/>
                  </a:lnTo>
                  <a:lnTo>
                    <a:pt x="178" y="153"/>
                  </a:lnTo>
                  <a:lnTo>
                    <a:pt x="177" y="153"/>
                  </a:lnTo>
                  <a:lnTo>
                    <a:pt x="175" y="153"/>
                  </a:lnTo>
                  <a:lnTo>
                    <a:pt x="173" y="152"/>
                  </a:lnTo>
                  <a:lnTo>
                    <a:pt x="171" y="153"/>
                  </a:lnTo>
                  <a:lnTo>
                    <a:pt x="170" y="153"/>
                  </a:lnTo>
                  <a:lnTo>
                    <a:pt x="169" y="153"/>
                  </a:lnTo>
                  <a:lnTo>
                    <a:pt x="168" y="152"/>
                  </a:lnTo>
                  <a:lnTo>
                    <a:pt x="166" y="152"/>
                  </a:lnTo>
                  <a:lnTo>
                    <a:pt x="165" y="151"/>
                  </a:lnTo>
                  <a:lnTo>
                    <a:pt x="165" y="151"/>
                  </a:lnTo>
                  <a:lnTo>
                    <a:pt x="164" y="151"/>
                  </a:lnTo>
                  <a:lnTo>
                    <a:pt x="162" y="152"/>
                  </a:lnTo>
                  <a:lnTo>
                    <a:pt x="162" y="153"/>
                  </a:lnTo>
                  <a:lnTo>
                    <a:pt x="161" y="153"/>
                  </a:lnTo>
                  <a:lnTo>
                    <a:pt x="160" y="153"/>
                  </a:lnTo>
                  <a:lnTo>
                    <a:pt x="160" y="153"/>
                  </a:lnTo>
                  <a:lnTo>
                    <a:pt x="160" y="152"/>
                  </a:lnTo>
                  <a:lnTo>
                    <a:pt x="160" y="151"/>
                  </a:lnTo>
                  <a:lnTo>
                    <a:pt x="160" y="151"/>
                  </a:lnTo>
                  <a:lnTo>
                    <a:pt x="160" y="151"/>
                  </a:lnTo>
                  <a:lnTo>
                    <a:pt x="158" y="151"/>
                  </a:lnTo>
                  <a:lnTo>
                    <a:pt x="157" y="152"/>
                  </a:lnTo>
                  <a:lnTo>
                    <a:pt x="156" y="153"/>
                  </a:lnTo>
                  <a:lnTo>
                    <a:pt x="153" y="155"/>
                  </a:lnTo>
                  <a:lnTo>
                    <a:pt x="152" y="155"/>
                  </a:lnTo>
                  <a:lnTo>
                    <a:pt x="151" y="156"/>
                  </a:lnTo>
                  <a:lnTo>
                    <a:pt x="151" y="157"/>
                  </a:lnTo>
                  <a:lnTo>
                    <a:pt x="149" y="159"/>
                  </a:lnTo>
                  <a:lnTo>
                    <a:pt x="149" y="160"/>
                  </a:lnTo>
                  <a:lnTo>
                    <a:pt x="149" y="160"/>
                  </a:lnTo>
                  <a:lnTo>
                    <a:pt x="149" y="161"/>
                  </a:lnTo>
                  <a:lnTo>
                    <a:pt x="149" y="161"/>
                  </a:lnTo>
                  <a:lnTo>
                    <a:pt x="148" y="161"/>
                  </a:lnTo>
                  <a:lnTo>
                    <a:pt x="148" y="163"/>
                  </a:lnTo>
                  <a:lnTo>
                    <a:pt x="148" y="163"/>
                  </a:lnTo>
                  <a:lnTo>
                    <a:pt x="148" y="163"/>
                  </a:lnTo>
                  <a:lnTo>
                    <a:pt x="147" y="163"/>
                  </a:lnTo>
                  <a:lnTo>
                    <a:pt x="147" y="163"/>
                  </a:lnTo>
                  <a:lnTo>
                    <a:pt x="145" y="163"/>
                  </a:lnTo>
                  <a:lnTo>
                    <a:pt x="143" y="161"/>
                  </a:lnTo>
                  <a:lnTo>
                    <a:pt x="141" y="161"/>
                  </a:lnTo>
                  <a:lnTo>
                    <a:pt x="141" y="161"/>
                  </a:lnTo>
                  <a:lnTo>
                    <a:pt x="139" y="163"/>
                  </a:lnTo>
                  <a:lnTo>
                    <a:pt x="137" y="164"/>
                  </a:lnTo>
                  <a:lnTo>
                    <a:pt x="136" y="164"/>
                  </a:lnTo>
                  <a:lnTo>
                    <a:pt x="135" y="164"/>
                  </a:lnTo>
                  <a:lnTo>
                    <a:pt x="132" y="163"/>
                  </a:lnTo>
                  <a:lnTo>
                    <a:pt x="130" y="161"/>
                  </a:lnTo>
                  <a:lnTo>
                    <a:pt x="128" y="159"/>
                  </a:lnTo>
                  <a:lnTo>
                    <a:pt x="128" y="156"/>
                  </a:lnTo>
                  <a:lnTo>
                    <a:pt x="128" y="153"/>
                  </a:lnTo>
                  <a:lnTo>
                    <a:pt x="130" y="152"/>
                  </a:lnTo>
                  <a:lnTo>
                    <a:pt x="130" y="149"/>
                  </a:lnTo>
                  <a:lnTo>
                    <a:pt x="128" y="148"/>
                  </a:lnTo>
                  <a:lnTo>
                    <a:pt x="127" y="147"/>
                  </a:lnTo>
                  <a:lnTo>
                    <a:pt x="126" y="147"/>
                  </a:lnTo>
                  <a:lnTo>
                    <a:pt x="122" y="148"/>
                  </a:lnTo>
                  <a:lnTo>
                    <a:pt x="119" y="148"/>
                  </a:lnTo>
                  <a:lnTo>
                    <a:pt x="115" y="148"/>
                  </a:lnTo>
                  <a:lnTo>
                    <a:pt x="115" y="148"/>
                  </a:lnTo>
                  <a:lnTo>
                    <a:pt x="117" y="147"/>
                  </a:lnTo>
                  <a:lnTo>
                    <a:pt x="117" y="145"/>
                  </a:lnTo>
                  <a:lnTo>
                    <a:pt x="117" y="145"/>
                  </a:lnTo>
                  <a:lnTo>
                    <a:pt x="117" y="144"/>
                  </a:lnTo>
                  <a:lnTo>
                    <a:pt x="117" y="143"/>
                  </a:lnTo>
                  <a:lnTo>
                    <a:pt x="118" y="142"/>
                  </a:lnTo>
                  <a:lnTo>
                    <a:pt x="118" y="140"/>
                  </a:lnTo>
                  <a:lnTo>
                    <a:pt x="118" y="139"/>
                  </a:lnTo>
                  <a:lnTo>
                    <a:pt x="118" y="136"/>
                  </a:lnTo>
                  <a:lnTo>
                    <a:pt x="118" y="136"/>
                  </a:lnTo>
                  <a:lnTo>
                    <a:pt x="118" y="135"/>
                  </a:lnTo>
                  <a:lnTo>
                    <a:pt x="117" y="134"/>
                  </a:lnTo>
                  <a:lnTo>
                    <a:pt x="114" y="134"/>
                  </a:lnTo>
                  <a:lnTo>
                    <a:pt x="111" y="135"/>
                  </a:lnTo>
                  <a:lnTo>
                    <a:pt x="110" y="136"/>
                  </a:lnTo>
                  <a:lnTo>
                    <a:pt x="110" y="139"/>
                  </a:lnTo>
                  <a:lnTo>
                    <a:pt x="109" y="142"/>
                  </a:lnTo>
                  <a:lnTo>
                    <a:pt x="107" y="143"/>
                  </a:lnTo>
                  <a:lnTo>
                    <a:pt x="106" y="143"/>
                  </a:lnTo>
                  <a:lnTo>
                    <a:pt x="103" y="144"/>
                  </a:lnTo>
                  <a:lnTo>
                    <a:pt x="102" y="144"/>
                  </a:lnTo>
                  <a:lnTo>
                    <a:pt x="101" y="145"/>
                  </a:lnTo>
                  <a:lnTo>
                    <a:pt x="99" y="145"/>
                  </a:lnTo>
                  <a:lnTo>
                    <a:pt x="98" y="144"/>
                  </a:lnTo>
                  <a:lnTo>
                    <a:pt x="97" y="144"/>
                  </a:lnTo>
                  <a:lnTo>
                    <a:pt x="96" y="143"/>
                  </a:lnTo>
                  <a:lnTo>
                    <a:pt x="94" y="142"/>
                  </a:lnTo>
                  <a:lnTo>
                    <a:pt x="94" y="140"/>
                  </a:lnTo>
                  <a:lnTo>
                    <a:pt x="93" y="139"/>
                  </a:lnTo>
                  <a:lnTo>
                    <a:pt x="92" y="135"/>
                  </a:lnTo>
                  <a:lnTo>
                    <a:pt x="92" y="132"/>
                  </a:lnTo>
                  <a:lnTo>
                    <a:pt x="93" y="128"/>
                  </a:lnTo>
                  <a:lnTo>
                    <a:pt x="94" y="126"/>
                  </a:lnTo>
                  <a:lnTo>
                    <a:pt x="94" y="125"/>
                  </a:lnTo>
                  <a:lnTo>
                    <a:pt x="93" y="123"/>
                  </a:lnTo>
                  <a:lnTo>
                    <a:pt x="94" y="121"/>
                  </a:lnTo>
                  <a:lnTo>
                    <a:pt x="96" y="119"/>
                  </a:lnTo>
                  <a:lnTo>
                    <a:pt x="98" y="118"/>
                  </a:lnTo>
                  <a:lnTo>
                    <a:pt x="99" y="117"/>
                  </a:lnTo>
                  <a:lnTo>
                    <a:pt x="101" y="114"/>
                  </a:lnTo>
                  <a:lnTo>
                    <a:pt x="103" y="114"/>
                  </a:lnTo>
                  <a:lnTo>
                    <a:pt x="106" y="114"/>
                  </a:lnTo>
                  <a:lnTo>
                    <a:pt x="107" y="114"/>
                  </a:lnTo>
                  <a:lnTo>
                    <a:pt x="109" y="114"/>
                  </a:lnTo>
                  <a:lnTo>
                    <a:pt x="110" y="114"/>
                  </a:lnTo>
                  <a:lnTo>
                    <a:pt x="113" y="114"/>
                  </a:lnTo>
                  <a:lnTo>
                    <a:pt x="113" y="113"/>
                  </a:lnTo>
                  <a:lnTo>
                    <a:pt x="114" y="111"/>
                  </a:lnTo>
                  <a:lnTo>
                    <a:pt x="115" y="110"/>
                  </a:lnTo>
                  <a:lnTo>
                    <a:pt x="118" y="110"/>
                  </a:lnTo>
                  <a:lnTo>
                    <a:pt x="119" y="109"/>
                  </a:lnTo>
                  <a:lnTo>
                    <a:pt x="120" y="109"/>
                  </a:lnTo>
                  <a:lnTo>
                    <a:pt x="123" y="109"/>
                  </a:lnTo>
                  <a:lnTo>
                    <a:pt x="124" y="110"/>
                  </a:lnTo>
                  <a:lnTo>
                    <a:pt x="126" y="110"/>
                  </a:lnTo>
                  <a:lnTo>
                    <a:pt x="126" y="110"/>
                  </a:lnTo>
                  <a:lnTo>
                    <a:pt x="126" y="109"/>
                  </a:lnTo>
                  <a:lnTo>
                    <a:pt x="127" y="109"/>
                  </a:lnTo>
                  <a:lnTo>
                    <a:pt x="128" y="109"/>
                  </a:lnTo>
                  <a:lnTo>
                    <a:pt x="130" y="110"/>
                  </a:lnTo>
                  <a:lnTo>
                    <a:pt x="130" y="111"/>
                  </a:lnTo>
                  <a:lnTo>
                    <a:pt x="130" y="111"/>
                  </a:lnTo>
                  <a:lnTo>
                    <a:pt x="130" y="114"/>
                  </a:lnTo>
                  <a:lnTo>
                    <a:pt x="130" y="115"/>
                  </a:lnTo>
                  <a:lnTo>
                    <a:pt x="132" y="115"/>
                  </a:lnTo>
                  <a:lnTo>
                    <a:pt x="134" y="117"/>
                  </a:lnTo>
                  <a:lnTo>
                    <a:pt x="136" y="117"/>
                  </a:lnTo>
                  <a:lnTo>
                    <a:pt x="136" y="115"/>
                  </a:lnTo>
                  <a:lnTo>
                    <a:pt x="136" y="114"/>
                  </a:lnTo>
                  <a:lnTo>
                    <a:pt x="135" y="113"/>
                  </a:lnTo>
                  <a:lnTo>
                    <a:pt x="135" y="110"/>
                  </a:lnTo>
                  <a:lnTo>
                    <a:pt x="135" y="109"/>
                  </a:lnTo>
                  <a:lnTo>
                    <a:pt x="134" y="108"/>
                  </a:lnTo>
                  <a:lnTo>
                    <a:pt x="134" y="106"/>
                  </a:lnTo>
                  <a:lnTo>
                    <a:pt x="134" y="105"/>
                  </a:lnTo>
                  <a:lnTo>
                    <a:pt x="135" y="104"/>
                  </a:lnTo>
                  <a:lnTo>
                    <a:pt x="135" y="104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9" y="100"/>
                  </a:lnTo>
                  <a:lnTo>
                    <a:pt x="140" y="97"/>
                  </a:lnTo>
                  <a:lnTo>
                    <a:pt x="141" y="96"/>
                  </a:lnTo>
                  <a:lnTo>
                    <a:pt x="143" y="94"/>
                  </a:lnTo>
                  <a:lnTo>
                    <a:pt x="144" y="94"/>
                  </a:lnTo>
                  <a:lnTo>
                    <a:pt x="148" y="92"/>
                  </a:lnTo>
                  <a:lnTo>
                    <a:pt x="149" y="89"/>
                  </a:lnTo>
                  <a:lnTo>
                    <a:pt x="149" y="88"/>
                  </a:lnTo>
                  <a:lnTo>
                    <a:pt x="149" y="87"/>
                  </a:lnTo>
                  <a:lnTo>
                    <a:pt x="149" y="83"/>
                  </a:lnTo>
                  <a:lnTo>
                    <a:pt x="149" y="83"/>
                  </a:lnTo>
                  <a:lnTo>
                    <a:pt x="151" y="83"/>
                  </a:lnTo>
                  <a:lnTo>
                    <a:pt x="151" y="83"/>
                  </a:lnTo>
                  <a:lnTo>
                    <a:pt x="152" y="83"/>
                  </a:lnTo>
                  <a:lnTo>
                    <a:pt x="152" y="81"/>
                  </a:lnTo>
                  <a:lnTo>
                    <a:pt x="152" y="80"/>
                  </a:lnTo>
                  <a:lnTo>
                    <a:pt x="153" y="80"/>
                  </a:lnTo>
                  <a:lnTo>
                    <a:pt x="153" y="79"/>
                  </a:lnTo>
                  <a:lnTo>
                    <a:pt x="154" y="79"/>
                  </a:lnTo>
                  <a:lnTo>
                    <a:pt x="156" y="77"/>
                  </a:lnTo>
                  <a:lnTo>
                    <a:pt x="156" y="76"/>
                  </a:lnTo>
                  <a:lnTo>
                    <a:pt x="157" y="75"/>
                  </a:lnTo>
                  <a:lnTo>
                    <a:pt x="157" y="75"/>
                  </a:lnTo>
                  <a:lnTo>
                    <a:pt x="158" y="75"/>
                  </a:lnTo>
                  <a:lnTo>
                    <a:pt x="160" y="73"/>
                  </a:lnTo>
                  <a:lnTo>
                    <a:pt x="162" y="72"/>
                  </a:lnTo>
                  <a:lnTo>
                    <a:pt x="164" y="71"/>
                  </a:lnTo>
                  <a:lnTo>
                    <a:pt x="165" y="71"/>
                  </a:lnTo>
                  <a:lnTo>
                    <a:pt x="165" y="71"/>
                  </a:lnTo>
                  <a:lnTo>
                    <a:pt x="165" y="70"/>
                  </a:lnTo>
                  <a:lnTo>
                    <a:pt x="165" y="68"/>
                  </a:lnTo>
                  <a:lnTo>
                    <a:pt x="165" y="66"/>
                  </a:lnTo>
                  <a:lnTo>
                    <a:pt x="168" y="64"/>
                  </a:lnTo>
                  <a:lnTo>
                    <a:pt x="170" y="63"/>
                  </a:lnTo>
                  <a:lnTo>
                    <a:pt x="171" y="62"/>
                  </a:lnTo>
                  <a:lnTo>
                    <a:pt x="174" y="60"/>
                  </a:lnTo>
                  <a:lnTo>
                    <a:pt x="177" y="59"/>
                  </a:lnTo>
                  <a:lnTo>
                    <a:pt x="178" y="59"/>
                  </a:lnTo>
                  <a:lnTo>
                    <a:pt x="178" y="60"/>
                  </a:lnTo>
                  <a:lnTo>
                    <a:pt x="177" y="60"/>
                  </a:lnTo>
                  <a:lnTo>
                    <a:pt x="177" y="62"/>
                  </a:lnTo>
                  <a:lnTo>
                    <a:pt x="177" y="62"/>
                  </a:lnTo>
                  <a:lnTo>
                    <a:pt x="177" y="63"/>
                  </a:lnTo>
                  <a:lnTo>
                    <a:pt x="178" y="63"/>
                  </a:lnTo>
                  <a:lnTo>
                    <a:pt x="179" y="62"/>
                  </a:lnTo>
                  <a:lnTo>
                    <a:pt x="181" y="60"/>
                  </a:lnTo>
                  <a:lnTo>
                    <a:pt x="181" y="60"/>
                  </a:lnTo>
                  <a:lnTo>
                    <a:pt x="185" y="59"/>
                  </a:lnTo>
                  <a:lnTo>
                    <a:pt x="187" y="56"/>
                  </a:lnTo>
                  <a:lnTo>
                    <a:pt x="189" y="56"/>
                  </a:lnTo>
                  <a:lnTo>
                    <a:pt x="191" y="55"/>
                  </a:lnTo>
                  <a:lnTo>
                    <a:pt x="191" y="54"/>
                  </a:lnTo>
                  <a:lnTo>
                    <a:pt x="190" y="53"/>
                  </a:lnTo>
                  <a:lnTo>
                    <a:pt x="189" y="53"/>
                  </a:lnTo>
                  <a:lnTo>
                    <a:pt x="189" y="54"/>
                  </a:lnTo>
                  <a:lnTo>
                    <a:pt x="187" y="55"/>
                  </a:lnTo>
                  <a:lnTo>
                    <a:pt x="186" y="55"/>
                  </a:lnTo>
                  <a:lnTo>
                    <a:pt x="186" y="55"/>
                  </a:lnTo>
                  <a:lnTo>
                    <a:pt x="185" y="55"/>
                  </a:lnTo>
                  <a:lnTo>
                    <a:pt x="185" y="55"/>
                  </a:lnTo>
                  <a:lnTo>
                    <a:pt x="183" y="55"/>
                  </a:lnTo>
                  <a:lnTo>
                    <a:pt x="182" y="55"/>
                  </a:lnTo>
                  <a:lnTo>
                    <a:pt x="182" y="54"/>
                  </a:lnTo>
                  <a:lnTo>
                    <a:pt x="181" y="54"/>
                  </a:lnTo>
                  <a:lnTo>
                    <a:pt x="181" y="51"/>
                  </a:lnTo>
                  <a:lnTo>
                    <a:pt x="182" y="51"/>
                  </a:lnTo>
                  <a:lnTo>
                    <a:pt x="182" y="51"/>
                  </a:lnTo>
                  <a:lnTo>
                    <a:pt x="183" y="49"/>
                  </a:lnTo>
                  <a:lnTo>
                    <a:pt x="183" y="49"/>
                  </a:lnTo>
                  <a:lnTo>
                    <a:pt x="182" y="47"/>
                  </a:lnTo>
                  <a:lnTo>
                    <a:pt x="182" y="47"/>
                  </a:lnTo>
                  <a:lnTo>
                    <a:pt x="179" y="47"/>
                  </a:lnTo>
                  <a:lnTo>
                    <a:pt x="178" y="47"/>
                  </a:lnTo>
                  <a:lnTo>
                    <a:pt x="178" y="47"/>
                  </a:lnTo>
                  <a:lnTo>
                    <a:pt x="179" y="46"/>
                  </a:lnTo>
                  <a:lnTo>
                    <a:pt x="179" y="45"/>
                  </a:lnTo>
                  <a:lnTo>
                    <a:pt x="181" y="45"/>
                  </a:lnTo>
                  <a:lnTo>
                    <a:pt x="182" y="45"/>
                  </a:lnTo>
                  <a:lnTo>
                    <a:pt x="183" y="45"/>
                  </a:lnTo>
                  <a:lnTo>
                    <a:pt x="185" y="45"/>
                  </a:lnTo>
                  <a:lnTo>
                    <a:pt x="186" y="46"/>
                  </a:lnTo>
                  <a:lnTo>
                    <a:pt x="186" y="46"/>
                  </a:lnTo>
                  <a:lnTo>
                    <a:pt x="187" y="47"/>
                  </a:lnTo>
                  <a:lnTo>
                    <a:pt x="189" y="46"/>
                  </a:lnTo>
                  <a:lnTo>
                    <a:pt x="189" y="46"/>
                  </a:lnTo>
                  <a:lnTo>
                    <a:pt x="189" y="46"/>
                  </a:lnTo>
                  <a:lnTo>
                    <a:pt x="187" y="45"/>
                  </a:lnTo>
                  <a:lnTo>
                    <a:pt x="187" y="45"/>
                  </a:lnTo>
                  <a:lnTo>
                    <a:pt x="186" y="45"/>
                  </a:lnTo>
                  <a:lnTo>
                    <a:pt x="187" y="43"/>
                  </a:lnTo>
                  <a:lnTo>
                    <a:pt x="191" y="43"/>
                  </a:lnTo>
                  <a:lnTo>
                    <a:pt x="194" y="42"/>
                  </a:lnTo>
                  <a:lnTo>
                    <a:pt x="195" y="42"/>
                  </a:lnTo>
                  <a:lnTo>
                    <a:pt x="198" y="39"/>
                  </a:lnTo>
                  <a:lnTo>
                    <a:pt x="198" y="39"/>
                  </a:lnTo>
                  <a:lnTo>
                    <a:pt x="199" y="38"/>
                  </a:lnTo>
                  <a:lnTo>
                    <a:pt x="200" y="38"/>
                  </a:lnTo>
                  <a:lnTo>
                    <a:pt x="202" y="39"/>
                  </a:lnTo>
                  <a:lnTo>
                    <a:pt x="200" y="41"/>
                  </a:lnTo>
                  <a:lnTo>
                    <a:pt x="199" y="41"/>
                  </a:lnTo>
                  <a:lnTo>
                    <a:pt x="196" y="45"/>
                  </a:lnTo>
                  <a:lnTo>
                    <a:pt x="195" y="49"/>
                  </a:lnTo>
                  <a:lnTo>
                    <a:pt x="196" y="49"/>
                  </a:lnTo>
                  <a:lnTo>
                    <a:pt x="198" y="49"/>
                  </a:lnTo>
                  <a:lnTo>
                    <a:pt x="199" y="49"/>
                  </a:lnTo>
                  <a:lnTo>
                    <a:pt x="202" y="49"/>
                  </a:lnTo>
                  <a:lnTo>
                    <a:pt x="203" y="49"/>
                  </a:lnTo>
                  <a:lnTo>
                    <a:pt x="204" y="49"/>
                  </a:lnTo>
                  <a:lnTo>
                    <a:pt x="206" y="49"/>
                  </a:lnTo>
                  <a:lnTo>
                    <a:pt x="206" y="49"/>
                  </a:lnTo>
                  <a:lnTo>
                    <a:pt x="207" y="50"/>
                  </a:lnTo>
                  <a:lnTo>
                    <a:pt x="208" y="49"/>
                  </a:lnTo>
                  <a:lnTo>
                    <a:pt x="208" y="47"/>
                  </a:lnTo>
                  <a:lnTo>
                    <a:pt x="208" y="47"/>
                  </a:lnTo>
                  <a:lnTo>
                    <a:pt x="207" y="46"/>
                  </a:lnTo>
                  <a:lnTo>
                    <a:pt x="208" y="43"/>
                  </a:lnTo>
                  <a:lnTo>
                    <a:pt x="207" y="42"/>
                  </a:lnTo>
                  <a:lnTo>
                    <a:pt x="207" y="42"/>
                  </a:lnTo>
                  <a:lnTo>
                    <a:pt x="206" y="42"/>
                  </a:lnTo>
                  <a:lnTo>
                    <a:pt x="204" y="42"/>
                  </a:lnTo>
                  <a:lnTo>
                    <a:pt x="203" y="42"/>
                  </a:lnTo>
                  <a:lnTo>
                    <a:pt x="203" y="41"/>
                  </a:lnTo>
                  <a:lnTo>
                    <a:pt x="203" y="39"/>
                  </a:lnTo>
                  <a:lnTo>
                    <a:pt x="203" y="39"/>
                  </a:lnTo>
                  <a:lnTo>
                    <a:pt x="204" y="38"/>
                  </a:lnTo>
                  <a:lnTo>
                    <a:pt x="204" y="37"/>
                  </a:lnTo>
                  <a:lnTo>
                    <a:pt x="204" y="36"/>
                  </a:lnTo>
                  <a:lnTo>
                    <a:pt x="206" y="34"/>
                  </a:lnTo>
                  <a:lnTo>
                    <a:pt x="206" y="33"/>
                  </a:lnTo>
                  <a:lnTo>
                    <a:pt x="204" y="32"/>
                  </a:lnTo>
                  <a:lnTo>
                    <a:pt x="204" y="32"/>
                  </a:lnTo>
                  <a:lnTo>
                    <a:pt x="203" y="32"/>
                  </a:lnTo>
                  <a:lnTo>
                    <a:pt x="202" y="30"/>
                  </a:lnTo>
                  <a:lnTo>
                    <a:pt x="202" y="29"/>
                  </a:lnTo>
                  <a:lnTo>
                    <a:pt x="200" y="29"/>
                  </a:lnTo>
                  <a:lnTo>
                    <a:pt x="199" y="29"/>
                  </a:lnTo>
                  <a:lnTo>
                    <a:pt x="198" y="28"/>
                  </a:lnTo>
                  <a:lnTo>
                    <a:pt x="196" y="26"/>
                  </a:lnTo>
                  <a:lnTo>
                    <a:pt x="196" y="25"/>
                  </a:lnTo>
                  <a:lnTo>
                    <a:pt x="195" y="22"/>
                  </a:lnTo>
                  <a:lnTo>
                    <a:pt x="195" y="21"/>
                  </a:lnTo>
                  <a:lnTo>
                    <a:pt x="190" y="19"/>
                  </a:lnTo>
                  <a:lnTo>
                    <a:pt x="190" y="20"/>
                  </a:lnTo>
                  <a:lnTo>
                    <a:pt x="187" y="22"/>
                  </a:lnTo>
                  <a:lnTo>
                    <a:pt x="187" y="22"/>
                  </a:lnTo>
                  <a:lnTo>
                    <a:pt x="185" y="24"/>
                  </a:lnTo>
                  <a:lnTo>
                    <a:pt x="185" y="24"/>
                  </a:lnTo>
                  <a:lnTo>
                    <a:pt x="183" y="22"/>
                  </a:lnTo>
                  <a:lnTo>
                    <a:pt x="183" y="22"/>
                  </a:lnTo>
                  <a:lnTo>
                    <a:pt x="182" y="21"/>
                  </a:lnTo>
                  <a:lnTo>
                    <a:pt x="182" y="21"/>
                  </a:lnTo>
                  <a:lnTo>
                    <a:pt x="182" y="20"/>
                  </a:lnTo>
                  <a:lnTo>
                    <a:pt x="182" y="19"/>
                  </a:lnTo>
                  <a:lnTo>
                    <a:pt x="182" y="19"/>
                  </a:lnTo>
                  <a:lnTo>
                    <a:pt x="182" y="17"/>
                  </a:lnTo>
                  <a:lnTo>
                    <a:pt x="181" y="17"/>
                  </a:lnTo>
                  <a:lnTo>
                    <a:pt x="181" y="17"/>
                  </a:lnTo>
                  <a:lnTo>
                    <a:pt x="179" y="16"/>
                  </a:lnTo>
                  <a:lnTo>
                    <a:pt x="178" y="15"/>
                  </a:lnTo>
                  <a:lnTo>
                    <a:pt x="177" y="15"/>
                  </a:lnTo>
                  <a:lnTo>
                    <a:pt x="175" y="15"/>
                  </a:lnTo>
                  <a:lnTo>
                    <a:pt x="174" y="16"/>
                  </a:lnTo>
                  <a:lnTo>
                    <a:pt x="173" y="16"/>
                  </a:lnTo>
                  <a:lnTo>
                    <a:pt x="170" y="16"/>
                  </a:lnTo>
                  <a:lnTo>
                    <a:pt x="169" y="16"/>
                  </a:lnTo>
                  <a:lnTo>
                    <a:pt x="169" y="16"/>
                  </a:lnTo>
                  <a:lnTo>
                    <a:pt x="169" y="16"/>
                  </a:lnTo>
                  <a:lnTo>
                    <a:pt x="169" y="16"/>
                  </a:lnTo>
                  <a:lnTo>
                    <a:pt x="168" y="17"/>
                  </a:lnTo>
                  <a:lnTo>
                    <a:pt x="166" y="19"/>
                  </a:lnTo>
                  <a:lnTo>
                    <a:pt x="166" y="20"/>
                  </a:lnTo>
                  <a:lnTo>
                    <a:pt x="166" y="20"/>
                  </a:lnTo>
                  <a:lnTo>
                    <a:pt x="166" y="21"/>
                  </a:lnTo>
                  <a:lnTo>
                    <a:pt x="165" y="22"/>
                  </a:lnTo>
                  <a:lnTo>
                    <a:pt x="165" y="24"/>
                  </a:lnTo>
                  <a:lnTo>
                    <a:pt x="165" y="25"/>
                  </a:lnTo>
                  <a:lnTo>
                    <a:pt x="165" y="26"/>
                  </a:lnTo>
                  <a:lnTo>
                    <a:pt x="165" y="29"/>
                  </a:lnTo>
                  <a:lnTo>
                    <a:pt x="165" y="32"/>
                  </a:lnTo>
                  <a:lnTo>
                    <a:pt x="164" y="34"/>
                  </a:lnTo>
                  <a:lnTo>
                    <a:pt x="160" y="37"/>
                  </a:lnTo>
                  <a:lnTo>
                    <a:pt x="156" y="38"/>
                  </a:lnTo>
                  <a:lnTo>
                    <a:pt x="154" y="38"/>
                  </a:lnTo>
                  <a:lnTo>
                    <a:pt x="154" y="39"/>
                  </a:lnTo>
                  <a:lnTo>
                    <a:pt x="154" y="41"/>
                  </a:lnTo>
                  <a:lnTo>
                    <a:pt x="154" y="43"/>
                  </a:lnTo>
                  <a:lnTo>
                    <a:pt x="153" y="46"/>
                  </a:lnTo>
                  <a:lnTo>
                    <a:pt x="151" y="47"/>
                  </a:lnTo>
                  <a:lnTo>
                    <a:pt x="151" y="47"/>
                  </a:lnTo>
                  <a:lnTo>
                    <a:pt x="151" y="47"/>
                  </a:lnTo>
                  <a:lnTo>
                    <a:pt x="151" y="47"/>
                  </a:lnTo>
                  <a:lnTo>
                    <a:pt x="149" y="46"/>
                  </a:lnTo>
                  <a:lnTo>
                    <a:pt x="148" y="45"/>
                  </a:lnTo>
                  <a:lnTo>
                    <a:pt x="148" y="45"/>
                  </a:lnTo>
                  <a:lnTo>
                    <a:pt x="149" y="43"/>
                  </a:lnTo>
                  <a:lnTo>
                    <a:pt x="148" y="42"/>
                  </a:lnTo>
                  <a:lnTo>
                    <a:pt x="148" y="42"/>
                  </a:lnTo>
                  <a:lnTo>
                    <a:pt x="148" y="42"/>
                  </a:lnTo>
                  <a:lnTo>
                    <a:pt x="149" y="41"/>
                  </a:lnTo>
                  <a:lnTo>
                    <a:pt x="149" y="39"/>
                  </a:lnTo>
                  <a:lnTo>
                    <a:pt x="149" y="38"/>
                  </a:lnTo>
                  <a:lnTo>
                    <a:pt x="149" y="38"/>
                  </a:lnTo>
                  <a:lnTo>
                    <a:pt x="148" y="38"/>
                  </a:lnTo>
                  <a:lnTo>
                    <a:pt x="147" y="38"/>
                  </a:lnTo>
                  <a:lnTo>
                    <a:pt x="147" y="38"/>
                  </a:lnTo>
                  <a:lnTo>
                    <a:pt x="145" y="38"/>
                  </a:lnTo>
                  <a:lnTo>
                    <a:pt x="143" y="38"/>
                  </a:lnTo>
                  <a:lnTo>
                    <a:pt x="140" y="37"/>
                  </a:lnTo>
                  <a:lnTo>
                    <a:pt x="139" y="37"/>
                  </a:lnTo>
                  <a:lnTo>
                    <a:pt x="136" y="36"/>
                  </a:lnTo>
                  <a:lnTo>
                    <a:pt x="135" y="36"/>
                  </a:lnTo>
                  <a:lnTo>
                    <a:pt x="134" y="36"/>
                  </a:lnTo>
                  <a:lnTo>
                    <a:pt x="132" y="36"/>
                  </a:lnTo>
                  <a:lnTo>
                    <a:pt x="131" y="36"/>
                  </a:lnTo>
                  <a:lnTo>
                    <a:pt x="131" y="34"/>
                  </a:lnTo>
                  <a:lnTo>
                    <a:pt x="131" y="34"/>
                  </a:lnTo>
                  <a:lnTo>
                    <a:pt x="131" y="33"/>
                  </a:lnTo>
                  <a:lnTo>
                    <a:pt x="131" y="33"/>
                  </a:lnTo>
                  <a:lnTo>
                    <a:pt x="130" y="32"/>
                  </a:lnTo>
                  <a:lnTo>
                    <a:pt x="130" y="32"/>
                  </a:lnTo>
                  <a:lnTo>
                    <a:pt x="130" y="30"/>
                  </a:lnTo>
                  <a:lnTo>
                    <a:pt x="130" y="29"/>
                  </a:lnTo>
                  <a:lnTo>
                    <a:pt x="131" y="28"/>
                  </a:lnTo>
                  <a:lnTo>
                    <a:pt x="132" y="26"/>
                  </a:lnTo>
                  <a:lnTo>
                    <a:pt x="135" y="25"/>
                  </a:lnTo>
                  <a:lnTo>
                    <a:pt x="135" y="24"/>
                  </a:lnTo>
                  <a:lnTo>
                    <a:pt x="137" y="22"/>
                  </a:lnTo>
                  <a:lnTo>
                    <a:pt x="140" y="21"/>
                  </a:lnTo>
                  <a:lnTo>
                    <a:pt x="141" y="20"/>
                  </a:lnTo>
                  <a:lnTo>
                    <a:pt x="143" y="20"/>
                  </a:lnTo>
                  <a:lnTo>
                    <a:pt x="144" y="19"/>
                  </a:lnTo>
                  <a:lnTo>
                    <a:pt x="145" y="19"/>
                  </a:lnTo>
                  <a:lnTo>
                    <a:pt x="147" y="17"/>
                  </a:lnTo>
                  <a:lnTo>
                    <a:pt x="147" y="17"/>
                  </a:lnTo>
                  <a:lnTo>
                    <a:pt x="149" y="16"/>
                  </a:lnTo>
                  <a:lnTo>
                    <a:pt x="152" y="15"/>
                  </a:lnTo>
                  <a:lnTo>
                    <a:pt x="154" y="13"/>
                  </a:lnTo>
                  <a:lnTo>
                    <a:pt x="154" y="12"/>
                  </a:lnTo>
                  <a:lnTo>
                    <a:pt x="154" y="13"/>
                  </a:lnTo>
                  <a:lnTo>
                    <a:pt x="153" y="15"/>
                  </a:lnTo>
                  <a:lnTo>
                    <a:pt x="153" y="16"/>
                  </a:lnTo>
                  <a:lnTo>
                    <a:pt x="154" y="17"/>
                  </a:lnTo>
                  <a:lnTo>
                    <a:pt x="154" y="17"/>
                  </a:lnTo>
                  <a:lnTo>
                    <a:pt x="156" y="16"/>
                  </a:lnTo>
                  <a:lnTo>
                    <a:pt x="158" y="15"/>
                  </a:lnTo>
                  <a:lnTo>
                    <a:pt x="160" y="15"/>
                  </a:lnTo>
                  <a:lnTo>
                    <a:pt x="161" y="15"/>
                  </a:lnTo>
                  <a:lnTo>
                    <a:pt x="162" y="15"/>
                  </a:lnTo>
                  <a:lnTo>
                    <a:pt x="162" y="15"/>
                  </a:lnTo>
                  <a:lnTo>
                    <a:pt x="164" y="15"/>
                  </a:lnTo>
                  <a:lnTo>
                    <a:pt x="165" y="13"/>
                  </a:lnTo>
                  <a:lnTo>
                    <a:pt x="162" y="12"/>
                  </a:lnTo>
                  <a:lnTo>
                    <a:pt x="161" y="11"/>
                  </a:lnTo>
                  <a:lnTo>
                    <a:pt x="160" y="11"/>
                  </a:lnTo>
                  <a:lnTo>
                    <a:pt x="158" y="9"/>
                  </a:lnTo>
                  <a:lnTo>
                    <a:pt x="158" y="9"/>
                  </a:lnTo>
                  <a:lnTo>
                    <a:pt x="158" y="8"/>
                  </a:lnTo>
                  <a:lnTo>
                    <a:pt x="160" y="9"/>
                  </a:lnTo>
                  <a:lnTo>
                    <a:pt x="160" y="9"/>
                  </a:lnTo>
                  <a:lnTo>
                    <a:pt x="161" y="9"/>
                  </a:lnTo>
                  <a:lnTo>
                    <a:pt x="162" y="8"/>
                  </a:lnTo>
                  <a:lnTo>
                    <a:pt x="153" y="7"/>
                  </a:lnTo>
                  <a:lnTo>
                    <a:pt x="147" y="5"/>
                  </a:lnTo>
                  <a:lnTo>
                    <a:pt x="147" y="5"/>
                  </a:lnTo>
                  <a:lnTo>
                    <a:pt x="145" y="7"/>
                  </a:lnTo>
                  <a:lnTo>
                    <a:pt x="144" y="8"/>
                  </a:lnTo>
                  <a:lnTo>
                    <a:pt x="143" y="8"/>
                  </a:lnTo>
                  <a:lnTo>
                    <a:pt x="143" y="7"/>
                  </a:lnTo>
                  <a:lnTo>
                    <a:pt x="143" y="7"/>
                  </a:lnTo>
                  <a:lnTo>
                    <a:pt x="144" y="5"/>
                  </a:lnTo>
                  <a:lnTo>
                    <a:pt x="139" y="5"/>
                  </a:lnTo>
                  <a:lnTo>
                    <a:pt x="139" y="5"/>
                  </a:lnTo>
                  <a:lnTo>
                    <a:pt x="137" y="8"/>
                  </a:lnTo>
                  <a:lnTo>
                    <a:pt x="137" y="9"/>
                  </a:lnTo>
                  <a:lnTo>
                    <a:pt x="136" y="9"/>
                  </a:lnTo>
                  <a:lnTo>
                    <a:pt x="135" y="9"/>
                  </a:lnTo>
                  <a:lnTo>
                    <a:pt x="134" y="9"/>
                  </a:lnTo>
                  <a:lnTo>
                    <a:pt x="134" y="9"/>
                  </a:lnTo>
                  <a:lnTo>
                    <a:pt x="131" y="11"/>
                  </a:lnTo>
                  <a:lnTo>
                    <a:pt x="130" y="11"/>
                  </a:lnTo>
                  <a:lnTo>
                    <a:pt x="127" y="11"/>
                  </a:lnTo>
                  <a:lnTo>
                    <a:pt x="126" y="11"/>
                  </a:lnTo>
                  <a:lnTo>
                    <a:pt x="124" y="9"/>
                  </a:lnTo>
                  <a:lnTo>
                    <a:pt x="124" y="9"/>
                  </a:lnTo>
                  <a:lnTo>
                    <a:pt x="127" y="8"/>
                  </a:lnTo>
                  <a:lnTo>
                    <a:pt x="130" y="8"/>
                  </a:lnTo>
                  <a:lnTo>
                    <a:pt x="131" y="8"/>
                  </a:lnTo>
                  <a:lnTo>
                    <a:pt x="132" y="7"/>
                  </a:lnTo>
                  <a:lnTo>
                    <a:pt x="134" y="7"/>
                  </a:lnTo>
                  <a:lnTo>
                    <a:pt x="135" y="5"/>
                  </a:lnTo>
                  <a:lnTo>
                    <a:pt x="135" y="5"/>
                  </a:lnTo>
                  <a:lnTo>
                    <a:pt x="135" y="5"/>
                  </a:lnTo>
                  <a:close/>
                  <a:moveTo>
                    <a:pt x="124" y="0"/>
                  </a:moveTo>
                  <a:lnTo>
                    <a:pt x="149" y="0"/>
                  </a:lnTo>
                  <a:lnTo>
                    <a:pt x="173" y="5"/>
                  </a:lnTo>
                  <a:lnTo>
                    <a:pt x="196" y="15"/>
                  </a:lnTo>
                  <a:lnTo>
                    <a:pt x="217" y="28"/>
                  </a:lnTo>
                  <a:lnTo>
                    <a:pt x="236" y="45"/>
                  </a:lnTo>
                  <a:lnTo>
                    <a:pt x="250" y="67"/>
                  </a:lnTo>
                  <a:lnTo>
                    <a:pt x="260" y="94"/>
                  </a:lnTo>
                  <a:lnTo>
                    <a:pt x="267" y="123"/>
                  </a:lnTo>
                  <a:lnTo>
                    <a:pt x="266" y="151"/>
                  </a:lnTo>
                  <a:lnTo>
                    <a:pt x="260" y="176"/>
                  </a:lnTo>
                  <a:lnTo>
                    <a:pt x="250" y="197"/>
                  </a:lnTo>
                  <a:lnTo>
                    <a:pt x="236" y="215"/>
                  </a:lnTo>
                  <a:lnTo>
                    <a:pt x="219" y="231"/>
                  </a:lnTo>
                  <a:lnTo>
                    <a:pt x="198" y="244"/>
                  </a:lnTo>
                  <a:lnTo>
                    <a:pt x="175" y="252"/>
                  </a:lnTo>
                  <a:lnTo>
                    <a:pt x="152" y="258"/>
                  </a:lnTo>
                  <a:lnTo>
                    <a:pt x="128" y="259"/>
                  </a:lnTo>
                  <a:lnTo>
                    <a:pt x="105" y="258"/>
                  </a:lnTo>
                  <a:lnTo>
                    <a:pt x="81" y="253"/>
                  </a:lnTo>
                  <a:lnTo>
                    <a:pt x="60" y="244"/>
                  </a:lnTo>
                  <a:lnTo>
                    <a:pt x="41" y="229"/>
                  </a:lnTo>
                  <a:lnTo>
                    <a:pt x="25" y="212"/>
                  </a:lnTo>
                  <a:lnTo>
                    <a:pt x="12" y="191"/>
                  </a:lnTo>
                  <a:lnTo>
                    <a:pt x="3" y="165"/>
                  </a:lnTo>
                  <a:lnTo>
                    <a:pt x="0" y="135"/>
                  </a:lnTo>
                  <a:lnTo>
                    <a:pt x="1" y="106"/>
                  </a:lnTo>
                  <a:lnTo>
                    <a:pt x="9" y="80"/>
                  </a:lnTo>
                  <a:lnTo>
                    <a:pt x="21" y="58"/>
                  </a:lnTo>
                  <a:lnTo>
                    <a:pt x="37" y="39"/>
                  </a:lnTo>
                  <a:lnTo>
                    <a:pt x="56" y="24"/>
                  </a:lnTo>
                  <a:lnTo>
                    <a:pt x="77" y="12"/>
                  </a:lnTo>
                  <a:lnTo>
                    <a:pt x="101" y="4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9" name="Freeform 1162"/>
            <p:cNvSpPr/>
            <p:nvPr/>
          </p:nvSpPr>
          <p:spPr bwMode="auto">
            <a:xfrm>
              <a:off x="3087688" y="2573338"/>
              <a:ext cx="142875" cy="50800"/>
            </a:xfrm>
            <a:custGeom>
              <a:gdLst>
                <a:gd fmla="*/ 85 w 90" name="T0"/>
                <a:gd fmla="*/ 0 h 32" name="T1"/>
                <a:gd fmla="*/ 88 w 90" name="T2"/>
                <a:gd fmla="*/ 1 h 32" name="T3"/>
                <a:gd fmla="*/ 89 w 90" name="T4"/>
                <a:gd fmla="*/ 4 h 32" name="T5"/>
                <a:gd fmla="*/ 90 w 90" name="T6"/>
                <a:gd fmla="*/ 6 h 32" name="T7"/>
                <a:gd fmla="*/ 89 w 90" name="T8"/>
                <a:gd fmla="*/ 9 h 32" name="T9"/>
                <a:gd fmla="*/ 88 w 90" name="T10"/>
                <a:gd fmla="*/ 11 h 32" name="T11"/>
                <a:gd fmla="*/ 85 w 90" name="T12"/>
                <a:gd fmla="*/ 13 h 32" name="T13"/>
                <a:gd fmla="*/ 8 w 90" name="T14"/>
                <a:gd fmla="*/ 32 h 32" name="T15"/>
                <a:gd fmla="*/ 4 w 90" name="T16"/>
                <a:gd fmla="*/ 32 h 32" name="T17"/>
                <a:gd fmla="*/ 3 w 90" name="T18"/>
                <a:gd fmla="*/ 31 h 32" name="T19"/>
                <a:gd fmla="*/ 0 w 90" name="T20"/>
                <a:gd fmla="*/ 28 h 32" name="T21"/>
                <a:gd fmla="*/ 0 w 90" name="T22"/>
                <a:gd fmla="*/ 26 h 32" name="T23"/>
                <a:gd fmla="*/ 0 w 90" name="T24"/>
                <a:gd fmla="*/ 23 h 32" name="T25"/>
                <a:gd fmla="*/ 1 w 90" name="T26"/>
                <a:gd fmla="*/ 21 h 32" name="T27"/>
                <a:gd fmla="*/ 4 w 90" name="T28"/>
                <a:gd fmla="*/ 19 h 32" name="T29"/>
                <a:gd fmla="*/ 83 w 90" name="T30"/>
                <a:gd fmla="*/ 0 h 32" name="T31"/>
                <a:gd fmla="*/ 85 w 90" name="T32"/>
                <a:gd fmla="*/ 0 h 32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2" w="90">
                  <a:moveTo>
                    <a:pt x="85" y="0"/>
                  </a:moveTo>
                  <a:lnTo>
                    <a:pt x="88" y="1"/>
                  </a:lnTo>
                  <a:lnTo>
                    <a:pt x="89" y="4"/>
                  </a:lnTo>
                  <a:lnTo>
                    <a:pt x="90" y="6"/>
                  </a:lnTo>
                  <a:lnTo>
                    <a:pt x="89" y="9"/>
                  </a:lnTo>
                  <a:lnTo>
                    <a:pt x="88" y="11"/>
                  </a:lnTo>
                  <a:lnTo>
                    <a:pt x="85" y="13"/>
                  </a:lnTo>
                  <a:lnTo>
                    <a:pt x="8" y="32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1" y="21"/>
                  </a:lnTo>
                  <a:lnTo>
                    <a:pt x="4" y="19"/>
                  </a:lnTo>
                  <a:lnTo>
                    <a:pt x="83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0" name="Freeform 1163"/>
            <p:cNvSpPr/>
            <p:nvPr/>
          </p:nvSpPr>
          <p:spPr bwMode="auto">
            <a:xfrm>
              <a:off x="3094038" y="2595563"/>
              <a:ext cx="141288" cy="52388"/>
            </a:xfrm>
            <a:custGeom>
              <a:gdLst>
                <a:gd fmla="*/ 85 w 89" name="T0"/>
                <a:gd fmla="*/ 0 h 33" name="T1"/>
                <a:gd fmla="*/ 88 w 89" name="T2"/>
                <a:gd fmla="*/ 1 h 33" name="T3"/>
                <a:gd fmla="*/ 89 w 89" name="T4"/>
                <a:gd fmla="*/ 4 h 33" name="T5"/>
                <a:gd fmla="*/ 89 w 89" name="T6"/>
                <a:gd fmla="*/ 7 h 33" name="T7"/>
                <a:gd fmla="*/ 89 w 89" name="T8"/>
                <a:gd fmla="*/ 9 h 33" name="T9"/>
                <a:gd fmla="*/ 88 w 89" name="T10"/>
                <a:gd fmla="*/ 12 h 33" name="T11"/>
                <a:gd fmla="*/ 85 w 89" name="T12"/>
                <a:gd fmla="*/ 13 h 33" name="T13"/>
                <a:gd fmla="*/ 8 w 89" name="T14"/>
                <a:gd fmla="*/ 33 h 33" name="T15"/>
                <a:gd fmla="*/ 4 w 89" name="T16"/>
                <a:gd fmla="*/ 33 h 33" name="T17"/>
                <a:gd fmla="*/ 1 w 89" name="T18"/>
                <a:gd fmla="*/ 31 h 33" name="T19"/>
                <a:gd fmla="*/ 0 w 89" name="T20"/>
                <a:gd fmla="*/ 30 h 33" name="T21"/>
                <a:gd fmla="*/ 0 w 89" name="T22"/>
                <a:gd fmla="*/ 26 h 33" name="T23"/>
                <a:gd fmla="*/ 0 w 89" name="T24"/>
                <a:gd fmla="*/ 24 h 33" name="T25"/>
                <a:gd fmla="*/ 1 w 89" name="T26"/>
                <a:gd fmla="*/ 21 h 33" name="T27"/>
                <a:gd fmla="*/ 4 w 89" name="T28"/>
                <a:gd fmla="*/ 20 h 33" name="T29"/>
                <a:gd fmla="*/ 81 w 89" name="T30"/>
                <a:gd fmla="*/ 0 h 33" name="T31"/>
                <a:gd fmla="*/ 85 w 89" name="T32"/>
                <a:gd fmla="*/ 0 h 3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" w="89">
                  <a:moveTo>
                    <a:pt x="85" y="0"/>
                  </a:moveTo>
                  <a:lnTo>
                    <a:pt x="88" y="1"/>
                  </a:lnTo>
                  <a:lnTo>
                    <a:pt x="89" y="4"/>
                  </a:lnTo>
                  <a:lnTo>
                    <a:pt x="89" y="7"/>
                  </a:lnTo>
                  <a:lnTo>
                    <a:pt x="89" y="9"/>
                  </a:lnTo>
                  <a:lnTo>
                    <a:pt x="88" y="12"/>
                  </a:lnTo>
                  <a:lnTo>
                    <a:pt x="85" y="13"/>
                  </a:lnTo>
                  <a:lnTo>
                    <a:pt x="8" y="33"/>
                  </a:lnTo>
                  <a:lnTo>
                    <a:pt x="4" y="33"/>
                  </a:lnTo>
                  <a:lnTo>
                    <a:pt x="1" y="31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1" y="21"/>
                  </a:lnTo>
                  <a:lnTo>
                    <a:pt x="4" y="20"/>
                  </a:lnTo>
                  <a:lnTo>
                    <a:pt x="81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1" name="Freeform 1164"/>
            <p:cNvSpPr/>
            <p:nvPr/>
          </p:nvSpPr>
          <p:spPr bwMode="auto">
            <a:xfrm>
              <a:off x="3100388" y="2617788"/>
              <a:ext cx="141288" cy="52388"/>
            </a:xfrm>
            <a:custGeom>
              <a:gdLst>
                <a:gd fmla="*/ 85 w 89" name="T0"/>
                <a:gd fmla="*/ 0 h 33" name="T1"/>
                <a:gd fmla="*/ 86 w 89" name="T2"/>
                <a:gd fmla="*/ 2 h 33" name="T3"/>
                <a:gd fmla="*/ 89 w 89" name="T4"/>
                <a:gd fmla="*/ 4 h 33" name="T5"/>
                <a:gd fmla="*/ 89 w 89" name="T6"/>
                <a:gd fmla="*/ 7 h 33" name="T7"/>
                <a:gd fmla="*/ 89 w 89" name="T8"/>
                <a:gd fmla="*/ 10 h 33" name="T9"/>
                <a:gd fmla="*/ 88 w 89" name="T10"/>
                <a:gd fmla="*/ 12 h 33" name="T11"/>
                <a:gd fmla="*/ 85 w 89" name="T12"/>
                <a:gd fmla="*/ 14 h 33" name="T13"/>
                <a:gd fmla="*/ 8 w 89" name="T14"/>
                <a:gd fmla="*/ 33 h 33" name="T15"/>
                <a:gd fmla="*/ 4 w 89" name="T16"/>
                <a:gd fmla="*/ 33 h 33" name="T17"/>
                <a:gd fmla="*/ 1 w 89" name="T18"/>
                <a:gd fmla="*/ 32 h 33" name="T19"/>
                <a:gd fmla="*/ 0 w 89" name="T20"/>
                <a:gd fmla="*/ 31 h 33" name="T21"/>
                <a:gd fmla="*/ 0 w 89" name="T22"/>
                <a:gd fmla="*/ 27 h 33" name="T23"/>
                <a:gd fmla="*/ 0 w 89" name="T24"/>
                <a:gd fmla="*/ 24 h 33" name="T25"/>
                <a:gd fmla="*/ 1 w 89" name="T26"/>
                <a:gd fmla="*/ 21 h 33" name="T27"/>
                <a:gd fmla="*/ 4 w 89" name="T28"/>
                <a:gd fmla="*/ 20 h 33" name="T29"/>
                <a:gd fmla="*/ 81 w 89" name="T30"/>
                <a:gd fmla="*/ 0 h 33" name="T31"/>
                <a:gd fmla="*/ 85 w 89" name="T32"/>
                <a:gd fmla="*/ 0 h 3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" w="89">
                  <a:moveTo>
                    <a:pt x="85" y="0"/>
                  </a:moveTo>
                  <a:lnTo>
                    <a:pt x="86" y="2"/>
                  </a:lnTo>
                  <a:lnTo>
                    <a:pt x="89" y="4"/>
                  </a:lnTo>
                  <a:lnTo>
                    <a:pt x="89" y="7"/>
                  </a:lnTo>
                  <a:lnTo>
                    <a:pt x="89" y="10"/>
                  </a:lnTo>
                  <a:lnTo>
                    <a:pt x="88" y="12"/>
                  </a:lnTo>
                  <a:lnTo>
                    <a:pt x="85" y="14"/>
                  </a:lnTo>
                  <a:lnTo>
                    <a:pt x="8" y="33"/>
                  </a:lnTo>
                  <a:lnTo>
                    <a:pt x="4" y="33"/>
                  </a:lnTo>
                  <a:lnTo>
                    <a:pt x="1" y="32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1" y="21"/>
                  </a:lnTo>
                  <a:lnTo>
                    <a:pt x="4" y="20"/>
                  </a:lnTo>
                  <a:lnTo>
                    <a:pt x="81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2" name="Freeform 1165"/>
            <p:cNvSpPr/>
            <p:nvPr/>
          </p:nvSpPr>
          <p:spPr bwMode="auto">
            <a:xfrm>
              <a:off x="3127375" y="2644776"/>
              <a:ext cx="93663" cy="39688"/>
            </a:xfrm>
            <a:custGeom>
              <a:gdLst>
                <a:gd fmla="*/ 59 w 59" name="T0"/>
                <a:gd fmla="*/ 0 h 25" name="T1"/>
                <a:gd fmla="*/ 58 w 59" name="T2"/>
                <a:gd fmla="*/ 8 h 25" name="T3"/>
                <a:gd fmla="*/ 52 w 59" name="T4"/>
                <a:gd fmla="*/ 15 h 25" name="T5"/>
                <a:gd fmla="*/ 43 w 59" name="T6"/>
                <a:gd fmla="*/ 20 h 25" name="T7"/>
                <a:gd fmla="*/ 34 w 59" name="T8"/>
                <a:gd fmla="*/ 24 h 25" name="T9"/>
                <a:gd fmla="*/ 24 w 59" name="T10"/>
                <a:gd fmla="*/ 25 h 25" name="T11"/>
                <a:gd fmla="*/ 13 w 59" name="T12"/>
                <a:gd fmla="*/ 25 h 25" name="T13"/>
                <a:gd fmla="*/ 5 w 59" name="T14"/>
                <a:gd fmla="*/ 21 h 25" name="T15"/>
                <a:gd fmla="*/ 0 w 59" name="T16"/>
                <a:gd fmla="*/ 16 h 25" name="T17"/>
                <a:gd fmla="*/ 59 w 59" name="T18"/>
                <a:gd fmla="*/ 0 h 2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5" w="59">
                  <a:moveTo>
                    <a:pt x="59" y="0"/>
                  </a:moveTo>
                  <a:lnTo>
                    <a:pt x="58" y="8"/>
                  </a:lnTo>
                  <a:lnTo>
                    <a:pt x="52" y="15"/>
                  </a:lnTo>
                  <a:lnTo>
                    <a:pt x="43" y="20"/>
                  </a:lnTo>
                  <a:lnTo>
                    <a:pt x="34" y="24"/>
                  </a:lnTo>
                  <a:lnTo>
                    <a:pt x="24" y="25"/>
                  </a:lnTo>
                  <a:lnTo>
                    <a:pt x="13" y="25"/>
                  </a:lnTo>
                  <a:lnTo>
                    <a:pt x="5" y="21"/>
                  </a:lnTo>
                  <a:lnTo>
                    <a:pt x="0" y="1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3" name="Freeform 1166"/>
            <p:cNvSpPr/>
            <p:nvPr/>
          </p:nvSpPr>
          <p:spPr bwMode="auto">
            <a:xfrm>
              <a:off x="2960688" y="2212976"/>
              <a:ext cx="269875" cy="373063"/>
            </a:xfrm>
            <a:custGeom>
              <a:gdLst>
                <a:gd fmla="*/ 85 w 170" name="T0"/>
                <a:gd fmla="*/ 0 h 235" name="T1"/>
                <a:gd fmla="*/ 101 w 170" name="T2"/>
                <a:gd fmla="*/ 1 h 235" name="T3"/>
                <a:gd fmla="*/ 118 w 170" name="T4"/>
                <a:gd fmla="*/ 7 h 235" name="T5"/>
                <a:gd fmla="*/ 138 w 170" name="T6"/>
                <a:gd fmla="*/ 16 h 235" name="T7"/>
                <a:gd fmla="*/ 156 w 170" name="T8"/>
                <a:gd fmla="*/ 34 h 235" name="T9"/>
                <a:gd fmla="*/ 157 w 170" name="T10"/>
                <a:gd fmla="*/ 37 h 235" name="T11"/>
                <a:gd fmla="*/ 160 w 170" name="T12"/>
                <a:gd fmla="*/ 45 h 235" name="T13"/>
                <a:gd fmla="*/ 164 w 170" name="T14"/>
                <a:gd fmla="*/ 55 h 235" name="T15"/>
                <a:gd fmla="*/ 168 w 170" name="T16"/>
                <a:gd fmla="*/ 68 h 235" name="T17"/>
                <a:gd fmla="*/ 170 w 170" name="T18"/>
                <a:gd fmla="*/ 81 h 235" name="T19"/>
                <a:gd fmla="*/ 170 w 170" name="T20"/>
                <a:gd fmla="*/ 93 h 235" name="T21"/>
                <a:gd fmla="*/ 170 w 170" name="T22"/>
                <a:gd fmla="*/ 96 h 235" name="T23"/>
                <a:gd fmla="*/ 169 w 170" name="T24"/>
                <a:gd fmla="*/ 104 h 235" name="T25"/>
                <a:gd fmla="*/ 167 w 170" name="T26"/>
                <a:gd fmla="*/ 114 h 235" name="T27"/>
                <a:gd fmla="*/ 164 w 170" name="T28"/>
                <a:gd fmla="*/ 126 h 235" name="T29"/>
                <a:gd fmla="*/ 163 w 170" name="T30"/>
                <a:gd fmla="*/ 138 h 235" name="T31"/>
                <a:gd fmla="*/ 161 w 170" name="T32"/>
                <a:gd fmla="*/ 145 h 235" name="T33"/>
                <a:gd fmla="*/ 161 w 170" name="T34"/>
                <a:gd fmla="*/ 151 h 235" name="T35"/>
                <a:gd fmla="*/ 157 w 170" name="T36"/>
                <a:gd fmla="*/ 197 h 235" name="T37"/>
                <a:gd fmla="*/ 157 w 170" name="T38"/>
                <a:gd fmla="*/ 199 h 235" name="T39"/>
                <a:gd fmla="*/ 157 w 170" name="T40"/>
                <a:gd fmla="*/ 204 h 235" name="T41"/>
                <a:gd fmla="*/ 157 w 170" name="T42"/>
                <a:gd fmla="*/ 211 h 235" name="T43"/>
                <a:gd fmla="*/ 156 w 170" name="T44"/>
                <a:gd fmla="*/ 216 h 235" name="T45"/>
                <a:gd fmla="*/ 152 w 170" name="T46"/>
                <a:gd fmla="*/ 219 h 235" name="T47"/>
                <a:gd fmla="*/ 93 w 170" name="T48"/>
                <a:gd fmla="*/ 235 h 235" name="T49"/>
                <a:gd fmla="*/ 92 w 170" name="T50"/>
                <a:gd fmla="*/ 235 h 235" name="T51"/>
                <a:gd fmla="*/ 91 w 170" name="T52"/>
                <a:gd fmla="*/ 235 h 235" name="T53"/>
                <a:gd fmla="*/ 89 w 170" name="T54"/>
                <a:gd fmla="*/ 235 h 235" name="T55"/>
                <a:gd fmla="*/ 87 w 170" name="T56"/>
                <a:gd fmla="*/ 233 h 235" name="T57"/>
                <a:gd fmla="*/ 84 w 170" name="T58"/>
                <a:gd fmla="*/ 232 h 235" name="T59"/>
                <a:gd fmla="*/ 83 w 170" name="T60"/>
                <a:gd fmla="*/ 231 h 235" name="T61"/>
                <a:gd fmla="*/ 80 w 170" name="T62"/>
                <a:gd fmla="*/ 227 h 235" name="T63"/>
                <a:gd fmla="*/ 78 w 170" name="T64"/>
                <a:gd fmla="*/ 221 h 235" name="T65"/>
                <a:gd fmla="*/ 76 w 170" name="T66"/>
                <a:gd fmla="*/ 219 h 235" name="T67"/>
                <a:gd fmla="*/ 72 w 170" name="T68"/>
                <a:gd fmla="*/ 211 h 235" name="T69"/>
                <a:gd fmla="*/ 66 w 170" name="T70"/>
                <a:gd fmla="*/ 200 h 235" name="T71"/>
                <a:gd fmla="*/ 58 w 170" name="T72"/>
                <a:gd fmla="*/ 190 h 235" name="T73"/>
                <a:gd fmla="*/ 51 w 170" name="T74"/>
                <a:gd fmla="*/ 180 h 235" name="T75"/>
                <a:gd fmla="*/ 45 w 170" name="T76"/>
                <a:gd fmla="*/ 173 h 235" name="T77"/>
                <a:gd fmla="*/ 44 w 170" name="T78"/>
                <a:gd fmla="*/ 170 h 235" name="T79"/>
                <a:gd fmla="*/ 38 w 170" name="T80"/>
                <a:gd fmla="*/ 164 h 235" name="T81"/>
                <a:gd fmla="*/ 30 w 170" name="T82"/>
                <a:gd fmla="*/ 155 h 235" name="T83"/>
                <a:gd fmla="*/ 23 w 170" name="T84"/>
                <a:gd fmla="*/ 144 h 235" name="T85"/>
                <a:gd fmla="*/ 16 w 170" name="T86"/>
                <a:gd fmla="*/ 132 h 235" name="T87"/>
                <a:gd fmla="*/ 9 w 170" name="T88"/>
                <a:gd fmla="*/ 122 h 235" name="T89"/>
                <a:gd fmla="*/ 6 w 170" name="T90"/>
                <a:gd fmla="*/ 114 h 235" name="T91"/>
                <a:gd fmla="*/ 4 w 170" name="T92"/>
                <a:gd fmla="*/ 113 h 235" name="T93"/>
                <a:gd fmla="*/ 3 w 170" name="T94"/>
                <a:gd fmla="*/ 106 h 235" name="T95"/>
                <a:gd fmla="*/ 0 w 170" name="T96"/>
                <a:gd fmla="*/ 96 h 235" name="T97"/>
                <a:gd fmla="*/ 0 w 170" name="T98"/>
                <a:gd fmla="*/ 81 h 235" name="T99"/>
                <a:gd fmla="*/ 4 w 170" name="T100"/>
                <a:gd fmla="*/ 64 h 235" name="T101"/>
                <a:gd fmla="*/ 12 w 170" name="T102"/>
                <a:gd fmla="*/ 43 h 235" name="T103"/>
                <a:gd fmla="*/ 13 w 170" name="T104"/>
                <a:gd fmla="*/ 42 h 235" name="T105"/>
                <a:gd fmla="*/ 17 w 170" name="T106"/>
                <a:gd fmla="*/ 36 h 235" name="T107"/>
                <a:gd fmla="*/ 25 w 170" name="T108"/>
                <a:gd fmla="*/ 28 h 235" name="T109"/>
                <a:gd fmla="*/ 34 w 170" name="T110"/>
                <a:gd fmla="*/ 19 h 235" name="T111"/>
                <a:gd fmla="*/ 46 w 170" name="T112"/>
                <a:gd fmla="*/ 11 h 235" name="T113"/>
                <a:gd fmla="*/ 61 w 170" name="T114"/>
                <a:gd fmla="*/ 4 h 235" name="T115"/>
                <a:gd fmla="*/ 64 w 170" name="T116"/>
                <a:gd fmla="*/ 3 h 235" name="T117"/>
                <a:gd fmla="*/ 72 w 170" name="T118"/>
                <a:gd fmla="*/ 1 h 235" name="T119"/>
                <a:gd fmla="*/ 85 w 170" name="T120"/>
                <a:gd fmla="*/ 0 h 235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235" w="170">
                  <a:moveTo>
                    <a:pt x="85" y="0"/>
                  </a:moveTo>
                  <a:lnTo>
                    <a:pt x="101" y="1"/>
                  </a:lnTo>
                  <a:lnTo>
                    <a:pt x="118" y="7"/>
                  </a:lnTo>
                  <a:lnTo>
                    <a:pt x="138" y="16"/>
                  </a:lnTo>
                  <a:lnTo>
                    <a:pt x="156" y="34"/>
                  </a:lnTo>
                  <a:lnTo>
                    <a:pt x="157" y="37"/>
                  </a:lnTo>
                  <a:lnTo>
                    <a:pt x="160" y="45"/>
                  </a:lnTo>
                  <a:lnTo>
                    <a:pt x="164" y="55"/>
                  </a:lnTo>
                  <a:lnTo>
                    <a:pt x="168" y="68"/>
                  </a:lnTo>
                  <a:lnTo>
                    <a:pt x="170" y="81"/>
                  </a:lnTo>
                  <a:lnTo>
                    <a:pt x="170" y="93"/>
                  </a:lnTo>
                  <a:lnTo>
                    <a:pt x="170" y="96"/>
                  </a:lnTo>
                  <a:lnTo>
                    <a:pt x="169" y="104"/>
                  </a:lnTo>
                  <a:lnTo>
                    <a:pt x="167" y="114"/>
                  </a:lnTo>
                  <a:lnTo>
                    <a:pt x="164" y="126"/>
                  </a:lnTo>
                  <a:lnTo>
                    <a:pt x="163" y="138"/>
                  </a:lnTo>
                  <a:lnTo>
                    <a:pt x="161" y="145"/>
                  </a:lnTo>
                  <a:lnTo>
                    <a:pt x="161" y="151"/>
                  </a:lnTo>
                  <a:lnTo>
                    <a:pt x="157" y="197"/>
                  </a:lnTo>
                  <a:lnTo>
                    <a:pt x="157" y="199"/>
                  </a:lnTo>
                  <a:lnTo>
                    <a:pt x="157" y="204"/>
                  </a:lnTo>
                  <a:lnTo>
                    <a:pt x="157" y="211"/>
                  </a:lnTo>
                  <a:lnTo>
                    <a:pt x="156" y="216"/>
                  </a:lnTo>
                  <a:lnTo>
                    <a:pt x="152" y="219"/>
                  </a:lnTo>
                  <a:lnTo>
                    <a:pt x="93" y="235"/>
                  </a:lnTo>
                  <a:lnTo>
                    <a:pt x="92" y="235"/>
                  </a:lnTo>
                  <a:lnTo>
                    <a:pt x="91" y="235"/>
                  </a:lnTo>
                  <a:lnTo>
                    <a:pt x="89" y="235"/>
                  </a:lnTo>
                  <a:lnTo>
                    <a:pt x="87" y="233"/>
                  </a:lnTo>
                  <a:lnTo>
                    <a:pt x="84" y="232"/>
                  </a:lnTo>
                  <a:lnTo>
                    <a:pt x="83" y="231"/>
                  </a:lnTo>
                  <a:lnTo>
                    <a:pt x="80" y="227"/>
                  </a:lnTo>
                  <a:lnTo>
                    <a:pt x="78" y="221"/>
                  </a:lnTo>
                  <a:lnTo>
                    <a:pt x="76" y="219"/>
                  </a:lnTo>
                  <a:lnTo>
                    <a:pt x="72" y="211"/>
                  </a:lnTo>
                  <a:lnTo>
                    <a:pt x="66" y="200"/>
                  </a:lnTo>
                  <a:lnTo>
                    <a:pt x="58" y="190"/>
                  </a:lnTo>
                  <a:lnTo>
                    <a:pt x="51" y="180"/>
                  </a:lnTo>
                  <a:lnTo>
                    <a:pt x="45" y="173"/>
                  </a:lnTo>
                  <a:lnTo>
                    <a:pt x="44" y="170"/>
                  </a:lnTo>
                  <a:lnTo>
                    <a:pt x="38" y="164"/>
                  </a:lnTo>
                  <a:lnTo>
                    <a:pt x="30" y="155"/>
                  </a:lnTo>
                  <a:lnTo>
                    <a:pt x="23" y="144"/>
                  </a:lnTo>
                  <a:lnTo>
                    <a:pt x="16" y="132"/>
                  </a:lnTo>
                  <a:lnTo>
                    <a:pt x="9" y="122"/>
                  </a:lnTo>
                  <a:lnTo>
                    <a:pt x="6" y="114"/>
                  </a:lnTo>
                  <a:lnTo>
                    <a:pt x="4" y="113"/>
                  </a:lnTo>
                  <a:lnTo>
                    <a:pt x="3" y="106"/>
                  </a:lnTo>
                  <a:lnTo>
                    <a:pt x="0" y="96"/>
                  </a:lnTo>
                  <a:lnTo>
                    <a:pt x="0" y="81"/>
                  </a:lnTo>
                  <a:lnTo>
                    <a:pt x="4" y="64"/>
                  </a:lnTo>
                  <a:lnTo>
                    <a:pt x="12" y="43"/>
                  </a:lnTo>
                  <a:lnTo>
                    <a:pt x="13" y="42"/>
                  </a:lnTo>
                  <a:lnTo>
                    <a:pt x="17" y="36"/>
                  </a:lnTo>
                  <a:lnTo>
                    <a:pt x="25" y="28"/>
                  </a:lnTo>
                  <a:lnTo>
                    <a:pt x="34" y="19"/>
                  </a:lnTo>
                  <a:lnTo>
                    <a:pt x="46" y="11"/>
                  </a:lnTo>
                  <a:lnTo>
                    <a:pt x="61" y="4"/>
                  </a:lnTo>
                  <a:lnTo>
                    <a:pt x="64" y="3"/>
                  </a:lnTo>
                  <a:lnTo>
                    <a:pt x="72" y="1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4" name="Freeform 1167"/>
            <p:cNvSpPr>
              <a:spLocks noEditPoints="1"/>
            </p:cNvSpPr>
            <p:nvPr/>
          </p:nvSpPr>
          <p:spPr bwMode="auto">
            <a:xfrm>
              <a:off x="3068638" y="2384426"/>
              <a:ext cx="125413" cy="195263"/>
            </a:xfrm>
            <a:custGeom>
              <a:gdLst>
                <a:gd fmla="*/ 3 w 79" name="T0"/>
                <a:gd fmla="*/ 15 h 123" name="T1"/>
                <a:gd fmla="*/ 7 w 79" name="T2"/>
                <a:gd fmla="*/ 26 h 123" name="T3"/>
                <a:gd fmla="*/ 17 w 79" name="T4"/>
                <a:gd fmla="*/ 34 h 123" name="T5"/>
                <a:gd fmla="*/ 23 w 79" name="T6"/>
                <a:gd fmla="*/ 28 h 123" name="T7"/>
                <a:gd fmla="*/ 10 w 79" name="T8"/>
                <a:gd fmla="*/ 15 h 123" name="T9"/>
                <a:gd fmla="*/ 33 w 79" name="T10"/>
                <a:gd fmla="*/ 7 h 123" name="T11"/>
                <a:gd fmla="*/ 32 w 79" name="T12"/>
                <a:gd fmla="*/ 14 h 123" name="T13"/>
                <a:gd fmla="*/ 38 w 79" name="T14"/>
                <a:gd fmla="*/ 24 h 123" name="T15"/>
                <a:gd fmla="*/ 45 w 79" name="T16"/>
                <a:gd fmla="*/ 23 h 123" name="T17"/>
                <a:gd fmla="*/ 45 w 79" name="T18"/>
                <a:gd fmla="*/ 14 h 123" name="T19"/>
                <a:gd fmla="*/ 37 w 79" name="T20"/>
                <a:gd fmla="*/ 7 h 123" name="T21"/>
                <a:gd fmla="*/ 58 w 79" name="T22"/>
                <a:gd fmla="*/ 5 h 123" name="T23"/>
                <a:gd fmla="*/ 54 w 79" name="T24"/>
                <a:gd fmla="*/ 15 h 123" name="T25"/>
                <a:gd fmla="*/ 61 w 79" name="T26"/>
                <a:gd fmla="*/ 27 h 123" name="T27"/>
                <a:gd fmla="*/ 62 w 79" name="T28"/>
                <a:gd fmla="*/ 7 h 123" name="T29"/>
                <a:gd fmla="*/ 61 w 79" name="T30"/>
                <a:gd fmla="*/ 0 h 123" name="T31"/>
                <a:gd fmla="*/ 66 w 79" name="T32"/>
                <a:gd fmla="*/ 7 h 123" name="T33"/>
                <a:gd fmla="*/ 66 w 79" name="T34"/>
                <a:gd fmla="*/ 17 h 123" name="T35"/>
                <a:gd fmla="*/ 63 w 79" name="T36"/>
                <a:gd fmla="*/ 27 h 123" name="T37"/>
                <a:gd fmla="*/ 57 w 79" name="T38"/>
                <a:gd fmla="*/ 34 h 123" name="T39"/>
                <a:gd fmla="*/ 79 w 79" name="T40"/>
                <a:gd fmla="*/ 108 h 123" name="T41"/>
                <a:gd fmla="*/ 78 w 79" name="T42"/>
                <a:gd fmla="*/ 112 h 123" name="T43"/>
                <a:gd fmla="*/ 68 w 79" name="T44"/>
                <a:gd fmla="*/ 86 h 123" name="T45"/>
                <a:gd fmla="*/ 51 w 79" name="T46"/>
                <a:gd fmla="*/ 35 h 123" name="T47"/>
                <a:gd fmla="*/ 41 w 79" name="T48"/>
                <a:gd fmla="*/ 32 h 123" name="T49"/>
                <a:gd fmla="*/ 32 w 79" name="T50"/>
                <a:gd fmla="*/ 36 h 123" name="T51"/>
                <a:gd fmla="*/ 27 w 79" name="T52"/>
                <a:gd fmla="*/ 37 h 123" name="T53"/>
                <a:gd fmla="*/ 25 w 79" name="T54"/>
                <a:gd fmla="*/ 121 h 123" name="T55"/>
                <a:gd fmla="*/ 24 w 79" name="T56"/>
                <a:gd fmla="*/ 123 h 123" name="T57"/>
                <a:gd fmla="*/ 27 w 79" name="T58"/>
                <a:gd fmla="*/ 91 h 123" name="T59"/>
                <a:gd fmla="*/ 24 w 79" name="T60"/>
                <a:gd fmla="*/ 37 h 123" name="T61"/>
                <a:gd fmla="*/ 15 w 79" name="T62"/>
                <a:gd fmla="*/ 37 h 123" name="T63"/>
                <a:gd fmla="*/ 3 w 79" name="T64"/>
                <a:gd fmla="*/ 24 h 123" name="T65"/>
                <a:gd fmla="*/ 0 w 79" name="T66"/>
                <a:gd fmla="*/ 17 h 123" name="T67"/>
                <a:gd fmla="*/ 6 w 79" name="T68"/>
                <a:gd fmla="*/ 10 h 123" name="T69"/>
                <a:gd fmla="*/ 15 w 79" name="T70"/>
                <a:gd fmla="*/ 13 h 123" name="T71"/>
                <a:gd fmla="*/ 23 w 79" name="T72"/>
                <a:gd fmla="*/ 22 h 123" name="T73"/>
                <a:gd fmla="*/ 30 w 79" name="T74"/>
                <a:gd fmla="*/ 32 h 123" name="T75"/>
                <a:gd fmla="*/ 34 w 79" name="T76"/>
                <a:gd fmla="*/ 26 h 123" name="T77"/>
                <a:gd fmla="*/ 29 w 79" name="T78"/>
                <a:gd fmla="*/ 14 h 123" name="T79"/>
                <a:gd fmla="*/ 30 w 79" name="T80"/>
                <a:gd fmla="*/ 6 h 123" name="T81"/>
                <a:gd fmla="*/ 40 w 79" name="T82"/>
                <a:gd fmla="*/ 3 h 123" name="T83"/>
                <a:gd fmla="*/ 46 w 79" name="T84"/>
                <a:gd fmla="*/ 11 h 123" name="T85"/>
                <a:gd fmla="*/ 46 w 79" name="T86"/>
                <a:gd fmla="*/ 26 h 123" name="T87"/>
                <a:gd fmla="*/ 50 w 79" name="T88"/>
                <a:gd fmla="*/ 31 h 123" name="T89"/>
                <a:gd fmla="*/ 54 w 79" name="T90"/>
                <a:gd fmla="*/ 9 h 123" name="T91"/>
                <a:gd fmla="*/ 55 w 79" name="T92"/>
                <a:gd fmla="*/ 3 h 123" name="T93"/>
                <a:gd fmla="*/ 61 w 79" name="T94"/>
                <a:gd fmla="*/ 0 h 123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123" w="79">
                  <a:moveTo>
                    <a:pt x="6" y="15"/>
                  </a:moveTo>
                  <a:lnTo>
                    <a:pt x="4" y="15"/>
                  </a:lnTo>
                  <a:lnTo>
                    <a:pt x="3" y="15"/>
                  </a:lnTo>
                  <a:lnTo>
                    <a:pt x="3" y="17"/>
                  </a:lnTo>
                  <a:lnTo>
                    <a:pt x="4" y="20"/>
                  </a:lnTo>
                  <a:lnTo>
                    <a:pt x="7" y="26"/>
                  </a:lnTo>
                  <a:lnTo>
                    <a:pt x="10" y="28"/>
                  </a:lnTo>
                  <a:lnTo>
                    <a:pt x="13" y="32"/>
                  </a:lnTo>
                  <a:lnTo>
                    <a:pt x="17" y="34"/>
                  </a:lnTo>
                  <a:lnTo>
                    <a:pt x="23" y="34"/>
                  </a:lnTo>
                  <a:lnTo>
                    <a:pt x="23" y="34"/>
                  </a:lnTo>
                  <a:lnTo>
                    <a:pt x="23" y="28"/>
                  </a:lnTo>
                  <a:lnTo>
                    <a:pt x="17" y="19"/>
                  </a:lnTo>
                  <a:lnTo>
                    <a:pt x="13" y="17"/>
                  </a:lnTo>
                  <a:lnTo>
                    <a:pt x="10" y="15"/>
                  </a:lnTo>
                  <a:lnTo>
                    <a:pt x="6" y="15"/>
                  </a:lnTo>
                  <a:close/>
                  <a:moveTo>
                    <a:pt x="34" y="7"/>
                  </a:moveTo>
                  <a:lnTo>
                    <a:pt x="33" y="7"/>
                  </a:lnTo>
                  <a:lnTo>
                    <a:pt x="32" y="9"/>
                  </a:lnTo>
                  <a:lnTo>
                    <a:pt x="30" y="10"/>
                  </a:lnTo>
                  <a:lnTo>
                    <a:pt x="32" y="14"/>
                  </a:lnTo>
                  <a:lnTo>
                    <a:pt x="33" y="18"/>
                  </a:lnTo>
                  <a:lnTo>
                    <a:pt x="36" y="22"/>
                  </a:lnTo>
                  <a:lnTo>
                    <a:pt x="38" y="24"/>
                  </a:lnTo>
                  <a:lnTo>
                    <a:pt x="42" y="27"/>
                  </a:lnTo>
                  <a:lnTo>
                    <a:pt x="42" y="27"/>
                  </a:lnTo>
                  <a:lnTo>
                    <a:pt x="45" y="23"/>
                  </a:lnTo>
                  <a:lnTo>
                    <a:pt x="46" y="20"/>
                  </a:lnTo>
                  <a:lnTo>
                    <a:pt x="45" y="17"/>
                  </a:lnTo>
                  <a:lnTo>
                    <a:pt x="45" y="14"/>
                  </a:lnTo>
                  <a:lnTo>
                    <a:pt x="42" y="11"/>
                  </a:lnTo>
                  <a:lnTo>
                    <a:pt x="40" y="9"/>
                  </a:lnTo>
                  <a:lnTo>
                    <a:pt x="37" y="7"/>
                  </a:lnTo>
                  <a:lnTo>
                    <a:pt x="34" y="7"/>
                  </a:lnTo>
                  <a:close/>
                  <a:moveTo>
                    <a:pt x="59" y="5"/>
                  </a:moveTo>
                  <a:lnTo>
                    <a:pt x="58" y="5"/>
                  </a:lnTo>
                  <a:lnTo>
                    <a:pt x="57" y="6"/>
                  </a:lnTo>
                  <a:lnTo>
                    <a:pt x="55" y="11"/>
                  </a:lnTo>
                  <a:lnTo>
                    <a:pt x="54" y="15"/>
                  </a:lnTo>
                  <a:lnTo>
                    <a:pt x="55" y="20"/>
                  </a:lnTo>
                  <a:lnTo>
                    <a:pt x="57" y="30"/>
                  </a:lnTo>
                  <a:lnTo>
                    <a:pt x="61" y="27"/>
                  </a:lnTo>
                  <a:lnTo>
                    <a:pt x="63" y="20"/>
                  </a:lnTo>
                  <a:lnTo>
                    <a:pt x="63" y="14"/>
                  </a:lnTo>
                  <a:lnTo>
                    <a:pt x="62" y="7"/>
                  </a:lnTo>
                  <a:lnTo>
                    <a:pt x="61" y="5"/>
                  </a:lnTo>
                  <a:lnTo>
                    <a:pt x="59" y="5"/>
                  </a:lnTo>
                  <a:close/>
                  <a:moveTo>
                    <a:pt x="61" y="0"/>
                  </a:moveTo>
                  <a:lnTo>
                    <a:pt x="63" y="1"/>
                  </a:lnTo>
                  <a:lnTo>
                    <a:pt x="65" y="3"/>
                  </a:lnTo>
                  <a:lnTo>
                    <a:pt x="66" y="7"/>
                  </a:lnTo>
                  <a:lnTo>
                    <a:pt x="66" y="11"/>
                  </a:lnTo>
                  <a:lnTo>
                    <a:pt x="66" y="14"/>
                  </a:lnTo>
                  <a:lnTo>
                    <a:pt x="66" y="17"/>
                  </a:lnTo>
                  <a:lnTo>
                    <a:pt x="65" y="20"/>
                  </a:lnTo>
                  <a:lnTo>
                    <a:pt x="65" y="24"/>
                  </a:lnTo>
                  <a:lnTo>
                    <a:pt x="63" y="27"/>
                  </a:lnTo>
                  <a:lnTo>
                    <a:pt x="61" y="31"/>
                  </a:lnTo>
                  <a:lnTo>
                    <a:pt x="58" y="34"/>
                  </a:lnTo>
                  <a:lnTo>
                    <a:pt x="57" y="34"/>
                  </a:lnTo>
                  <a:lnTo>
                    <a:pt x="61" y="52"/>
                  </a:lnTo>
                  <a:lnTo>
                    <a:pt x="70" y="81"/>
                  </a:lnTo>
                  <a:lnTo>
                    <a:pt x="79" y="108"/>
                  </a:lnTo>
                  <a:lnTo>
                    <a:pt x="79" y="109"/>
                  </a:lnTo>
                  <a:lnTo>
                    <a:pt x="79" y="111"/>
                  </a:lnTo>
                  <a:lnTo>
                    <a:pt x="78" y="112"/>
                  </a:lnTo>
                  <a:lnTo>
                    <a:pt x="78" y="112"/>
                  </a:lnTo>
                  <a:lnTo>
                    <a:pt x="78" y="112"/>
                  </a:lnTo>
                  <a:lnTo>
                    <a:pt x="68" y="86"/>
                  </a:lnTo>
                  <a:lnTo>
                    <a:pt x="59" y="60"/>
                  </a:lnTo>
                  <a:lnTo>
                    <a:pt x="54" y="35"/>
                  </a:lnTo>
                  <a:lnTo>
                    <a:pt x="51" y="35"/>
                  </a:lnTo>
                  <a:lnTo>
                    <a:pt x="48" y="35"/>
                  </a:lnTo>
                  <a:lnTo>
                    <a:pt x="44" y="34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37" y="35"/>
                  </a:lnTo>
                  <a:lnTo>
                    <a:pt x="32" y="36"/>
                  </a:lnTo>
                  <a:lnTo>
                    <a:pt x="28" y="37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29" y="56"/>
                  </a:lnTo>
                  <a:lnTo>
                    <a:pt x="28" y="95"/>
                  </a:lnTo>
                  <a:lnTo>
                    <a:pt x="25" y="121"/>
                  </a:lnTo>
                  <a:lnTo>
                    <a:pt x="24" y="123"/>
                  </a:lnTo>
                  <a:lnTo>
                    <a:pt x="24" y="123"/>
                  </a:lnTo>
                  <a:lnTo>
                    <a:pt x="24" y="123"/>
                  </a:lnTo>
                  <a:lnTo>
                    <a:pt x="24" y="121"/>
                  </a:lnTo>
                  <a:lnTo>
                    <a:pt x="25" y="106"/>
                  </a:lnTo>
                  <a:lnTo>
                    <a:pt x="27" y="91"/>
                  </a:lnTo>
                  <a:lnTo>
                    <a:pt x="27" y="51"/>
                  </a:lnTo>
                  <a:lnTo>
                    <a:pt x="25" y="40"/>
                  </a:lnTo>
                  <a:lnTo>
                    <a:pt x="24" y="37"/>
                  </a:lnTo>
                  <a:lnTo>
                    <a:pt x="24" y="39"/>
                  </a:lnTo>
                  <a:lnTo>
                    <a:pt x="19" y="39"/>
                  </a:lnTo>
                  <a:lnTo>
                    <a:pt x="15" y="37"/>
                  </a:lnTo>
                  <a:lnTo>
                    <a:pt x="10" y="35"/>
                  </a:lnTo>
                  <a:lnTo>
                    <a:pt x="6" y="30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1"/>
                  </a:lnTo>
                  <a:lnTo>
                    <a:pt x="6" y="10"/>
                  </a:lnTo>
                  <a:lnTo>
                    <a:pt x="10" y="10"/>
                  </a:lnTo>
                  <a:lnTo>
                    <a:pt x="12" y="11"/>
                  </a:lnTo>
                  <a:lnTo>
                    <a:pt x="15" y="13"/>
                  </a:lnTo>
                  <a:lnTo>
                    <a:pt x="19" y="15"/>
                  </a:lnTo>
                  <a:lnTo>
                    <a:pt x="20" y="18"/>
                  </a:lnTo>
                  <a:lnTo>
                    <a:pt x="23" y="22"/>
                  </a:lnTo>
                  <a:lnTo>
                    <a:pt x="25" y="34"/>
                  </a:lnTo>
                  <a:lnTo>
                    <a:pt x="27" y="34"/>
                  </a:lnTo>
                  <a:lnTo>
                    <a:pt x="30" y="32"/>
                  </a:lnTo>
                  <a:lnTo>
                    <a:pt x="34" y="31"/>
                  </a:lnTo>
                  <a:lnTo>
                    <a:pt x="38" y="30"/>
                  </a:lnTo>
                  <a:lnTo>
                    <a:pt x="34" y="26"/>
                  </a:lnTo>
                  <a:lnTo>
                    <a:pt x="32" y="22"/>
                  </a:lnTo>
                  <a:lnTo>
                    <a:pt x="29" y="17"/>
                  </a:lnTo>
                  <a:lnTo>
                    <a:pt x="29" y="14"/>
                  </a:lnTo>
                  <a:lnTo>
                    <a:pt x="29" y="10"/>
                  </a:lnTo>
                  <a:lnTo>
                    <a:pt x="29" y="7"/>
                  </a:lnTo>
                  <a:lnTo>
                    <a:pt x="30" y="6"/>
                  </a:lnTo>
                  <a:lnTo>
                    <a:pt x="33" y="3"/>
                  </a:lnTo>
                  <a:lnTo>
                    <a:pt x="36" y="2"/>
                  </a:lnTo>
                  <a:lnTo>
                    <a:pt x="40" y="3"/>
                  </a:lnTo>
                  <a:lnTo>
                    <a:pt x="42" y="5"/>
                  </a:lnTo>
                  <a:lnTo>
                    <a:pt x="45" y="7"/>
                  </a:lnTo>
                  <a:lnTo>
                    <a:pt x="46" y="11"/>
                  </a:lnTo>
                  <a:lnTo>
                    <a:pt x="48" y="17"/>
                  </a:lnTo>
                  <a:lnTo>
                    <a:pt x="48" y="20"/>
                  </a:lnTo>
                  <a:lnTo>
                    <a:pt x="46" y="26"/>
                  </a:lnTo>
                  <a:lnTo>
                    <a:pt x="44" y="28"/>
                  </a:lnTo>
                  <a:lnTo>
                    <a:pt x="46" y="30"/>
                  </a:lnTo>
                  <a:lnTo>
                    <a:pt x="50" y="31"/>
                  </a:lnTo>
                  <a:lnTo>
                    <a:pt x="54" y="31"/>
                  </a:lnTo>
                  <a:lnTo>
                    <a:pt x="53" y="20"/>
                  </a:lnTo>
                  <a:lnTo>
                    <a:pt x="54" y="9"/>
                  </a:lnTo>
                  <a:lnTo>
                    <a:pt x="54" y="7"/>
                  </a:lnTo>
                  <a:lnTo>
                    <a:pt x="55" y="5"/>
                  </a:lnTo>
                  <a:lnTo>
                    <a:pt x="55" y="3"/>
                  </a:lnTo>
                  <a:lnTo>
                    <a:pt x="57" y="1"/>
                  </a:lnTo>
                  <a:lnTo>
                    <a:pt x="59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40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95" name="TextBox 194"/>
          <p:cNvSpPr txBox="1"/>
          <p:nvPr/>
        </p:nvSpPr>
        <p:spPr>
          <a:xfrm>
            <a:off x="3558970" y="1883114"/>
            <a:ext cx="352743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b="1" lang="en-US" sz="2400">
                <a:solidFill>
                  <a:schemeClr val="bg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5012991" y="2719314"/>
            <a:ext cx="352743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b="1" lang="en-US" sz="2400">
                <a:solidFill>
                  <a:schemeClr val="bg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5027277" y="4455318"/>
            <a:ext cx="324168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b="1" lang="en-US" sz="2000">
                <a:solidFill>
                  <a:schemeClr val="bg1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198" name="Oval 197"/>
          <p:cNvSpPr/>
          <p:nvPr/>
        </p:nvSpPr>
        <p:spPr>
          <a:xfrm>
            <a:off x="7071670" y="2137780"/>
            <a:ext cx="626351" cy="6263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7172754" y="2266289"/>
            <a:ext cx="4241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7833877" y="2189345"/>
            <a:ext cx="327318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spcAft>
                <a:spcPts val="1200"/>
              </a:spcAft>
            </a:pPr>
            <a:r>
              <a:rPr altLang="en-US" lang="zh-CN" noProof="1" spc="225" sz="14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400000000000000" pitchFamily="34" typeface="Noto Sans S Chinese DemiLight"/>
                <a:ea charset="-122" panose="020b0400000000000000" pitchFamily="34" typeface="Noto Sans S Chinese DemiLight"/>
              </a:rPr>
              <a:t>在这个充满竞争的世界里，有的人成绩斐然，有的人庸庸碌碌</a:t>
            </a:r>
          </a:p>
        </p:txBody>
      </p:sp>
      <p:sp>
        <p:nvSpPr>
          <p:cNvPr id="201" name="Oval 200"/>
          <p:cNvSpPr/>
          <p:nvPr/>
        </p:nvSpPr>
        <p:spPr>
          <a:xfrm>
            <a:off x="7069372" y="3000652"/>
            <a:ext cx="626351" cy="6263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7170456" y="3129161"/>
            <a:ext cx="4241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7830504" y="3052216"/>
            <a:ext cx="3276557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Aft>
                <a:spcPts val="450"/>
              </a:spcAft>
              <a:defRPr/>
            </a:pPr>
            <a:r>
              <a:rPr altLang="en-US" b="1" lang="zh-CN" noProof="1" spc="225" sz="14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400000000000000" pitchFamily="34" typeface="Noto Sans S Chinese DemiLight"/>
                <a:ea charset="-122" panose="020b0400000000000000" pitchFamily="34" typeface="Noto Sans S Chinese DemiLight"/>
              </a:rPr>
              <a:t>一个重要的原因就是优秀者更有实现构想的能力，这就是一个人的执行力。</a:t>
            </a:r>
          </a:p>
        </p:txBody>
      </p:sp>
      <p:sp>
        <p:nvSpPr>
          <p:cNvPr id="204" name="Oval 203"/>
          <p:cNvSpPr/>
          <p:nvPr/>
        </p:nvSpPr>
        <p:spPr>
          <a:xfrm>
            <a:off x="7069370" y="3863524"/>
            <a:ext cx="626351" cy="62635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7170455" y="3992033"/>
            <a:ext cx="4241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7827933" y="3914909"/>
            <a:ext cx="327913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spcAft>
                <a:spcPts val="1200"/>
              </a:spcAft>
            </a:pPr>
            <a:r>
              <a:rPr altLang="en-US" lang="zh-CN" noProof="1" spc="225" sz="14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400000000000000" pitchFamily="34" typeface="Noto Sans S Chinese DemiLight"/>
                <a:ea charset="-122" panose="020b0400000000000000" pitchFamily="34" typeface="Noto Sans S Chinese DemiLight"/>
              </a:rPr>
              <a:t>企业亦是如此，一个优秀的企业做同样的事情，但是却比别人做得更好</a:t>
            </a:r>
          </a:p>
        </p:txBody>
      </p:sp>
      <p:sp>
        <p:nvSpPr>
          <p:cNvPr id="207" name="Oval 206"/>
          <p:cNvSpPr/>
          <p:nvPr/>
        </p:nvSpPr>
        <p:spPr>
          <a:xfrm>
            <a:off x="7069368" y="4726396"/>
            <a:ext cx="626351" cy="6263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7170452" y="4854905"/>
            <a:ext cx="4241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7826977" y="4783518"/>
            <a:ext cx="328008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Aft>
                <a:spcPts val="1200"/>
              </a:spcAft>
            </a:pPr>
            <a:r>
              <a:rPr altLang="en-US" lang="zh-CN" noProof="1" spc="225" sz="14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400000000000000" pitchFamily="34" typeface="Noto Sans S Chinese DemiLight"/>
                <a:ea charset="-122" panose="020b0400000000000000" pitchFamily="34" typeface="Noto Sans S Chinese DemiLight"/>
              </a:rPr>
              <a:t>落实更到位、更迅速，能够从激烈的竞争中脱颖而出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801755" y="52503"/>
            <a:ext cx="3243771" cy="1432470"/>
            <a:chOff x="1252329" y="52503"/>
            <a:chExt cx="3243771" cy="1432470"/>
          </a:xfrm>
        </p:grpSpPr>
        <p:pic>
          <p:nvPicPr>
            <p:cNvPr id="106" name="图片 105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110" name="矩形 109"/>
            <p:cNvSpPr/>
            <p:nvPr/>
          </p:nvSpPr>
          <p:spPr>
            <a:xfrm>
              <a:off x="1252329" y="590530"/>
              <a:ext cx="3243771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b="1" lang="zh-CN" smtClean="0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执行力知识概述</a:t>
              </a:r>
            </a:p>
          </p:txBody>
        </p:sp>
      </p:grpSp>
      <p:pic>
        <p:nvPicPr>
          <p:cNvPr id="109" name="图片 108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3350139612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grpId="0" id="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fill="hold" grpId="0" id="1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9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5"/>
      <p:bldP grpId="0" spid="196"/>
      <p:bldP grpId="0" spid="197"/>
      <p:bldP grpId="0" spid="198"/>
      <p:bldP grpId="0" spid="199"/>
      <p:bldP grpId="0" spid="200"/>
      <p:bldP grpId="0" spid="201"/>
      <p:bldP grpId="0" spid="202"/>
      <p:bldP grpId="0" spid="203"/>
      <p:bldP grpId="0" spid="204"/>
      <p:bldP grpId="0" spid="205"/>
      <p:bldP grpId="0" spid="206"/>
      <p:bldP grpId="0" spid="207"/>
      <p:bldP grpId="0" spid="208"/>
      <p:bldP grpId="0" spid="209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4" name="Rectangle 123"/>
          <p:cNvSpPr/>
          <p:nvPr/>
        </p:nvSpPr>
        <p:spPr>
          <a:xfrm>
            <a:off x="4982087" y="2971180"/>
            <a:ext cx="6513446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altLang="en-US" lang="zh-CN" smtClean="0" sz="12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执行力的研究，先起源于公共管理领域，2002年，Larry Bossidy与Ram Charan所著的《执行——如何完成任务的学问》一举夺下该年度亚马逊商业图书销量第一的宝座。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799450" y="5413511"/>
            <a:ext cx="2157031" cy="5715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Aft>
                <a:spcPts val="1200"/>
              </a:spcAft>
            </a:pPr>
            <a:r>
              <a:rPr altLang="en-US" lang="zh-CN" sz="105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之后，“执行力”开始成为了非常热门的话题，并且被很多企业所津津乐道。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7210968" y="5466519"/>
            <a:ext cx="2157031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spcAft>
                <a:spcPts val="1200"/>
              </a:spcAft>
            </a:pPr>
            <a:r>
              <a:rPr altLang="en-US" b="1" lang="zh-CN" sz="105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余世维的《赢在执行》课程一度非常火爆，至今热力不减</a:t>
            </a:r>
          </a:p>
        </p:txBody>
      </p:sp>
      <p:sp>
        <p:nvSpPr>
          <p:cNvPr id="128" name="Oval 127"/>
          <p:cNvSpPr/>
          <p:nvPr/>
        </p:nvSpPr>
        <p:spPr>
          <a:xfrm>
            <a:off x="5471806" y="4325561"/>
            <a:ext cx="807027" cy="8070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129" name="Group 198"/>
          <p:cNvGrpSpPr>
            <a:grpSpLocks noChangeAspect="1"/>
          </p:cNvGrpSpPr>
          <p:nvPr/>
        </p:nvGrpSpPr>
        <p:grpSpPr>
          <a:xfrm>
            <a:off x="5649716" y="4503329"/>
            <a:ext cx="451206" cy="451490"/>
            <a:chOff x="3337" y="860"/>
            <a:chExt cx="1592" cy="1593"/>
          </a:xfrm>
          <a:solidFill>
            <a:schemeClr val="bg1"/>
          </a:solidFill>
        </p:grpSpPr>
        <p:sp>
          <p:nvSpPr>
            <p:cNvPr id="137" name="Freeform 200"/>
            <p:cNvSpPr/>
            <p:nvPr/>
          </p:nvSpPr>
          <p:spPr bwMode="auto">
            <a:xfrm>
              <a:off x="3337" y="860"/>
              <a:ext cx="1133" cy="743"/>
            </a:xfrm>
            <a:custGeom>
              <a:gdLst>
                <a:gd fmla="*/ 2544 w 3399" name="T0"/>
                <a:gd fmla="*/ 5 h 2228" name="T1"/>
                <a:gd fmla="*/ 2828 w 3399" name="T2"/>
                <a:gd fmla="*/ 45 h 2228" name="T3"/>
                <a:gd fmla="*/ 3113 w 3399" name="T4"/>
                <a:gd fmla="*/ 118 h 2228" name="T5"/>
                <a:gd fmla="*/ 3399 w 3399" name="T6"/>
                <a:gd fmla="*/ 222 h 2228" name="T7"/>
                <a:gd fmla="*/ 3264 w 3399" name="T8"/>
                <a:gd fmla="*/ 513 h 2228" name="T9"/>
                <a:gd fmla="*/ 3065 w 3399" name="T10"/>
                <a:gd fmla="*/ 601 h 2228" name="T11"/>
                <a:gd fmla="*/ 2797 w 3399" name="T12"/>
                <a:gd fmla="*/ 524 h 2228" name="T13"/>
                <a:gd fmla="*/ 2532 w 3399" name="T14"/>
                <a:gd fmla="*/ 484 h 2228" name="T15"/>
                <a:gd fmla="*/ 2272 w 3399" name="T16"/>
                <a:gd fmla="*/ 483 h 2228" name="T17"/>
                <a:gd fmla="*/ 2019 w 3399" name="T18"/>
                <a:gd fmla="*/ 516 h 2228" name="T19"/>
                <a:gd fmla="*/ 1777 w 3399" name="T20"/>
                <a:gd fmla="*/ 582 h 2228" name="T21"/>
                <a:gd fmla="*/ 1547 w 3399" name="T22"/>
                <a:gd fmla="*/ 678 h 2228" name="T23"/>
                <a:gd fmla="*/ 1332 w 3399" name="T24"/>
                <a:gd fmla="*/ 800 h 2228" name="T25"/>
                <a:gd fmla="*/ 1136 w 3399" name="T26"/>
                <a:gd fmla="*/ 949 h 2228" name="T27"/>
                <a:gd fmla="*/ 960 w 3399" name="T28"/>
                <a:gd fmla="*/ 1119 h 2228" name="T29"/>
                <a:gd fmla="*/ 807 w 3399" name="T30"/>
                <a:gd fmla="*/ 1311 h 2228" name="T31"/>
                <a:gd fmla="*/ 679 w 3399" name="T32"/>
                <a:gd fmla="*/ 1519 h 2228" name="T33"/>
                <a:gd fmla="*/ 580 w 3399" name="T34"/>
                <a:gd fmla="*/ 1743 h 2228" name="T35"/>
                <a:gd fmla="*/ 512 w 3399" name="T36"/>
                <a:gd fmla="*/ 1981 h 2228" name="T37"/>
                <a:gd fmla="*/ 475 w 3399" name="T38"/>
                <a:gd fmla="*/ 2228 h 2228" name="T39"/>
                <a:gd fmla="*/ 162 w 3399" name="T40"/>
                <a:gd fmla="*/ 2202 h 2228" name="T41"/>
                <a:gd fmla="*/ 20 w 3399" name="T42"/>
                <a:gd fmla="*/ 2046 h 2228" name="T43"/>
                <a:gd fmla="*/ 78 w 3399" name="T44"/>
                <a:gd fmla="*/ 1777 h 2228" name="T45"/>
                <a:gd fmla="*/ 160 w 3399" name="T46"/>
                <a:gd fmla="*/ 1524 h 2228" name="T47"/>
                <a:gd fmla="*/ 264 w 3399" name="T48"/>
                <a:gd fmla="*/ 1285 h 2228" name="T49"/>
                <a:gd fmla="*/ 394 w 3399" name="T50"/>
                <a:gd fmla="*/ 1062 h 2228" name="T51"/>
                <a:gd fmla="*/ 548 w 3399" name="T52"/>
                <a:gd fmla="*/ 857 h 2228" name="T53"/>
                <a:gd fmla="*/ 728 w 3399" name="T54"/>
                <a:gd fmla="*/ 668 h 2228" name="T55"/>
                <a:gd fmla="*/ 934 w 3399" name="T56"/>
                <a:gd fmla="*/ 496 h 2228" name="T57"/>
                <a:gd fmla="*/ 1165 w 3399" name="T58"/>
                <a:gd fmla="*/ 342 h 2228" name="T59"/>
                <a:gd fmla="*/ 1435 w 3399" name="T60"/>
                <a:gd fmla="*/ 200 h 2228" name="T61"/>
                <a:gd fmla="*/ 1709 w 3399" name="T62"/>
                <a:gd fmla="*/ 97 h 2228" name="T63"/>
                <a:gd fmla="*/ 1985 w 3399" name="T64"/>
                <a:gd fmla="*/ 32 h 2228" name="T65"/>
                <a:gd fmla="*/ 2263 w 3399" name="T66"/>
                <a:gd fmla="*/ 1 h 2228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228" w="3399">
                  <a:moveTo>
                    <a:pt x="2403" y="0"/>
                  </a:moveTo>
                  <a:lnTo>
                    <a:pt x="2544" y="5"/>
                  </a:lnTo>
                  <a:lnTo>
                    <a:pt x="2685" y="21"/>
                  </a:lnTo>
                  <a:lnTo>
                    <a:pt x="2828" y="45"/>
                  </a:lnTo>
                  <a:lnTo>
                    <a:pt x="2970" y="77"/>
                  </a:lnTo>
                  <a:lnTo>
                    <a:pt x="3113" y="118"/>
                  </a:lnTo>
                  <a:lnTo>
                    <a:pt x="3255" y="166"/>
                  </a:lnTo>
                  <a:lnTo>
                    <a:pt x="3399" y="222"/>
                  </a:lnTo>
                  <a:lnTo>
                    <a:pt x="3331" y="371"/>
                  </a:lnTo>
                  <a:lnTo>
                    <a:pt x="3264" y="513"/>
                  </a:lnTo>
                  <a:lnTo>
                    <a:pt x="3197" y="656"/>
                  </a:lnTo>
                  <a:lnTo>
                    <a:pt x="3065" y="601"/>
                  </a:lnTo>
                  <a:lnTo>
                    <a:pt x="2931" y="557"/>
                  </a:lnTo>
                  <a:lnTo>
                    <a:pt x="2797" y="524"/>
                  </a:lnTo>
                  <a:lnTo>
                    <a:pt x="2663" y="499"/>
                  </a:lnTo>
                  <a:lnTo>
                    <a:pt x="2532" y="484"/>
                  </a:lnTo>
                  <a:lnTo>
                    <a:pt x="2401" y="478"/>
                  </a:lnTo>
                  <a:lnTo>
                    <a:pt x="2272" y="483"/>
                  </a:lnTo>
                  <a:lnTo>
                    <a:pt x="2144" y="494"/>
                  </a:lnTo>
                  <a:lnTo>
                    <a:pt x="2019" y="516"/>
                  </a:lnTo>
                  <a:lnTo>
                    <a:pt x="1897" y="545"/>
                  </a:lnTo>
                  <a:lnTo>
                    <a:pt x="1777" y="582"/>
                  </a:lnTo>
                  <a:lnTo>
                    <a:pt x="1659" y="625"/>
                  </a:lnTo>
                  <a:lnTo>
                    <a:pt x="1547" y="678"/>
                  </a:lnTo>
                  <a:lnTo>
                    <a:pt x="1437" y="736"/>
                  </a:lnTo>
                  <a:lnTo>
                    <a:pt x="1332" y="800"/>
                  </a:lnTo>
                  <a:lnTo>
                    <a:pt x="1232" y="871"/>
                  </a:lnTo>
                  <a:lnTo>
                    <a:pt x="1136" y="949"/>
                  </a:lnTo>
                  <a:lnTo>
                    <a:pt x="1046" y="1032"/>
                  </a:lnTo>
                  <a:lnTo>
                    <a:pt x="960" y="1119"/>
                  </a:lnTo>
                  <a:lnTo>
                    <a:pt x="880" y="1212"/>
                  </a:lnTo>
                  <a:lnTo>
                    <a:pt x="807" y="1311"/>
                  </a:lnTo>
                  <a:lnTo>
                    <a:pt x="739" y="1413"/>
                  </a:lnTo>
                  <a:lnTo>
                    <a:pt x="679" y="1519"/>
                  </a:lnTo>
                  <a:lnTo>
                    <a:pt x="625" y="1630"/>
                  </a:lnTo>
                  <a:lnTo>
                    <a:pt x="580" y="1743"/>
                  </a:lnTo>
                  <a:lnTo>
                    <a:pt x="541" y="1861"/>
                  </a:lnTo>
                  <a:lnTo>
                    <a:pt x="512" y="1981"/>
                  </a:lnTo>
                  <a:lnTo>
                    <a:pt x="490" y="2103"/>
                  </a:lnTo>
                  <a:lnTo>
                    <a:pt x="475" y="2228"/>
                  </a:lnTo>
                  <a:lnTo>
                    <a:pt x="320" y="2215"/>
                  </a:lnTo>
                  <a:lnTo>
                    <a:pt x="162" y="2202"/>
                  </a:lnTo>
                  <a:lnTo>
                    <a:pt x="0" y="2187"/>
                  </a:lnTo>
                  <a:lnTo>
                    <a:pt x="20" y="2046"/>
                  </a:lnTo>
                  <a:lnTo>
                    <a:pt x="46" y="1909"/>
                  </a:lnTo>
                  <a:lnTo>
                    <a:pt x="78" y="1777"/>
                  </a:lnTo>
                  <a:lnTo>
                    <a:pt x="116" y="1649"/>
                  </a:lnTo>
                  <a:lnTo>
                    <a:pt x="160" y="1524"/>
                  </a:lnTo>
                  <a:lnTo>
                    <a:pt x="209" y="1401"/>
                  </a:lnTo>
                  <a:lnTo>
                    <a:pt x="264" y="1285"/>
                  </a:lnTo>
                  <a:lnTo>
                    <a:pt x="325" y="1171"/>
                  </a:lnTo>
                  <a:lnTo>
                    <a:pt x="394" y="1062"/>
                  </a:lnTo>
                  <a:lnTo>
                    <a:pt x="468" y="957"/>
                  </a:lnTo>
                  <a:lnTo>
                    <a:pt x="548" y="857"/>
                  </a:lnTo>
                  <a:lnTo>
                    <a:pt x="635" y="761"/>
                  </a:lnTo>
                  <a:lnTo>
                    <a:pt x="728" y="668"/>
                  </a:lnTo>
                  <a:lnTo>
                    <a:pt x="827" y="580"/>
                  </a:lnTo>
                  <a:lnTo>
                    <a:pt x="934" y="496"/>
                  </a:lnTo>
                  <a:lnTo>
                    <a:pt x="1047" y="417"/>
                  </a:lnTo>
                  <a:lnTo>
                    <a:pt x="1165" y="342"/>
                  </a:lnTo>
                  <a:lnTo>
                    <a:pt x="1300" y="266"/>
                  </a:lnTo>
                  <a:lnTo>
                    <a:pt x="1435" y="200"/>
                  </a:lnTo>
                  <a:lnTo>
                    <a:pt x="1572" y="145"/>
                  </a:lnTo>
                  <a:lnTo>
                    <a:pt x="1709" y="97"/>
                  </a:lnTo>
                  <a:lnTo>
                    <a:pt x="1847" y="59"/>
                  </a:lnTo>
                  <a:lnTo>
                    <a:pt x="1985" y="32"/>
                  </a:lnTo>
                  <a:lnTo>
                    <a:pt x="2124" y="11"/>
                  </a:lnTo>
                  <a:lnTo>
                    <a:pt x="2263" y="1"/>
                  </a:lnTo>
                  <a:lnTo>
                    <a:pt x="240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8" name="Freeform 201"/>
            <p:cNvSpPr/>
            <p:nvPr/>
          </p:nvSpPr>
          <p:spPr bwMode="auto">
            <a:xfrm>
              <a:off x="4188" y="1520"/>
              <a:ext cx="741" cy="930"/>
            </a:xfrm>
            <a:custGeom>
              <a:gdLst>
                <a:gd fmla="*/ 2189 w 2223" name="T0"/>
                <a:gd fmla="*/ 0 h 2790" name="T1"/>
                <a:gd fmla="*/ 2208 w 2223" name="T2"/>
                <a:gd fmla="*/ 147 h 2790" name="T3"/>
                <a:gd fmla="*/ 2220 w 2223" name="T4"/>
                <a:gd fmla="*/ 292 h 2790" name="T5"/>
                <a:gd fmla="*/ 2223 w 2223" name="T6"/>
                <a:gd fmla="*/ 433 h 2790" name="T7"/>
                <a:gd fmla="*/ 2218 w 2223" name="T8"/>
                <a:gd fmla="*/ 572 h 2790" name="T9"/>
                <a:gd fmla="*/ 2205 w 2223" name="T10"/>
                <a:gd fmla="*/ 708 h 2790" name="T11"/>
                <a:gd fmla="*/ 2186 w 2223" name="T12"/>
                <a:gd fmla="*/ 841 h 2790" name="T13"/>
                <a:gd fmla="*/ 2159 w 2223" name="T14"/>
                <a:gd fmla="*/ 970 h 2790" name="T15"/>
                <a:gd fmla="*/ 2125 w 2223" name="T16"/>
                <a:gd fmla="*/ 1097 h 2790" name="T17"/>
                <a:gd fmla="*/ 2086 w 2223" name="T18"/>
                <a:gd fmla="*/ 1219 h 2790" name="T19"/>
                <a:gd fmla="*/ 2039 w 2223" name="T20"/>
                <a:gd fmla="*/ 1339 h 2790" name="T21"/>
                <a:gd fmla="*/ 1987 w 2223" name="T22"/>
                <a:gd fmla="*/ 1455 h 2790" name="T23"/>
                <a:gd fmla="*/ 1929 w 2223" name="T24"/>
                <a:gd fmla="*/ 1566 h 2790" name="T25"/>
                <a:gd fmla="*/ 1866 w 2223" name="T26"/>
                <a:gd fmla="*/ 1673 h 2790" name="T27"/>
                <a:gd fmla="*/ 1798 w 2223" name="T28"/>
                <a:gd fmla="*/ 1778 h 2790" name="T29"/>
                <a:gd fmla="*/ 1725 w 2223" name="T30"/>
                <a:gd fmla="*/ 1877 h 2790" name="T31"/>
                <a:gd fmla="*/ 1646 w 2223" name="T32"/>
                <a:gd fmla="*/ 1972 h 2790" name="T33"/>
                <a:gd fmla="*/ 1565 w 2223" name="T34"/>
                <a:gd fmla="*/ 2062 h 2790" name="T35"/>
                <a:gd fmla="*/ 1481 w 2223" name="T36"/>
                <a:gd fmla="*/ 2148 h 2790" name="T37"/>
                <a:gd fmla="*/ 1390 w 2223" name="T38"/>
                <a:gd fmla="*/ 2229 h 2790" name="T39"/>
                <a:gd fmla="*/ 1299 w 2223" name="T40"/>
                <a:gd fmla="*/ 2305 h 2790" name="T41"/>
                <a:gd fmla="*/ 1203 w 2223" name="T42"/>
                <a:gd fmla="*/ 2376 h 2790" name="T43"/>
                <a:gd fmla="*/ 1105 w 2223" name="T44"/>
                <a:gd fmla="*/ 2442 h 2790" name="T45"/>
                <a:gd fmla="*/ 1005 w 2223" name="T46"/>
                <a:gd fmla="*/ 2503 h 2790" name="T47"/>
                <a:gd fmla="*/ 903 w 2223" name="T48"/>
                <a:gd fmla="*/ 2558 h 2790" name="T49"/>
                <a:gd fmla="*/ 798 w 2223" name="T50"/>
                <a:gd fmla="*/ 2608 h 2790" name="T51"/>
                <a:gd fmla="*/ 692 w 2223" name="T52"/>
                <a:gd fmla="*/ 2651 h 2790" name="T53"/>
                <a:gd fmla="*/ 584 w 2223" name="T54"/>
                <a:gd fmla="*/ 2691 h 2790" name="T55"/>
                <a:gd fmla="*/ 477 w 2223" name="T56"/>
                <a:gd fmla="*/ 2723 h 2790" name="T57"/>
                <a:gd fmla="*/ 368 w 2223" name="T58"/>
                <a:gd fmla="*/ 2749 h 2790" name="T59"/>
                <a:gd fmla="*/ 259 w 2223" name="T60"/>
                <a:gd fmla="*/ 2769 h 2790" name="T61"/>
                <a:gd fmla="*/ 150 w 2223" name="T62"/>
                <a:gd fmla="*/ 2782 h 2790" name="T63"/>
                <a:gd fmla="*/ 40 w 2223" name="T64"/>
                <a:gd fmla="*/ 2790 h 2790" name="T65"/>
                <a:gd fmla="*/ 20 w 2223" name="T66"/>
                <a:gd fmla="*/ 2558 h 2790" name="T67"/>
                <a:gd fmla="*/ 0 w 2223" name="T68"/>
                <a:gd fmla="*/ 2324 h 2790" name="T69"/>
                <a:gd fmla="*/ 126 w 2223" name="T70"/>
                <a:gd fmla="*/ 2306 h 2790" name="T71"/>
                <a:gd fmla="*/ 248 w 2223" name="T72"/>
                <a:gd fmla="*/ 2283 h 2790" name="T73"/>
                <a:gd fmla="*/ 368 w 2223" name="T74"/>
                <a:gd fmla="*/ 2253 h 2790" name="T75"/>
                <a:gd fmla="*/ 483 w 2223" name="T76"/>
                <a:gd fmla="*/ 2216 h 2790" name="T77"/>
                <a:gd fmla="*/ 595 w 2223" name="T78"/>
                <a:gd fmla="*/ 2173 h 2790" name="T79"/>
                <a:gd fmla="*/ 702 w 2223" name="T80"/>
                <a:gd fmla="*/ 2123 h 2790" name="T81"/>
                <a:gd fmla="*/ 806 w 2223" name="T82"/>
                <a:gd fmla="*/ 2066 h 2790" name="T83"/>
                <a:gd fmla="*/ 906 w 2223" name="T84"/>
                <a:gd fmla="*/ 2002 h 2790" name="T85"/>
                <a:gd fmla="*/ 1002 w 2223" name="T86"/>
                <a:gd fmla="*/ 1932 h 2790" name="T87"/>
                <a:gd fmla="*/ 1094 w 2223" name="T88"/>
                <a:gd fmla="*/ 1855 h 2790" name="T89"/>
                <a:gd fmla="*/ 1182 w 2223" name="T90"/>
                <a:gd fmla="*/ 1772 h 2790" name="T91"/>
                <a:gd fmla="*/ 1267 w 2223" name="T92"/>
                <a:gd fmla="*/ 1681 h 2790" name="T93"/>
                <a:gd fmla="*/ 1347 w 2223" name="T94"/>
                <a:gd fmla="*/ 1583 h 2790" name="T95"/>
                <a:gd fmla="*/ 1422 w 2223" name="T96"/>
                <a:gd fmla="*/ 1481 h 2790" name="T97"/>
                <a:gd fmla="*/ 1488 w 2223" name="T98"/>
                <a:gd fmla="*/ 1376 h 2790" name="T99"/>
                <a:gd fmla="*/ 1548 w 2223" name="T100"/>
                <a:gd fmla="*/ 1269 h 2790" name="T101"/>
                <a:gd fmla="*/ 1598 w 2223" name="T102"/>
                <a:gd fmla="*/ 1160 h 2790" name="T103"/>
                <a:gd fmla="*/ 1642 w 2223" name="T104"/>
                <a:gd fmla="*/ 1047 h 2790" name="T105"/>
                <a:gd fmla="*/ 1677 w 2223" name="T106"/>
                <a:gd fmla="*/ 934 h 2790" name="T107"/>
                <a:gd fmla="*/ 1706 w 2223" name="T108"/>
                <a:gd fmla="*/ 819 h 2790" name="T109"/>
                <a:gd fmla="*/ 1726 w 2223" name="T110"/>
                <a:gd fmla="*/ 701 h 2790" name="T111"/>
                <a:gd fmla="*/ 1740 w 2223" name="T112"/>
                <a:gd fmla="*/ 582 h 2790" name="T113"/>
                <a:gd fmla="*/ 1745 w 2223" name="T114"/>
                <a:gd fmla="*/ 459 h 2790" name="T115"/>
                <a:gd fmla="*/ 1744 w 2223" name="T116"/>
                <a:gd fmla="*/ 336 h 2790" name="T117"/>
                <a:gd fmla="*/ 1735 w 2223" name="T118"/>
                <a:gd fmla="*/ 211 h 2790" name="T119"/>
                <a:gd fmla="*/ 1721 w 2223" name="T120"/>
                <a:gd fmla="*/ 82 h 2790" name="T121"/>
                <a:gd fmla="*/ 1956 w 2223" name="T122"/>
                <a:gd fmla="*/ 40 h 2790" name="T123"/>
                <a:gd fmla="*/ 2189 w 2223" name="T124"/>
                <a:gd fmla="*/ 0 h 2790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790" w="2223">
                  <a:moveTo>
                    <a:pt x="2189" y="0"/>
                  </a:moveTo>
                  <a:lnTo>
                    <a:pt x="2208" y="147"/>
                  </a:lnTo>
                  <a:lnTo>
                    <a:pt x="2220" y="292"/>
                  </a:lnTo>
                  <a:lnTo>
                    <a:pt x="2223" y="433"/>
                  </a:lnTo>
                  <a:lnTo>
                    <a:pt x="2218" y="572"/>
                  </a:lnTo>
                  <a:lnTo>
                    <a:pt x="2205" y="708"/>
                  </a:lnTo>
                  <a:lnTo>
                    <a:pt x="2186" y="841"/>
                  </a:lnTo>
                  <a:lnTo>
                    <a:pt x="2159" y="970"/>
                  </a:lnTo>
                  <a:lnTo>
                    <a:pt x="2125" y="1097"/>
                  </a:lnTo>
                  <a:lnTo>
                    <a:pt x="2086" y="1219"/>
                  </a:lnTo>
                  <a:lnTo>
                    <a:pt x="2039" y="1339"/>
                  </a:lnTo>
                  <a:lnTo>
                    <a:pt x="1987" y="1455"/>
                  </a:lnTo>
                  <a:lnTo>
                    <a:pt x="1929" y="1566"/>
                  </a:lnTo>
                  <a:lnTo>
                    <a:pt x="1866" y="1673"/>
                  </a:lnTo>
                  <a:lnTo>
                    <a:pt x="1798" y="1778"/>
                  </a:lnTo>
                  <a:lnTo>
                    <a:pt x="1725" y="1877"/>
                  </a:lnTo>
                  <a:lnTo>
                    <a:pt x="1646" y="1972"/>
                  </a:lnTo>
                  <a:lnTo>
                    <a:pt x="1565" y="2062"/>
                  </a:lnTo>
                  <a:lnTo>
                    <a:pt x="1481" y="2148"/>
                  </a:lnTo>
                  <a:lnTo>
                    <a:pt x="1390" y="2229"/>
                  </a:lnTo>
                  <a:lnTo>
                    <a:pt x="1299" y="2305"/>
                  </a:lnTo>
                  <a:lnTo>
                    <a:pt x="1203" y="2376"/>
                  </a:lnTo>
                  <a:lnTo>
                    <a:pt x="1105" y="2442"/>
                  </a:lnTo>
                  <a:lnTo>
                    <a:pt x="1005" y="2503"/>
                  </a:lnTo>
                  <a:lnTo>
                    <a:pt x="903" y="2558"/>
                  </a:lnTo>
                  <a:lnTo>
                    <a:pt x="798" y="2608"/>
                  </a:lnTo>
                  <a:lnTo>
                    <a:pt x="692" y="2651"/>
                  </a:lnTo>
                  <a:lnTo>
                    <a:pt x="584" y="2691"/>
                  </a:lnTo>
                  <a:lnTo>
                    <a:pt x="477" y="2723"/>
                  </a:lnTo>
                  <a:lnTo>
                    <a:pt x="368" y="2749"/>
                  </a:lnTo>
                  <a:lnTo>
                    <a:pt x="259" y="2769"/>
                  </a:lnTo>
                  <a:lnTo>
                    <a:pt x="150" y="2782"/>
                  </a:lnTo>
                  <a:lnTo>
                    <a:pt x="40" y="2790"/>
                  </a:lnTo>
                  <a:lnTo>
                    <a:pt x="20" y="2558"/>
                  </a:lnTo>
                  <a:lnTo>
                    <a:pt x="0" y="2324"/>
                  </a:lnTo>
                  <a:lnTo>
                    <a:pt x="126" y="2306"/>
                  </a:lnTo>
                  <a:lnTo>
                    <a:pt x="248" y="2283"/>
                  </a:lnTo>
                  <a:lnTo>
                    <a:pt x="368" y="2253"/>
                  </a:lnTo>
                  <a:lnTo>
                    <a:pt x="483" y="2216"/>
                  </a:lnTo>
                  <a:lnTo>
                    <a:pt x="595" y="2173"/>
                  </a:lnTo>
                  <a:lnTo>
                    <a:pt x="702" y="2123"/>
                  </a:lnTo>
                  <a:lnTo>
                    <a:pt x="806" y="2066"/>
                  </a:lnTo>
                  <a:lnTo>
                    <a:pt x="906" y="2002"/>
                  </a:lnTo>
                  <a:lnTo>
                    <a:pt x="1002" y="1932"/>
                  </a:lnTo>
                  <a:lnTo>
                    <a:pt x="1094" y="1855"/>
                  </a:lnTo>
                  <a:lnTo>
                    <a:pt x="1182" y="1772"/>
                  </a:lnTo>
                  <a:lnTo>
                    <a:pt x="1267" y="1681"/>
                  </a:lnTo>
                  <a:lnTo>
                    <a:pt x="1347" y="1583"/>
                  </a:lnTo>
                  <a:lnTo>
                    <a:pt x="1422" y="1481"/>
                  </a:lnTo>
                  <a:lnTo>
                    <a:pt x="1488" y="1376"/>
                  </a:lnTo>
                  <a:lnTo>
                    <a:pt x="1548" y="1269"/>
                  </a:lnTo>
                  <a:lnTo>
                    <a:pt x="1598" y="1160"/>
                  </a:lnTo>
                  <a:lnTo>
                    <a:pt x="1642" y="1047"/>
                  </a:lnTo>
                  <a:lnTo>
                    <a:pt x="1677" y="934"/>
                  </a:lnTo>
                  <a:lnTo>
                    <a:pt x="1706" y="819"/>
                  </a:lnTo>
                  <a:lnTo>
                    <a:pt x="1726" y="701"/>
                  </a:lnTo>
                  <a:lnTo>
                    <a:pt x="1740" y="582"/>
                  </a:lnTo>
                  <a:lnTo>
                    <a:pt x="1745" y="459"/>
                  </a:lnTo>
                  <a:lnTo>
                    <a:pt x="1744" y="336"/>
                  </a:lnTo>
                  <a:lnTo>
                    <a:pt x="1735" y="211"/>
                  </a:lnTo>
                  <a:lnTo>
                    <a:pt x="1721" y="82"/>
                  </a:lnTo>
                  <a:lnTo>
                    <a:pt x="1956" y="40"/>
                  </a:lnTo>
                  <a:lnTo>
                    <a:pt x="218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9" name="Freeform 202"/>
            <p:cNvSpPr/>
            <p:nvPr/>
          </p:nvSpPr>
          <p:spPr bwMode="auto">
            <a:xfrm>
              <a:off x="3341" y="1714"/>
              <a:ext cx="736" cy="739"/>
            </a:xfrm>
            <a:custGeom>
              <a:gdLst>
                <a:gd fmla="*/ 455 w 2207" name="T0"/>
                <a:gd fmla="*/ 0 h 2215" name="T1"/>
                <a:gd fmla="*/ 483 w 2207" name="T2"/>
                <a:gd fmla="*/ 141 h 2215" name="T3"/>
                <a:gd fmla="*/ 515 w 2207" name="T4"/>
                <a:gd fmla="*/ 276 h 2215" name="T5"/>
                <a:gd fmla="*/ 552 w 2207" name="T6"/>
                <a:gd fmla="*/ 404 h 2215" name="T7"/>
                <a:gd fmla="*/ 596 w 2207" name="T8"/>
                <a:gd fmla="*/ 528 h 2215" name="T9"/>
                <a:gd fmla="*/ 646 w 2207" name="T10"/>
                <a:gd fmla="*/ 646 h 2215" name="T11"/>
                <a:gd fmla="*/ 701 w 2207" name="T12"/>
                <a:gd fmla="*/ 758 h 2215" name="T13"/>
                <a:gd fmla="*/ 762 w 2207" name="T14"/>
                <a:gd fmla="*/ 864 h 2215" name="T15"/>
                <a:gd fmla="*/ 829 w 2207" name="T16"/>
                <a:gd fmla="*/ 965 h 2215" name="T17"/>
                <a:gd fmla="*/ 900 w 2207" name="T18"/>
                <a:gd fmla="*/ 1059 h 2215" name="T19"/>
                <a:gd fmla="*/ 977 w 2207" name="T20"/>
                <a:gd fmla="*/ 1148 h 2215" name="T21"/>
                <a:gd fmla="*/ 1062 w 2207" name="T22"/>
                <a:gd fmla="*/ 1231 h 2215" name="T23"/>
                <a:gd fmla="*/ 1150 w 2207" name="T24"/>
                <a:gd fmla="*/ 1308 h 2215" name="T25"/>
                <a:gd fmla="*/ 1245 w 2207" name="T26"/>
                <a:gd fmla="*/ 1381 h 2215" name="T27"/>
                <a:gd fmla="*/ 1345 w 2207" name="T28"/>
                <a:gd fmla="*/ 1446 h 2215" name="T29"/>
                <a:gd fmla="*/ 1451 w 2207" name="T30"/>
                <a:gd fmla="*/ 1508 h 2215" name="T31"/>
                <a:gd fmla="*/ 1562 w 2207" name="T32"/>
                <a:gd fmla="*/ 1563 h 2215" name="T33"/>
                <a:gd fmla="*/ 1680 w 2207" name="T34"/>
                <a:gd fmla="*/ 1611 h 2215" name="T35"/>
                <a:gd fmla="*/ 1802 w 2207" name="T36"/>
                <a:gd fmla="*/ 1655 h 2215" name="T37"/>
                <a:gd fmla="*/ 1932 w 2207" name="T38"/>
                <a:gd fmla="*/ 1692 h 2215" name="T39"/>
                <a:gd fmla="*/ 2065 w 2207" name="T40"/>
                <a:gd fmla="*/ 1726 h 2215" name="T41"/>
                <a:gd fmla="*/ 2207 w 2207" name="T42"/>
                <a:gd fmla="*/ 1752 h 2215" name="T43"/>
                <a:gd fmla="*/ 2186 w 2207" name="T44"/>
                <a:gd fmla="*/ 1981 h 2215" name="T45"/>
                <a:gd fmla="*/ 2166 w 2207" name="T46"/>
                <a:gd fmla="*/ 2215 h 2215" name="T47"/>
                <a:gd fmla="*/ 2030 w 2207" name="T48"/>
                <a:gd fmla="*/ 2199 h 2215" name="T49"/>
                <a:gd fmla="*/ 1898 w 2207" name="T50"/>
                <a:gd fmla="*/ 2177 h 2215" name="T51"/>
                <a:gd fmla="*/ 1769 w 2207" name="T52"/>
                <a:gd fmla="*/ 2148 h 2215" name="T53"/>
                <a:gd fmla="*/ 1645 w 2207" name="T54"/>
                <a:gd fmla="*/ 2112 h 2215" name="T55"/>
                <a:gd fmla="*/ 1523 w 2207" name="T56"/>
                <a:gd fmla="*/ 2069 h 2215" name="T57"/>
                <a:gd fmla="*/ 1405 w 2207" name="T58"/>
                <a:gd fmla="*/ 2021 h 2215" name="T59"/>
                <a:gd fmla="*/ 1291 w 2207" name="T60"/>
                <a:gd fmla="*/ 1967 h 2215" name="T61"/>
                <a:gd fmla="*/ 1182 w 2207" name="T62"/>
                <a:gd fmla="*/ 1908 h 2215" name="T63"/>
                <a:gd fmla="*/ 1078 w 2207" name="T64"/>
                <a:gd fmla="*/ 1844 h 2215" name="T65"/>
                <a:gd fmla="*/ 976 w 2207" name="T66"/>
                <a:gd fmla="*/ 1774 h 2215" name="T67"/>
                <a:gd fmla="*/ 880 w 2207" name="T68"/>
                <a:gd fmla="*/ 1700 h 2215" name="T69"/>
                <a:gd fmla="*/ 787 w 2207" name="T70"/>
                <a:gd fmla="*/ 1621 h 2215" name="T71"/>
                <a:gd fmla="*/ 699 w 2207" name="T72"/>
                <a:gd fmla="*/ 1540 h 2215" name="T73"/>
                <a:gd fmla="*/ 616 w 2207" name="T74"/>
                <a:gd fmla="*/ 1454 h 2215" name="T75"/>
                <a:gd fmla="*/ 538 w 2207" name="T76"/>
                <a:gd fmla="*/ 1363 h 2215" name="T77"/>
                <a:gd fmla="*/ 464 w 2207" name="T78"/>
                <a:gd fmla="*/ 1272 h 2215" name="T79"/>
                <a:gd fmla="*/ 395 w 2207" name="T80"/>
                <a:gd fmla="*/ 1177 h 2215" name="T81"/>
                <a:gd fmla="*/ 333 w 2207" name="T82"/>
                <a:gd fmla="*/ 1080 h 2215" name="T83"/>
                <a:gd fmla="*/ 275 w 2207" name="T84"/>
                <a:gd fmla="*/ 981 h 2215" name="T85"/>
                <a:gd fmla="*/ 221 w 2207" name="T86"/>
                <a:gd fmla="*/ 879 h 2215" name="T87"/>
                <a:gd fmla="*/ 173 w 2207" name="T88"/>
                <a:gd fmla="*/ 775 h 2215" name="T89"/>
                <a:gd fmla="*/ 131 w 2207" name="T90"/>
                <a:gd fmla="*/ 672 h 2215" name="T91"/>
                <a:gd fmla="*/ 94 w 2207" name="T92"/>
                <a:gd fmla="*/ 567 h 2215" name="T93"/>
                <a:gd fmla="*/ 64 w 2207" name="T94"/>
                <a:gd fmla="*/ 461 h 2215" name="T95"/>
                <a:gd fmla="*/ 39 w 2207" name="T96"/>
                <a:gd fmla="*/ 356 h 2215" name="T97"/>
                <a:gd fmla="*/ 20 w 2207" name="T98"/>
                <a:gd fmla="*/ 250 h 2215" name="T99"/>
                <a:gd fmla="*/ 7 w 2207" name="T100"/>
                <a:gd fmla="*/ 145 h 2215" name="T101"/>
                <a:gd fmla="*/ 0 w 2207" name="T102"/>
                <a:gd fmla="*/ 40 h 2215" name="T103"/>
                <a:gd fmla="*/ 229 w 2207" name="T104"/>
                <a:gd fmla="*/ 20 h 2215" name="T105"/>
                <a:gd fmla="*/ 455 w 2207" name="T106"/>
                <a:gd fmla="*/ 0 h 2215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215" w="2207">
                  <a:moveTo>
                    <a:pt x="455" y="0"/>
                  </a:moveTo>
                  <a:lnTo>
                    <a:pt x="483" y="141"/>
                  </a:lnTo>
                  <a:lnTo>
                    <a:pt x="515" y="276"/>
                  </a:lnTo>
                  <a:lnTo>
                    <a:pt x="552" y="404"/>
                  </a:lnTo>
                  <a:lnTo>
                    <a:pt x="596" y="528"/>
                  </a:lnTo>
                  <a:lnTo>
                    <a:pt x="646" y="646"/>
                  </a:lnTo>
                  <a:lnTo>
                    <a:pt x="701" y="758"/>
                  </a:lnTo>
                  <a:lnTo>
                    <a:pt x="762" y="864"/>
                  </a:lnTo>
                  <a:lnTo>
                    <a:pt x="829" y="965"/>
                  </a:lnTo>
                  <a:lnTo>
                    <a:pt x="900" y="1059"/>
                  </a:lnTo>
                  <a:lnTo>
                    <a:pt x="977" y="1148"/>
                  </a:lnTo>
                  <a:lnTo>
                    <a:pt x="1062" y="1231"/>
                  </a:lnTo>
                  <a:lnTo>
                    <a:pt x="1150" y="1308"/>
                  </a:lnTo>
                  <a:lnTo>
                    <a:pt x="1245" y="1381"/>
                  </a:lnTo>
                  <a:lnTo>
                    <a:pt x="1345" y="1446"/>
                  </a:lnTo>
                  <a:lnTo>
                    <a:pt x="1451" y="1508"/>
                  </a:lnTo>
                  <a:lnTo>
                    <a:pt x="1562" y="1563"/>
                  </a:lnTo>
                  <a:lnTo>
                    <a:pt x="1680" y="1611"/>
                  </a:lnTo>
                  <a:lnTo>
                    <a:pt x="1802" y="1655"/>
                  </a:lnTo>
                  <a:lnTo>
                    <a:pt x="1932" y="1692"/>
                  </a:lnTo>
                  <a:lnTo>
                    <a:pt x="2065" y="1726"/>
                  </a:lnTo>
                  <a:lnTo>
                    <a:pt x="2207" y="1752"/>
                  </a:lnTo>
                  <a:lnTo>
                    <a:pt x="2186" y="1981"/>
                  </a:lnTo>
                  <a:lnTo>
                    <a:pt x="2166" y="2215"/>
                  </a:lnTo>
                  <a:lnTo>
                    <a:pt x="2030" y="2199"/>
                  </a:lnTo>
                  <a:lnTo>
                    <a:pt x="1898" y="2177"/>
                  </a:lnTo>
                  <a:lnTo>
                    <a:pt x="1769" y="2148"/>
                  </a:lnTo>
                  <a:lnTo>
                    <a:pt x="1645" y="2112"/>
                  </a:lnTo>
                  <a:lnTo>
                    <a:pt x="1523" y="2069"/>
                  </a:lnTo>
                  <a:lnTo>
                    <a:pt x="1405" y="2021"/>
                  </a:lnTo>
                  <a:lnTo>
                    <a:pt x="1291" y="1967"/>
                  </a:lnTo>
                  <a:lnTo>
                    <a:pt x="1182" y="1908"/>
                  </a:lnTo>
                  <a:lnTo>
                    <a:pt x="1078" y="1844"/>
                  </a:lnTo>
                  <a:lnTo>
                    <a:pt x="976" y="1774"/>
                  </a:lnTo>
                  <a:lnTo>
                    <a:pt x="880" y="1700"/>
                  </a:lnTo>
                  <a:lnTo>
                    <a:pt x="787" y="1621"/>
                  </a:lnTo>
                  <a:lnTo>
                    <a:pt x="699" y="1540"/>
                  </a:lnTo>
                  <a:lnTo>
                    <a:pt x="616" y="1454"/>
                  </a:lnTo>
                  <a:lnTo>
                    <a:pt x="538" y="1363"/>
                  </a:lnTo>
                  <a:lnTo>
                    <a:pt x="464" y="1272"/>
                  </a:lnTo>
                  <a:lnTo>
                    <a:pt x="395" y="1177"/>
                  </a:lnTo>
                  <a:lnTo>
                    <a:pt x="333" y="1080"/>
                  </a:lnTo>
                  <a:lnTo>
                    <a:pt x="275" y="981"/>
                  </a:lnTo>
                  <a:lnTo>
                    <a:pt x="221" y="879"/>
                  </a:lnTo>
                  <a:lnTo>
                    <a:pt x="173" y="775"/>
                  </a:lnTo>
                  <a:lnTo>
                    <a:pt x="131" y="672"/>
                  </a:lnTo>
                  <a:lnTo>
                    <a:pt x="94" y="567"/>
                  </a:lnTo>
                  <a:lnTo>
                    <a:pt x="64" y="461"/>
                  </a:lnTo>
                  <a:lnTo>
                    <a:pt x="39" y="356"/>
                  </a:lnTo>
                  <a:lnTo>
                    <a:pt x="20" y="250"/>
                  </a:lnTo>
                  <a:lnTo>
                    <a:pt x="7" y="145"/>
                  </a:lnTo>
                  <a:lnTo>
                    <a:pt x="0" y="40"/>
                  </a:lnTo>
                  <a:lnTo>
                    <a:pt x="229" y="20"/>
                  </a:lnTo>
                  <a:lnTo>
                    <a:pt x="4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0" name="Freeform 203"/>
            <p:cNvSpPr/>
            <p:nvPr/>
          </p:nvSpPr>
          <p:spPr bwMode="auto">
            <a:xfrm>
              <a:off x="4498" y="1005"/>
              <a:ext cx="384" cy="435"/>
            </a:xfrm>
            <a:custGeom>
              <a:gdLst>
                <a:gd fmla="*/ 274 w 1151" name="T0"/>
                <a:gd fmla="*/ 0 h 1305" name="T1"/>
                <a:gd fmla="*/ 383 w 1151" name="T2"/>
                <a:gd fmla="*/ 83 h 1305" name="T3"/>
                <a:gd fmla="*/ 486 w 1151" name="T4"/>
                <a:gd fmla="*/ 169 h 1305" name="T5"/>
                <a:gd fmla="*/ 582 w 1151" name="T6"/>
                <a:gd fmla="*/ 260 h 1305" name="T7"/>
                <a:gd fmla="*/ 674 w 1151" name="T8"/>
                <a:gd fmla="*/ 355 h 1305" name="T9"/>
                <a:gd fmla="*/ 760 w 1151" name="T10"/>
                <a:gd fmla="*/ 454 h 1305" name="T11"/>
                <a:gd fmla="*/ 838 w 1151" name="T12"/>
                <a:gd fmla="*/ 557 h 1305" name="T13"/>
                <a:gd fmla="*/ 912 w 1151" name="T14"/>
                <a:gd fmla="*/ 665 h 1305" name="T15"/>
                <a:gd fmla="*/ 981 w 1151" name="T16"/>
                <a:gd fmla="*/ 777 h 1305" name="T17"/>
                <a:gd fmla="*/ 1043 w 1151" name="T18"/>
                <a:gd fmla="*/ 895 h 1305" name="T19"/>
                <a:gd fmla="*/ 1100 w 1151" name="T20"/>
                <a:gd fmla="*/ 1016 h 1305" name="T21"/>
                <a:gd fmla="*/ 1151 w 1151" name="T22"/>
                <a:gd fmla="*/ 1142 h 1305" name="T23"/>
                <a:gd fmla="*/ 998 w 1151" name="T24"/>
                <a:gd fmla="*/ 1198 h 1305" name="T25"/>
                <a:gd fmla="*/ 850 w 1151" name="T26"/>
                <a:gd fmla="*/ 1252 h 1305" name="T27"/>
                <a:gd fmla="*/ 701 w 1151" name="T28"/>
                <a:gd fmla="*/ 1305 h 1305" name="T29"/>
                <a:gd fmla="*/ 656 w 1151" name="T30"/>
                <a:gd fmla="*/ 1195 h 1305" name="T31"/>
                <a:gd fmla="*/ 605 w 1151" name="T32"/>
                <a:gd fmla="*/ 1089 h 1305" name="T33"/>
                <a:gd fmla="*/ 549 w 1151" name="T34"/>
                <a:gd fmla="*/ 987 h 1305" name="T35"/>
                <a:gd fmla="*/ 486 w 1151" name="T36"/>
                <a:gd fmla="*/ 888 h 1305" name="T37"/>
                <a:gd fmla="*/ 418 w 1151" name="T38"/>
                <a:gd fmla="*/ 793 h 1305" name="T39"/>
                <a:gd fmla="*/ 343 w 1151" name="T40"/>
                <a:gd fmla="*/ 703 h 1305" name="T41"/>
                <a:gd fmla="*/ 265 w 1151" name="T42"/>
                <a:gd fmla="*/ 618 h 1305" name="T43"/>
                <a:gd fmla="*/ 181 w 1151" name="T44"/>
                <a:gd fmla="*/ 538 h 1305" name="T45"/>
                <a:gd fmla="*/ 93 w 1151" name="T46"/>
                <a:gd fmla="*/ 463 h 1305" name="T47"/>
                <a:gd fmla="*/ 0 w 1151" name="T48"/>
                <a:gd fmla="*/ 391 h 1305" name="T49"/>
                <a:gd fmla="*/ 92 w 1151" name="T50"/>
                <a:gd fmla="*/ 260 h 1305" name="T51"/>
                <a:gd fmla="*/ 183 w 1151" name="T52"/>
                <a:gd fmla="*/ 129 h 1305" name="T53"/>
                <a:gd fmla="*/ 274 w 1151" name="T54"/>
                <a:gd fmla="*/ 0 h 1305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305" w="1151">
                  <a:moveTo>
                    <a:pt x="274" y="0"/>
                  </a:moveTo>
                  <a:lnTo>
                    <a:pt x="383" y="83"/>
                  </a:lnTo>
                  <a:lnTo>
                    <a:pt x="486" y="169"/>
                  </a:lnTo>
                  <a:lnTo>
                    <a:pt x="582" y="260"/>
                  </a:lnTo>
                  <a:lnTo>
                    <a:pt x="674" y="355"/>
                  </a:lnTo>
                  <a:lnTo>
                    <a:pt x="760" y="454"/>
                  </a:lnTo>
                  <a:lnTo>
                    <a:pt x="838" y="557"/>
                  </a:lnTo>
                  <a:lnTo>
                    <a:pt x="912" y="665"/>
                  </a:lnTo>
                  <a:lnTo>
                    <a:pt x="981" y="777"/>
                  </a:lnTo>
                  <a:lnTo>
                    <a:pt x="1043" y="895"/>
                  </a:lnTo>
                  <a:lnTo>
                    <a:pt x="1100" y="1016"/>
                  </a:lnTo>
                  <a:lnTo>
                    <a:pt x="1151" y="1142"/>
                  </a:lnTo>
                  <a:lnTo>
                    <a:pt x="998" y="1198"/>
                  </a:lnTo>
                  <a:lnTo>
                    <a:pt x="850" y="1252"/>
                  </a:lnTo>
                  <a:lnTo>
                    <a:pt x="701" y="1305"/>
                  </a:lnTo>
                  <a:lnTo>
                    <a:pt x="656" y="1195"/>
                  </a:lnTo>
                  <a:lnTo>
                    <a:pt x="605" y="1089"/>
                  </a:lnTo>
                  <a:lnTo>
                    <a:pt x="549" y="987"/>
                  </a:lnTo>
                  <a:lnTo>
                    <a:pt x="486" y="888"/>
                  </a:lnTo>
                  <a:lnTo>
                    <a:pt x="418" y="793"/>
                  </a:lnTo>
                  <a:lnTo>
                    <a:pt x="343" y="703"/>
                  </a:lnTo>
                  <a:lnTo>
                    <a:pt x="265" y="618"/>
                  </a:lnTo>
                  <a:lnTo>
                    <a:pt x="181" y="538"/>
                  </a:lnTo>
                  <a:lnTo>
                    <a:pt x="93" y="463"/>
                  </a:lnTo>
                  <a:lnTo>
                    <a:pt x="0" y="391"/>
                  </a:lnTo>
                  <a:lnTo>
                    <a:pt x="92" y="260"/>
                  </a:lnTo>
                  <a:lnTo>
                    <a:pt x="183" y="129"/>
                  </a:lnTo>
                  <a:lnTo>
                    <a:pt x="2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1" name="Freeform 204"/>
            <p:cNvSpPr>
              <a:spLocks noEditPoints="1"/>
            </p:cNvSpPr>
            <p:nvPr/>
          </p:nvSpPr>
          <p:spPr bwMode="auto">
            <a:xfrm>
              <a:off x="4303" y="1444"/>
              <a:ext cx="229" cy="565"/>
            </a:xfrm>
            <a:custGeom>
              <a:gdLst>
                <a:gd fmla="*/ 156 w 688" name="T0"/>
                <a:gd fmla="*/ 157 h 1695" name="T1"/>
                <a:gd fmla="*/ 156 w 688" name="T2"/>
                <a:gd fmla="*/ 1539 h 1695" name="T3"/>
                <a:gd fmla="*/ 532 w 688" name="T4"/>
                <a:gd fmla="*/ 1539 h 1695" name="T5"/>
                <a:gd fmla="*/ 532 w 688" name="T6"/>
                <a:gd fmla="*/ 157 h 1695" name="T7"/>
                <a:gd fmla="*/ 156 w 688" name="T8"/>
                <a:gd fmla="*/ 157 h 1695" name="T9"/>
                <a:gd fmla="*/ 77 w 688" name="T10"/>
                <a:gd fmla="*/ 0 h 1695" name="T11"/>
                <a:gd fmla="*/ 609 w 688" name="T12"/>
                <a:gd fmla="*/ 0 h 1695" name="T13"/>
                <a:gd fmla="*/ 634 w 688" name="T14"/>
                <a:gd fmla="*/ 4 h 1695" name="T15"/>
                <a:gd fmla="*/ 656 w 688" name="T16"/>
                <a:gd fmla="*/ 14 h 1695" name="T17"/>
                <a:gd fmla="*/ 673 w 688" name="T18"/>
                <a:gd fmla="*/ 32 h 1695" name="T19"/>
                <a:gd fmla="*/ 684 w 688" name="T20"/>
                <a:gd fmla="*/ 52 h 1695" name="T21"/>
                <a:gd fmla="*/ 688 w 688" name="T22"/>
                <a:gd fmla="*/ 77 h 1695" name="T23"/>
                <a:gd fmla="*/ 688 w 688" name="T24"/>
                <a:gd fmla="*/ 1618 h 1695" name="T25"/>
                <a:gd fmla="*/ 684 w 688" name="T26"/>
                <a:gd fmla="*/ 1643 h 1695" name="T27"/>
                <a:gd fmla="*/ 673 w 688" name="T28"/>
                <a:gd fmla="*/ 1663 h 1695" name="T29"/>
                <a:gd fmla="*/ 656 w 688" name="T30"/>
                <a:gd fmla="*/ 1681 h 1695" name="T31"/>
                <a:gd fmla="*/ 634 w 688" name="T32"/>
                <a:gd fmla="*/ 1691 h 1695" name="T33"/>
                <a:gd fmla="*/ 609 w 688" name="T34"/>
                <a:gd fmla="*/ 1695 h 1695" name="T35"/>
                <a:gd fmla="*/ 77 w 688" name="T36"/>
                <a:gd fmla="*/ 1695 h 1695" name="T37"/>
                <a:gd fmla="*/ 52 w 688" name="T38"/>
                <a:gd fmla="*/ 1691 h 1695" name="T39"/>
                <a:gd fmla="*/ 30 w 688" name="T40"/>
                <a:gd fmla="*/ 1681 h 1695" name="T41"/>
                <a:gd fmla="*/ 14 w 688" name="T42"/>
                <a:gd fmla="*/ 1663 h 1695" name="T43"/>
                <a:gd fmla="*/ 3 w 688" name="T44"/>
                <a:gd fmla="*/ 1643 h 1695" name="T45"/>
                <a:gd fmla="*/ 0 w 688" name="T46"/>
                <a:gd fmla="*/ 1618 h 1695" name="T47"/>
                <a:gd fmla="*/ 0 w 688" name="T48"/>
                <a:gd fmla="*/ 77 h 1695" name="T49"/>
                <a:gd fmla="*/ 3 w 688" name="T50"/>
                <a:gd fmla="*/ 52 h 1695" name="T51"/>
                <a:gd fmla="*/ 14 w 688" name="T52"/>
                <a:gd fmla="*/ 32 h 1695" name="T53"/>
                <a:gd fmla="*/ 30 w 688" name="T54"/>
                <a:gd fmla="*/ 14 h 1695" name="T55"/>
                <a:gd fmla="*/ 52 w 688" name="T56"/>
                <a:gd fmla="*/ 4 h 1695" name="T57"/>
                <a:gd fmla="*/ 77 w 688" name="T58"/>
                <a:gd fmla="*/ 0 h 1695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695" w="688">
                  <a:moveTo>
                    <a:pt x="156" y="157"/>
                  </a:moveTo>
                  <a:lnTo>
                    <a:pt x="156" y="1539"/>
                  </a:lnTo>
                  <a:lnTo>
                    <a:pt x="532" y="1539"/>
                  </a:lnTo>
                  <a:lnTo>
                    <a:pt x="532" y="157"/>
                  </a:lnTo>
                  <a:lnTo>
                    <a:pt x="156" y="157"/>
                  </a:lnTo>
                  <a:close/>
                  <a:moveTo>
                    <a:pt x="77" y="0"/>
                  </a:moveTo>
                  <a:lnTo>
                    <a:pt x="609" y="0"/>
                  </a:lnTo>
                  <a:lnTo>
                    <a:pt x="634" y="4"/>
                  </a:lnTo>
                  <a:lnTo>
                    <a:pt x="656" y="14"/>
                  </a:lnTo>
                  <a:lnTo>
                    <a:pt x="673" y="32"/>
                  </a:lnTo>
                  <a:lnTo>
                    <a:pt x="684" y="52"/>
                  </a:lnTo>
                  <a:lnTo>
                    <a:pt x="688" y="77"/>
                  </a:lnTo>
                  <a:lnTo>
                    <a:pt x="688" y="1618"/>
                  </a:lnTo>
                  <a:lnTo>
                    <a:pt x="684" y="1643"/>
                  </a:lnTo>
                  <a:lnTo>
                    <a:pt x="673" y="1663"/>
                  </a:lnTo>
                  <a:lnTo>
                    <a:pt x="656" y="1681"/>
                  </a:lnTo>
                  <a:lnTo>
                    <a:pt x="634" y="1691"/>
                  </a:lnTo>
                  <a:lnTo>
                    <a:pt x="609" y="1695"/>
                  </a:lnTo>
                  <a:lnTo>
                    <a:pt x="77" y="1695"/>
                  </a:lnTo>
                  <a:lnTo>
                    <a:pt x="52" y="1691"/>
                  </a:lnTo>
                  <a:lnTo>
                    <a:pt x="30" y="1681"/>
                  </a:lnTo>
                  <a:lnTo>
                    <a:pt x="14" y="1663"/>
                  </a:lnTo>
                  <a:lnTo>
                    <a:pt x="3" y="1643"/>
                  </a:lnTo>
                  <a:lnTo>
                    <a:pt x="0" y="1618"/>
                  </a:lnTo>
                  <a:lnTo>
                    <a:pt x="0" y="77"/>
                  </a:lnTo>
                  <a:lnTo>
                    <a:pt x="3" y="52"/>
                  </a:lnTo>
                  <a:lnTo>
                    <a:pt x="14" y="32"/>
                  </a:lnTo>
                  <a:lnTo>
                    <a:pt x="30" y="14"/>
                  </a:lnTo>
                  <a:lnTo>
                    <a:pt x="52" y="4"/>
                  </a:lnTo>
                  <a:lnTo>
                    <a:pt x="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2" name="Freeform 205"/>
            <p:cNvSpPr>
              <a:spLocks noEditPoints="1"/>
            </p:cNvSpPr>
            <p:nvPr/>
          </p:nvSpPr>
          <p:spPr bwMode="auto">
            <a:xfrm>
              <a:off x="3733" y="1580"/>
              <a:ext cx="230" cy="429"/>
            </a:xfrm>
            <a:custGeom>
              <a:gdLst>
                <a:gd fmla="*/ 155 w 688" name="T0"/>
                <a:gd fmla="*/ 1010 h 1286" name="T1"/>
                <a:gd fmla="*/ 155 w 688" name="T2"/>
                <a:gd fmla="*/ 1130 h 1286" name="T3"/>
                <a:gd fmla="*/ 276 w 688" name="T4"/>
                <a:gd fmla="*/ 1130 h 1286" name="T5"/>
                <a:gd fmla="*/ 155 w 688" name="T6"/>
                <a:gd fmla="*/ 1010 h 1286" name="T7"/>
                <a:gd fmla="*/ 155 w 688" name="T8"/>
                <a:gd fmla="*/ 764 h 1286" name="T9"/>
                <a:gd fmla="*/ 155 w 688" name="T10"/>
                <a:gd fmla="*/ 886 h 1286" name="T11"/>
                <a:gd fmla="*/ 400 w 688" name="T12"/>
                <a:gd fmla="*/ 1130 h 1286" name="T13"/>
                <a:gd fmla="*/ 400 w 688" name="T14"/>
                <a:gd fmla="*/ 1132 h 1286" name="T15"/>
                <a:gd fmla="*/ 523 w 688" name="T16"/>
                <a:gd fmla="*/ 1132 h 1286" name="T17"/>
                <a:gd fmla="*/ 155 w 688" name="T18"/>
                <a:gd fmla="*/ 764 h 1286" name="T19"/>
                <a:gd fmla="*/ 155 w 688" name="T20"/>
                <a:gd fmla="*/ 516 h 1286" name="T21"/>
                <a:gd fmla="*/ 155 w 688" name="T22"/>
                <a:gd fmla="*/ 638 h 1286" name="T23"/>
                <a:gd fmla="*/ 532 w 688" name="T24"/>
                <a:gd fmla="*/ 1017 h 1286" name="T25"/>
                <a:gd fmla="*/ 532 w 688" name="T26"/>
                <a:gd fmla="*/ 893 h 1286" name="T27"/>
                <a:gd fmla="*/ 155 w 688" name="T28"/>
                <a:gd fmla="*/ 516 h 1286" name="T29"/>
                <a:gd fmla="*/ 155 w 688" name="T30"/>
                <a:gd fmla="*/ 269 h 1286" name="T31"/>
                <a:gd fmla="*/ 155 w 688" name="T32"/>
                <a:gd fmla="*/ 393 h 1286" name="T33"/>
                <a:gd fmla="*/ 532 w 688" name="T34"/>
                <a:gd fmla="*/ 769 h 1286" name="T35"/>
                <a:gd fmla="*/ 532 w 688" name="T36"/>
                <a:gd fmla="*/ 647 h 1286" name="T37"/>
                <a:gd fmla="*/ 155 w 688" name="T38"/>
                <a:gd fmla="*/ 269 h 1286" name="T39"/>
                <a:gd fmla="*/ 165 w 688" name="T40"/>
                <a:gd fmla="*/ 157 h 1286" name="T41"/>
                <a:gd fmla="*/ 532 w 688" name="T42"/>
                <a:gd fmla="*/ 524 h 1286" name="T43"/>
                <a:gd fmla="*/ 532 w 688" name="T44"/>
                <a:gd fmla="*/ 400 h 1286" name="T45"/>
                <a:gd fmla="*/ 289 w 688" name="T46"/>
                <a:gd fmla="*/ 157 h 1286" name="T47"/>
                <a:gd fmla="*/ 165 w 688" name="T48"/>
                <a:gd fmla="*/ 157 h 1286" name="T49"/>
                <a:gd fmla="*/ 411 w 688" name="T50"/>
                <a:gd fmla="*/ 155 h 1286" name="T51"/>
                <a:gd fmla="*/ 532 w 688" name="T52"/>
                <a:gd fmla="*/ 276 h 1286" name="T53"/>
                <a:gd fmla="*/ 532 w 688" name="T54"/>
                <a:gd fmla="*/ 155 h 1286" name="T55"/>
                <a:gd fmla="*/ 411 w 688" name="T56"/>
                <a:gd fmla="*/ 155 h 1286" name="T57"/>
                <a:gd fmla="*/ 78 w 688" name="T58"/>
                <a:gd fmla="*/ 0 h 1286" name="T59"/>
                <a:gd fmla="*/ 611 w 688" name="T60"/>
                <a:gd fmla="*/ 0 h 1286" name="T61"/>
                <a:gd fmla="*/ 635 w 688" name="T62"/>
                <a:gd fmla="*/ 4 h 1286" name="T63"/>
                <a:gd fmla="*/ 657 w 688" name="T64"/>
                <a:gd fmla="*/ 14 h 1286" name="T65"/>
                <a:gd fmla="*/ 673 w 688" name="T66"/>
                <a:gd fmla="*/ 32 h 1286" name="T67"/>
                <a:gd fmla="*/ 685 w 688" name="T68"/>
                <a:gd fmla="*/ 52 h 1286" name="T69"/>
                <a:gd fmla="*/ 688 w 688" name="T70"/>
                <a:gd fmla="*/ 77 h 1286" name="T71"/>
                <a:gd fmla="*/ 688 w 688" name="T72"/>
                <a:gd fmla="*/ 1209 h 1286" name="T73"/>
                <a:gd fmla="*/ 685 w 688" name="T74"/>
                <a:gd fmla="*/ 1234 h 1286" name="T75"/>
                <a:gd fmla="*/ 673 w 688" name="T76"/>
                <a:gd fmla="*/ 1254 h 1286" name="T77"/>
                <a:gd fmla="*/ 657 w 688" name="T78"/>
                <a:gd fmla="*/ 1272 h 1286" name="T79"/>
                <a:gd fmla="*/ 635 w 688" name="T80"/>
                <a:gd fmla="*/ 1282 h 1286" name="T81"/>
                <a:gd fmla="*/ 611 w 688" name="T82"/>
                <a:gd fmla="*/ 1286 h 1286" name="T83"/>
                <a:gd fmla="*/ 78 w 688" name="T84"/>
                <a:gd fmla="*/ 1286 h 1286" name="T85"/>
                <a:gd fmla="*/ 53 w 688" name="T86"/>
                <a:gd fmla="*/ 1282 h 1286" name="T87"/>
                <a:gd fmla="*/ 32 w 688" name="T88"/>
                <a:gd fmla="*/ 1272 h 1286" name="T89"/>
                <a:gd fmla="*/ 14 w 688" name="T90"/>
                <a:gd fmla="*/ 1254 h 1286" name="T91"/>
                <a:gd fmla="*/ 4 w 688" name="T92"/>
                <a:gd fmla="*/ 1234 h 1286" name="T93"/>
                <a:gd fmla="*/ 0 w 688" name="T94"/>
                <a:gd fmla="*/ 1209 h 1286" name="T95"/>
                <a:gd fmla="*/ 0 w 688" name="T96"/>
                <a:gd fmla="*/ 77 h 1286" name="T97"/>
                <a:gd fmla="*/ 4 w 688" name="T98"/>
                <a:gd fmla="*/ 52 h 1286" name="T99"/>
                <a:gd fmla="*/ 14 w 688" name="T100"/>
                <a:gd fmla="*/ 32 h 1286" name="T101"/>
                <a:gd fmla="*/ 32 w 688" name="T102"/>
                <a:gd fmla="*/ 14 h 1286" name="T103"/>
                <a:gd fmla="*/ 53 w 688" name="T104"/>
                <a:gd fmla="*/ 4 h 1286" name="T105"/>
                <a:gd fmla="*/ 78 w 688" name="T106"/>
                <a:gd fmla="*/ 0 h 1286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1286" w="688">
                  <a:moveTo>
                    <a:pt x="155" y="1010"/>
                  </a:moveTo>
                  <a:lnTo>
                    <a:pt x="155" y="1130"/>
                  </a:lnTo>
                  <a:lnTo>
                    <a:pt x="276" y="1130"/>
                  </a:lnTo>
                  <a:lnTo>
                    <a:pt x="155" y="1010"/>
                  </a:lnTo>
                  <a:close/>
                  <a:moveTo>
                    <a:pt x="155" y="764"/>
                  </a:moveTo>
                  <a:lnTo>
                    <a:pt x="155" y="886"/>
                  </a:lnTo>
                  <a:lnTo>
                    <a:pt x="400" y="1130"/>
                  </a:lnTo>
                  <a:lnTo>
                    <a:pt x="400" y="1132"/>
                  </a:lnTo>
                  <a:lnTo>
                    <a:pt x="523" y="1132"/>
                  </a:lnTo>
                  <a:lnTo>
                    <a:pt x="155" y="764"/>
                  </a:lnTo>
                  <a:close/>
                  <a:moveTo>
                    <a:pt x="155" y="516"/>
                  </a:moveTo>
                  <a:lnTo>
                    <a:pt x="155" y="638"/>
                  </a:lnTo>
                  <a:lnTo>
                    <a:pt x="532" y="1017"/>
                  </a:lnTo>
                  <a:lnTo>
                    <a:pt x="532" y="893"/>
                  </a:lnTo>
                  <a:lnTo>
                    <a:pt x="155" y="516"/>
                  </a:lnTo>
                  <a:close/>
                  <a:moveTo>
                    <a:pt x="155" y="269"/>
                  </a:moveTo>
                  <a:lnTo>
                    <a:pt x="155" y="393"/>
                  </a:lnTo>
                  <a:lnTo>
                    <a:pt x="532" y="769"/>
                  </a:lnTo>
                  <a:lnTo>
                    <a:pt x="532" y="647"/>
                  </a:lnTo>
                  <a:lnTo>
                    <a:pt x="155" y="269"/>
                  </a:lnTo>
                  <a:close/>
                  <a:moveTo>
                    <a:pt x="165" y="157"/>
                  </a:moveTo>
                  <a:lnTo>
                    <a:pt x="532" y="524"/>
                  </a:lnTo>
                  <a:lnTo>
                    <a:pt x="532" y="400"/>
                  </a:lnTo>
                  <a:lnTo>
                    <a:pt x="289" y="157"/>
                  </a:lnTo>
                  <a:lnTo>
                    <a:pt x="165" y="157"/>
                  </a:lnTo>
                  <a:close/>
                  <a:moveTo>
                    <a:pt x="411" y="155"/>
                  </a:moveTo>
                  <a:lnTo>
                    <a:pt x="532" y="276"/>
                  </a:lnTo>
                  <a:lnTo>
                    <a:pt x="532" y="155"/>
                  </a:lnTo>
                  <a:lnTo>
                    <a:pt x="411" y="155"/>
                  </a:lnTo>
                  <a:close/>
                  <a:moveTo>
                    <a:pt x="78" y="0"/>
                  </a:moveTo>
                  <a:lnTo>
                    <a:pt x="611" y="0"/>
                  </a:lnTo>
                  <a:lnTo>
                    <a:pt x="635" y="4"/>
                  </a:lnTo>
                  <a:lnTo>
                    <a:pt x="657" y="14"/>
                  </a:lnTo>
                  <a:lnTo>
                    <a:pt x="673" y="32"/>
                  </a:lnTo>
                  <a:lnTo>
                    <a:pt x="685" y="52"/>
                  </a:lnTo>
                  <a:lnTo>
                    <a:pt x="688" y="77"/>
                  </a:lnTo>
                  <a:lnTo>
                    <a:pt x="688" y="1209"/>
                  </a:lnTo>
                  <a:lnTo>
                    <a:pt x="685" y="1234"/>
                  </a:lnTo>
                  <a:lnTo>
                    <a:pt x="673" y="1254"/>
                  </a:lnTo>
                  <a:lnTo>
                    <a:pt x="657" y="1272"/>
                  </a:lnTo>
                  <a:lnTo>
                    <a:pt x="635" y="1282"/>
                  </a:lnTo>
                  <a:lnTo>
                    <a:pt x="611" y="1286"/>
                  </a:lnTo>
                  <a:lnTo>
                    <a:pt x="78" y="1286"/>
                  </a:lnTo>
                  <a:lnTo>
                    <a:pt x="53" y="1282"/>
                  </a:lnTo>
                  <a:lnTo>
                    <a:pt x="32" y="1272"/>
                  </a:lnTo>
                  <a:lnTo>
                    <a:pt x="14" y="1254"/>
                  </a:lnTo>
                  <a:lnTo>
                    <a:pt x="4" y="1234"/>
                  </a:lnTo>
                  <a:lnTo>
                    <a:pt x="0" y="1209"/>
                  </a:lnTo>
                  <a:lnTo>
                    <a:pt x="0" y="77"/>
                  </a:lnTo>
                  <a:lnTo>
                    <a:pt x="4" y="52"/>
                  </a:lnTo>
                  <a:lnTo>
                    <a:pt x="14" y="32"/>
                  </a:lnTo>
                  <a:lnTo>
                    <a:pt x="32" y="14"/>
                  </a:lnTo>
                  <a:lnTo>
                    <a:pt x="53" y="4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3" name="Freeform 206"/>
            <p:cNvSpPr/>
            <p:nvPr/>
          </p:nvSpPr>
          <p:spPr bwMode="auto">
            <a:xfrm>
              <a:off x="4018" y="1235"/>
              <a:ext cx="229" cy="774"/>
            </a:xfrm>
            <a:custGeom>
              <a:gdLst>
                <a:gd fmla="*/ 79 w 689" name="T0"/>
                <a:gd fmla="*/ 0 h 2321" name="T1"/>
                <a:gd fmla="*/ 611 w 689" name="T2"/>
                <a:gd fmla="*/ 0 h 2321" name="T3"/>
                <a:gd fmla="*/ 636 w 689" name="T4"/>
                <a:gd fmla="*/ 4 h 2321" name="T5"/>
                <a:gd fmla="*/ 657 w 689" name="T6"/>
                <a:gd fmla="*/ 14 h 2321" name="T7"/>
                <a:gd fmla="*/ 674 w 689" name="T8"/>
                <a:gd fmla="*/ 32 h 2321" name="T9"/>
                <a:gd fmla="*/ 686 w 689" name="T10"/>
                <a:gd fmla="*/ 54 h 2321" name="T11"/>
                <a:gd fmla="*/ 689 w 689" name="T12"/>
                <a:gd fmla="*/ 78 h 2321" name="T13"/>
                <a:gd fmla="*/ 689 w 689" name="T14"/>
                <a:gd fmla="*/ 2244 h 2321" name="T15"/>
                <a:gd fmla="*/ 686 w 689" name="T16"/>
                <a:gd fmla="*/ 2269 h 2321" name="T17"/>
                <a:gd fmla="*/ 674 w 689" name="T18"/>
                <a:gd fmla="*/ 2289 h 2321" name="T19"/>
                <a:gd fmla="*/ 657 w 689" name="T20"/>
                <a:gd fmla="*/ 2307 h 2321" name="T21"/>
                <a:gd fmla="*/ 636 w 689" name="T22"/>
                <a:gd fmla="*/ 2317 h 2321" name="T23"/>
                <a:gd fmla="*/ 611 w 689" name="T24"/>
                <a:gd fmla="*/ 2321 h 2321" name="T25"/>
                <a:gd fmla="*/ 79 w 689" name="T26"/>
                <a:gd fmla="*/ 2321 h 2321" name="T27"/>
                <a:gd fmla="*/ 54 w 689" name="T28"/>
                <a:gd fmla="*/ 2317 h 2321" name="T29"/>
                <a:gd fmla="*/ 32 w 689" name="T30"/>
                <a:gd fmla="*/ 2307 h 2321" name="T31"/>
                <a:gd fmla="*/ 15 w 689" name="T32"/>
                <a:gd fmla="*/ 2289 h 2321" name="T33"/>
                <a:gd fmla="*/ 5 w 689" name="T34"/>
                <a:gd fmla="*/ 2269 h 2321" name="T35"/>
                <a:gd fmla="*/ 0 w 689" name="T36"/>
                <a:gd fmla="*/ 2244 h 2321" name="T37"/>
                <a:gd fmla="*/ 0 w 689" name="T38"/>
                <a:gd fmla="*/ 78 h 2321" name="T39"/>
                <a:gd fmla="*/ 5 w 689" name="T40"/>
                <a:gd fmla="*/ 54 h 2321" name="T41"/>
                <a:gd fmla="*/ 15 w 689" name="T42"/>
                <a:gd fmla="*/ 32 h 2321" name="T43"/>
                <a:gd fmla="*/ 32 w 689" name="T44"/>
                <a:gd fmla="*/ 14 h 2321" name="T45"/>
                <a:gd fmla="*/ 54 w 689" name="T46"/>
                <a:gd fmla="*/ 4 h 2321" name="T47"/>
                <a:gd fmla="*/ 79 w 689" name="T48"/>
                <a:gd fmla="*/ 0 h 232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321" w="689">
                  <a:moveTo>
                    <a:pt x="79" y="0"/>
                  </a:moveTo>
                  <a:lnTo>
                    <a:pt x="611" y="0"/>
                  </a:lnTo>
                  <a:lnTo>
                    <a:pt x="636" y="4"/>
                  </a:lnTo>
                  <a:lnTo>
                    <a:pt x="657" y="14"/>
                  </a:lnTo>
                  <a:lnTo>
                    <a:pt x="674" y="32"/>
                  </a:lnTo>
                  <a:lnTo>
                    <a:pt x="686" y="54"/>
                  </a:lnTo>
                  <a:lnTo>
                    <a:pt x="689" y="78"/>
                  </a:lnTo>
                  <a:lnTo>
                    <a:pt x="689" y="2244"/>
                  </a:lnTo>
                  <a:lnTo>
                    <a:pt x="686" y="2269"/>
                  </a:lnTo>
                  <a:lnTo>
                    <a:pt x="674" y="2289"/>
                  </a:lnTo>
                  <a:lnTo>
                    <a:pt x="657" y="2307"/>
                  </a:lnTo>
                  <a:lnTo>
                    <a:pt x="636" y="2317"/>
                  </a:lnTo>
                  <a:lnTo>
                    <a:pt x="611" y="2321"/>
                  </a:lnTo>
                  <a:lnTo>
                    <a:pt x="79" y="2321"/>
                  </a:lnTo>
                  <a:lnTo>
                    <a:pt x="54" y="2317"/>
                  </a:lnTo>
                  <a:lnTo>
                    <a:pt x="32" y="2307"/>
                  </a:lnTo>
                  <a:lnTo>
                    <a:pt x="15" y="2289"/>
                  </a:lnTo>
                  <a:lnTo>
                    <a:pt x="5" y="2269"/>
                  </a:lnTo>
                  <a:lnTo>
                    <a:pt x="0" y="2244"/>
                  </a:lnTo>
                  <a:lnTo>
                    <a:pt x="0" y="78"/>
                  </a:lnTo>
                  <a:lnTo>
                    <a:pt x="5" y="54"/>
                  </a:lnTo>
                  <a:lnTo>
                    <a:pt x="15" y="32"/>
                  </a:lnTo>
                  <a:lnTo>
                    <a:pt x="32" y="14"/>
                  </a:lnTo>
                  <a:lnTo>
                    <a:pt x="54" y="4"/>
                  </a:lnTo>
                  <a:lnTo>
                    <a:pt x="7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30" name="Oval 129"/>
          <p:cNvSpPr/>
          <p:nvPr/>
        </p:nvSpPr>
        <p:spPr>
          <a:xfrm>
            <a:off x="7832592" y="4313944"/>
            <a:ext cx="807027" cy="8070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131" name="Group 272"/>
          <p:cNvGrpSpPr>
            <a:grpSpLocks noChangeAspect="1"/>
          </p:cNvGrpSpPr>
          <p:nvPr/>
        </p:nvGrpSpPr>
        <p:grpSpPr>
          <a:xfrm>
            <a:off x="8012834" y="4499624"/>
            <a:ext cx="446543" cy="435667"/>
            <a:chOff x="247" y="2734"/>
            <a:chExt cx="1478" cy="1442"/>
          </a:xfrm>
          <a:solidFill>
            <a:schemeClr val="bg1"/>
          </a:solidFill>
        </p:grpSpPr>
        <p:sp>
          <p:nvSpPr>
            <p:cNvPr id="132" name="Freeform 274"/>
            <p:cNvSpPr>
              <a:spLocks noEditPoints="1"/>
            </p:cNvSpPr>
            <p:nvPr/>
          </p:nvSpPr>
          <p:spPr bwMode="auto">
            <a:xfrm>
              <a:off x="569" y="2734"/>
              <a:ext cx="837" cy="773"/>
            </a:xfrm>
            <a:custGeom>
              <a:gdLst>
                <a:gd fmla="*/ 808 w 2511" name="T0"/>
                <a:gd fmla="*/ 1185 h 2321" name="T1"/>
                <a:gd fmla="*/ 821 w 2511" name="T2"/>
                <a:gd fmla="*/ 1460 h 2321" name="T3"/>
                <a:gd fmla="*/ 831 w 2511" name="T4"/>
                <a:gd fmla="*/ 991 h 2321" name="T5"/>
                <a:gd fmla="*/ 1892 w 2511" name="T6"/>
                <a:gd fmla="*/ 1255 h 2321" name="T7"/>
                <a:gd fmla="*/ 2152 w 2511" name="T8"/>
                <a:gd fmla="*/ 1520 h 2321" name="T9"/>
                <a:gd fmla="*/ 2189 w 2511" name="T10"/>
                <a:gd fmla="*/ 1255 h 2321" name="T11"/>
                <a:gd fmla="*/ 2152 w 2511" name="T12"/>
                <a:gd fmla="*/ 990 h 2321" name="T13"/>
                <a:gd fmla="*/ 1678 w 2511" name="T14"/>
                <a:gd fmla="*/ 1520 h 2321" name="T15"/>
                <a:gd fmla="*/ 1704 w 2511" name="T16"/>
                <a:gd fmla="*/ 1255 h 2321" name="T17"/>
                <a:gd fmla="*/ 1678 w 2511" name="T18"/>
                <a:gd fmla="*/ 990 h 2321" name="T19"/>
                <a:gd fmla="*/ 328 w 2511" name="T20"/>
                <a:gd fmla="*/ 1119 h 2321" name="T21"/>
                <a:gd fmla="*/ 328 w 2511" name="T22"/>
                <a:gd fmla="*/ 1391 h 2321" name="T23"/>
                <a:gd fmla="*/ 627 w 2511" name="T24"/>
                <a:gd fmla="*/ 1437 h 2321" name="T25"/>
                <a:gd fmla="*/ 627 w 2511" name="T26"/>
                <a:gd fmla="*/ 1075 h 2321" name="T27"/>
                <a:gd fmla="*/ 815 w 2511" name="T28"/>
                <a:gd fmla="*/ 430 h 2321" name="T29"/>
                <a:gd fmla="*/ 572 w 2511" name="T30"/>
                <a:gd fmla="*/ 616 h 2321" name="T31"/>
                <a:gd fmla="*/ 683 w 2511" name="T32"/>
                <a:gd fmla="*/ 803 h 2321" name="T33"/>
                <a:gd fmla="*/ 810 w 2511" name="T34"/>
                <a:gd fmla="*/ 512 h 2321" name="T35"/>
                <a:gd fmla="*/ 1664 w 2511" name="T36"/>
                <a:gd fmla="*/ 450 h 2321" name="T37"/>
                <a:gd fmla="*/ 1799 w 2511" name="T38"/>
                <a:gd fmla="*/ 722 h 2321" name="T39"/>
                <a:gd fmla="*/ 1988 w 2511" name="T40"/>
                <a:gd fmla="*/ 674 h 2321" name="T41"/>
                <a:gd fmla="*/ 1762 w 2511" name="T42"/>
                <a:gd fmla="*/ 468 h 2321" name="T43"/>
                <a:gd fmla="*/ 1349 w 2511" name="T44"/>
                <a:gd fmla="*/ 803 h 2321" name="T45"/>
                <a:gd fmla="*/ 1530 w 2511" name="T46"/>
                <a:gd fmla="*/ 597 h 2321" name="T47"/>
                <a:gd fmla="*/ 1384 w 2511" name="T48"/>
                <a:gd fmla="*/ 398 h 2321" name="T49"/>
                <a:gd fmla="*/ 1089 w 2511" name="T50"/>
                <a:gd fmla="*/ 437 h 2321" name="T51"/>
                <a:gd fmla="*/ 944 w 2511" name="T52"/>
                <a:gd fmla="*/ 659 h 2321" name="T53"/>
                <a:gd fmla="*/ 1161 w 2511" name="T54"/>
                <a:gd fmla="*/ 359 h 2321" name="T55"/>
                <a:gd fmla="*/ 1556 w 2511" name="T56"/>
                <a:gd fmla="*/ 36 h 2321" name="T57"/>
                <a:gd fmla="*/ 1916 w 2511" name="T58"/>
                <a:gd fmla="*/ 188 h 2321" name="T59"/>
                <a:gd fmla="*/ 2208 w 2511" name="T60"/>
                <a:gd fmla="*/ 440 h 2321" name="T61"/>
                <a:gd fmla="*/ 2411 w 2511" name="T62"/>
                <a:gd fmla="*/ 768 h 2321" name="T63"/>
                <a:gd fmla="*/ 2505 w 2511" name="T64"/>
                <a:gd fmla="*/ 1153 h 2321" name="T65"/>
                <a:gd fmla="*/ 2474 w 2511" name="T66"/>
                <a:gd fmla="*/ 1554 h 2321" name="T67"/>
                <a:gd fmla="*/ 2326 w 2511" name="T68"/>
                <a:gd fmla="*/ 1909 h 2321" name="T69"/>
                <a:gd fmla="*/ 2082 w 2511" name="T70"/>
                <a:gd fmla="*/ 2200 h 2321" name="T71"/>
                <a:gd fmla="*/ 1906 w 2511" name="T72"/>
                <a:gd fmla="*/ 2218 h 2321" name="T73"/>
                <a:gd fmla="*/ 1820 w 2511" name="T74"/>
                <a:gd fmla="*/ 2076 h 2321" name="T75"/>
                <a:gd fmla="*/ 1889 w 2511" name="T76"/>
                <a:gd fmla="*/ 1943 h 2321" name="T77"/>
                <a:gd fmla="*/ 2072 w 2511" name="T78"/>
                <a:gd fmla="*/ 1709 h 2321" name="T79"/>
                <a:gd fmla="*/ 1740 w 2511" name="T80"/>
                <a:gd fmla="*/ 1925 h 2321" name="T81"/>
                <a:gd fmla="*/ 1612 w 2511" name="T82"/>
                <a:gd fmla="*/ 1908 h 2321" name="T83"/>
                <a:gd fmla="*/ 1582 w 2511" name="T84"/>
                <a:gd fmla="*/ 1822 h 2321" name="T85"/>
                <a:gd fmla="*/ 1349 w 2511" name="T86"/>
                <a:gd fmla="*/ 1807 h 2321" name="T87"/>
                <a:gd fmla="*/ 1186 w 2511" name="T88"/>
                <a:gd fmla="*/ 1805 h 2321" name="T89"/>
                <a:gd fmla="*/ 907 w 2511" name="T90"/>
                <a:gd fmla="*/ 1768 h 2321" name="T91"/>
                <a:gd fmla="*/ 854 w 2511" name="T92"/>
                <a:gd fmla="*/ 1947 h 2321" name="T93"/>
                <a:gd fmla="*/ 710 w 2511" name="T94"/>
                <a:gd fmla="*/ 1785 h 2321" name="T95"/>
                <a:gd fmla="*/ 523 w 2511" name="T96"/>
                <a:gd fmla="*/ 1836 h 2321" name="T97"/>
                <a:gd fmla="*/ 749 w 2511" name="T98"/>
                <a:gd fmla="*/ 2042 h 2321" name="T99"/>
                <a:gd fmla="*/ 611 w 2511" name="T100"/>
                <a:gd fmla="*/ 2260 h 2321" name="T101"/>
                <a:gd fmla="*/ 366 w 2511" name="T102"/>
                <a:gd fmla="*/ 2142 h 2321" name="T103"/>
                <a:gd fmla="*/ 140 w 2511" name="T104"/>
                <a:gd fmla="*/ 1831 h 2321" name="T105"/>
                <a:gd fmla="*/ 17 w 2511" name="T106"/>
                <a:gd fmla="*/ 1458 h 2321" name="T107"/>
                <a:gd fmla="*/ 17 w 2511" name="T108"/>
                <a:gd fmla="*/ 1052 h 2321" name="T109"/>
                <a:gd fmla="*/ 140 w 2511" name="T110"/>
                <a:gd fmla="*/ 679 h 2321" name="T111"/>
                <a:gd fmla="*/ 367 w 2511" name="T112"/>
                <a:gd fmla="*/ 368 h 2321" name="T113"/>
                <a:gd fmla="*/ 679 w 2511" name="T114"/>
                <a:gd fmla="*/ 141 h 2321" name="T115"/>
                <a:gd fmla="*/ 1052 w 2511" name="T116"/>
                <a:gd fmla="*/ 17 h 2321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2321" w="2511">
                  <a:moveTo>
                    <a:pt x="831" y="991"/>
                  </a:moveTo>
                  <a:lnTo>
                    <a:pt x="821" y="1053"/>
                  </a:lnTo>
                  <a:lnTo>
                    <a:pt x="812" y="1118"/>
                  </a:lnTo>
                  <a:lnTo>
                    <a:pt x="808" y="1185"/>
                  </a:lnTo>
                  <a:lnTo>
                    <a:pt x="806" y="1256"/>
                  </a:lnTo>
                  <a:lnTo>
                    <a:pt x="808" y="1326"/>
                  </a:lnTo>
                  <a:lnTo>
                    <a:pt x="812" y="1394"/>
                  </a:lnTo>
                  <a:lnTo>
                    <a:pt x="821" y="1460"/>
                  </a:lnTo>
                  <a:lnTo>
                    <a:pt x="831" y="1521"/>
                  </a:lnTo>
                  <a:lnTo>
                    <a:pt x="1161" y="1521"/>
                  </a:lnTo>
                  <a:lnTo>
                    <a:pt x="1161" y="991"/>
                  </a:lnTo>
                  <a:lnTo>
                    <a:pt x="831" y="991"/>
                  </a:lnTo>
                  <a:close/>
                  <a:moveTo>
                    <a:pt x="1871" y="990"/>
                  </a:moveTo>
                  <a:lnTo>
                    <a:pt x="1881" y="1075"/>
                  </a:lnTo>
                  <a:lnTo>
                    <a:pt x="1889" y="1162"/>
                  </a:lnTo>
                  <a:lnTo>
                    <a:pt x="1892" y="1255"/>
                  </a:lnTo>
                  <a:lnTo>
                    <a:pt x="1889" y="1348"/>
                  </a:lnTo>
                  <a:lnTo>
                    <a:pt x="1881" y="1435"/>
                  </a:lnTo>
                  <a:lnTo>
                    <a:pt x="1871" y="1520"/>
                  </a:lnTo>
                  <a:lnTo>
                    <a:pt x="2152" y="1520"/>
                  </a:lnTo>
                  <a:lnTo>
                    <a:pt x="2168" y="1457"/>
                  </a:lnTo>
                  <a:lnTo>
                    <a:pt x="2180" y="1391"/>
                  </a:lnTo>
                  <a:lnTo>
                    <a:pt x="2187" y="1324"/>
                  </a:lnTo>
                  <a:lnTo>
                    <a:pt x="2189" y="1255"/>
                  </a:lnTo>
                  <a:lnTo>
                    <a:pt x="2187" y="1186"/>
                  </a:lnTo>
                  <a:lnTo>
                    <a:pt x="2180" y="1119"/>
                  </a:lnTo>
                  <a:lnTo>
                    <a:pt x="2168" y="1055"/>
                  </a:lnTo>
                  <a:lnTo>
                    <a:pt x="2152" y="990"/>
                  </a:lnTo>
                  <a:lnTo>
                    <a:pt x="1871" y="990"/>
                  </a:lnTo>
                  <a:close/>
                  <a:moveTo>
                    <a:pt x="1349" y="990"/>
                  </a:moveTo>
                  <a:lnTo>
                    <a:pt x="1349" y="1520"/>
                  </a:lnTo>
                  <a:lnTo>
                    <a:pt x="1678" y="1520"/>
                  </a:lnTo>
                  <a:lnTo>
                    <a:pt x="1689" y="1458"/>
                  </a:lnTo>
                  <a:lnTo>
                    <a:pt x="1697" y="1394"/>
                  </a:lnTo>
                  <a:lnTo>
                    <a:pt x="1701" y="1325"/>
                  </a:lnTo>
                  <a:lnTo>
                    <a:pt x="1704" y="1255"/>
                  </a:lnTo>
                  <a:lnTo>
                    <a:pt x="1701" y="1185"/>
                  </a:lnTo>
                  <a:lnTo>
                    <a:pt x="1697" y="1118"/>
                  </a:lnTo>
                  <a:lnTo>
                    <a:pt x="1689" y="1052"/>
                  </a:lnTo>
                  <a:lnTo>
                    <a:pt x="1678" y="990"/>
                  </a:lnTo>
                  <a:lnTo>
                    <a:pt x="1349" y="990"/>
                  </a:lnTo>
                  <a:close/>
                  <a:moveTo>
                    <a:pt x="358" y="990"/>
                  </a:moveTo>
                  <a:lnTo>
                    <a:pt x="341" y="1055"/>
                  </a:lnTo>
                  <a:lnTo>
                    <a:pt x="328" y="1119"/>
                  </a:lnTo>
                  <a:lnTo>
                    <a:pt x="322" y="1186"/>
                  </a:lnTo>
                  <a:lnTo>
                    <a:pt x="319" y="1255"/>
                  </a:lnTo>
                  <a:lnTo>
                    <a:pt x="322" y="1324"/>
                  </a:lnTo>
                  <a:lnTo>
                    <a:pt x="328" y="1391"/>
                  </a:lnTo>
                  <a:lnTo>
                    <a:pt x="341" y="1457"/>
                  </a:lnTo>
                  <a:lnTo>
                    <a:pt x="358" y="1520"/>
                  </a:lnTo>
                  <a:lnTo>
                    <a:pt x="639" y="1520"/>
                  </a:lnTo>
                  <a:lnTo>
                    <a:pt x="627" y="1437"/>
                  </a:lnTo>
                  <a:lnTo>
                    <a:pt x="619" y="1348"/>
                  </a:lnTo>
                  <a:lnTo>
                    <a:pt x="616" y="1255"/>
                  </a:lnTo>
                  <a:lnTo>
                    <a:pt x="619" y="1162"/>
                  </a:lnTo>
                  <a:lnTo>
                    <a:pt x="627" y="1075"/>
                  </a:lnTo>
                  <a:lnTo>
                    <a:pt x="639" y="990"/>
                  </a:lnTo>
                  <a:lnTo>
                    <a:pt x="358" y="990"/>
                  </a:lnTo>
                  <a:close/>
                  <a:moveTo>
                    <a:pt x="884" y="397"/>
                  </a:moveTo>
                  <a:lnTo>
                    <a:pt x="815" y="430"/>
                  </a:lnTo>
                  <a:lnTo>
                    <a:pt x="748" y="469"/>
                  </a:lnTo>
                  <a:lnTo>
                    <a:pt x="686" y="514"/>
                  </a:lnTo>
                  <a:lnTo>
                    <a:pt x="627" y="562"/>
                  </a:lnTo>
                  <a:lnTo>
                    <a:pt x="572" y="616"/>
                  </a:lnTo>
                  <a:lnTo>
                    <a:pt x="522" y="675"/>
                  </a:lnTo>
                  <a:lnTo>
                    <a:pt x="476" y="737"/>
                  </a:lnTo>
                  <a:lnTo>
                    <a:pt x="436" y="803"/>
                  </a:lnTo>
                  <a:lnTo>
                    <a:pt x="683" y="803"/>
                  </a:lnTo>
                  <a:lnTo>
                    <a:pt x="710" y="722"/>
                  </a:lnTo>
                  <a:lnTo>
                    <a:pt x="741" y="648"/>
                  </a:lnTo>
                  <a:lnTo>
                    <a:pt x="775" y="577"/>
                  </a:lnTo>
                  <a:lnTo>
                    <a:pt x="810" y="512"/>
                  </a:lnTo>
                  <a:lnTo>
                    <a:pt x="846" y="452"/>
                  </a:lnTo>
                  <a:lnTo>
                    <a:pt x="884" y="397"/>
                  </a:lnTo>
                  <a:close/>
                  <a:moveTo>
                    <a:pt x="1626" y="395"/>
                  </a:moveTo>
                  <a:lnTo>
                    <a:pt x="1664" y="450"/>
                  </a:lnTo>
                  <a:lnTo>
                    <a:pt x="1700" y="511"/>
                  </a:lnTo>
                  <a:lnTo>
                    <a:pt x="1735" y="577"/>
                  </a:lnTo>
                  <a:lnTo>
                    <a:pt x="1768" y="647"/>
                  </a:lnTo>
                  <a:lnTo>
                    <a:pt x="1799" y="722"/>
                  </a:lnTo>
                  <a:lnTo>
                    <a:pt x="1826" y="802"/>
                  </a:lnTo>
                  <a:lnTo>
                    <a:pt x="2074" y="802"/>
                  </a:lnTo>
                  <a:lnTo>
                    <a:pt x="2033" y="736"/>
                  </a:lnTo>
                  <a:lnTo>
                    <a:pt x="1988" y="674"/>
                  </a:lnTo>
                  <a:lnTo>
                    <a:pt x="1938" y="616"/>
                  </a:lnTo>
                  <a:lnTo>
                    <a:pt x="1883" y="562"/>
                  </a:lnTo>
                  <a:lnTo>
                    <a:pt x="1824" y="514"/>
                  </a:lnTo>
                  <a:lnTo>
                    <a:pt x="1762" y="468"/>
                  </a:lnTo>
                  <a:lnTo>
                    <a:pt x="1695" y="429"/>
                  </a:lnTo>
                  <a:lnTo>
                    <a:pt x="1626" y="395"/>
                  </a:lnTo>
                  <a:close/>
                  <a:moveTo>
                    <a:pt x="1349" y="360"/>
                  </a:moveTo>
                  <a:lnTo>
                    <a:pt x="1349" y="803"/>
                  </a:lnTo>
                  <a:lnTo>
                    <a:pt x="1627" y="803"/>
                  </a:lnTo>
                  <a:lnTo>
                    <a:pt x="1598" y="729"/>
                  </a:lnTo>
                  <a:lnTo>
                    <a:pt x="1565" y="660"/>
                  </a:lnTo>
                  <a:lnTo>
                    <a:pt x="1530" y="597"/>
                  </a:lnTo>
                  <a:lnTo>
                    <a:pt x="1494" y="539"/>
                  </a:lnTo>
                  <a:lnTo>
                    <a:pt x="1457" y="487"/>
                  </a:lnTo>
                  <a:lnTo>
                    <a:pt x="1420" y="440"/>
                  </a:lnTo>
                  <a:lnTo>
                    <a:pt x="1384" y="398"/>
                  </a:lnTo>
                  <a:lnTo>
                    <a:pt x="1349" y="360"/>
                  </a:lnTo>
                  <a:close/>
                  <a:moveTo>
                    <a:pt x="1161" y="359"/>
                  </a:moveTo>
                  <a:lnTo>
                    <a:pt x="1126" y="395"/>
                  </a:lnTo>
                  <a:lnTo>
                    <a:pt x="1089" y="437"/>
                  </a:lnTo>
                  <a:lnTo>
                    <a:pt x="1052" y="485"/>
                  </a:lnTo>
                  <a:lnTo>
                    <a:pt x="1016" y="538"/>
                  </a:lnTo>
                  <a:lnTo>
                    <a:pt x="978" y="596"/>
                  </a:lnTo>
                  <a:lnTo>
                    <a:pt x="944" y="659"/>
                  </a:lnTo>
                  <a:lnTo>
                    <a:pt x="911" y="728"/>
                  </a:lnTo>
                  <a:lnTo>
                    <a:pt x="881" y="802"/>
                  </a:lnTo>
                  <a:lnTo>
                    <a:pt x="1161" y="802"/>
                  </a:lnTo>
                  <a:lnTo>
                    <a:pt x="1161" y="359"/>
                  </a:lnTo>
                  <a:close/>
                  <a:moveTo>
                    <a:pt x="1255" y="0"/>
                  </a:moveTo>
                  <a:lnTo>
                    <a:pt x="1358" y="4"/>
                  </a:lnTo>
                  <a:lnTo>
                    <a:pt x="1458" y="17"/>
                  </a:lnTo>
                  <a:lnTo>
                    <a:pt x="1556" y="36"/>
                  </a:lnTo>
                  <a:lnTo>
                    <a:pt x="1651" y="64"/>
                  </a:lnTo>
                  <a:lnTo>
                    <a:pt x="1743" y="99"/>
                  </a:lnTo>
                  <a:lnTo>
                    <a:pt x="1832" y="141"/>
                  </a:lnTo>
                  <a:lnTo>
                    <a:pt x="1916" y="188"/>
                  </a:lnTo>
                  <a:lnTo>
                    <a:pt x="1996" y="243"/>
                  </a:lnTo>
                  <a:lnTo>
                    <a:pt x="2071" y="302"/>
                  </a:lnTo>
                  <a:lnTo>
                    <a:pt x="2142" y="368"/>
                  </a:lnTo>
                  <a:lnTo>
                    <a:pt x="2208" y="440"/>
                  </a:lnTo>
                  <a:lnTo>
                    <a:pt x="2267" y="515"/>
                  </a:lnTo>
                  <a:lnTo>
                    <a:pt x="2322" y="596"/>
                  </a:lnTo>
                  <a:lnTo>
                    <a:pt x="2369" y="679"/>
                  </a:lnTo>
                  <a:lnTo>
                    <a:pt x="2411" y="768"/>
                  </a:lnTo>
                  <a:lnTo>
                    <a:pt x="2446" y="859"/>
                  </a:lnTo>
                  <a:lnTo>
                    <a:pt x="2473" y="955"/>
                  </a:lnTo>
                  <a:lnTo>
                    <a:pt x="2493" y="1053"/>
                  </a:lnTo>
                  <a:lnTo>
                    <a:pt x="2505" y="1153"/>
                  </a:lnTo>
                  <a:lnTo>
                    <a:pt x="2511" y="1256"/>
                  </a:lnTo>
                  <a:lnTo>
                    <a:pt x="2505" y="1357"/>
                  </a:lnTo>
                  <a:lnTo>
                    <a:pt x="2495" y="1457"/>
                  </a:lnTo>
                  <a:lnTo>
                    <a:pt x="2474" y="1554"/>
                  </a:lnTo>
                  <a:lnTo>
                    <a:pt x="2447" y="1647"/>
                  </a:lnTo>
                  <a:lnTo>
                    <a:pt x="2414" y="1738"/>
                  </a:lnTo>
                  <a:lnTo>
                    <a:pt x="2374" y="1826"/>
                  </a:lnTo>
                  <a:lnTo>
                    <a:pt x="2326" y="1909"/>
                  </a:lnTo>
                  <a:lnTo>
                    <a:pt x="2274" y="1988"/>
                  </a:lnTo>
                  <a:lnTo>
                    <a:pt x="2215" y="2064"/>
                  </a:lnTo>
                  <a:lnTo>
                    <a:pt x="2152" y="2134"/>
                  </a:lnTo>
                  <a:lnTo>
                    <a:pt x="2082" y="2200"/>
                  </a:lnTo>
                  <a:lnTo>
                    <a:pt x="2009" y="2259"/>
                  </a:lnTo>
                  <a:lnTo>
                    <a:pt x="1930" y="2314"/>
                  </a:lnTo>
                  <a:lnTo>
                    <a:pt x="1919" y="2264"/>
                  </a:lnTo>
                  <a:lnTo>
                    <a:pt x="1906" y="2218"/>
                  </a:lnTo>
                  <a:lnTo>
                    <a:pt x="1888" y="2175"/>
                  </a:lnTo>
                  <a:lnTo>
                    <a:pt x="1867" y="2136"/>
                  </a:lnTo>
                  <a:lnTo>
                    <a:pt x="1842" y="2101"/>
                  </a:lnTo>
                  <a:lnTo>
                    <a:pt x="1820" y="2076"/>
                  </a:lnTo>
                  <a:lnTo>
                    <a:pt x="1797" y="2053"/>
                  </a:lnTo>
                  <a:lnTo>
                    <a:pt x="1771" y="2034"/>
                  </a:lnTo>
                  <a:lnTo>
                    <a:pt x="1832" y="1990"/>
                  </a:lnTo>
                  <a:lnTo>
                    <a:pt x="1889" y="1943"/>
                  </a:lnTo>
                  <a:lnTo>
                    <a:pt x="1942" y="1890"/>
                  </a:lnTo>
                  <a:lnTo>
                    <a:pt x="1990" y="1834"/>
                  </a:lnTo>
                  <a:lnTo>
                    <a:pt x="2033" y="1773"/>
                  </a:lnTo>
                  <a:lnTo>
                    <a:pt x="2072" y="1709"/>
                  </a:lnTo>
                  <a:lnTo>
                    <a:pt x="1825" y="1709"/>
                  </a:lnTo>
                  <a:lnTo>
                    <a:pt x="1799" y="1785"/>
                  </a:lnTo>
                  <a:lnTo>
                    <a:pt x="1771" y="1857"/>
                  </a:lnTo>
                  <a:lnTo>
                    <a:pt x="1740" y="1925"/>
                  </a:lnTo>
                  <a:lnTo>
                    <a:pt x="1707" y="1987"/>
                  </a:lnTo>
                  <a:lnTo>
                    <a:pt x="1681" y="1961"/>
                  </a:lnTo>
                  <a:lnTo>
                    <a:pt x="1649" y="1935"/>
                  </a:lnTo>
                  <a:lnTo>
                    <a:pt x="1612" y="1908"/>
                  </a:lnTo>
                  <a:lnTo>
                    <a:pt x="1571" y="1881"/>
                  </a:lnTo>
                  <a:lnTo>
                    <a:pt x="1563" y="1877"/>
                  </a:lnTo>
                  <a:lnTo>
                    <a:pt x="1555" y="1873"/>
                  </a:lnTo>
                  <a:lnTo>
                    <a:pt x="1582" y="1822"/>
                  </a:lnTo>
                  <a:lnTo>
                    <a:pt x="1606" y="1768"/>
                  </a:lnTo>
                  <a:lnTo>
                    <a:pt x="1629" y="1710"/>
                  </a:lnTo>
                  <a:lnTo>
                    <a:pt x="1349" y="1710"/>
                  </a:lnTo>
                  <a:lnTo>
                    <a:pt x="1349" y="1807"/>
                  </a:lnTo>
                  <a:lnTo>
                    <a:pt x="1309" y="1803"/>
                  </a:lnTo>
                  <a:lnTo>
                    <a:pt x="1267" y="1801"/>
                  </a:lnTo>
                  <a:lnTo>
                    <a:pt x="1210" y="1804"/>
                  </a:lnTo>
                  <a:lnTo>
                    <a:pt x="1186" y="1805"/>
                  </a:lnTo>
                  <a:lnTo>
                    <a:pt x="1161" y="1808"/>
                  </a:lnTo>
                  <a:lnTo>
                    <a:pt x="1161" y="1709"/>
                  </a:lnTo>
                  <a:lnTo>
                    <a:pt x="882" y="1709"/>
                  </a:lnTo>
                  <a:lnTo>
                    <a:pt x="907" y="1768"/>
                  </a:lnTo>
                  <a:lnTo>
                    <a:pt x="932" y="1824"/>
                  </a:lnTo>
                  <a:lnTo>
                    <a:pt x="959" y="1877"/>
                  </a:lnTo>
                  <a:lnTo>
                    <a:pt x="907" y="1910"/>
                  </a:lnTo>
                  <a:lnTo>
                    <a:pt x="854" y="1947"/>
                  </a:lnTo>
                  <a:lnTo>
                    <a:pt x="804" y="1988"/>
                  </a:lnTo>
                  <a:lnTo>
                    <a:pt x="771" y="1925"/>
                  </a:lnTo>
                  <a:lnTo>
                    <a:pt x="740" y="1858"/>
                  </a:lnTo>
                  <a:lnTo>
                    <a:pt x="710" y="1785"/>
                  </a:lnTo>
                  <a:lnTo>
                    <a:pt x="685" y="1709"/>
                  </a:lnTo>
                  <a:lnTo>
                    <a:pt x="437" y="1709"/>
                  </a:lnTo>
                  <a:lnTo>
                    <a:pt x="478" y="1774"/>
                  </a:lnTo>
                  <a:lnTo>
                    <a:pt x="523" y="1836"/>
                  </a:lnTo>
                  <a:lnTo>
                    <a:pt x="573" y="1894"/>
                  </a:lnTo>
                  <a:lnTo>
                    <a:pt x="628" y="1948"/>
                  </a:lnTo>
                  <a:lnTo>
                    <a:pt x="687" y="1998"/>
                  </a:lnTo>
                  <a:lnTo>
                    <a:pt x="749" y="2042"/>
                  </a:lnTo>
                  <a:lnTo>
                    <a:pt x="706" y="2093"/>
                  </a:lnTo>
                  <a:lnTo>
                    <a:pt x="669" y="2147"/>
                  </a:lnTo>
                  <a:lnTo>
                    <a:pt x="636" y="2202"/>
                  </a:lnTo>
                  <a:lnTo>
                    <a:pt x="611" y="2260"/>
                  </a:lnTo>
                  <a:lnTo>
                    <a:pt x="592" y="2321"/>
                  </a:lnTo>
                  <a:lnTo>
                    <a:pt x="513" y="2267"/>
                  </a:lnTo>
                  <a:lnTo>
                    <a:pt x="437" y="2206"/>
                  </a:lnTo>
                  <a:lnTo>
                    <a:pt x="366" y="2142"/>
                  </a:lnTo>
                  <a:lnTo>
                    <a:pt x="302" y="2070"/>
                  </a:lnTo>
                  <a:lnTo>
                    <a:pt x="241" y="1995"/>
                  </a:lnTo>
                  <a:lnTo>
                    <a:pt x="187" y="1916"/>
                  </a:lnTo>
                  <a:lnTo>
                    <a:pt x="140" y="1831"/>
                  </a:lnTo>
                  <a:lnTo>
                    <a:pt x="99" y="1744"/>
                  </a:lnTo>
                  <a:lnTo>
                    <a:pt x="64" y="1651"/>
                  </a:lnTo>
                  <a:lnTo>
                    <a:pt x="37" y="1556"/>
                  </a:lnTo>
                  <a:lnTo>
                    <a:pt x="17" y="1458"/>
                  </a:lnTo>
                  <a:lnTo>
                    <a:pt x="4" y="1359"/>
                  </a:lnTo>
                  <a:lnTo>
                    <a:pt x="0" y="1256"/>
                  </a:lnTo>
                  <a:lnTo>
                    <a:pt x="4" y="1153"/>
                  </a:lnTo>
                  <a:lnTo>
                    <a:pt x="17" y="1052"/>
                  </a:lnTo>
                  <a:lnTo>
                    <a:pt x="37" y="955"/>
                  </a:lnTo>
                  <a:lnTo>
                    <a:pt x="64" y="859"/>
                  </a:lnTo>
                  <a:lnTo>
                    <a:pt x="99" y="768"/>
                  </a:lnTo>
                  <a:lnTo>
                    <a:pt x="140" y="679"/>
                  </a:lnTo>
                  <a:lnTo>
                    <a:pt x="189" y="594"/>
                  </a:lnTo>
                  <a:lnTo>
                    <a:pt x="242" y="515"/>
                  </a:lnTo>
                  <a:lnTo>
                    <a:pt x="303" y="438"/>
                  </a:lnTo>
                  <a:lnTo>
                    <a:pt x="367" y="368"/>
                  </a:lnTo>
                  <a:lnTo>
                    <a:pt x="439" y="302"/>
                  </a:lnTo>
                  <a:lnTo>
                    <a:pt x="514" y="243"/>
                  </a:lnTo>
                  <a:lnTo>
                    <a:pt x="595" y="188"/>
                  </a:lnTo>
                  <a:lnTo>
                    <a:pt x="679" y="141"/>
                  </a:lnTo>
                  <a:lnTo>
                    <a:pt x="767" y="99"/>
                  </a:lnTo>
                  <a:lnTo>
                    <a:pt x="858" y="64"/>
                  </a:lnTo>
                  <a:lnTo>
                    <a:pt x="954" y="36"/>
                  </a:lnTo>
                  <a:lnTo>
                    <a:pt x="1052" y="17"/>
                  </a:lnTo>
                  <a:lnTo>
                    <a:pt x="1153" y="4"/>
                  </a:lnTo>
                  <a:lnTo>
                    <a:pt x="12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3" name="Freeform 275"/>
            <p:cNvSpPr/>
            <p:nvPr/>
          </p:nvSpPr>
          <p:spPr bwMode="auto">
            <a:xfrm>
              <a:off x="247" y="3862"/>
              <a:ext cx="1478" cy="314"/>
            </a:xfrm>
            <a:custGeom>
              <a:gdLst>
                <a:gd fmla="*/ 2165 w 4433" name="T0"/>
                <a:gd fmla="*/ 446 h 941" name="T1"/>
                <a:gd fmla="*/ 2091 w 4433" name="T2"/>
                <a:gd fmla="*/ 310 h 941" name="T3"/>
                <a:gd fmla="*/ 2087 w 4433" name="T4"/>
                <a:gd fmla="*/ 225 h 941" name="T5"/>
                <a:gd fmla="*/ 2126 w 4433" name="T6"/>
                <a:gd fmla="*/ 179 h 941" name="T7"/>
                <a:gd fmla="*/ 2178 w 4433" name="T8"/>
                <a:gd fmla="*/ 161 h 941" name="T9"/>
                <a:gd fmla="*/ 2216 w 4433" name="T10"/>
                <a:gd fmla="*/ 158 h 941" name="T11"/>
                <a:gd fmla="*/ 2247 w 4433" name="T12"/>
                <a:gd fmla="*/ 159 h 941" name="T13"/>
                <a:gd fmla="*/ 2298 w 4433" name="T14"/>
                <a:gd fmla="*/ 173 h 941" name="T15"/>
                <a:gd fmla="*/ 2342 w 4433" name="T16"/>
                <a:gd fmla="*/ 210 h 941" name="T17"/>
                <a:gd fmla="*/ 2352 w 4433" name="T18"/>
                <a:gd fmla="*/ 284 h 941" name="T19"/>
                <a:gd fmla="*/ 2298 w 4433" name="T20"/>
                <a:gd fmla="*/ 407 h 941" name="T21"/>
                <a:gd fmla="*/ 2576 w 4433" name="T22"/>
                <a:gd fmla="*/ 0 h 941" name="T23"/>
                <a:gd fmla="*/ 2623 w 4433" name="T24"/>
                <a:gd fmla="*/ 29 h 941" name="T25"/>
                <a:gd fmla="*/ 2760 w 4433" name="T26"/>
                <a:gd fmla="*/ 101 h 941" name="T27"/>
                <a:gd fmla="*/ 2973 w 4433" name="T28"/>
                <a:gd fmla="*/ 193 h 941" name="T29"/>
                <a:gd fmla="*/ 3126 w 4433" name="T30"/>
                <a:gd fmla="*/ 235 h 941" name="T31"/>
                <a:gd fmla="*/ 3240 w 4433" name="T32"/>
                <a:gd fmla="*/ 175 h 941" name="T33"/>
                <a:gd fmla="*/ 3281 w 4433" name="T34"/>
                <a:gd fmla="*/ 151 h 941" name="T35"/>
                <a:gd fmla="*/ 3512 w 4433" name="T36"/>
                <a:gd fmla="*/ 489 h 941" name="T37"/>
                <a:gd fmla="*/ 3468 w 4433" name="T38"/>
                <a:gd fmla="*/ 379 h 941" name="T39"/>
                <a:gd fmla="*/ 3484 w 4433" name="T40"/>
                <a:gd fmla="*/ 317 h 941" name="T41"/>
                <a:gd fmla="*/ 3531 w 4433" name="T42"/>
                <a:gd fmla="*/ 290 h 941" name="T43"/>
                <a:gd fmla="*/ 3574 w 4433" name="T44"/>
                <a:gd fmla="*/ 283 h 941" name="T45"/>
                <a:gd fmla="*/ 3598 w 4433" name="T46"/>
                <a:gd fmla="*/ 283 h 941" name="T47"/>
                <a:gd fmla="*/ 3645 w 4433" name="T48"/>
                <a:gd fmla="*/ 294 h 941" name="T49"/>
                <a:gd fmla="*/ 3687 w 4433" name="T50"/>
                <a:gd fmla="*/ 329 h 941" name="T51"/>
                <a:gd fmla="*/ 3692 w 4433" name="T52"/>
                <a:gd fmla="*/ 401 h 941" name="T53"/>
                <a:gd fmla="*/ 3628 w 4433" name="T54"/>
                <a:gd fmla="*/ 525 h 941" name="T55"/>
                <a:gd fmla="*/ 3884 w 4433" name="T56"/>
                <a:gd fmla="*/ 152 h 941" name="T57"/>
                <a:gd fmla="*/ 3956 w 4433" name="T58"/>
                <a:gd fmla="*/ 193 h 941" name="T59"/>
                <a:gd fmla="*/ 4110 w 4433" name="T60"/>
                <a:gd fmla="*/ 268 h 941" name="T61"/>
                <a:gd fmla="*/ 4300 w 4433" name="T62"/>
                <a:gd fmla="*/ 354 h 941" name="T63"/>
                <a:gd fmla="*/ 4398 w 4433" name="T64"/>
                <a:gd fmla="*/ 482 h 941" name="T65"/>
                <a:gd fmla="*/ 4429 w 4433" name="T66"/>
                <a:gd fmla="*/ 676 h 941" name="T67"/>
                <a:gd fmla="*/ 4433 w 4433" name="T68"/>
                <a:gd fmla="*/ 941 h 941" name="T69"/>
                <a:gd fmla="*/ 3 w 4433" name="T70"/>
                <a:gd fmla="*/ 735 h 941" name="T71"/>
                <a:gd fmla="*/ 26 w 4433" name="T72"/>
                <a:gd fmla="*/ 525 h 941" name="T73"/>
                <a:gd fmla="*/ 104 w 4433" name="T74"/>
                <a:gd fmla="*/ 381 h 941" name="T75"/>
                <a:gd fmla="*/ 276 w 4433" name="T76"/>
                <a:gd fmla="*/ 291 h 941" name="T77"/>
                <a:gd fmla="*/ 449 w 4433" name="T78"/>
                <a:gd fmla="*/ 210 h 941" name="T79"/>
                <a:gd fmla="*/ 542 w 4433" name="T80"/>
                <a:gd fmla="*/ 158 h 941" name="T81"/>
                <a:gd fmla="*/ 737 w 4433" name="T82"/>
                <a:gd fmla="*/ 730 h 941" name="T83"/>
                <a:gd fmla="*/ 753 w 4433" name="T84"/>
                <a:gd fmla="*/ 427 h 941" name="T85"/>
                <a:gd fmla="*/ 744 w 4433" name="T86"/>
                <a:gd fmla="*/ 344 h 941" name="T87"/>
                <a:gd fmla="*/ 778 w 4433" name="T88"/>
                <a:gd fmla="*/ 301 h 941" name="T89"/>
                <a:gd fmla="*/ 827 w 4433" name="T90"/>
                <a:gd fmla="*/ 284 h 941" name="T91"/>
                <a:gd fmla="*/ 856 w 4433" name="T92"/>
                <a:gd fmla="*/ 283 h 941" name="T93"/>
                <a:gd fmla="*/ 894 w 4433" name="T94"/>
                <a:gd fmla="*/ 287 h 941" name="T95"/>
                <a:gd fmla="*/ 943 w 4433" name="T96"/>
                <a:gd fmla="*/ 307 h 941" name="T97"/>
                <a:gd fmla="*/ 969 w 4433" name="T98"/>
                <a:gd fmla="*/ 360 h 941" name="T99"/>
                <a:gd fmla="*/ 944 w 4433" name="T100"/>
                <a:gd fmla="*/ 457 h 941" name="T101"/>
                <a:gd fmla="*/ 994 w 4433" name="T102"/>
                <a:gd fmla="*/ 661 h 941" name="T103"/>
                <a:gd fmla="*/ 1178 w 4433" name="T104"/>
                <a:gd fmla="*/ 165 h 941" name="T105"/>
                <a:gd fmla="*/ 1275 w 4433" name="T106"/>
                <a:gd fmla="*/ 218 h 941" name="T107"/>
                <a:gd fmla="*/ 1420 w 4433" name="T108"/>
                <a:gd fmla="*/ 210 h 941" name="T109"/>
                <a:gd fmla="*/ 1630 w 4433" name="T110"/>
                <a:gd fmla="*/ 123 h 941" name="T111"/>
                <a:gd fmla="*/ 1786 w 4433" name="T112"/>
                <a:gd fmla="*/ 44 h 941" name="T113"/>
                <a:gd fmla="*/ 1857 w 4433" name="T114"/>
                <a:gd fmla="*/ 3 h 941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941" w="4433">
                  <a:moveTo>
                    <a:pt x="1861" y="0"/>
                  </a:moveTo>
                  <a:lnTo>
                    <a:pt x="2052" y="607"/>
                  </a:lnTo>
                  <a:lnTo>
                    <a:pt x="2079" y="689"/>
                  </a:lnTo>
                  <a:lnTo>
                    <a:pt x="2165" y="446"/>
                  </a:lnTo>
                  <a:lnTo>
                    <a:pt x="2138" y="407"/>
                  </a:lnTo>
                  <a:lnTo>
                    <a:pt x="2116" y="370"/>
                  </a:lnTo>
                  <a:lnTo>
                    <a:pt x="2102" y="340"/>
                  </a:lnTo>
                  <a:lnTo>
                    <a:pt x="2091" y="310"/>
                  </a:lnTo>
                  <a:lnTo>
                    <a:pt x="2084" y="284"/>
                  </a:lnTo>
                  <a:lnTo>
                    <a:pt x="2081" y="263"/>
                  </a:lnTo>
                  <a:lnTo>
                    <a:pt x="2083" y="243"/>
                  </a:lnTo>
                  <a:lnTo>
                    <a:pt x="2087" y="225"/>
                  </a:lnTo>
                  <a:lnTo>
                    <a:pt x="2093" y="210"/>
                  </a:lnTo>
                  <a:lnTo>
                    <a:pt x="2103" y="198"/>
                  </a:lnTo>
                  <a:lnTo>
                    <a:pt x="2114" y="187"/>
                  </a:lnTo>
                  <a:lnTo>
                    <a:pt x="2126" y="179"/>
                  </a:lnTo>
                  <a:lnTo>
                    <a:pt x="2138" y="173"/>
                  </a:lnTo>
                  <a:lnTo>
                    <a:pt x="2151" y="167"/>
                  </a:lnTo>
                  <a:lnTo>
                    <a:pt x="2165" y="163"/>
                  </a:lnTo>
                  <a:lnTo>
                    <a:pt x="2178" y="161"/>
                  </a:lnTo>
                  <a:lnTo>
                    <a:pt x="2190" y="159"/>
                  </a:lnTo>
                  <a:lnTo>
                    <a:pt x="2201" y="158"/>
                  </a:lnTo>
                  <a:lnTo>
                    <a:pt x="2209" y="158"/>
                  </a:lnTo>
                  <a:lnTo>
                    <a:pt x="2216" y="158"/>
                  </a:lnTo>
                  <a:lnTo>
                    <a:pt x="2220" y="158"/>
                  </a:lnTo>
                  <a:lnTo>
                    <a:pt x="2227" y="158"/>
                  </a:lnTo>
                  <a:lnTo>
                    <a:pt x="2236" y="158"/>
                  </a:lnTo>
                  <a:lnTo>
                    <a:pt x="2247" y="159"/>
                  </a:lnTo>
                  <a:lnTo>
                    <a:pt x="2259" y="161"/>
                  </a:lnTo>
                  <a:lnTo>
                    <a:pt x="2271" y="163"/>
                  </a:lnTo>
                  <a:lnTo>
                    <a:pt x="2284" y="167"/>
                  </a:lnTo>
                  <a:lnTo>
                    <a:pt x="2298" y="173"/>
                  </a:lnTo>
                  <a:lnTo>
                    <a:pt x="2311" y="179"/>
                  </a:lnTo>
                  <a:lnTo>
                    <a:pt x="2323" y="187"/>
                  </a:lnTo>
                  <a:lnTo>
                    <a:pt x="2334" y="198"/>
                  </a:lnTo>
                  <a:lnTo>
                    <a:pt x="2342" y="210"/>
                  </a:lnTo>
                  <a:lnTo>
                    <a:pt x="2349" y="225"/>
                  </a:lnTo>
                  <a:lnTo>
                    <a:pt x="2354" y="243"/>
                  </a:lnTo>
                  <a:lnTo>
                    <a:pt x="2354" y="263"/>
                  </a:lnTo>
                  <a:lnTo>
                    <a:pt x="2352" y="284"/>
                  </a:lnTo>
                  <a:lnTo>
                    <a:pt x="2346" y="310"/>
                  </a:lnTo>
                  <a:lnTo>
                    <a:pt x="2335" y="340"/>
                  </a:lnTo>
                  <a:lnTo>
                    <a:pt x="2319" y="370"/>
                  </a:lnTo>
                  <a:lnTo>
                    <a:pt x="2298" y="407"/>
                  </a:lnTo>
                  <a:lnTo>
                    <a:pt x="2272" y="446"/>
                  </a:lnTo>
                  <a:lnTo>
                    <a:pt x="2357" y="689"/>
                  </a:lnTo>
                  <a:lnTo>
                    <a:pt x="2384" y="607"/>
                  </a:lnTo>
                  <a:lnTo>
                    <a:pt x="2576" y="0"/>
                  </a:lnTo>
                  <a:lnTo>
                    <a:pt x="2579" y="3"/>
                  </a:lnTo>
                  <a:lnTo>
                    <a:pt x="2588" y="9"/>
                  </a:lnTo>
                  <a:lnTo>
                    <a:pt x="2603" y="18"/>
                  </a:lnTo>
                  <a:lnTo>
                    <a:pt x="2623" y="29"/>
                  </a:lnTo>
                  <a:lnTo>
                    <a:pt x="2650" y="44"/>
                  </a:lnTo>
                  <a:lnTo>
                    <a:pt x="2681" y="61"/>
                  </a:lnTo>
                  <a:lnTo>
                    <a:pt x="2719" y="80"/>
                  </a:lnTo>
                  <a:lnTo>
                    <a:pt x="2760" y="101"/>
                  </a:lnTo>
                  <a:lnTo>
                    <a:pt x="2806" y="123"/>
                  </a:lnTo>
                  <a:lnTo>
                    <a:pt x="2857" y="146"/>
                  </a:lnTo>
                  <a:lnTo>
                    <a:pt x="2914" y="169"/>
                  </a:lnTo>
                  <a:lnTo>
                    <a:pt x="2973" y="193"/>
                  </a:lnTo>
                  <a:lnTo>
                    <a:pt x="3016" y="212"/>
                  </a:lnTo>
                  <a:lnTo>
                    <a:pt x="3053" y="232"/>
                  </a:lnTo>
                  <a:lnTo>
                    <a:pt x="3087" y="253"/>
                  </a:lnTo>
                  <a:lnTo>
                    <a:pt x="3126" y="235"/>
                  </a:lnTo>
                  <a:lnTo>
                    <a:pt x="3161" y="217"/>
                  </a:lnTo>
                  <a:lnTo>
                    <a:pt x="3192" y="202"/>
                  </a:lnTo>
                  <a:lnTo>
                    <a:pt x="3219" y="187"/>
                  </a:lnTo>
                  <a:lnTo>
                    <a:pt x="3240" y="175"/>
                  </a:lnTo>
                  <a:lnTo>
                    <a:pt x="3258" y="165"/>
                  </a:lnTo>
                  <a:lnTo>
                    <a:pt x="3271" y="158"/>
                  </a:lnTo>
                  <a:lnTo>
                    <a:pt x="3278" y="152"/>
                  </a:lnTo>
                  <a:lnTo>
                    <a:pt x="3281" y="151"/>
                  </a:lnTo>
                  <a:lnTo>
                    <a:pt x="3442" y="661"/>
                  </a:lnTo>
                  <a:lnTo>
                    <a:pt x="3464" y="730"/>
                  </a:lnTo>
                  <a:lnTo>
                    <a:pt x="3536" y="525"/>
                  </a:lnTo>
                  <a:lnTo>
                    <a:pt x="3512" y="489"/>
                  </a:lnTo>
                  <a:lnTo>
                    <a:pt x="3493" y="457"/>
                  </a:lnTo>
                  <a:lnTo>
                    <a:pt x="3480" y="427"/>
                  </a:lnTo>
                  <a:lnTo>
                    <a:pt x="3472" y="401"/>
                  </a:lnTo>
                  <a:lnTo>
                    <a:pt x="3468" y="379"/>
                  </a:lnTo>
                  <a:lnTo>
                    <a:pt x="3466" y="360"/>
                  </a:lnTo>
                  <a:lnTo>
                    <a:pt x="3470" y="344"/>
                  </a:lnTo>
                  <a:lnTo>
                    <a:pt x="3476" y="329"/>
                  </a:lnTo>
                  <a:lnTo>
                    <a:pt x="3484" y="317"/>
                  </a:lnTo>
                  <a:lnTo>
                    <a:pt x="3494" y="307"/>
                  </a:lnTo>
                  <a:lnTo>
                    <a:pt x="3505" y="301"/>
                  </a:lnTo>
                  <a:lnTo>
                    <a:pt x="3517" y="294"/>
                  </a:lnTo>
                  <a:lnTo>
                    <a:pt x="3531" y="290"/>
                  </a:lnTo>
                  <a:lnTo>
                    <a:pt x="3543" y="287"/>
                  </a:lnTo>
                  <a:lnTo>
                    <a:pt x="3554" y="284"/>
                  </a:lnTo>
                  <a:lnTo>
                    <a:pt x="3564" y="283"/>
                  </a:lnTo>
                  <a:lnTo>
                    <a:pt x="3574" y="283"/>
                  </a:lnTo>
                  <a:lnTo>
                    <a:pt x="3579" y="283"/>
                  </a:lnTo>
                  <a:lnTo>
                    <a:pt x="3583" y="283"/>
                  </a:lnTo>
                  <a:lnTo>
                    <a:pt x="3590" y="283"/>
                  </a:lnTo>
                  <a:lnTo>
                    <a:pt x="3598" y="283"/>
                  </a:lnTo>
                  <a:lnTo>
                    <a:pt x="3609" y="284"/>
                  </a:lnTo>
                  <a:lnTo>
                    <a:pt x="3621" y="287"/>
                  </a:lnTo>
                  <a:lnTo>
                    <a:pt x="3633" y="290"/>
                  </a:lnTo>
                  <a:lnTo>
                    <a:pt x="3645" y="294"/>
                  </a:lnTo>
                  <a:lnTo>
                    <a:pt x="3657" y="301"/>
                  </a:lnTo>
                  <a:lnTo>
                    <a:pt x="3669" y="307"/>
                  </a:lnTo>
                  <a:lnTo>
                    <a:pt x="3679" y="317"/>
                  </a:lnTo>
                  <a:lnTo>
                    <a:pt x="3687" y="329"/>
                  </a:lnTo>
                  <a:lnTo>
                    <a:pt x="3693" y="344"/>
                  </a:lnTo>
                  <a:lnTo>
                    <a:pt x="3696" y="360"/>
                  </a:lnTo>
                  <a:lnTo>
                    <a:pt x="3696" y="379"/>
                  </a:lnTo>
                  <a:lnTo>
                    <a:pt x="3692" y="401"/>
                  </a:lnTo>
                  <a:lnTo>
                    <a:pt x="3684" y="427"/>
                  </a:lnTo>
                  <a:lnTo>
                    <a:pt x="3671" y="457"/>
                  </a:lnTo>
                  <a:lnTo>
                    <a:pt x="3652" y="489"/>
                  </a:lnTo>
                  <a:lnTo>
                    <a:pt x="3628" y="525"/>
                  </a:lnTo>
                  <a:lnTo>
                    <a:pt x="3699" y="730"/>
                  </a:lnTo>
                  <a:lnTo>
                    <a:pt x="3720" y="661"/>
                  </a:lnTo>
                  <a:lnTo>
                    <a:pt x="3882" y="151"/>
                  </a:lnTo>
                  <a:lnTo>
                    <a:pt x="3884" y="152"/>
                  </a:lnTo>
                  <a:lnTo>
                    <a:pt x="3894" y="158"/>
                  </a:lnTo>
                  <a:lnTo>
                    <a:pt x="3909" y="167"/>
                  </a:lnTo>
                  <a:lnTo>
                    <a:pt x="3929" y="179"/>
                  </a:lnTo>
                  <a:lnTo>
                    <a:pt x="3956" y="193"/>
                  </a:lnTo>
                  <a:lnTo>
                    <a:pt x="3987" y="210"/>
                  </a:lnTo>
                  <a:lnTo>
                    <a:pt x="4023" y="228"/>
                  </a:lnTo>
                  <a:lnTo>
                    <a:pt x="4065" y="248"/>
                  </a:lnTo>
                  <a:lnTo>
                    <a:pt x="4110" y="268"/>
                  </a:lnTo>
                  <a:lnTo>
                    <a:pt x="4161" y="290"/>
                  </a:lnTo>
                  <a:lnTo>
                    <a:pt x="4215" y="313"/>
                  </a:lnTo>
                  <a:lnTo>
                    <a:pt x="4261" y="331"/>
                  </a:lnTo>
                  <a:lnTo>
                    <a:pt x="4300" y="354"/>
                  </a:lnTo>
                  <a:lnTo>
                    <a:pt x="4332" y="381"/>
                  </a:lnTo>
                  <a:lnTo>
                    <a:pt x="4359" y="411"/>
                  </a:lnTo>
                  <a:lnTo>
                    <a:pt x="4381" y="444"/>
                  </a:lnTo>
                  <a:lnTo>
                    <a:pt x="4398" y="482"/>
                  </a:lnTo>
                  <a:lnTo>
                    <a:pt x="4410" y="525"/>
                  </a:lnTo>
                  <a:lnTo>
                    <a:pt x="4420" y="571"/>
                  </a:lnTo>
                  <a:lnTo>
                    <a:pt x="4425" y="621"/>
                  </a:lnTo>
                  <a:lnTo>
                    <a:pt x="4429" y="676"/>
                  </a:lnTo>
                  <a:lnTo>
                    <a:pt x="4432" y="735"/>
                  </a:lnTo>
                  <a:lnTo>
                    <a:pt x="4432" y="798"/>
                  </a:lnTo>
                  <a:lnTo>
                    <a:pt x="4433" y="867"/>
                  </a:lnTo>
                  <a:lnTo>
                    <a:pt x="4433" y="941"/>
                  </a:lnTo>
                  <a:lnTo>
                    <a:pt x="0" y="941"/>
                  </a:lnTo>
                  <a:lnTo>
                    <a:pt x="1" y="867"/>
                  </a:lnTo>
                  <a:lnTo>
                    <a:pt x="1" y="798"/>
                  </a:lnTo>
                  <a:lnTo>
                    <a:pt x="3" y="735"/>
                  </a:lnTo>
                  <a:lnTo>
                    <a:pt x="5" y="676"/>
                  </a:lnTo>
                  <a:lnTo>
                    <a:pt x="9" y="621"/>
                  </a:lnTo>
                  <a:lnTo>
                    <a:pt x="16" y="571"/>
                  </a:lnTo>
                  <a:lnTo>
                    <a:pt x="26" y="525"/>
                  </a:lnTo>
                  <a:lnTo>
                    <a:pt x="39" y="482"/>
                  </a:lnTo>
                  <a:lnTo>
                    <a:pt x="55" y="444"/>
                  </a:lnTo>
                  <a:lnTo>
                    <a:pt x="77" y="411"/>
                  </a:lnTo>
                  <a:lnTo>
                    <a:pt x="104" y="381"/>
                  </a:lnTo>
                  <a:lnTo>
                    <a:pt x="136" y="354"/>
                  </a:lnTo>
                  <a:lnTo>
                    <a:pt x="175" y="331"/>
                  </a:lnTo>
                  <a:lnTo>
                    <a:pt x="221" y="313"/>
                  </a:lnTo>
                  <a:lnTo>
                    <a:pt x="276" y="291"/>
                  </a:lnTo>
                  <a:lnTo>
                    <a:pt x="325" y="270"/>
                  </a:lnTo>
                  <a:lnTo>
                    <a:pt x="371" y="248"/>
                  </a:lnTo>
                  <a:lnTo>
                    <a:pt x="413" y="229"/>
                  </a:lnTo>
                  <a:lnTo>
                    <a:pt x="449" y="210"/>
                  </a:lnTo>
                  <a:lnTo>
                    <a:pt x="480" y="194"/>
                  </a:lnTo>
                  <a:lnTo>
                    <a:pt x="507" y="179"/>
                  </a:lnTo>
                  <a:lnTo>
                    <a:pt x="527" y="167"/>
                  </a:lnTo>
                  <a:lnTo>
                    <a:pt x="542" y="158"/>
                  </a:lnTo>
                  <a:lnTo>
                    <a:pt x="551" y="152"/>
                  </a:lnTo>
                  <a:lnTo>
                    <a:pt x="554" y="151"/>
                  </a:lnTo>
                  <a:lnTo>
                    <a:pt x="715" y="661"/>
                  </a:lnTo>
                  <a:lnTo>
                    <a:pt x="737" y="730"/>
                  </a:lnTo>
                  <a:lnTo>
                    <a:pt x="809" y="525"/>
                  </a:lnTo>
                  <a:lnTo>
                    <a:pt x="785" y="489"/>
                  </a:lnTo>
                  <a:lnTo>
                    <a:pt x="766" y="457"/>
                  </a:lnTo>
                  <a:lnTo>
                    <a:pt x="753" y="427"/>
                  </a:lnTo>
                  <a:lnTo>
                    <a:pt x="745" y="401"/>
                  </a:lnTo>
                  <a:lnTo>
                    <a:pt x="741" y="379"/>
                  </a:lnTo>
                  <a:lnTo>
                    <a:pt x="740" y="360"/>
                  </a:lnTo>
                  <a:lnTo>
                    <a:pt x="744" y="344"/>
                  </a:lnTo>
                  <a:lnTo>
                    <a:pt x="749" y="329"/>
                  </a:lnTo>
                  <a:lnTo>
                    <a:pt x="757" y="317"/>
                  </a:lnTo>
                  <a:lnTo>
                    <a:pt x="768" y="307"/>
                  </a:lnTo>
                  <a:lnTo>
                    <a:pt x="778" y="301"/>
                  </a:lnTo>
                  <a:lnTo>
                    <a:pt x="791" y="294"/>
                  </a:lnTo>
                  <a:lnTo>
                    <a:pt x="804" y="290"/>
                  </a:lnTo>
                  <a:lnTo>
                    <a:pt x="816" y="287"/>
                  </a:lnTo>
                  <a:lnTo>
                    <a:pt x="827" y="284"/>
                  </a:lnTo>
                  <a:lnTo>
                    <a:pt x="838" y="283"/>
                  </a:lnTo>
                  <a:lnTo>
                    <a:pt x="846" y="283"/>
                  </a:lnTo>
                  <a:lnTo>
                    <a:pt x="852" y="283"/>
                  </a:lnTo>
                  <a:lnTo>
                    <a:pt x="856" y="283"/>
                  </a:lnTo>
                  <a:lnTo>
                    <a:pt x="863" y="283"/>
                  </a:lnTo>
                  <a:lnTo>
                    <a:pt x="871" y="283"/>
                  </a:lnTo>
                  <a:lnTo>
                    <a:pt x="882" y="284"/>
                  </a:lnTo>
                  <a:lnTo>
                    <a:pt x="894" y="287"/>
                  </a:lnTo>
                  <a:lnTo>
                    <a:pt x="906" y="290"/>
                  </a:lnTo>
                  <a:lnTo>
                    <a:pt x="918" y="294"/>
                  </a:lnTo>
                  <a:lnTo>
                    <a:pt x="930" y="301"/>
                  </a:lnTo>
                  <a:lnTo>
                    <a:pt x="943" y="307"/>
                  </a:lnTo>
                  <a:lnTo>
                    <a:pt x="952" y="317"/>
                  </a:lnTo>
                  <a:lnTo>
                    <a:pt x="960" y="329"/>
                  </a:lnTo>
                  <a:lnTo>
                    <a:pt x="967" y="344"/>
                  </a:lnTo>
                  <a:lnTo>
                    <a:pt x="969" y="360"/>
                  </a:lnTo>
                  <a:lnTo>
                    <a:pt x="969" y="379"/>
                  </a:lnTo>
                  <a:lnTo>
                    <a:pt x="965" y="401"/>
                  </a:lnTo>
                  <a:lnTo>
                    <a:pt x="956" y="427"/>
                  </a:lnTo>
                  <a:lnTo>
                    <a:pt x="944" y="457"/>
                  </a:lnTo>
                  <a:lnTo>
                    <a:pt x="925" y="489"/>
                  </a:lnTo>
                  <a:lnTo>
                    <a:pt x="900" y="525"/>
                  </a:lnTo>
                  <a:lnTo>
                    <a:pt x="972" y="730"/>
                  </a:lnTo>
                  <a:lnTo>
                    <a:pt x="994" y="661"/>
                  </a:lnTo>
                  <a:lnTo>
                    <a:pt x="1155" y="151"/>
                  </a:lnTo>
                  <a:lnTo>
                    <a:pt x="1158" y="152"/>
                  </a:lnTo>
                  <a:lnTo>
                    <a:pt x="1166" y="158"/>
                  </a:lnTo>
                  <a:lnTo>
                    <a:pt x="1178" y="165"/>
                  </a:lnTo>
                  <a:lnTo>
                    <a:pt x="1195" y="175"/>
                  </a:lnTo>
                  <a:lnTo>
                    <a:pt x="1217" y="187"/>
                  </a:lnTo>
                  <a:lnTo>
                    <a:pt x="1244" y="202"/>
                  </a:lnTo>
                  <a:lnTo>
                    <a:pt x="1275" y="218"/>
                  </a:lnTo>
                  <a:lnTo>
                    <a:pt x="1310" y="236"/>
                  </a:lnTo>
                  <a:lnTo>
                    <a:pt x="1349" y="253"/>
                  </a:lnTo>
                  <a:lnTo>
                    <a:pt x="1382" y="231"/>
                  </a:lnTo>
                  <a:lnTo>
                    <a:pt x="1420" y="210"/>
                  </a:lnTo>
                  <a:lnTo>
                    <a:pt x="1463" y="193"/>
                  </a:lnTo>
                  <a:lnTo>
                    <a:pt x="1522" y="169"/>
                  </a:lnTo>
                  <a:lnTo>
                    <a:pt x="1578" y="146"/>
                  </a:lnTo>
                  <a:lnTo>
                    <a:pt x="1630" y="123"/>
                  </a:lnTo>
                  <a:lnTo>
                    <a:pt x="1677" y="101"/>
                  </a:lnTo>
                  <a:lnTo>
                    <a:pt x="1718" y="80"/>
                  </a:lnTo>
                  <a:lnTo>
                    <a:pt x="1755" y="61"/>
                  </a:lnTo>
                  <a:lnTo>
                    <a:pt x="1786" y="44"/>
                  </a:lnTo>
                  <a:lnTo>
                    <a:pt x="1812" y="29"/>
                  </a:lnTo>
                  <a:lnTo>
                    <a:pt x="1833" y="18"/>
                  </a:lnTo>
                  <a:lnTo>
                    <a:pt x="1849" y="9"/>
                  </a:lnTo>
                  <a:lnTo>
                    <a:pt x="1857" y="3"/>
                  </a:lnTo>
                  <a:lnTo>
                    <a:pt x="18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4" name="Freeform 276"/>
            <p:cNvSpPr/>
            <p:nvPr/>
          </p:nvSpPr>
          <p:spPr bwMode="auto">
            <a:xfrm>
              <a:off x="1291" y="3519"/>
              <a:ext cx="300" cy="400"/>
            </a:xfrm>
            <a:custGeom>
              <a:gdLst>
                <a:gd fmla="*/ 510 w 900" name="T0"/>
                <a:gd fmla="*/ 4 h 1198" name="T1"/>
                <a:gd fmla="*/ 581 w 900" name="T2"/>
                <a:gd fmla="*/ 20 h 1198" name="T3"/>
                <a:gd fmla="*/ 640 w 900" name="T4"/>
                <a:gd fmla="*/ 47 h 1198" name="T5"/>
                <a:gd fmla="*/ 694 w 900" name="T6"/>
                <a:gd fmla="*/ 86 h 1198" name="T7"/>
                <a:gd fmla="*/ 728 w 900" name="T8"/>
                <a:gd fmla="*/ 121 h 1198" name="T9"/>
                <a:gd fmla="*/ 744 w 900" name="T10"/>
                <a:gd fmla="*/ 143 h 1198" name="T11"/>
                <a:gd fmla="*/ 747 w 900" name="T12"/>
                <a:gd fmla="*/ 147 h 1198" name="T13"/>
                <a:gd fmla="*/ 757 w 900" name="T14"/>
                <a:gd fmla="*/ 148 h 1198" name="T15"/>
                <a:gd fmla="*/ 778 w 900" name="T16"/>
                <a:gd fmla="*/ 156 h 1198" name="T17"/>
                <a:gd fmla="*/ 800 w 900" name="T18"/>
                <a:gd fmla="*/ 171 h 1198" name="T19"/>
                <a:gd fmla="*/ 826 w 900" name="T20"/>
                <a:gd fmla="*/ 197 h 1198" name="T21"/>
                <a:gd fmla="*/ 849 w 900" name="T22"/>
                <a:gd fmla="*/ 236 h 1198" name="T23"/>
                <a:gd fmla="*/ 865 w 900" name="T24"/>
                <a:gd fmla="*/ 291 h 1198" name="T25"/>
                <a:gd fmla="*/ 874 w 900" name="T26"/>
                <a:gd fmla="*/ 363 h 1198" name="T27"/>
                <a:gd fmla="*/ 869 w 900" name="T28"/>
                <a:gd fmla="*/ 459 h 1198" name="T29"/>
                <a:gd fmla="*/ 856 w 900" name="T30"/>
                <a:gd fmla="*/ 542 h 1198" name="T31"/>
                <a:gd fmla="*/ 856 w 900" name="T32"/>
                <a:gd fmla="*/ 571 h 1198" name="T33"/>
                <a:gd fmla="*/ 874 w 900" name="T34"/>
                <a:gd fmla="*/ 576 h 1198" name="T35"/>
                <a:gd fmla="*/ 889 w 900" name="T36"/>
                <a:gd fmla="*/ 591 h 1198" name="T37"/>
                <a:gd fmla="*/ 899 w 900" name="T38"/>
                <a:gd fmla="*/ 618 h 1198" name="T39"/>
                <a:gd fmla="*/ 897 w 900" name="T40"/>
                <a:gd fmla="*/ 662 h 1198" name="T41"/>
                <a:gd fmla="*/ 884 w 900" name="T42"/>
                <a:gd fmla="*/ 727 h 1198" name="T43"/>
                <a:gd fmla="*/ 860 w 900" name="T44"/>
                <a:gd fmla="*/ 795 h 1198" name="T45"/>
                <a:gd fmla="*/ 838 w 900" name="T46"/>
                <a:gd fmla="*/ 836 h 1198" name="T47"/>
                <a:gd fmla="*/ 818 w 900" name="T48"/>
                <a:gd fmla="*/ 855 h 1198" name="T49"/>
                <a:gd fmla="*/ 802 w 900" name="T50"/>
                <a:gd fmla="*/ 894 h 1198" name="T51"/>
                <a:gd fmla="*/ 772 w 900" name="T52"/>
                <a:gd fmla="*/ 969 h 1198" name="T53"/>
                <a:gd fmla="*/ 727 w 900" name="T54"/>
                <a:gd fmla="*/ 1044 h 1198" name="T55"/>
                <a:gd fmla="*/ 665 w 900" name="T56"/>
                <a:gd fmla="*/ 1110 h 1198" name="T57"/>
                <a:gd fmla="*/ 589 w 900" name="T58"/>
                <a:gd fmla="*/ 1163 h 1198" name="T59"/>
                <a:gd fmla="*/ 498 w 900" name="T60"/>
                <a:gd fmla="*/ 1194 h 1198" name="T61"/>
                <a:gd fmla="*/ 401 w 900" name="T62"/>
                <a:gd fmla="*/ 1194 h 1198" name="T63"/>
                <a:gd fmla="*/ 310 w 900" name="T64"/>
                <a:gd fmla="*/ 1163 h 1198" name="T65"/>
                <a:gd fmla="*/ 233 w 900" name="T66"/>
                <a:gd fmla="*/ 1112 h 1198" name="T67"/>
                <a:gd fmla="*/ 173 w 900" name="T68"/>
                <a:gd fmla="*/ 1044 h 1198" name="T69"/>
                <a:gd fmla="*/ 127 w 900" name="T70"/>
                <a:gd fmla="*/ 970 h 1198" name="T71"/>
                <a:gd fmla="*/ 99 w 900" name="T72"/>
                <a:gd fmla="*/ 894 h 1198" name="T73"/>
                <a:gd fmla="*/ 82 w 900" name="T74"/>
                <a:gd fmla="*/ 855 h 1198" name="T75"/>
                <a:gd fmla="*/ 62 w 900" name="T76"/>
                <a:gd fmla="*/ 837 h 1198" name="T77"/>
                <a:gd fmla="*/ 39 w 900" name="T78"/>
                <a:gd fmla="*/ 797 h 1198" name="T79"/>
                <a:gd fmla="*/ 17 w 900" name="T80"/>
                <a:gd fmla="*/ 727 h 1198" name="T81"/>
                <a:gd fmla="*/ 2 w 900" name="T82"/>
                <a:gd fmla="*/ 662 h 1198" name="T83"/>
                <a:gd fmla="*/ 2 w 900" name="T84"/>
                <a:gd fmla="*/ 618 h 1198" name="T85"/>
                <a:gd fmla="*/ 10 w 900" name="T86"/>
                <a:gd fmla="*/ 591 h 1198" name="T87"/>
                <a:gd fmla="*/ 25 w 900" name="T88"/>
                <a:gd fmla="*/ 576 h 1198" name="T89"/>
                <a:gd fmla="*/ 43 w 900" name="T90"/>
                <a:gd fmla="*/ 571 h 1198" name="T91"/>
                <a:gd fmla="*/ 45 w 900" name="T92"/>
                <a:gd fmla="*/ 544 h 1198" name="T93"/>
                <a:gd fmla="*/ 30 w 900" name="T94"/>
                <a:gd fmla="*/ 468 h 1198" name="T95"/>
                <a:gd fmla="*/ 29 w 900" name="T96"/>
                <a:gd fmla="*/ 377 h 1198" name="T97"/>
                <a:gd fmla="*/ 50 w 900" name="T98"/>
                <a:gd fmla="*/ 289 h 1198" name="T99"/>
                <a:gd fmla="*/ 91 w 900" name="T100"/>
                <a:gd fmla="*/ 211 h 1198" name="T101"/>
                <a:gd fmla="*/ 143 w 900" name="T102"/>
                <a:gd fmla="*/ 148 h 1198" name="T103"/>
                <a:gd fmla="*/ 206 w 900" name="T104"/>
                <a:gd fmla="*/ 92 h 1198" name="T105"/>
                <a:gd fmla="*/ 271 w 900" name="T106"/>
                <a:gd fmla="*/ 47 h 1198" name="T107"/>
                <a:gd fmla="*/ 337 w 900" name="T108"/>
                <a:gd fmla="*/ 18 h 1198" name="T109"/>
                <a:gd fmla="*/ 423 w 900" name="T110"/>
                <a:gd fmla="*/ 3 h 1198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1198" w="900">
                  <a:moveTo>
                    <a:pt x="468" y="0"/>
                  </a:moveTo>
                  <a:lnTo>
                    <a:pt x="510" y="4"/>
                  </a:lnTo>
                  <a:lnTo>
                    <a:pt x="548" y="11"/>
                  </a:lnTo>
                  <a:lnTo>
                    <a:pt x="581" y="20"/>
                  </a:lnTo>
                  <a:lnTo>
                    <a:pt x="612" y="34"/>
                  </a:lnTo>
                  <a:lnTo>
                    <a:pt x="640" y="47"/>
                  </a:lnTo>
                  <a:lnTo>
                    <a:pt x="670" y="66"/>
                  </a:lnTo>
                  <a:lnTo>
                    <a:pt x="694" y="86"/>
                  </a:lnTo>
                  <a:lnTo>
                    <a:pt x="713" y="105"/>
                  </a:lnTo>
                  <a:lnTo>
                    <a:pt x="728" y="121"/>
                  </a:lnTo>
                  <a:lnTo>
                    <a:pt x="737" y="135"/>
                  </a:lnTo>
                  <a:lnTo>
                    <a:pt x="744" y="143"/>
                  </a:lnTo>
                  <a:lnTo>
                    <a:pt x="745" y="145"/>
                  </a:lnTo>
                  <a:lnTo>
                    <a:pt x="747" y="147"/>
                  </a:lnTo>
                  <a:lnTo>
                    <a:pt x="751" y="147"/>
                  </a:lnTo>
                  <a:lnTo>
                    <a:pt x="757" y="148"/>
                  </a:lnTo>
                  <a:lnTo>
                    <a:pt x="767" y="152"/>
                  </a:lnTo>
                  <a:lnTo>
                    <a:pt x="778" y="156"/>
                  </a:lnTo>
                  <a:lnTo>
                    <a:pt x="788" y="163"/>
                  </a:lnTo>
                  <a:lnTo>
                    <a:pt x="800" y="171"/>
                  </a:lnTo>
                  <a:lnTo>
                    <a:pt x="814" y="182"/>
                  </a:lnTo>
                  <a:lnTo>
                    <a:pt x="826" y="197"/>
                  </a:lnTo>
                  <a:lnTo>
                    <a:pt x="838" y="214"/>
                  </a:lnTo>
                  <a:lnTo>
                    <a:pt x="849" y="236"/>
                  </a:lnTo>
                  <a:lnTo>
                    <a:pt x="858" y="261"/>
                  </a:lnTo>
                  <a:lnTo>
                    <a:pt x="865" y="291"/>
                  </a:lnTo>
                  <a:lnTo>
                    <a:pt x="870" y="324"/>
                  </a:lnTo>
                  <a:lnTo>
                    <a:pt x="874" y="363"/>
                  </a:lnTo>
                  <a:lnTo>
                    <a:pt x="873" y="408"/>
                  </a:lnTo>
                  <a:lnTo>
                    <a:pt x="869" y="459"/>
                  </a:lnTo>
                  <a:lnTo>
                    <a:pt x="862" y="515"/>
                  </a:lnTo>
                  <a:lnTo>
                    <a:pt x="856" y="542"/>
                  </a:lnTo>
                  <a:lnTo>
                    <a:pt x="846" y="572"/>
                  </a:lnTo>
                  <a:lnTo>
                    <a:pt x="856" y="571"/>
                  </a:lnTo>
                  <a:lnTo>
                    <a:pt x="865" y="572"/>
                  </a:lnTo>
                  <a:lnTo>
                    <a:pt x="874" y="576"/>
                  </a:lnTo>
                  <a:lnTo>
                    <a:pt x="882" y="581"/>
                  </a:lnTo>
                  <a:lnTo>
                    <a:pt x="889" y="591"/>
                  </a:lnTo>
                  <a:lnTo>
                    <a:pt x="895" y="603"/>
                  </a:lnTo>
                  <a:lnTo>
                    <a:pt x="899" y="618"/>
                  </a:lnTo>
                  <a:lnTo>
                    <a:pt x="900" y="638"/>
                  </a:lnTo>
                  <a:lnTo>
                    <a:pt x="897" y="662"/>
                  </a:lnTo>
                  <a:lnTo>
                    <a:pt x="892" y="692"/>
                  </a:lnTo>
                  <a:lnTo>
                    <a:pt x="884" y="727"/>
                  </a:lnTo>
                  <a:lnTo>
                    <a:pt x="872" y="764"/>
                  </a:lnTo>
                  <a:lnTo>
                    <a:pt x="860" y="795"/>
                  </a:lnTo>
                  <a:lnTo>
                    <a:pt x="849" y="820"/>
                  </a:lnTo>
                  <a:lnTo>
                    <a:pt x="838" y="836"/>
                  </a:lnTo>
                  <a:lnTo>
                    <a:pt x="827" y="848"/>
                  </a:lnTo>
                  <a:lnTo>
                    <a:pt x="818" y="855"/>
                  </a:lnTo>
                  <a:lnTo>
                    <a:pt x="809" y="856"/>
                  </a:lnTo>
                  <a:lnTo>
                    <a:pt x="802" y="894"/>
                  </a:lnTo>
                  <a:lnTo>
                    <a:pt x="790" y="931"/>
                  </a:lnTo>
                  <a:lnTo>
                    <a:pt x="772" y="969"/>
                  </a:lnTo>
                  <a:lnTo>
                    <a:pt x="752" y="1007"/>
                  </a:lnTo>
                  <a:lnTo>
                    <a:pt x="727" y="1044"/>
                  </a:lnTo>
                  <a:lnTo>
                    <a:pt x="698" y="1078"/>
                  </a:lnTo>
                  <a:lnTo>
                    <a:pt x="665" y="1110"/>
                  </a:lnTo>
                  <a:lnTo>
                    <a:pt x="628" y="1138"/>
                  </a:lnTo>
                  <a:lnTo>
                    <a:pt x="589" y="1163"/>
                  </a:lnTo>
                  <a:lnTo>
                    <a:pt x="546" y="1181"/>
                  </a:lnTo>
                  <a:lnTo>
                    <a:pt x="498" y="1194"/>
                  </a:lnTo>
                  <a:lnTo>
                    <a:pt x="450" y="1198"/>
                  </a:lnTo>
                  <a:lnTo>
                    <a:pt x="401" y="1194"/>
                  </a:lnTo>
                  <a:lnTo>
                    <a:pt x="353" y="1181"/>
                  </a:lnTo>
                  <a:lnTo>
                    <a:pt x="310" y="1163"/>
                  </a:lnTo>
                  <a:lnTo>
                    <a:pt x="269" y="1140"/>
                  </a:lnTo>
                  <a:lnTo>
                    <a:pt x="233" y="1112"/>
                  </a:lnTo>
                  <a:lnTo>
                    <a:pt x="201" y="1079"/>
                  </a:lnTo>
                  <a:lnTo>
                    <a:pt x="173" y="1044"/>
                  </a:lnTo>
                  <a:lnTo>
                    <a:pt x="147" y="1008"/>
                  </a:lnTo>
                  <a:lnTo>
                    <a:pt x="127" y="970"/>
                  </a:lnTo>
                  <a:lnTo>
                    <a:pt x="111" y="931"/>
                  </a:lnTo>
                  <a:lnTo>
                    <a:pt x="99" y="894"/>
                  </a:lnTo>
                  <a:lnTo>
                    <a:pt x="91" y="856"/>
                  </a:lnTo>
                  <a:lnTo>
                    <a:pt x="82" y="855"/>
                  </a:lnTo>
                  <a:lnTo>
                    <a:pt x="72" y="848"/>
                  </a:lnTo>
                  <a:lnTo>
                    <a:pt x="62" y="837"/>
                  </a:lnTo>
                  <a:lnTo>
                    <a:pt x="52" y="820"/>
                  </a:lnTo>
                  <a:lnTo>
                    <a:pt x="39" y="797"/>
                  </a:lnTo>
                  <a:lnTo>
                    <a:pt x="29" y="766"/>
                  </a:lnTo>
                  <a:lnTo>
                    <a:pt x="17" y="727"/>
                  </a:lnTo>
                  <a:lnTo>
                    <a:pt x="7" y="692"/>
                  </a:lnTo>
                  <a:lnTo>
                    <a:pt x="2" y="662"/>
                  </a:lnTo>
                  <a:lnTo>
                    <a:pt x="0" y="638"/>
                  </a:lnTo>
                  <a:lnTo>
                    <a:pt x="2" y="618"/>
                  </a:lnTo>
                  <a:lnTo>
                    <a:pt x="4" y="603"/>
                  </a:lnTo>
                  <a:lnTo>
                    <a:pt x="10" y="591"/>
                  </a:lnTo>
                  <a:lnTo>
                    <a:pt x="17" y="581"/>
                  </a:lnTo>
                  <a:lnTo>
                    <a:pt x="25" y="576"/>
                  </a:lnTo>
                  <a:lnTo>
                    <a:pt x="34" y="572"/>
                  </a:lnTo>
                  <a:lnTo>
                    <a:pt x="43" y="571"/>
                  </a:lnTo>
                  <a:lnTo>
                    <a:pt x="54" y="572"/>
                  </a:lnTo>
                  <a:lnTo>
                    <a:pt x="45" y="544"/>
                  </a:lnTo>
                  <a:lnTo>
                    <a:pt x="38" y="515"/>
                  </a:lnTo>
                  <a:lnTo>
                    <a:pt x="30" y="468"/>
                  </a:lnTo>
                  <a:lnTo>
                    <a:pt x="27" y="423"/>
                  </a:lnTo>
                  <a:lnTo>
                    <a:pt x="29" y="377"/>
                  </a:lnTo>
                  <a:lnTo>
                    <a:pt x="37" y="334"/>
                  </a:lnTo>
                  <a:lnTo>
                    <a:pt x="50" y="289"/>
                  </a:lnTo>
                  <a:lnTo>
                    <a:pt x="69" y="249"/>
                  </a:lnTo>
                  <a:lnTo>
                    <a:pt x="91" y="211"/>
                  </a:lnTo>
                  <a:lnTo>
                    <a:pt x="116" y="178"/>
                  </a:lnTo>
                  <a:lnTo>
                    <a:pt x="143" y="148"/>
                  </a:lnTo>
                  <a:lnTo>
                    <a:pt x="174" y="118"/>
                  </a:lnTo>
                  <a:lnTo>
                    <a:pt x="206" y="92"/>
                  </a:lnTo>
                  <a:lnTo>
                    <a:pt x="241" y="67"/>
                  </a:lnTo>
                  <a:lnTo>
                    <a:pt x="271" y="47"/>
                  </a:lnTo>
                  <a:lnTo>
                    <a:pt x="303" y="31"/>
                  </a:lnTo>
                  <a:lnTo>
                    <a:pt x="337" y="18"/>
                  </a:lnTo>
                  <a:lnTo>
                    <a:pt x="378" y="5"/>
                  </a:lnTo>
                  <a:lnTo>
                    <a:pt x="423" y="3"/>
                  </a:lnTo>
                  <a:lnTo>
                    <a:pt x="4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5" name="Freeform 277"/>
            <p:cNvSpPr/>
            <p:nvPr/>
          </p:nvSpPr>
          <p:spPr bwMode="auto">
            <a:xfrm>
              <a:off x="383" y="3519"/>
              <a:ext cx="300" cy="400"/>
            </a:xfrm>
            <a:custGeom>
              <a:gdLst>
                <a:gd fmla="*/ 508 w 898" name="T0"/>
                <a:gd fmla="*/ 4 h 1198" name="T1"/>
                <a:gd fmla="*/ 581 w 898" name="T2"/>
                <a:gd fmla="*/ 20 h 1198" name="T3"/>
                <a:gd fmla="*/ 638 w 898" name="T4"/>
                <a:gd fmla="*/ 47 h 1198" name="T5"/>
                <a:gd fmla="*/ 694 w 898" name="T6"/>
                <a:gd fmla="*/ 86 h 1198" name="T7"/>
                <a:gd fmla="*/ 727 w 898" name="T8"/>
                <a:gd fmla="*/ 121 h 1198" name="T9"/>
                <a:gd fmla="*/ 742 w 898" name="T10"/>
                <a:gd fmla="*/ 143 h 1198" name="T11"/>
                <a:gd fmla="*/ 746 w 898" name="T12"/>
                <a:gd fmla="*/ 147 h 1198" name="T13"/>
                <a:gd fmla="*/ 757 w 898" name="T14"/>
                <a:gd fmla="*/ 148 h 1198" name="T15"/>
                <a:gd fmla="*/ 776 w 898" name="T16"/>
                <a:gd fmla="*/ 156 h 1198" name="T17"/>
                <a:gd fmla="*/ 800 w 898" name="T18"/>
                <a:gd fmla="*/ 171 h 1198" name="T19"/>
                <a:gd fmla="*/ 824 w 898" name="T20"/>
                <a:gd fmla="*/ 197 h 1198" name="T21"/>
                <a:gd fmla="*/ 847 w 898" name="T22"/>
                <a:gd fmla="*/ 236 h 1198" name="T23"/>
                <a:gd fmla="*/ 864 w 898" name="T24"/>
                <a:gd fmla="*/ 291 h 1198" name="T25"/>
                <a:gd fmla="*/ 872 w 898" name="T26"/>
                <a:gd fmla="*/ 363 h 1198" name="T27"/>
                <a:gd fmla="*/ 868 w 898" name="T28"/>
                <a:gd fmla="*/ 459 h 1198" name="T29"/>
                <a:gd fmla="*/ 854 w 898" name="T30"/>
                <a:gd fmla="*/ 542 h 1198" name="T31"/>
                <a:gd fmla="*/ 855 w 898" name="T32"/>
                <a:gd fmla="*/ 571 h 1198" name="T33"/>
                <a:gd fmla="*/ 874 w 898" name="T34"/>
                <a:gd fmla="*/ 576 h 1198" name="T35"/>
                <a:gd fmla="*/ 888 w 898" name="T36"/>
                <a:gd fmla="*/ 591 h 1198" name="T37"/>
                <a:gd fmla="*/ 898 w 898" name="T38"/>
                <a:gd fmla="*/ 618 h 1198" name="T39"/>
                <a:gd fmla="*/ 897 w 898" name="T40"/>
                <a:gd fmla="*/ 662 h 1198" name="T41"/>
                <a:gd fmla="*/ 883 w 898" name="T42"/>
                <a:gd fmla="*/ 727 h 1198" name="T43"/>
                <a:gd fmla="*/ 859 w 898" name="T44"/>
                <a:gd fmla="*/ 795 h 1198" name="T45"/>
                <a:gd fmla="*/ 837 w 898" name="T46"/>
                <a:gd fmla="*/ 836 h 1198" name="T47"/>
                <a:gd fmla="*/ 817 w 898" name="T48"/>
                <a:gd fmla="*/ 855 h 1198" name="T49"/>
                <a:gd fmla="*/ 800 w 898" name="T50"/>
                <a:gd fmla="*/ 894 h 1198" name="T51"/>
                <a:gd fmla="*/ 772 w 898" name="T52"/>
                <a:gd fmla="*/ 969 h 1198" name="T53"/>
                <a:gd fmla="*/ 726 w 898" name="T54"/>
                <a:gd fmla="*/ 1044 h 1198" name="T55"/>
                <a:gd fmla="*/ 664 w 898" name="T56"/>
                <a:gd fmla="*/ 1110 h 1198" name="T57"/>
                <a:gd fmla="*/ 589 w 898" name="T58"/>
                <a:gd fmla="*/ 1163 h 1198" name="T59"/>
                <a:gd fmla="*/ 497 w 898" name="T60"/>
                <a:gd fmla="*/ 1194 h 1198" name="T61"/>
                <a:gd fmla="*/ 399 w 898" name="T62"/>
                <a:gd fmla="*/ 1194 h 1198" name="T63"/>
                <a:gd fmla="*/ 309 w 898" name="T64"/>
                <a:gd fmla="*/ 1163 h 1198" name="T65"/>
                <a:gd fmla="*/ 232 w 898" name="T66"/>
                <a:gd fmla="*/ 1112 h 1198" name="T67"/>
                <a:gd fmla="*/ 170 w 898" name="T68"/>
                <a:gd fmla="*/ 1044 h 1198" name="T69"/>
                <a:gd fmla="*/ 126 w 898" name="T70"/>
                <a:gd fmla="*/ 970 h 1198" name="T71"/>
                <a:gd fmla="*/ 98 w 898" name="T72"/>
                <a:gd fmla="*/ 894 h 1198" name="T73"/>
                <a:gd fmla="*/ 80 w 898" name="T74"/>
                <a:gd fmla="*/ 855 h 1198" name="T75"/>
                <a:gd fmla="*/ 60 w 898" name="T76"/>
                <a:gd fmla="*/ 836 h 1198" name="T77"/>
                <a:gd fmla="*/ 39 w 898" name="T78"/>
                <a:gd fmla="*/ 795 h 1198" name="T79"/>
                <a:gd fmla="*/ 15 w 898" name="T80"/>
                <a:gd fmla="*/ 727 h 1198" name="T81"/>
                <a:gd fmla="*/ 1 w 898" name="T82"/>
                <a:gd fmla="*/ 663 h 1198" name="T83"/>
                <a:gd fmla="*/ 0 w 898" name="T84"/>
                <a:gd fmla="*/ 619 h 1198" name="T85"/>
                <a:gd fmla="*/ 9 w 898" name="T86"/>
                <a:gd fmla="*/ 591 h 1198" name="T87"/>
                <a:gd fmla="*/ 24 w 898" name="T88"/>
                <a:gd fmla="*/ 577 h 1198" name="T89"/>
                <a:gd fmla="*/ 43 w 898" name="T90"/>
                <a:gd fmla="*/ 572 h 1198" name="T91"/>
                <a:gd fmla="*/ 43 w 898" name="T92"/>
                <a:gd fmla="*/ 544 h 1198" name="T93"/>
                <a:gd fmla="*/ 29 w 898" name="T94"/>
                <a:gd fmla="*/ 468 h 1198" name="T95"/>
                <a:gd fmla="*/ 28 w 898" name="T96"/>
                <a:gd fmla="*/ 378 h 1198" name="T97"/>
                <a:gd fmla="*/ 49 w 898" name="T98"/>
                <a:gd fmla="*/ 291 h 1198" name="T99"/>
                <a:gd fmla="*/ 90 w 898" name="T100"/>
                <a:gd fmla="*/ 213 h 1198" name="T101"/>
                <a:gd fmla="*/ 142 w 898" name="T102"/>
                <a:gd fmla="*/ 149 h 1198" name="T103"/>
                <a:gd fmla="*/ 205 w 898" name="T104"/>
                <a:gd fmla="*/ 92 h 1198" name="T105"/>
                <a:gd fmla="*/ 270 w 898" name="T106"/>
                <a:gd fmla="*/ 49 h 1198" name="T107"/>
                <a:gd fmla="*/ 335 w 898" name="T108"/>
                <a:gd fmla="*/ 19 h 1198" name="T109"/>
                <a:gd fmla="*/ 421 w 898" name="T110"/>
                <a:gd fmla="*/ 3 h 1198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1198" w="898">
                  <a:moveTo>
                    <a:pt x="466" y="0"/>
                  </a:moveTo>
                  <a:lnTo>
                    <a:pt x="508" y="4"/>
                  </a:lnTo>
                  <a:lnTo>
                    <a:pt x="546" y="11"/>
                  </a:lnTo>
                  <a:lnTo>
                    <a:pt x="581" y="20"/>
                  </a:lnTo>
                  <a:lnTo>
                    <a:pt x="612" y="34"/>
                  </a:lnTo>
                  <a:lnTo>
                    <a:pt x="638" y="47"/>
                  </a:lnTo>
                  <a:lnTo>
                    <a:pt x="668" y="66"/>
                  </a:lnTo>
                  <a:lnTo>
                    <a:pt x="694" y="86"/>
                  </a:lnTo>
                  <a:lnTo>
                    <a:pt x="712" y="105"/>
                  </a:lnTo>
                  <a:lnTo>
                    <a:pt x="727" y="121"/>
                  </a:lnTo>
                  <a:lnTo>
                    <a:pt x="737" y="135"/>
                  </a:lnTo>
                  <a:lnTo>
                    <a:pt x="742" y="143"/>
                  </a:lnTo>
                  <a:lnTo>
                    <a:pt x="745" y="145"/>
                  </a:lnTo>
                  <a:lnTo>
                    <a:pt x="746" y="147"/>
                  </a:lnTo>
                  <a:lnTo>
                    <a:pt x="750" y="147"/>
                  </a:lnTo>
                  <a:lnTo>
                    <a:pt x="757" y="148"/>
                  </a:lnTo>
                  <a:lnTo>
                    <a:pt x="766" y="152"/>
                  </a:lnTo>
                  <a:lnTo>
                    <a:pt x="776" y="156"/>
                  </a:lnTo>
                  <a:lnTo>
                    <a:pt x="788" y="163"/>
                  </a:lnTo>
                  <a:lnTo>
                    <a:pt x="800" y="171"/>
                  </a:lnTo>
                  <a:lnTo>
                    <a:pt x="812" y="182"/>
                  </a:lnTo>
                  <a:lnTo>
                    <a:pt x="824" y="197"/>
                  </a:lnTo>
                  <a:lnTo>
                    <a:pt x="836" y="214"/>
                  </a:lnTo>
                  <a:lnTo>
                    <a:pt x="847" y="236"/>
                  </a:lnTo>
                  <a:lnTo>
                    <a:pt x="856" y="261"/>
                  </a:lnTo>
                  <a:lnTo>
                    <a:pt x="864" y="291"/>
                  </a:lnTo>
                  <a:lnTo>
                    <a:pt x="870" y="324"/>
                  </a:lnTo>
                  <a:lnTo>
                    <a:pt x="872" y="363"/>
                  </a:lnTo>
                  <a:lnTo>
                    <a:pt x="872" y="408"/>
                  </a:lnTo>
                  <a:lnTo>
                    <a:pt x="868" y="459"/>
                  </a:lnTo>
                  <a:lnTo>
                    <a:pt x="860" y="515"/>
                  </a:lnTo>
                  <a:lnTo>
                    <a:pt x="854" y="542"/>
                  </a:lnTo>
                  <a:lnTo>
                    <a:pt x="845" y="572"/>
                  </a:lnTo>
                  <a:lnTo>
                    <a:pt x="855" y="571"/>
                  </a:lnTo>
                  <a:lnTo>
                    <a:pt x="864" y="572"/>
                  </a:lnTo>
                  <a:lnTo>
                    <a:pt x="874" y="576"/>
                  </a:lnTo>
                  <a:lnTo>
                    <a:pt x="882" y="581"/>
                  </a:lnTo>
                  <a:lnTo>
                    <a:pt x="888" y="591"/>
                  </a:lnTo>
                  <a:lnTo>
                    <a:pt x="894" y="603"/>
                  </a:lnTo>
                  <a:lnTo>
                    <a:pt x="898" y="618"/>
                  </a:lnTo>
                  <a:lnTo>
                    <a:pt x="898" y="638"/>
                  </a:lnTo>
                  <a:lnTo>
                    <a:pt x="897" y="662"/>
                  </a:lnTo>
                  <a:lnTo>
                    <a:pt x="891" y="692"/>
                  </a:lnTo>
                  <a:lnTo>
                    <a:pt x="883" y="727"/>
                  </a:lnTo>
                  <a:lnTo>
                    <a:pt x="871" y="764"/>
                  </a:lnTo>
                  <a:lnTo>
                    <a:pt x="859" y="795"/>
                  </a:lnTo>
                  <a:lnTo>
                    <a:pt x="848" y="820"/>
                  </a:lnTo>
                  <a:lnTo>
                    <a:pt x="837" y="836"/>
                  </a:lnTo>
                  <a:lnTo>
                    <a:pt x="827" y="848"/>
                  </a:lnTo>
                  <a:lnTo>
                    <a:pt x="817" y="855"/>
                  </a:lnTo>
                  <a:lnTo>
                    <a:pt x="808" y="856"/>
                  </a:lnTo>
                  <a:lnTo>
                    <a:pt x="800" y="894"/>
                  </a:lnTo>
                  <a:lnTo>
                    <a:pt x="788" y="931"/>
                  </a:lnTo>
                  <a:lnTo>
                    <a:pt x="772" y="969"/>
                  </a:lnTo>
                  <a:lnTo>
                    <a:pt x="750" y="1007"/>
                  </a:lnTo>
                  <a:lnTo>
                    <a:pt x="726" y="1044"/>
                  </a:lnTo>
                  <a:lnTo>
                    <a:pt x="696" y="1078"/>
                  </a:lnTo>
                  <a:lnTo>
                    <a:pt x="664" y="1110"/>
                  </a:lnTo>
                  <a:lnTo>
                    <a:pt x="628" y="1138"/>
                  </a:lnTo>
                  <a:lnTo>
                    <a:pt x="589" y="1163"/>
                  </a:lnTo>
                  <a:lnTo>
                    <a:pt x="544" y="1181"/>
                  </a:lnTo>
                  <a:lnTo>
                    <a:pt x="497" y="1194"/>
                  </a:lnTo>
                  <a:lnTo>
                    <a:pt x="447" y="1198"/>
                  </a:lnTo>
                  <a:lnTo>
                    <a:pt x="399" y="1194"/>
                  </a:lnTo>
                  <a:lnTo>
                    <a:pt x="352" y="1181"/>
                  </a:lnTo>
                  <a:lnTo>
                    <a:pt x="309" y="1163"/>
                  </a:lnTo>
                  <a:lnTo>
                    <a:pt x="269" y="1140"/>
                  </a:lnTo>
                  <a:lnTo>
                    <a:pt x="232" y="1112"/>
                  </a:lnTo>
                  <a:lnTo>
                    <a:pt x="200" y="1079"/>
                  </a:lnTo>
                  <a:lnTo>
                    <a:pt x="170" y="1044"/>
                  </a:lnTo>
                  <a:lnTo>
                    <a:pt x="146" y="1008"/>
                  </a:lnTo>
                  <a:lnTo>
                    <a:pt x="126" y="970"/>
                  </a:lnTo>
                  <a:lnTo>
                    <a:pt x="110" y="931"/>
                  </a:lnTo>
                  <a:lnTo>
                    <a:pt x="98" y="894"/>
                  </a:lnTo>
                  <a:lnTo>
                    <a:pt x="90" y="856"/>
                  </a:lnTo>
                  <a:lnTo>
                    <a:pt x="80" y="855"/>
                  </a:lnTo>
                  <a:lnTo>
                    <a:pt x="71" y="848"/>
                  </a:lnTo>
                  <a:lnTo>
                    <a:pt x="60" y="836"/>
                  </a:lnTo>
                  <a:lnTo>
                    <a:pt x="49" y="820"/>
                  </a:lnTo>
                  <a:lnTo>
                    <a:pt x="39" y="795"/>
                  </a:lnTo>
                  <a:lnTo>
                    <a:pt x="27" y="766"/>
                  </a:lnTo>
                  <a:lnTo>
                    <a:pt x="15" y="727"/>
                  </a:lnTo>
                  <a:lnTo>
                    <a:pt x="6" y="693"/>
                  </a:lnTo>
                  <a:lnTo>
                    <a:pt x="1" y="663"/>
                  </a:lnTo>
                  <a:lnTo>
                    <a:pt x="0" y="639"/>
                  </a:lnTo>
                  <a:lnTo>
                    <a:pt x="0" y="619"/>
                  </a:lnTo>
                  <a:lnTo>
                    <a:pt x="4" y="603"/>
                  </a:lnTo>
                  <a:lnTo>
                    <a:pt x="9" y="591"/>
                  </a:lnTo>
                  <a:lnTo>
                    <a:pt x="16" y="583"/>
                  </a:lnTo>
                  <a:lnTo>
                    <a:pt x="24" y="577"/>
                  </a:lnTo>
                  <a:lnTo>
                    <a:pt x="33" y="573"/>
                  </a:lnTo>
                  <a:lnTo>
                    <a:pt x="43" y="572"/>
                  </a:lnTo>
                  <a:lnTo>
                    <a:pt x="52" y="572"/>
                  </a:lnTo>
                  <a:lnTo>
                    <a:pt x="43" y="544"/>
                  </a:lnTo>
                  <a:lnTo>
                    <a:pt x="37" y="515"/>
                  </a:lnTo>
                  <a:lnTo>
                    <a:pt x="29" y="468"/>
                  </a:lnTo>
                  <a:lnTo>
                    <a:pt x="25" y="423"/>
                  </a:lnTo>
                  <a:lnTo>
                    <a:pt x="28" y="378"/>
                  </a:lnTo>
                  <a:lnTo>
                    <a:pt x="36" y="335"/>
                  </a:lnTo>
                  <a:lnTo>
                    <a:pt x="49" y="291"/>
                  </a:lnTo>
                  <a:lnTo>
                    <a:pt x="67" y="250"/>
                  </a:lnTo>
                  <a:lnTo>
                    <a:pt x="90" y="213"/>
                  </a:lnTo>
                  <a:lnTo>
                    <a:pt x="114" y="179"/>
                  </a:lnTo>
                  <a:lnTo>
                    <a:pt x="142" y="149"/>
                  </a:lnTo>
                  <a:lnTo>
                    <a:pt x="173" y="118"/>
                  </a:lnTo>
                  <a:lnTo>
                    <a:pt x="205" y="92"/>
                  </a:lnTo>
                  <a:lnTo>
                    <a:pt x="240" y="67"/>
                  </a:lnTo>
                  <a:lnTo>
                    <a:pt x="270" y="49"/>
                  </a:lnTo>
                  <a:lnTo>
                    <a:pt x="301" y="32"/>
                  </a:lnTo>
                  <a:lnTo>
                    <a:pt x="335" y="19"/>
                  </a:lnTo>
                  <a:lnTo>
                    <a:pt x="376" y="8"/>
                  </a:lnTo>
                  <a:lnTo>
                    <a:pt x="421" y="3"/>
                  </a:lnTo>
                  <a:lnTo>
                    <a:pt x="4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6" name="Freeform 278"/>
            <p:cNvSpPr/>
            <p:nvPr/>
          </p:nvSpPr>
          <p:spPr bwMode="auto">
            <a:xfrm>
              <a:off x="809" y="3394"/>
              <a:ext cx="356" cy="476"/>
            </a:xfrm>
            <a:custGeom>
              <a:gdLst>
                <a:gd fmla="*/ 591 w 1070" name="T0"/>
                <a:gd fmla="*/ 2 h 1428" name="T1"/>
                <a:gd fmla="*/ 668 w 1070" name="T2"/>
                <a:gd fmla="*/ 16 h 1428" name="T3"/>
                <a:gd fmla="*/ 732 w 1070" name="T4"/>
                <a:gd fmla="*/ 42 h 1428" name="T5"/>
                <a:gd fmla="*/ 792 w 1070" name="T6"/>
                <a:gd fmla="*/ 77 h 1428" name="T7"/>
                <a:gd fmla="*/ 840 w 1070" name="T8"/>
                <a:gd fmla="*/ 116 h 1428" name="T9"/>
                <a:gd fmla="*/ 871 w 1070" name="T10"/>
                <a:gd fmla="*/ 151 h 1428" name="T11"/>
                <a:gd fmla="*/ 884 w 1070" name="T12"/>
                <a:gd fmla="*/ 171 h 1428" name="T13"/>
                <a:gd fmla="*/ 887 w 1070" name="T14"/>
                <a:gd fmla="*/ 174 h 1428" name="T15"/>
                <a:gd fmla="*/ 899 w 1070" name="T16"/>
                <a:gd fmla="*/ 177 h 1428" name="T17"/>
                <a:gd fmla="*/ 918 w 1070" name="T18"/>
                <a:gd fmla="*/ 182 h 1428" name="T19"/>
                <a:gd fmla="*/ 942 w 1070" name="T20"/>
                <a:gd fmla="*/ 197 h 1428" name="T21"/>
                <a:gd fmla="*/ 969 w 1070" name="T22"/>
                <a:gd fmla="*/ 220 h 1428" name="T23"/>
                <a:gd fmla="*/ 995 w 1070" name="T24"/>
                <a:gd fmla="*/ 253 h 1428" name="T25"/>
                <a:gd fmla="*/ 1018 w 1070" name="T26"/>
                <a:gd fmla="*/ 302 h 1428" name="T27"/>
                <a:gd fmla="*/ 1032 w 1070" name="T28"/>
                <a:gd fmla="*/ 365 h 1428" name="T29"/>
                <a:gd fmla="*/ 1039 w 1070" name="T30"/>
                <a:gd fmla="*/ 448 h 1428" name="T31"/>
                <a:gd fmla="*/ 1034 w 1070" name="T32"/>
                <a:gd fmla="*/ 552 h 1428" name="T33"/>
                <a:gd fmla="*/ 1016 w 1070" name="T34"/>
                <a:gd fmla="*/ 646 h 1428" name="T35"/>
                <a:gd fmla="*/ 1018 w 1070" name="T36"/>
                <a:gd fmla="*/ 680 h 1428" name="T37"/>
                <a:gd fmla="*/ 1038 w 1070" name="T38"/>
                <a:gd fmla="*/ 684 h 1428" name="T39"/>
                <a:gd fmla="*/ 1055 w 1070" name="T40"/>
                <a:gd fmla="*/ 699 h 1428" name="T41"/>
                <a:gd fmla="*/ 1066 w 1070" name="T42"/>
                <a:gd fmla="*/ 724 h 1428" name="T43"/>
                <a:gd fmla="*/ 1070 w 1070" name="T44"/>
                <a:gd fmla="*/ 766 h 1428" name="T45"/>
                <a:gd fmla="*/ 1061 w 1070" name="T46"/>
                <a:gd fmla="*/ 827 h 1428" name="T47"/>
                <a:gd fmla="*/ 1039 w 1070" name="T48"/>
                <a:gd fmla="*/ 906 h 1428" name="T49"/>
                <a:gd fmla="*/ 1014 w 1070" name="T50"/>
                <a:gd fmla="*/ 966 h 1428" name="T51"/>
                <a:gd fmla="*/ 992 w 1070" name="T52"/>
                <a:gd fmla="*/ 1001 h 1428" name="T53"/>
                <a:gd fmla="*/ 970 w 1070" name="T54"/>
                <a:gd fmla="*/ 1018 h 1428" name="T55"/>
                <a:gd fmla="*/ 953 w 1070" name="T56"/>
                <a:gd fmla="*/ 1061 h 1428" name="T57"/>
                <a:gd fmla="*/ 923 w 1070" name="T58"/>
                <a:gd fmla="*/ 1143 h 1428" name="T59"/>
                <a:gd fmla="*/ 878 w 1070" name="T60"/>
                <a:gd fmla="*/ 1223 h 1428" name="T61"/>
                <a:gd fmla="*/ 816 w 1070" name="T62"/>
                <a:gd fmla="*/ 1299 h 1428" name="T63"/>
                <a:gd fmla="*/ 739 w 1070" name="T64"/>
                <a:gd fmla="*/ 1362 h 1428" name="T65"/>
                <a:gd fmla="*/ 649 w 1070" name="T66"/>
                <a:gd fmla="*/ 1408 h 1428" name="T67"/>
                <a:gd fmla="*/ 558 w 1070" name="T68"/>
                <a:gd fmla="*/ 1427 h 1428" name="T69"/>
                <a:gd fmla="*/ 465 w 1070" name="T70"/>
                <a:gd fmla="*/ 1421 h 1428" name="T71"/>
                <a:gd fmla="*/ 372 w 1070" name="T72"/>
                <a:gd fmla="*/ 1389 h 1428" name="T73"/>
                <a:gd fmla="*/ 287 w 1070" name="T74"/>
                <a:gd fmla="*/ 1334 h 1428" name="T75"/>
                <a:gd fmla="*/ 219 w 1070" name="T76"/>
                <a:gd fmla="*/ 1264 h 1428" name="T77"/>
                <a:gd fmla="*/ 165 w 1070" name="T78"/>
                <a:gd fmla="*/ 1184 h 1428" name="T79"/>
                <a:gd fmla="*/ 127 w 1070" name="T80"/>
                <a:gd fmla="*/ 1102 h 1428" name="T81"/>
                <a:gd fmla="*/ 107 w 1070" name="T82"/>
                <a:gd fmla="*/ 1022 h 1428" name="T83"/>
                <a:gd fmla="*/ 88 w 1070" name="T84"/>
                <a:gd fmla="*/ 1012 h 1428" name="T85"/>
                <a:gd fmla="*/ 66 w 1070" name="T86"/>
                <a:gd fmla="*/ 988 h 1428" name="T87"/>
                <a:gd fmla="*/ 43 w 1070" name="T88"/>
                <a:gd fmla="*/ 941 h 1428" name="T89"/>
                <a:gd fmla="*/ 19 w 1070" name="T90"/>
                <a:gd fmla="*/ 866 h 1428" name="T91"/>
                <a:gd fmla="*/ 2 w 1070" name="T92"/>
                <a:gd fmla="*/ 794 h 1428" name="T93"/>
                <a:gd fmla="*/ 0 w 1070" name="T94"/>
                <a:gd fmla="*/ 744 h 1428" name="T95"/>
                <a:gd fmla="*/ 8 w 1070" name="T96"/>
                <a:gd fmla="*/ 711 h 1428" name="T97"/>
                <a:gd fmla="*/ 23 w 1070" name="T98"/>
                <a:gd fmla="*/ 691 h 1428" name="T99"/>
                <a:gd fmla="*/ 41 w 1070" name="T100"/>
                <a:gd fmla="*/ 683 h 1428" name="T101"/>
                <a:gd fmla="*/ 63 w 1070" name="T102"/>
                <a:gd fmla="*/ 681 h 1428" name="T103"/>
                <a:gd fmla="*/ 45 w 1070" name="T104"/>
                <a:gd fmla="*/ 614 h 1428" name="T105"/>
                <a:gd fmla="*/ 32 w 1070" name="T106"/>
                <a:gd fmla="*/ 504 h 1428" name="T107"/>
                <a:gd fmla="*/ 44 w 1070" name="T108"/>
                <a:gd fmla="*/ 399 h 1428" name="T109"/>
                <a:gd fmla="*/ 74 w 1070" name="T110"/>
                <a:gd fmla="*/ 313 h 1428" name="T111"/>
                <a:gd fmla="*/ 117 w 1070" name="T112"/>
                <a:gd fmla="*/ 238 h 1428" name="T113"/>
                <a:gd fmla="*/ 170 w 1070" name="T114"/>
                <a:gd fmla="*/ 177 h 1428" name="T115"/>
                <a:gd fmla="*/ 246 w 1070" name="T116"/>
                <a:gd fmla="*/ 109 h 1428" name="T117"/>
                <a:gd fmla="*/ 321 w 1070" name="T118"/>
                <a:gd fmla="*/ 58 h 1428" name="T119"/>
                <a:gd fmla="*/ 399 w 1070" name="T120"/>
                <a:gd fmla="*/ 22 h 1428" name="T121"/>
                <a:gd fmla="*/ 466 w 1070" name="T122"/>
                <a:gd fmla="*/ 6 h 1428" name="T123"/>
                <a:gd fmla="*/ 548 w 1070" name="T124"/>
                <a:gd fmla="*/ 0 h 1428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428" w="1070">
                  <a:moveTo>
                    <a:pt x="548" y="0"/>
                  </a:moveTo>
                  <a:lnTo>
                    <a:pt x="591" y="2"/>
                  </a:lnTo>
                  <a:lnTo>
                    <a:pt x="632" y="8"/>
                  </a:lnTo>
                  <a:lnTo>
                    <a:pt x="668" y="16"/>
                  </a:lnTo>
                  <a:lnTo>
                    <a:pt x="703" y="29"/>
                  </a:lnTo>
                  <a:lnTo>
                    <a:pt x="732" y="42"/>
                  </a:lnTo>
                  <a:lnTo>
                    <a:pt x="761" y="57"/>
                  </a:lnTo>
                  <a:lnTo>
                    <a:pt x="792" y="77"/>
                  </a:lnTo>
                  <a:lnTo>
                    <a:pt x="819" y="97"/>
                  </a:lnTo>
                  <a:lnTo>
                    <a:pt x="840" y="116"/>
                  </a:lnTo>
                  <a:lnTo>
                    <a:pt x="858" y="135"/>
                  </a:lnTo>
                  <a:lnTo>
                    <a:pt x="871" y="151"/>
                  </a:lnTo>
                  <a:lnTo>
                    <a:pt x="879" y="163"/>
                  </a:lnTo>
                  <a:lnTo>
                    <a:pt x="884" y="171"/>
                  </a:lnTo>
                  <a:lnTo>
                    <a:pt x="886" y="174"/>
                  </a:lnTo>
                  <a:lnTo>
                    <a:pt x="887" y="174"/>
                  </a:lnTo>
                  <a:lnTo>
                    <a:pt x="892" y="175"/>
                  </a:lnTo>
                  <a:lnTo>
                    <a:pt x="899" y="177"/>
                  </a:lnTo>
                  <a:lnTo>
                    <a:pt x="907" y="179"/>
                  </a:lnTo>
                  <a:lnTo>
                    <a:pt x="918" y="182"/>
                  </a:lnTo>
                  <a:lnTo>
                    <a:pt x="930" y="189"/>
                  </a:lnTo>
                  <a:lnTo>
                    <a:pt x="942" y="197"/>
                  </a:lnTo>
                  <a:lnTo>
                    <a:pt x="956" y="206"/>
                  </a:lnTo>
                  <a:lnTo>
                    <a:pt x="969" y="220"/>
                  </a:lnTo>
                  <a:lnTo>
                    <a:pt x="983" y="234"/>
                  </a:lnTo>
                  <a:lnTo>
                    <a:pt x="995" y="253"/>
                  </a:lnTo>
                  <a:lnTo>
                    <a:pt x="1007" y="275"/>
                  </a:lnTo>
                  <a:lnTo>
                    <a:pt x="1018" y="302"/>
                  </a:lnTo>
                  <a:lnTo>
                    <a:pt x="1026" y="331"/>
                  </a:lnTo>
                  <a:lnTo>
                    <a:pt x="1032" y="365"/>
                  </a:lnTo>
                  <a:lnTo>
                    <a:pt x="1038" y="404"/>
                  </a:lnTo>
                  <a:lnTo>
                    <a:pt x="1039" y="448"/>
                  </a:lnTo>
                  <a:lnTo>
                    <a:pt x="1038" y="498"/>
                  </a:lnTo>
                  <a:lnTo>
                    <a:pt x="1034" y="552"/>
                  </a:lnTo>
                  <a:lnTo>
                    <a:pt x="1024" y="614"/>
                  </a:lnTo>
                  <a:lnTo>
                    <a:pt x="1016" y="646"/>
                  </a:lnTo>
                  <a:lnTo>
                    <a:pt x="1007" y="681"/>
                  </a:lnTo>
                  <a:lnTo>
                    <a:pt x="1018" y="680"/>
                  </a:lnTo>
                  <a:lnTo>
                    <a:pt x="1027" y="681"/>
                  </a:lnTo>
                  <a:lnTo>
                    <a:pt x="1038" y="684"/>
                  </a:lnTo>
                  <a:lnTo>
                    <a:pt x="1047" y="689"/>
                  </a:lnTo>
                  <a:lnTo>
                    <a:pt x="1055" y="699"/>
                  </a:lnTo>
                  <a:lnTo>
                    <a:pt x="1062" y="709"/>
                  </a:lnTo>
                  <a:lnTo>
                    <a:pt x="1066" y="724"/>
                  </a:lnTo>
                  <a:lnTo>
                    <a:pt x="1069" y="743"/>
                  </a:lnTo>
                  <a:lnTo>
                    <a:pt x="1070" y="766"/>
                  </a:lnTo>
                  <a:lnTo>
                    <a:pt x="1067" y="794"/>
                  </a:lnTo>
                  <a:lnTo>
                    <a:pt x="1061" y="827"/>
                  </a:lnTo>
                  <a:lnTo>
                    <a:pt x="1051" y="864"/>
                  </a:lnTo>
                  <a:lnTo>
                    <a:pt x="1039" y="906"/>
                  </a:lnTo>
                  <a:lnTo>
                    <a:pt x="1026" y="940"/>
                  </a:lnTo>
                  <a:lnTo>
                    <a:pt x="1014" y="966"/>
                  </a:lnTo>
                  <a:lnTo>
                    <a:pt x="1003" y="987"/>
                  </a:lnTo>
                  <a:lnTo>
                    <a:pt x="992" y="1001"/>
                  </a:lnTo>
                  <a:lnTo>
                    <a:pt x="981" y="1012"/>
                  </a:lnTo>
                  <a:lnTo>
                    <a:pt x="970" y="1018"/>
                  </a:lnTo>
                  <a:lnTo>
                    <a:pt x="962" y="1020"/>
                  </a:lnTo>
                  <a:lnTo>
                    <a:pt x="953" y="1061"/>
                  </a:lnTo>
                  <a:lnTo>
                    <a:pt x="941" y="1101"/>
                  </a:lnTo>
                  <a:lnTo>
                    <a:pt x="923" y="1143"/>
                  </a:lnTo>
                  <a:lnTo>
                    <a:pt x="903" y="1183"/>
                  </a:lnTo>
                  <a:lnTo>
                    <a:pt x="878" y="1223"/>
                  </a:lnTo>
                  <a:lnTo>
                    <a:pt x="848" y="1262"/>
                  </a:lnTo>
                  <a:lnTo>
                    <a:pt x="816" y="1299"/>
                  </a:lnTo>
                  <a:lnTo>
                    <a:pt x="780" y="1332"/>
                  </a:lnTo>
                  <a:lnTo>
                    <a:pt x="739" y="1362"/>
                  </a:lnTo>
                  <a:lnTo>
                    <a:pt x="695" y="1388"/>
                  </a:lnTo>
                  <a:lnTo>
                    <a:pt x="649" y="1408"/>
                  </a:lnTo>
                  <a:lnTo>
                    <a:pt x="603" y="1421"/>
                  </a:lnTo>
                  <a:lnTo>
                    <a:pt x="558" y="1427"/>
                  </a:lnTo>
                  <a:lnTo>
                    <a:pt x="511" y="1428"/>
                  </a:lnTo>
                  <a:lnTo>
                    <a:pt x="465" y="1421"/>
                  </a:lnTo>
                  <a:lnTo>
                    <a:pt x="419" y="1408"/>
                  </a:lnTo>
                  <a:lnTo>
                    <a:pt x="372" y="1389"/>
                  </a:lnTo>
                  <a:lnTo>
                    <a:pt x="328" y="1363"/>
                  </a:lnTo>
                  <a:lnTo>
                    <a:pt x="287" y="1334"/>
                  </a:lnTo>
                  <a:lnTo>
                    <a:pt x="251" y="1300"/>
                  </a:lnTo>
                  <a:lnTo>
                    <a:pt x="219" y="1264"/>
                  </a:lnTo>
                  <a:lnTo>
                    <a:pt x="189" y="1225"/>
                  </a:lnTo>
                  <a:lnTo>
                    <a:pt x="165" y="1184"/>
                  </a:lnTo>
                  <a:lnTo>
                    <a:pt x="145" y="1144"/>
                  </a:lnTo>
                  <a:lnTo>
                    <a:pt x="127" y="1102"/>
                  </a:lnTo>
                  <a:lnTo>
                    <a:pt x="115" y="1061"/>
                  </a:lnTo>
                  <a:lnTo>
                    <a:pt x="107" y="1022"/>
                  </a:lnTo>
                  <a:lnTo>
                    <a:pt x="98" y="1019"/>
                  </a:lnTo>
                  <a:lnTo>
                    <a:pt x="88" y="1012"/>
                  </a:lnTo>
                  <a:lnTo>
                    <a:pt x="78" y="1003"/>
                  </a:lnTo>
                  <a:lnTo>
                    <a:pt x="66" y="988"/>
                  </a:lnTo>
                  <a:lnTo>
                    <a:pt x="55" y="966"/>
                  </a:lnTo>
                  <a:lnTo>
                    <a:pt x="43" y="941"/>
                  </a:lnTo>
                  <a:lnTo>
                    <a:pt x="31" y="907"/>
                  </a:lnTo>
                  <a:lnTo>
                    <a:pt x="19" y="866"/>
                  </a:lnTo>
                  <a:lnTo>
                    <a:pt x="8" y="828"/>
                  </a:lnTo>
                  <a:lnTo>
                    <a:pt x="2" y="794"/>
                  </a:lnTo>
                  <a:lnTo>
                    <a:pt x="0" y="767"/>
                  </a:lnTo>
                  <a:lnTo>
                    <a:pt x="0" y="744"/>
                  </a:lnTo>
                  <a:lnTo>
                    <a:pt x="2" y="726"/>
                  </a:lnTo>
                  <a:lnTo>
                    <a:pt x="8" y="711"/>
                  </a:lnTo>
                  <a:lnTo>
                    <a:pt x="15" y="700"/>
                  </a:lnTo>
                  <a:lnTo>
                    <a:pt x="23" y="691"/>
                  </a:lnTo>
                  <a:lnTo>
                    <a:pt x="32" y="685"/>
                  </a:lnTo>
                  <a:lnTo>
                    <a:pt x="41" y="683"/>
                  </a:lnTo>
                  <a:lnTo>
                    <a:pt x="52" y="681"/>
                  </a:lnTo>
                  <a:lnTo>
                    <a:pt x="63" y="681"/>
                  </a:lnTo>
                  <a:lnTo>
                    <a:pt x="52" y="648"/>
                  </a:lnTo>
                  <a:lnTo>
                    <a:pt x="45" y="614"/>
                  </a:lnTo>
                  <a:lnTo>
                    <a:pt x="36" y="557"/>
                  </a:lnTo>
                  <a:lnTo>
                    <a:pt x="32" y="504"/>
                  </a:lnTo>
                  <a:lnTo>
                    <a:pt x="35" y="450"/>
                  </a:lnTo>
                  <a:lnTo>
                    <a:pt x="44" y="399"/>
                  </a:lnTo>
                  <a:lnTo>
                    <a:pt x="58" y="354"/>
                  </a:lnTo>
                  <a:lnTo>
                    <a:pt x="74" y="313"/>
                  </a:lnTo>
                  <a:lnTo>
                    <a:pt x="94" y="275"/>
                  </a:lnTo>
                  <a:lnTo>
                    <a:pt x="117" y="238"/>
                  </a:lnTo>
                  <a:lnTo>
                    <a:pt x="142" y="206"/>
                  </a:lnTo>
                  <a:lnTo>
                    <a:pt x="170" y="177"/>
                  </a:lnTo>
                  <a:lnTo>
                    <a:pt x="207" y="142"/>
                  </a:lnTo>
                  <a:lnTo>
                    <a:pt x="246" y="109"/>
                  </a:lnTo>
                  <a:lnTo>
                    <a:pt x="286" y="81"/>
                  </a:lnTo>
                  <a:lnTo>
                    <a:pt x="321" y="58"/>
                  </a:lnTo>
                  <a:lnTo>
                    <a:pt x="359" y="38"/>
                  </a:lnTo>
                  <a:lnTo>
                    <a:pt x="399" y="22"/>
                  </a:lnTo>
                  <a:lnTo>
                    <a:pt x="431" y="12"/>
                  </a:lnTo>
                  <a:lnTo>
                    <a:pt x="466" y="6"/>
                  </a:lnTo>
                  <a:lnTo>
                    <a:pt x="503" y="2"/>
                  </a:lnTo>
                  <a:lnTo>
                    <a:pt x="5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62" name="TextBox 161"/>
          <p:cNvSpPr txBox="1"/>
          <p:nvPr/>
        </p:nvSpPr>
        <p:spPr>
          <a:xfrm>
            <a:off x="9529724" y="5479771"/>
            <a:ext cx="2157031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spcAft>
                <a:spcPts val="1200"/>
              </a:spcAft>
            </a:pPr>
            <a:r>
              <a:rPr altLang="en-US" lang="zh-CN" sz="105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大家都希望通过对执行力的倡导，来提升本企业的执行力。</a:t>
            </a:r>
          </a:p>
        </p:txBody>
      </p:sp>
      <p:sp>
        <p:nvSpPr>
          <p:cNvPr id="150" name="Oval 149"/>
          <p:cNvSpPr/>
          <p:nvPr/>
        </p:nvSpPr>
        <p:spPr>
          <a:xfrm>
            <a:off x="10189790" y="4325561"/>
            <a:ext cx="807027" cy="80702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151" name="Group 1225"/>
          <p:cNvGrpSpPr>
            <a:grpSpLocks noChangeAspect="1"/>
          </p:cNvGrpSpPr>
          <p:nvPr/>
        </p:nvGrpSpPr>
        <p:grpSpPr>
          <a:xfrm>
            <a:off x="10359357" y="4512756"/>
            <a:ext cx="467893" cy="432636"/>
            <a:chOff x="6375" y="3168"/>
            <a:chExt cx="637" cy="589"/>
          </a:xfrm>
          <a:solidFill>
            <a:schemeClr val="bg1"/>
          </a:solidFill>
        </p:grpSpPr>
        <p:sp>
          <p:nvSpPr>
            <p:cNvPr id="152" name="Freeform 1227"/>
            <p:cNvSpPr/>
            <p:nvPr/>
          </p:nvSpPr>
          <p:spPr bwMode="auto">
            <a:xfrm>
              <a:off x="6539" y="3693"/>
              <a:ext cx="308" cy="64"/>
            </a:xfrm>
            <a:custGeom>
              <a:gdLst>
                <a:gd fmla="*/ 437 w 1847" name="T0"/>
                <a:gd fmla="*/ 0 h 389" name="T1"/>
                <a:gd fmla="*/ 1415 w 1847" name="T2"/>
                <a:gd fmla="*/ 0 h 389" name="T3"/>
                <a:gd fmla="*/ 1433 w 1847" name="T4"/>
                <a:gd fmla="*/ 23 h 389" name="T5"/>
                <a:gd fmla="*/ 1453 w 1847" name="T6"/>
                <a:gd fmla="*/ 45 h 389" name="T7"/>
                <a:gd fmla="*/ 1477 w 1847" name="T8"/>
                <a:gd fmla="*/ 67 h 389" name="T9"/>
                <a:gd fmla="*/ 1505 w 1847" name="T10"/>
                <a:gd fmla="*/ 88 h 389" name="T11"/>
                <a:gd fmla="*/ 1536 w 1847" name="T12"/>
                <a:gd fmla="*/ 108 h 389" name="T13"/>
                <a:gd fmla="*/ 1572 w 1847" name="T14"/>
                <a:gd fmla="*/ 125 h 389" name="T15"/>
                <a:gd fmla="*/ 1611 w 1847" name="T16"/>
                <a:gd fmla="*/ 142 h 389" name="T17"/>
                <a:gd fmla="*/ 1655 w 1847" name="T18"/>
                <a:gd fmla="*/ 156 h 389" name="T19"/>
                <a:gd fmla="*/ 1704 w 1847" name="T20"/>
                <a:gd fmla="*/ 167 h 389" name="T21"/>
                <a:gd fmla="*/ 1759 w 1847" name="T22"/>
                <a:gd fmla="*/ 176 h 389" name="T23"/>
                <a:gd fmla="*/ 1740 w 1847" name="T24"/>
                <a:gd fmla="*/ 176 h 389" name="T25"/>
                <a:gd fmla="*/ 1764 w 1847" name="T26"/>
                <a:gd fmla="*/ 179 h 389" name="T27"/>
                <a:gd fmla="*/ 1788 w 1847" name="T28"/>
                <a:gd fmla="*/ 187 h 389" name="T29"/>
                <a:gd fmla="*/ 1807 w 1847" name="T30"/>
                <a:gd fmla="*/ 200 h 389" name="T31"/>
                <a:gd fmla="*/ 1824 w 1847" name="T32"/>
                <a:gd fmla="*/ 216 h 389" name="T33"/>
                <a:gd fmla="*/ 1836 w 1847" name="T34"/>
                <a:gd fmla="*/ 236 h 389" name="T35"/>
                <a:gd fmla="*/ 1844 w 1847" name="T36"/>
                <a:gd fmla="*/ 258 h 389" name="T37"/>
                <a:gd fmla="*/ 1847 w 1847" name="T38"/>
                <a:gd fmla="*/ 282 h 389" name="T39"/>
                <a:gd fmla="*/ 1843 w 1847" name="T40"/>
                <a:gd fmla="*/ 306 h 389" name="T41"/>
                <a:gd fmla="*/ 1836 w 1847" name="T42"/>
                <a:gd fmla="*/ 328 h 389" name="T43"/>
                <a:gd fmla="*/ 1824 w 1847" name="T44"/>
                <a:gd fmla="*/ 348 h 389" name="T45"/>
                <a:gd fmla="*/ 1807 w 1847" name="T46"/>
                <a:gd fmla="*/ 366 h 389" name="T47"/>
                <a:gd fmla="*/ 1788 w 1847" name="T48"/>
                <a:gd fmla="*/ 377 h 389" name="T49"/>
                <a:gd fmla="*/ 1764 w 1847" name="T50"/>
                <a:gd fmla="*/ 385 h 389" name="T51"/>
                <a:gd fmla="*/ 1740 w 1847" name="T52"/>
                <a:gd fmla="*/ 389 h 389" name="T53"/>
                <a:gd fmla="*/ 106 w 1847" name="T54"/>
                <a:gd fmla="*/ 389 h 389" name="T55"/>
                <a:gd fmla="*/ 81 w 1847" name="T56"/>
                <a:gd fmla="*/ 385 h 389" name="T57"/>
                <a:gd fmla="*/ 59 w 1847" name="T58"/>
                <a:gd fmla="*/ 377 h 389" name="T59"/>
                <a:gd fmla="*/ 39 w 1847" name="T60"/>
                <a:gd fmla="*/ 366 h 389" name="T61"/>
                <a:gd fmla="*/ 23 w 1847" name="T62"/>
                <a:gd fmla="*/ 349 h 389" name="T63"/>
                <a:gd fmla="*/ 10 w 1847" name="T64"/>
                <a:gd fmla="*/ 330 h 389" name="T65"/>
                <a:gd fmla="*/ 2 w 1847" name="T66"/>
                <a:gd fmla="*/ 306 h 389" name="T67"/>
                <a:gd fmla="*/ 0 w 1847" name="T68"/>
                <a:gd fmla="*/ 282 h 389" name="T69"/>
                <a:gd fmla="*/ 2 w 1847" name="T70"/>
                <a:gd fmla="*/ 258 h 389" name="T71"/>
                <a:gd fmla="*/ 10 w 1847" name="T72"/>
                <a:gd fmla="*/ 236 h 389" name="T73"/>
                <a:gd fmla="*/ 23 w 1847" name="T74"/>
                <a:gd fmla="*/ 216 h 389" name="T75"/>
                <a:gd fmla="*/ 39 w 1847" name="T76"/>
                <a:gd fmla="*/ 200 h 389" name="T77"/>
                <a:gd fmla="*/ 59 w 1847" name="T78"/>
                <a:gd fmla="*/ 187 h 389" name="T79"/>
                <a:gd fmla="*/ 81 w 1847" name="T80"/>
                <a:gd fmla="*/ 179 h 389" name="T81"/>
                <a:gd fmla="*/ 106 w 1847" name="T82"/>
                <a:gd fmla="*/ 176 h 389" name="T83"/>
                <a:gd fmla="*/ 94 w 1847" name="T84"/>
                <a:gd fmla="*/ 176 h 389" name="T85"/>
                <a:gd fmla="*/ 148 w 1847" name="T86"/>
                <a:gd fmla="*/ 167 h 389" name="T87"/>
                <a:gd fmla="*/ 197 w 1847" name="T88"/>
                <a:gd fmla="*/ 156 h 389" name="T89"/>
                <a:gd fmla="*/ 241 w 1847" name="T90"/>
                <a:gd fmla="*/ 142 h 389" name="T91"/>
                <a:gd fmla="*/ 281 w 1847" name="T92"/>
                <a:gd fmla="*/ 125 h 389" name="T93"/>
                <a:gd fmla="*/ 317 w 1847" name="T94"/>
                <a:gd fmla="*/ 108 h 389" name="T95"/>
                <a:gd fmla="*/ 348 w 1847" name="T96"/>
                <a:gd fmla="*/ 88 h 389" name="T97"/>
                <a:gd fmla="*/ 376 w 1847" name="T98"/>
                <a:gd fmla="*/ 67 h 389" name="T99"/>
                <a:gd fmla="*/ 399 w 1847" name="T100"/>
                <a:gd fmla="*/ 45 h 389" name="T101"/>
                <a:gd fmla="*/ 420 w 1847" name="T102"/>
                <a:gd fmla="*/ 23 h 389" name="T103"/>
                <a:gd fmla="*/ 437 w 1847" name="T104"/>
                <a:gd fmla="*/ 0 h 389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389" w="1847">
                  <a:moveTo>
                    <a:pt x="437" y="0"/>
                  </a:moveTo>
                  <a:lnTo>
                    <a:pt x="1415" y="0"/>
                  </a:lnTo>
                  <a:lnTo>
                    <a:pt x="1433" y="23"/>
                  </a:lnTo>
                  <a:lnTo>
                    <a:pt x="1453" y="45"/>
                  </a:lnTo>
                  <a:lnTo>
                    <a:pt x="1477" y="67"/>
                  </a:lnTo>
                  <a:lnTo>
                    <a:pt x="1505" y="88"/>
                  </a:lnTo>
                  <a:lnTo>
                    <a:pt x="1536" y="108"/>
                  </a:lnTo>
                  <a:lnTo>
                    <a:pt x="1572" y="125"/>
                  </a:lnTo>
                  <a:lnTo>
                    <a:pt x="1611" y="142"/>
                  </a:lnTo>
                  <a:lnTo>
                    <a:pt x="1655" y="156"/>
                  </a:lnTo>
                  <a:lnTo>
                    <a:pt x="1704" y="167"/>
                  </a:lnTo>
                  <a:lnTo>
                    <a:pt x="1759" y="176"/>
                  </a:lnTo>
                  <a:lnTo>
                    <a:pt x="1740" y="176"/>
                  </a:lnTo>
                  <a:lnTo>
                    <a:pt x="1764" y="179"/>
                  </a:lnTo>
                  <a:lnTo>
                    <a:pt x="1788" y="187"/>
                  </a:lnTo>
                  <a:lnTo>
                    <a:pt x="1807" y="200"/>
                  </a:lnTo>
                  <a:lnTo>
                    <a:pt x="1824" y="216"/>
                  </a:lnTo>
                  <a:lnTo>
                    <a:pt x="1836" y="236"/>
                  </a:lnTo>
                  <a:lnTo>
                    <a:pt x="1844" y="258"/>
                  </a:lnTo>
                  <a:lnTo>
                    <a:pt x="1847" y="282"/>
                  </a:lnTo>
                  <a:lnTo>
                    <a:pt x="1843" y="306"/>
                  </a:lnTo>
                  <a:lnTo>
                    <a:pt x="1836" y="328"/>
                  </a:lnTo>
                  <a:lnTo>
                    <a:pt x="1824" y="348"/>
                  </a:lnTo>
                  <a:lnTo>
                    <a:pt x="1807" y="366"/>
                  </a:lnTo>
                  <a:lnTo>
                    <a:pt x="1788" y="377"/>
                  </a:lnTo>
                  <a:lnTo>
                    <a:pt x="1764" y="385"/>
                  </a:lnTo>
                  <a:lnTo>
                    <a:pt x="1740" y="389"/>
                  </a:lnTo>
                  <a:lnTo>
                    <a:pt x="106" y="389"/>
                  </a:lnTo>
                  <a:lnTo>
                    <a:pt x="81" y="385"/>
                  </a:lnTo>
                  <a:lnTo>
                    <a:pt x="59" y="377"/>
                  </a:lnTo>
                  <a:lnTo>
                    <a:pt x="39" y="366"/>
                  </a:lnTo>
                  <a:lnTo>
                    <a:pt x="23" y="349"/>
                  </a:lnTo>
                  <a:lnTo>
                    <a:pt x="10" y="330"/>
                  </a:lnTo>
                  <a:lnTo>
                    <a:pt x="2" y="306"/>
                  </a:lnTo>
                  <a:lnTo>
                    <a:pt x="0" y="282"/>
                  </a:lnTo>
                  <a:lnTo>
                    <a:pt x="2" y="258"/>
                  </a:lnTo>
                  <a:lnTo>
                    <a:pt x="10" y="236"/>
                  </a:lnTo>
                  <a:lnTo>
                    <a:pt x="23" y="216"/>
                  </a:lnTo>
                  <a:lnTo>
                    <a:pt x="39" y="200"/>
                  </a:lnTo>
                  <a:lnTo>
                    <a:pt x="59" y="187"/>
                  </a:lnTo>
                  <a:lnTo>
                    <a:pt x="81" y="179"/>
                  </a:lnTo>
                  <a:lnTo>
                    <a:pt x="106" y="176"/>
                  </a:lnTo>
                  <a:lnTo>
                    <a:pt x="94" y="176"/>
                  </a:lnTo>
                  <a:lnTo>
                    <a:pt x="148" y="167"/>
                  </a:lnTo>
                  <a:lnTo>
                    <a:pt x="197" y="156"/>
                  </a:lnTo>
                  <a:lnTo>
                    <a:pt x="241" y="142"/>
                  </a:lnTo>
                  <a:lnTo>
                    <a:pt x="281" y="125"/>
                  </a:lnTo>
                  <a:lnTo>
                    <a:pt x="317" y="108"/>
                  </a:lnTo>
                  <a:lnTo>
                    <a:pt x="348" y="88"/>
                  </a:lnTo>
                  <a:lnTo>
                    <a:pt x="376" y="67"/>
                  </a:lnTo>
                  <a:lnTo>
                    <a:pt x="399" y="45"/>
                  </a:lnTo>
                  <a:lnTo>
                    <a:pt x="420" y="23"/>
                  </a:lnTo>
                  <a:lnTo>
                    <a:pt x="4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3" name="Freeform 1228"/>
            <p:cNvSpPr>
              <a:spLocks noEditPoints="1"/>
            </p:cNvSpPr>
            <p:nvPr/>
          </p:nvSpPr>
          <p:spPr bwMode="auto">
            <a:xfrm>
              <a:off x="6375" y="3168"/>
              <a:ext cx="637" cy="495"/>
            </a:xfrm>
            <a:custGeom>
              <a:gdLst>
                <a:gd fmla="*/ 1732 w 3825" name="T0"/>
                <a:gd fmla="*/ 2606 h 2974" name="T1"/>
                <a:gd fmla="*/ 1702 w 3825" name="T2"/>
                <a:gd fmla="*/ 2628 h 2974" name="T3"/>
                <a:gd fmla="*/ 1689 w 3825" name="T4"/>
                <a:gd fmla="*/ 2664 h 2974" name="T5"/>
                <a:gd fmla="*/ 1692 w 3825" name="T6"/>
                <a:gd fmla="*/ 2726 h 2974" name="T7"/>
                <a:gd fmla="*/ 1714 w 3825" name="T8"/>
                <a:gd fmla="*/ 2756 h 2974" name="T9"/>
                <a:gd fmla="*/ 1750 w 3825" name="T10"/>
                <a:gd fmla="*/ 2769 h 2974" name="T11"/>
                <a:gd fmla="*/ 2093 w 3825" name="T12"/>
                <a:gd fmla="*/ 2765 h 2974" name="T13"/>
                <a:gd fmla="*/ 2123 w 3825" name="T14"/>
                <a:gd fmla="*/ 2743 h 2974" name="T15"/>
                <a:gd fmla="*/ 2134 w 3825" name="T16"/>
                <a:gd fmla="*/ 2707 h 2974" name="T17"/>
                <a:gd fmla="*/ 2131 w 3825" name="T18"/>
                <a:gd fmla="*/ 2644 h 2974" name="T19"/>
                <a:gd fmla="*/ 2109 w 3825" name="T20"/>
                <a:gd fmla="*/ 2614 h 2974" name="T21"/>
                <a:gd fmla="*/ 2073 w 3825" name="T22"/>
                <a:gd fmla="*/ 2603 h 2974" name="T23"/>
                <a:gd fmla="*/ 278 w 3825" name="T24"/>
                <a:gd fmla="*/ 228 h 2974" name="T25"/>
                <a:gd fmla="*/ 249 w 3825" name="T26"/>
                <a:gd fmla="*/ 237 h 2974" name="T27"/>
                <a:gd fmla="*/ 232 w 3825" name="T28"/>
                <a:gd fmla="*/ 262 h 2974" name="T29"/>
                <a:gd fmla="*/ 229 w 3825" name="T30"/>
                <a:gd fmla="*/ 2328 h 2974" name="T31"/>
                <a:gd fmla="*/ 239 w 3825" name="T32"/>
                <a:gd fmla="*/ 2357 h 2974" name="T33"/>
                <a:gd fmla="*/ 262 w 3825" name="T34"/>
                <a:gd fmla="*/ 2374 h 2974" name="T35"/>
                <a:gd fmla="*/ 3546 w 3825" name="T36"/>
                <a:gd fmla="*/ 2377 h 2974" name="T37"/>
                <a:gd fmla="*/ 3575 w 3825" name="T38"/>
                <a:gd fmla="*/ 2367 h 2974" name="T39"/>
                <a:gd fmla="*/ 3593 w 3825" name="T40"/>
                <a:gd fmla="*/ 2344 h 2974" name="T41"/>
                <a:gd fmla="*/ 3595 w 3825" name="T42"/>
                <a:gd fmla="*/ 277 h 2974" name="T43"/>
                <a:gd fmla="*/ 3586 w 3825" name="T44"/>
                <a:gd fmla="*/ 249 h 2974" name="T45"/>
                <a:gd fmla="*/ 3561 w 3825" name="T46"/>
                <a:gd fmla="*/ 230 h 2974" name="T47"/>
                <a:gd fmla="*/ 278 w 3825" name="T48"/>
                <a:gd fmla="*/ 228 h 2974" name="T49"/>
                <a:gd fmla="*/ 3546 w 3825" name="T50"/>
                <a:gd fmla="*/ 0 h 2974" name="T51"/>
                <a:gd fmla="*/ 3634 w 3825" name="T52"/>
                <a:gd fmla="*/ 14 h 2974" name="T53"/>
                <a:gd fmla="*/ 3711 w 3825" name="T54"/>
                <a:gd fmla="*/ 53 h 2974" name="T55"/>
                <a:gd fmla="*/ 3771 w 3825" name="T56"/>
                <a:gd fmla="*/ 113 h 2974" name="T57"/>
                <a:gd fmla="*/ 3811 w 3825" name="T58"/>
                <a:gd fmla="*/ 190 h 2974" name="T59"/>
                <a:gd fmla="*/ 3825 w 3825" name="T60"/>
                <a:gd fmla="*/ 277 h 2974" name="T61"/>
                <a:gd fmla="*/ 3823 w 3825" name="T62"/>
                <a:gd fmla="*/ 2738 h 2974" name="T63"/>
                <a:gd fmla="*/ 3808 w 3825" name="T64"/>
                <a:gd fmla="*/ 2813 h 2974" name="T65"/>
                <a:gd fmla="*/ 3773 w 3825" name="T66"/>
                <a:gd fmla="*/ 2878 h 2974" name="T67"/>
                <a:gd fmla="*/ 3720 w 3825" name="T68"/>
                <a:gd fmla="*/ 2929 h 2974" name="T69"/>
                <a:gd fmla="*/ 3654 w 3825" name="T70"/>
                <a:gd fmla="*/ 2962 h 2974" name="T71"/>
                <a:gd fmla="*/ 3579 w 3825" name="T72"/>
                <a:gd fmla="*/ 2974 h 2974" name="T73"/>
                <a:gd fmla="*/ 206 w 3825" name="T74"/>
                <a:gd fmla="*/ 2970 h 2974" name="T75"/>
                <a:gd fmla="*/ 135 w 3825" name="T76"/>
                <a:gd fmla="*/ 2947 h 2974" name="T77"/>
                <a:gd fmla="*/ 74 w 3825" name="T78"/>
                <a:gd fmla="*/ 2906 h 2974" name="T79"/>
                <a:gd fmla="*/ 30 w 3825" name="T80"/>
                <a:gd fmla="*/ 2846 h 2974" name="T81"/>
                <a:gd fmla="*/ 5 w 3825" name="T82"/>
                <a:gd fmla="*/ 2777 h 2974" name="T83"/>
                <a:gd fmla="*/ 0 w 3825" name="T84"/>
                <a:gd fmla="*/ 277 h 2974" name="T85"/>
                <a:gd fmla="*/ 14 w 3825" name="T86"/>
                <a:gd fmla="*/ 190 h 2974" name="T87"/>
                <a:gd fmla="*/ 53 w 3825" name="T88"/>
                <a:gd fmla="*/ 113 h 2974" name="T89"/>
                <a:gd fmla="*/ 114 w 3825" name="T90"/>
                <a:gd fmla="*/ 53 h 2974" name="T91"/>
                <a:gd fmla="*/ 190 w 3825" name="T92"/>
                <a:gd fmla="*/ 14 h 2974" name="T93"/>
                <a:gd fmla="*/ 278 w 3825" name="T94"/>
                <a:gd fmla="*/ 0 h 2974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2974" w="3825">
                  <a:moveTo>
                    <a:pt x="1750" y="2603"/>
                  </a:moveTo>
                  <a:lnTo>
                    <a:pt x="1732" y="2606"/>
                  </a:lnTo>
                  <a:lnTo>
                    <a:pt x="1714" y="2614"/>
                  </a:lnTo>
                  <a:lnTo>
                    <a:pt x="1702" y="2628"/>
                  </a:lnTo>
                  <a:lnTo>
                    <a:pt x="1692" y="2644"/>
                  </a:lnTo>
                  <a:lnTo>
                    <a:pt x="1689" y="2664"/>
                  </a:lnTo>
                  <a:lnTo>
                    <a:pt x="1689" y="2707"/>
                  </a:lnTo>
                  <a:lnTo>
                    <a:pt x="1692" y="2726"/>
                  </a:lnTo>
                  <a:lnTo>
                    <a:pt x="1702" y="2743"/>
                  </a:lnTo>
                  <a:lnTo>
                    <a:pt x="1714" y="2756"/>
                  </a:lnTo>
                  <a:lnTo>
                    <a:pt x="1732" y="2765"/>
                  </a:lnTo>
                  <a:lnTo>
                    <a:pt x="1750" y="2769"/>
                  </a:lnTo>
                  <a:lnTo>
                    <a:pt x="2073" y="2769"/>
                  </a:lnTo>
                  <a:lnTo>
                    <a:pt x="2093" y="2765"/>
                  </a:lnTo>
                  <a:lnTo>
                    <a:pt x="2109" y="2756"/>
                  </a:lnTo>
                  <a:lnTo>
                    <a:pt x="2123" y="2743"/>
                  </a:lnTo>
                  <a:lnTo>
                    <a:pt x="2131" y="2726"/>
                  </a:lnTo>
                  <a:lnTo>
                    <a:pt x="2134" y="2707"/>
                  </a:lnTo>
                  <a:lnTo>
                    <a:pt x="2134" y="2664"/>
                  </a:lnTo>
                  <a:lnTo>
                    <a:pt x="2131" y="2644"/>
                  </a:lnTo>
                  <a:lnTo>
                    <a:pt x="2123" y="2628"/>
                  </a:lnTo>
                  <a:lnTo>
                    <a:pt x="2109" y="2614"/>
                  </a:lnTo>
                  <a:lnTo>
                    <a:pt x="2093" y="2606"/>
                  </a:lnTo>
                  <a:lnTo>
                    <a:pt x="2073" y="2603"/>
                  </a:lnTo>
                  <a:lnTo>
                    <a:pt x="1750" y="2603"/>
                  </a:lnTo>
                  <a:close/>
                  <a:moveTo>
                    <a:pt x="278" y="228"/>
                  </a:moveTo>
                  <a:lnTo>
                    <a:pt x="262" y="230"/>
                  </a:lnTo>
                  <a:lnTo>
                    <a:pt x="249" y="237"/>
                  </a:lnTo>
                  <a:lnTo>
                    <a:pt x="239" y="249"/>
                  </a:lnTo>
                  <a:lnTo>
                    <a:pt x="232" y="262"/>
                  </a:lnTo>
                  <a:lnTo>
                    <a:pt x="229" y="277"/>
                  </a:lnTo>
                  <a:lnTo>
                    <a:pt x="229" y="2328"/>
                  </a:lnTo>
                  <a:lnTo>
                    <a:pt x="232" y="2344"/>
                  </a:lnTo>
                  <a:lnTo>
                    <a:pt x="239" y="2357"/>
                  </a:lnTo>
                  <a:lnTo>
                    <a:pt x="249" y="2367"/>
                  </a:lnTo>
                  <a:lnTo>
                    <a:pt x="262" y="2374"/>
                  </a:lnTo>
                  <a:lnTo>
                    <a:pt x="278" y="2377"/>
                  </a:lnTo>
                  <a:lnTo>
                    <a:pt x="3546" y="2377"/>
                  </a:lnTo>
                  <a:lnTo>
                    <a:pt x="3562" y="2374"/>
                  </a:lnTo>
                  <a:lnTo>
                    <a:pt x="3575" y="2367"/>
                  </a:lnTo>
                  <a:lnTo>
                    <a:pt x="3586" y="2357"/>
                  </a:lnTo>
                  <a:lnTo>
                    <a:pt x="3593" y="2344"/>
                  </a:lnTo>
                  <a:lnTo>
                    <a:pt x="3595" y="2328"/>
                  </a:lnTo>
                  <a:lnTo>
                    <a:pt x="3595" y="277"/>
                  </a:lnTo>
                  <a:lnTo>
                    <a:pt x="3593" y="262"/>
                  </a:lnTo>
                  <a:lnTo>
                    <a:pt x="3586" y="249"/>
                  </a:lnTo>
                  <a:lnTo>
                    <a:pt x="3574" y="237"/>
                  </a:lnTo>
                  <a:lnTo>
                    <a:pt x="3561" y="230"/>
                  </a:lnTo>
                  <a:lnTo>
                    <a:pt x="3546" y="228"/>
                  </a:lnTo>
                  <a:lnTo>
                    <a:pt x="278" y="228"/>
                  </a:lnTo>
                  <a:close/>
                  <a:moveTo>
                    <a:pt x="278" y="0"/>
                  </a:moveTo>
                  <a:lnTo>
                    <a:pt x="3546" y="0"/>
                  </a:lnTo>
                  <a:lnTo>
                    <a:pt x="3591" y="3"/>
                  </a:lnTo>
                  <a:lnTo>
                    <a:pt x="3634" y="14"/>
                  </a:lnTo>
                  <a:lnTo>
                    <a:pt x="3674" y="31"/>
                  </a:lnTo>
                  <a:lnTo>
                    <a:pt x="3711" y="53"/>
                  </a:lnTo>
                  <a:lnTo>
                    <a:pt x="3743" y="81"/>
                  </a:lnTo>
                  <a:lnTo>
                    <a:pt x="3771" y="113"/>
                  </a:lnTo>
                  <a:lnTo>
                    <a:pt x="3793" y="149"/>
                  </a:lnTo>
                  <a:lnTo>
                    <a:pt x="3811" y="190"/>
                  </a:lnTo>
                  <a:lnTo>
                    <a:pt x="3821" y="233"/>
                  </a:lnTo>
                  <a:lnTo>
                    <a:pt x="3825" y="277"/>
                  </a:lnTo>
                  <a:lnTo>
                    <a:pt x="3825" y="2279"/>
                  </a:lnTo>
                  <a:lnTo>
                    <a:pt x="3823" y="2738"/>
                  </a:lnTo>
                  <a:lnTo>
                    <a:pt x="3819" y="2777"/>
                  </a:lnTo>
                  <a:lnTo>
                    <a:pt x="3808" y="2813"/>
                  </a:lnTo>
                  <a:lnTo>
                    <a:pt x="3793" y="2846"/>
                  </a:lnTo>
                  <a:lnTo>
                    <a:pt x="3773" y="2878"/>
                  </a:lnTo>
                  <a:lnTo>
                    <a:pt x="3749" y="2906"/>
                  </a:lnTo>
                  <a:lnTo>
                    <a:pt x="3720" y="2929"/>
                  </a:lnTo>
                  <a:lnTo>
                    <a:pt x="3689" y="2947"/>
                  </a:lnTo>
                  <a:lnTo>
                    <a:pt x="3654" y="2962"/>
                  </a:lnTo>
                  <a:lnTo>
                    <a:pt x="3618" y="2970"/>
                  </a:lnTo>
                  <a:lnTo>
                    <a:pt x="3579" y="2974"/>
                  </a:lnTo>
                  <a:lnTo>
                    <a:pt x="245" y="2974"/>
                  </a:lnTo>
                  <a:lnTo>
                    <a:pt x="206" y="2970"/>
                  </a:lnTo>
                  <a:lnTo>
                    <a:pt x="169" y="2962"/>
                  </a:lnTo>
                  <a:lnTo>
                    <a:pt x="135" y="2947"/>
                  </a:lnTo>
                  <a:lnTo>
                    <a:pt x="103" y="2929"/>
                  </a:lnTo>
                  <a:lnTo>
                    <a:pt x="74" y="2906"/>
                  </a:lnTo>
                  <a:lnTo>
                    <a:pt x="50" y="2878"/>
                  </a:lnTo>
                  <a:lnTo>
                    <a:pt x="30" y="2846"/>
                  </a:lnTo>
                  <a:lnTo>
                    <a:pt x="15" y="2813"/>
                  </a:lnTo>
                  <a:lnTo>
                    <a:pt x="5" y="2777"/>
                  </a:lnTo>
                  <a:lnTo>
                    <a:pt x="0" y="2738"/>
                  </a:lnTo>
                  <a:lnTo>
                    <a:pt x="0" y="277"/>
                  </a:lnTo>
                  <a:lnTo>
                    <a:pt x="3" y="233"/>
                  </a:lnTo>
                  <a:lnTo>
                    <a:pt x="14" y="190"/>
                  </a:lnTo>
                  <a:lnTo>
                    <a:pt x="31" y="149"/>
                  </a:lnTo>
                  <a:lnTo>
                    <a:pt x="53" y="113"/>
                  </a:lnTo>
                  <a:lnTo>
                    <a:pt x="81" y="81"/>
                  </a:lnTo>
                  <a:lnTo>
                    <a:pt x="114" y="53"/>
                  </a:lnTo>
                  <a:lnTo>
                    <a:pt x="150" y="31"/>
                  </a:lnTo>
                  <a:lnTo>
                    <a:pt x="190" y="14"/>
                  </a:lnTo>
                  <a:lnTo>
                    <a:pt x="233" y="3"/>
                  </a:lnTo>
                  <a:lnTo>
                    <a:pt x="2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4" name="Freeform 1229"/>
            <p:cNvSpPr/>
            <p:nvPr/>
          </p:nvSpPr>
          <p:spPr bwMode="auto">
            <a:xfrm>
              <a:off x="6827" y="3352"/>
              <a:ext cx="21" cy="19"/>
            </a:xfrm>
            <a:custGeom>
              <a:gdLst>
                <a:gd fmla="*/ 118 w 126" name="T0"/>
                <a:gd fmla="*/ 0 h 117" name="T1"/>
                <a:gd fmla="*/ 124 w 126" name="T2"/>
                <a:gd fmla="*/ 57 h 117" name="T3"/>
                <a:gd fmla="*/ 126 w 126" name="T4"/>
                <a:gd fmla="*/ 114 h 117" name="T5"/>
                <a:gd fmla="*/ 123 w 126" name="T6"/>
                <a:gd fmla="*/ 117 h 117" name="T7"/>
                <a:gd fmla="*/ 0 w 126" name="T8"/>
                <a:gd fmla="*/ 117 h 117" name="T9"/>
                <a:gd fmla="*/ 118 w 126" name="T10"/>
                <a:gd fmla="*/ 0 h 11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17" w="125">
                  <a:moveTo>
                    <a:pt x="118" y="0"/>
                  </a:moveTo>
                  <a:lnTo>
                    <a:pt x="124" y="57"/>
                  </a:lnTo>
                  <a:lnTo>
                    <a:pt x="126" y="114"/>
                  </a:lnTo>
                  <a:lnTo>
                    <a:pt x="123" y="117"/>
                  </a:lnTo>
                  <a:lnTo>
                    <a:pt x="0" y="117"/>
                  </a:lnTo>
                  <a:lnTo>
                    <a:pt x="1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5" name="Freeform 1230"/>
            <p:cNvSpPr/>
            <p:nvPr/>
          </p:nvSpPr>
          <p:spPr bwMode="auto">
            <a:xfrm>
              <a:off x="6715" y="3255"/>
              <a:ext cx="77" cy="85"/>
            </a:xfrm>
            <a:custGeom>
              <a:gdLst>
                <a:gd fmla="*/ 390 w 464" name="T0"/>
                <a:gd fmla="*/ 0 h 513" name="T1"/>
                <a:gd fmla="*/ 427 w 464" name="T2"/>
                <a:gd fmla="*/ 23 h 513" name="T3"/>
                <a:gd fmla="*/ 464 w 464" name="T4"/>
                <a:gd fmla="*/ 49 h 513" name="T5"/>
                <a:gd fmla="*/ 0 w 464" name="T6"/>
                <a:gd fmla="*/ 513 h 513" name="T7"/>
                <a:gd fmla="*/ 0 w 464" name="T8"/>
                <a:gd fmla="*/ 390 h 513" name="T9"/>
                <a:gd fmla="*/ 390 w 464" name="T10"/>
                <a:gd fmla="*/ 0 h 51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13" w="463">
                  <a:moveTo>
                    <a:pt x="390" y="0"/>
                  </a:moveTo>
                  <a:lnTo>
                    <a:pt x="427" y="23"/>
                  </a:lnTo>
                  <a:lnTo>
                    <a:pt x="464" y="49"/>
                  </a:lnTo>
                  <a:lnTo>
                    <a:pt x="0" y="513"/>
                  </a:lnTo>
                  <a:lnTo>
                    <a:pt x="0" y="390"/>
                  </a:lnTo>
                  <a:lnTo>
                    <a:pt x="39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6" name="Freeform 1231"/>
            <p:cNvSpPr/>
            <p:nvPr/>
          </p:nvSpPr>
          <p:spPr bwMode="auto">
            <a:xfrm>
              <a:off x="6715" y="3243"/>
              <a:ext cx="51" cy="57"/>
            </a:xfrm>
            <a:custGeom>
              <a:gdLst>
                <a:gd fmla="*/ 217 w 308" name="T0"/>
                <a:gd fmla="*/ 0 h 340" name="T1"/>
                <a:gd fmla="*/ 262 w 308" name="T2"/>
                <a:gd fmla="*/ 15 h 340" name="T3"/>
                <a:gd fmla="*/ 308 w 308" name="T4"/>
                <a:gd fmla="*/ 32 h 340" name="T5"/>
                <a:gd fmla="*/ 0 w 308" name="T6"/>
                <a:gd fmla="*/ 340 h 340" name="T7"/>
                <a:gd fmla="*/ 0 w 308" name="T8"/>
                <a:gd fmla="*/ 217 h 340" name="T9"/>
                <a:gd fmla="*/ 217 w 308" name="T10"/>
                <a:gd fmla="*/ 0 h 34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40" w="308">
                  <a:moveTo>
                    <a:pt x="217" y="0"/>
                  </a:moveTo>
                  <a:lnTo>
                    <a:pt x="262" y="15"/>
                  </a:lnTo>
                  <a:lnTo>
                    <a:pt x="308" y="32"/>
                  </a:lnTo>
                  <a:lnTo>
                    <a:pt x="0" y="340"/>
                  </a:lnTo>
                  <a:lnTo>
                    <a:pt x="0" y="217"/>
                  </a:lnTo>
                  <a:lnTo>
                    <a:pt x="2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7" name="Freeform 1232"/>
            <p:cNvSpPr/>
            <p:nvPr/>
          </p:nvSpPr>
          <p:spPr bwMode="auto">
            <a:xfrm>
              <a:off x="6715" y="3238"/>
              <a:ext cx="19" cy="21"/>
            </a:xfrm>
            <a:custGeom>
              <a:gdLst>
                <a:gd fmla="*/ 1 w 116" name="T0"/>
                <a:gd fmla="*/ 0 h 124" name="T1"/>
                <a:gd fmla="*/ 59 w 116" name="T2"/>
                <a:gd fmla="*/ 2 h 124" name="T3"/>
                <a:gd fmla="*/ 116 w 116" name="T4"/>
                <a:gd fmla="*/ 8 h 124" name="T5"/>
                <a:gd fmla="*/ 0 w 116" name="T6"/>
                <a:gd fmla="*/ 124 h 124" name="T7"/>
                <a:gd fmla="*/ 0 w 116" name="T8"/>
                <a:gd fmla="*/ 1 h 124" name="T9"/>
                <a:gd fmla="*/ 1 w 116" name="T10"/>
                <a:gd fmla="*/ 0 h 12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24" w="115">
                  <a:moveTo>
                    <a:pt x="1" y="0"/>
                  </a:moveTo>
                  <a:lnTo>
                    <a:pt x="59" y="2"/>
                  </a:lnTo>
                  <a:lnTo>
                    <a:pt x="116" y="8"/>
                  </a:lnTo>
                  <a:lnTo>
                    <a:pt x="0" y="12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8" name="Freeform 1233"/>
            <p:cNvSpPr/>
            <p:nvPr/>
          </p:nvSpPr>
          <p:spPr bwMode="auto">
            <a:xfrm>
              <a:off x="6745" y="3294"/>
              <a:ext cx="86" cy="77"/>
            </a:xfrm>
            <a:custGeom>
              <a:gdLst>
                <a:gd fmla="*/ 467 w 514" name="T0"/>
                <a:gd fmla="*/ 0 h 465" name="T1"/>
                <a:gd fmla="*/ 492 w 514" name="T2"/>
                <a:gd fmla="*/ 37 h 465" name="T3"/>
                <a:gd fmla="*/ 514 w 514" name="T4"/>
                <a:gd fmla="*/ 74 h 465" name="T5"/>
                <a:gd fmla="*/ 123 w 514" name="T6"/>
                <a:gd fmla="*/ 465 h 465" name="T7"/>
                <a:gd fmla="*/ 0 w 514" name="T8"/>
                <a:gd fmla="*/ 465 h 465" name="T9"/>
                <a:gd fmla="*/ 467 w 514" name="T10"/>
                <a:gd fmla="*/ 0 h 46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65" w="514">
                  <a:moveTo>
                    <a:pt x="467" y="0"/>
                  </a:moveTo>
                  <a:lnTo>
                    <a:pt x="492" y="37"/>
                  </a:lnTo>
                  <a:lnTo>
                    <a:pt x="514" y="74"/>
                  </a:lnTo>
                  <a:lnTo>
                    <a:pt x="123" y="465"/>
                  </a:lnTo>
                  <a:lnTo>
                    <a:pt x="0" y="465"/>
                  </a:lnTo>
                  <a:lnTo>
                    <a:pt x="4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9" name="Freeform 1234"/>
            <p:cNvSpPr/>
            <p:nvPr/>
          </p:nvSpPr>
          <p:spPr bwMode="auto">
            <a:xfrm>
              <a:off x="6715" y="3272"/>
              <a:ext cx="99" cy="99"/>
            </a:xfrm>
            <a:custGeom>
              <a:gdLst>
                <a:gd fmla="*/ 533 w 594" name="T0"/>
                <a:gd fmla="*/ 0 h 595" name="T1"/>
                <a:gd fmla="*/ 565 w 594" name="T2"/>
                <a:gd fmla="*/ 30 h 595" name="T3"/>
                <a:gd fmla="*/ 594 w 594" name="T4"/>
                <a:gd fmla="*/ 61 h 595" name="T5"/>
                <a:gd fmla="*/ 60 w 594" name="T6"/>
                <a:gd fmla="*/ 595 h 595" name="T7"/>
                <a:gd fmla="*/ 0 w 594" name="T8"/>
                <a:gd fmla="*/ 595 h 595" name="T9"/>
                <a:gd fmla="*/ 0 w 594" name="T10"/>
                <a:gd fmla="*/ 532 h 595" name="T11"/>
                <a:gd fmla="*/ 533 w 594" name="T12"/>
                <a:gd fmla="*/ 0 h 59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95" w="594">
                  <a:moveTo>
                    <a:pt x="533" y="0"/>
                  </a:moveTo>
                  <a:lnTo>
                    <a:pt x="565" y="30"/>
                  </a:lnTo>
                  <a:lnTo>
                    <a:pt x="594" y="61"/>
                  </a:lnTo>
                  <a:lnTo>
                    <a:pt x="60" y="595"/>
                  </a:lnTo>
                  <a:lnTo>
                    <a:pt x="0" y="595"/>
                  </a:lnTo>
                  <a:lnTo>
                    <a:pt x="0" y="532"/>
                  </a:lnTo>
                  <a:lnTo>
                    <a:pt x="5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0" name="Freeform 1235"/>
            <p:cNvSpPr/>
            <p:nvPr/>
          </p:nvSpPr>
          <p:spPr bwMode="auto">
            <a:xfrm>
              <a:off x="6786" y="3320"/>
              <a:ext cx="57" cy="51"/>
            </a:xfrm>
            <a:custGeom>
              <a:gdLst>
                <a:gd fmla="*/ 309 w 340" name="T0"/>
                <a:gd fmla="*/ 0 h 309" name="T1"/>
                <a:gd fmla="*/ 326 w 340" name="T2"/>
                <a:gd fmla="*/ 45 h 309" name="T3"/>
                <a:gd fmla="*/ 340 w 340" name="T4"/>
                <a:gd fmla="*/ 91 h 309" name="T5"/>
                <a:gd fmla="*/ 122 w 340" name="T6"/>
                <a:gd fmla="*/ 309 h 309" name="T7"/>
                <a:gd fmla="*/ 0 w 340" name="T8"/>
                <a:gd fmla="*/ 309 h 309" name="T9"/>
                <a:gd fmla="*/ 309 w 340" name="T10"/>
                <a:gd fmla="*/ 0 h 30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09" w="340">
                  <a:moveTo>
                    <a:pt x="309" y="0"/>
                  </a:moveTo>
                  <a:lnTo>
                    <a:pt x="326" y="45"/>
                  </a:lnTo>
                  <a:lnTo>
                    <a:pt x="340" y="91"/>
                  </a:lnTo>
                  <a:lnTo>
                    <a:pt x="122" y="309"/>
                  </a:lnTo>
                  <a:lnTo>
                    <a:pt x="0" y="309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1" name="Freeform 1236"/>
            <p:cNvSpPr/>
            <p:nvPr/>
          </p:nvSpPr>
          <p:spPr bwMode="auto">
            <a:xfrm>
              <a:off x="6558" y="3261"/>
              <a:ext cx="267" cy="267"/>
            </a:xfrm>
            <a:custGeom>
              <a:gdLst>
                <a:gd fmla="*/ 802 w 1603" name="T0"/>
                <a:gd fmla="*/ 0 h 1603" name="T1"/>
                <a:gd fmla="*/ 802 w 1603" name="T2"/>
                <a:gd fmla="*/ 801 h 1603" name="T3"/>
                <a:gd fmla="*/ 1603 w 1603" name="T4"/>
                <a:gd fmla="*/ 801 h 1603" name="T5"/>
                <a:gd fmla="*/ 1600 w 1603" name="T6"/>
                <a:gd fmla="*/ 879 h 1603" name="T7"/>
                <a:gd fmla="*/ 1588 w 1603" name="T8"/>
                <a:gd fmla="*/ 953 h 1603" name="T9"/>
                <a:gd fmla="*/ 1571 w 1603" name="T10"/>
                <a:gd fmla="*/ 1026 h 1603" name="T11"/>
                <a:gd fmla="*/ 1547 w 1603" name="T12"/>
                <a:gd fmla="*/ 1096 h 1603" name="T13"/>
                <a:gd fmla="*/ 1518 w 1603" name="T14"/>
                <a:gd fmla="*/ 1163 h 1603" name="T15"/>
                <a:gd fmla="*/ 1482 w 1603" name="T16"/>
                <a:gd fmla="*/ 1227 h 1603" name="T17"/>
                <a:gd fmla="*/ 1440 w 1603" name="T18"/>
                <a:gd fmla="*/ 1286 h 1603" name="T19"/>
                <a:gd fmla="*/ 1394 w 1603" name="T20"/>
                <a:gd fmla="*/ 1342 h 1603" name="T21"/>
                <a:gd fmla="*/ 1342 w 1603" name="T22"/>
                <a:gd fmla="*/ 1393 h 1603" name="T23"/>
                <a:gd fmla="*/ 1287 w 1603" name="T24"/>
                <a:gd fmla="*/ 1439 h 1603" name="T25"/>
                <a:gd fmla="*/ 1226 w 1603" name="T26"/>
                <a:gd fmla="*/ 1481 h 1603" name="T27"/>
                <a:gd fmla="*/ 1164 w 1603" name="T28"/>
                <a:gd fmla="*/ 1517 h 1603" name="T29"/>
                <a:gd fmla="*/ 1097 w 1603" name="T30"/>
                <a:gd fmla="*/ 1547 h 1603" name="T31"/>
                <a:gd fmla="*/ 1027 w 1603" name="T32"/>
                <a:gd fmla="*/ 1572 h 1603" name="T33"/>
                <a:gd fmla="*/ 954 w 1603" name="T34"/>
                <a:gd fmla="*/ 1589 h 1603" name="T35"/>
                <a:gd fmla="*/ 878 w 1603" name="T36"/>
                <a:gd fmla="*/ 1599 h 1603" name="T37"/>
                <a:gd fmla="*/ 802 w 1603" name="T38"/>
                <a:gd fmla="*/ 1603 h 1603" name="T39"/>
                <a:gd fmla="*/ 724 w 1603" name="T40"/>
                <a:gd fmla="*/ 1599 h 1603" name="T41"/>
                <a:gd fmla="*/ 650 w 1603" name="T42"/>
                <a:gd fmla="*/ 1589 h 1603" name="T43"/>
                <a:gd fmla="*/ 577 w 1603" name="T44"/>
                <a:gd fmla="*/ 1572 h 1603" name="T45"/>
                <a:gd fmla="*/ 507 w 1603" name="T46"/>
                <a:gd fmla="*/ 1547 h 1603" name="T47"/>
                <a:gd fmla="*/ 440 w 1603" name="T48"/>
                <a:gd fmla="*/ 1517 h 1603" name="T49"/>
                <a:gd fmla="*/ 376 w 1603" name="T50"/>
                <a:gd fmla="*/ 1481 h 1603" name="T51"/>
                <a:gd fmla="*/ 317 w 1603" name="T52"/>
                <a:gd fmla="*/ 1439 h 1603" name="T53"/>
                <a:gd fmla="*/ 261 w 1603" name="T54"/>
                <a:gd fmla="*/ 1393 h 1603" name="T55"/>
                <a:gd fmla="*/ 210 w 1603" name="T56"/>
                <a:gd fmla="*/ 1342 h 1603" name="T57"/>
                <a:gd fmla="*/ 164 w 1603" name="T58"/>
                <a:gd fmla="*/ 1286 h 1603" name="T59"/>
                <a:gd fmla="*/ 122 w 1603" name="T60"/>
                <a:gd fmla="*/ 1227 h 1603" name="T61"/>
                <a:gd fmla="*/ 86 w 1603" name="T62"/>
                <a:gd fmla="*/ 1163 h 1603" name="T63"/>
                <a:gd fmla="*/ 56 w 1603" name="T64"/>
                <a:gd fmla="*/ 1096 h 1603" name="T65"/>
                <a:gd fmla="*/ 33 w 1603" name="T66"/>
                <a:gd fmla="*/ 1026 h 1603" name="T67"/>
                <a:gd fmla="*/ 15 w 1603" name="T68"/>
                <a:gd fmla="*/ 953 h 1603" name="T69"/>
                <a:gd fmla="*/ 4 w 1603" name="T70"/>
                <a:gd fmla="*/ 879 h 1603" name="T71"/>
                <a:gd fmla="*/ 0 w 1603" name="T72"/>
                <a:gd fmla="*/ 801 h 1603" name="T73"/>
                <a:gd fmla="*/ 4 w 1603" name="T74"/>
                <a:gd fmla="*/ 725 h 1603" name="T75"/>
                <a:gd fmla="*/ 15 w 1603" name="T76"/>
                <a:gd fmla="*/ 649 h 1603" name="T77"/>
                <a:gd fmla="*/ 33 w 1603" name="T78"/>
                <a:gd fmla="*/ 576 h 1603" name="T79"/>
                <a:gd fmla="*/ 56 w 1603" name="T80"/>
                <a:gd fmla="*/ 507 h 1603" name="T81"/>
                <a:gd fmla="*/ 86 w 1603" name="T82"/>
                <a:gd fmla="*/ 439 h 1603" name="T83"/>
                <a:gd fmla="*/ 122 w 1603" name="T84"/>
                <a:gd fmla="*/ 377 h 1603" name="T85"/>
                <a:gd fmla="*/ 164 w 1603" name="T86"/>
                <a:gd fmla="*/ 316 h 1603" name="T87"/>
                <a:gd fmla="*/ 210 w 1603" name="T88"/>
                <a:gd fmla="*/ 261 h 1603" name="T89"/>
                <a:gd fmla="*/ 261 w 1603" name="T90"/>
                <a:gd fmla="*/ 210 h 1603" name="T91"/>
                <a:gd fmla="*/ 317 w 1603" name="T92"/>
                <a:gd fmla="*/ 163 h 1603" name="T93"/>
                <a:gd fmla="*/ 376 w 1603" name="T94"/>
                <a:gd fmla="*/ 123 h 1603" name="T95"/>
                <a:gd fmla="*/ 440 w 1603" name="T96"/>
                <a:gd fmla="*/ 87 h 1603" name="T97"/>
                <a:gd fmla="*/ 507 w 1603" name="T98"/>
                <a:gd fmla="*/ 57 h 1603" name="T99"/>
                <a:gd fmla="*/ 577 w 1603" name="T100"/>
                <a:gd fmla="*/ 32 h 1603" name="T101"/>
                <a:gd fmla="*/ 650 w 1603" name="T102"/>
                <a:gd fmla="*/ 15 h 1603" name="T103"/>
                <a:gd fmla="*/ 724 w 1603" name="T104"/>
                <a:gd fmla="*/ 4 h 1603" name="T105"/>
                <a:gd fmla="*/ 802 w 1603" name="T106"/>
                <a:gd fmla="*/ 0 h 1603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1603" w="1603">
                  <a:moveTo>
                    <a:pt x="802" y="0"/>
                  </a:moveTo>
                  <a:lnTo>
                    <a:pt x="802" y="801"/>
                  </a:lnTo>
                  <a:lnTo>
                    <a:pt x="1603" y="801"/>
                  </a:lnTo>
                  <a:lnTo>
                    <a:pt x="1600" y="879"/>
                  </a:lnTo>
                  <a:lnTo>
                    <a:pt x="1588" y="953"/>
                  </a:lnTo>
                  <a:lnTo>
                    <a:pt x="1571" y="1026"/>
                  </a:lnTo>
                  <a:lnTo>
                    <a:pt x="1547" y="1096"/>
                  </a:lnTo>
                  <a:lnTo>
                    <a:pt x="1518" y="1163"/>
                  </a:lnTo>
                  <a:lnTo>
                    <a:pt x="1482" y="1227"/>
                  </a:lnTo>
                  <a:lnTo>
                    <a:pt x="1440" y="1286"/>
                  </a:lnTo>
                  <a:lnTo>
                    <a:pt x="1394" y="1342"/>
                  </a:lnTo>
                  <a:lnTo>
                    <a:pt x="1342" y="1393"/>
                  </a:lnTo>
                  <a:lnTo>
                    <a:pt x="1287" y="1439"/>
                  </a:lnTo>
                  <a:lnTo>
                    <a:pt x="1226" y="1481"/>
                  </a:lnTo>
                  <a:lnTo>
                    <a:pt x="1164" y="1517"/>
                  </a:lnTo>
                  <a:lnTo>
                    <a:pt x="1097" y="1547"/>
                  </a:lnTo>
                  <a:lnTo>
                    <a:pt x="1027" y="1572"/>
                  </a:lnTo>
                  <a:lnTo>
                    <a:pt x="954" y="1589"/>
                  </a:lnTo>
                  <a:lnTo>
                    <a:pt x="878" y="1599"/>
                  </a:lnTo>
                  <a:lnTo>
                    <a:pt x="802" y="1603"/>
                  </a:lnTo>
                  <a:lnTo>
                    <a:pt x="724" y="1599"/>
                  </a:lnTo>
                  <a:lnTo>
                    <a:pt x="650" y="1589"/>
                  </a:lnTo>
                  <a:lnTo>
                    <a:pt x="577" y="1572"/>
                  </a:lnTo>
                  <a:lnTo>
                    <a:pt x="507" y="1547"/>
                  </a:lnTo>
                  <a:lnTo>
                    <a:pt x="440" y="1517"/>
                  </a:lnTo>
                  <a:lnTo>
                    <a:pt x="376" y="1481"/>
                  </a:lnTo>
                  <a:lnTo>
                    <a:pt x="317" y="1439"/>
                  </a:lnTo>
                  <a:lnTo>
                    <a:pt x="261" y="1393"/>
                  </a:lnTo>
                  <a:lnTo>
                    <a:pt x="210" y="1342"/>
                  </a:lnTo>
                  <a:lnTo>
                    <a:pt x="164" y="1286"/>
                  </a:lnTo>
                  <a:lnTo>
                    <a:pt x="122" y="1227"/>
                  </a:lnTo>
                  <a:lnTo>
                    <a:pt x="86" y="1163"/>
                  </a:lnTo>
                  <a:lnTo>
                    <a:pt x="56" y="1096"/>
                  </a:lnTo>
                  <a:lnTo>
                    <a:pt x="33" y="1026"/>
                  </a:lnTo>
                  <a:lnTo>
                    <a:pt x="15" y="953"/>
                  </a:lnTo>
                  <a:lnTo>
                    <a:pt x="4" y="879"/>
                  </a:lnTo>
                  <a:lnTo>
                    <a:pt x="0" y="801"/>
                  </a:lnTo>
                  <a:lnTo>
                    <a:pt x="4" y="725"/>
                  </a:lnTo>
                  <a:lnTo>
                    <a:pt x="15" y="649"/>
                  </a:lnTo>
                  <a:lnTo>
                    <a:pt x="33" y="576"/>
                  </a:lnTo>
                  <a:lnTo>
                    <a:pt x="56" y="507"/>
                  </a:lnTo>
                  <a:lnTo>
                    <a:pt x="86" y="439"/>
                  </a:lnTo>
                  <a:lnTo>
                    <a:pt x="122" y="377"/>
                  </a:lnTo>
                  <a:lnTo>
                    <a:pt x="164" y="316"/>
                  </a:lnTo>
                  <a:lnTo>
                    <a:pt x="210" y="261"/>
                  </a:lnTo>
                  <a:lnTo>
                    <a:pt x="261" y="210"/>
                  </a:lnTo>
                  <a:lnTo>
                    <a:pt x="317" y="163"/>
                  </a:lnTo>
                  <a:lnTo>
                    <a:pt x="376" y="123"/>
                  </a:lnTo>
                  <a:lnTo>
                    <a:pt x="440" y="87"/>
                  </a:lnTo>
                  <a:lnTo>
                    <a:pt x="507" y="57"/>
                  </a:lnTo>
                  <a:lnTo>
                    <a:pt x="577" y="32"/>
                  </a:lnTo>
                  <a:lnTo>
                    <a:pt x="650" y="15"/>
                  </a:lnTo>
                  <a:lnTo>
                    <a:pt x="724" y="4"/>
                  </a:lnTo>
                  <a:lnTo>
                    <a:pt x="80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33095" y="1597025"/>
            <a:ext cx="4123690" cy="5287010"/>
            <a:chOff x="997" y="2515"/>
            <a:chExt cx="6494" cy="8326"/>
          </a:xfrm>
        </p:grpSpPr>
        <p:sp>
          <p:nvSpPr>
            <p:cNvPr id="114" name="Freeform 6"/>
            <p:cNvSpPr/>
            <p:nvPr/>
          </p:nvSpPr>
          <p:spPr bwMode="auto">
            <a:xfrm>
              <a:off x="3148" y="6533"/>
              <a:ext cx="2494" cy="4308"/>
            </a:xfrm>
            <a:custGeom>
              <a:gdLst>
                <a:gd fmla="*/ 1008 w 1775" name="T0"/>
                <a:gd fmla="*/ 0 h 3069" name="T1"/>
                <a:gd fmla="*/ 1652 w 1775" name="T2"/>
                <a:gd fmla="*/ 308 h 3069" name="T3"/>
                <a:gd fmla="*/ 1171 w 1775" name="T4"/>
                <a:gd fmla="*/ 1204 h 3069" name="T5"/>
                <a:gd fmla="*/ 1167 w 1775" name="T6"/>
                <a:gd fmla="*/ 1204 h 3069" name="T7"/>
                <a:gd fmla="*/ 1160 w 1775" name="T8"/>
                <a:gd fmla="*/ 1209 h 3069" name="T9"/>
                <a:gd fmla="*/ 1149 w 1775" name="T10"/>
                <a:gd fmla="*/ 1223 h 3069" name="T11"/>
                <a:gd fmla="*/ 1139 w 1775" name="T12"/>
                <a:gd fmla="*/ 1250 h 3069" name="T13"/>
                <a:gd fmla="*/ 1126 w 1775" name="T14"/>
                <a:gd fmla="*/ 1295 h 3069" name="T15"/>
                <a:gd fmla="*/ 1117 w 1775" name="T16"/>
                <a:gd fmla="*/ 1361 h 3069" name="T17"/>
                <a:gd fmla="*/ 1110 w 1775" name="T18"/>
                <a:gd fmla="*/ 1454 h 3069" name="T19"/>
                <a:gd fmla="*/ 1110 w 1775" name="T20"/>
                <a:gd fmla="*/ 1578 h 3069" name="T21"/>
                <a:gd fmla="*/ 1115 w 1775" name="T22"/>
                <a:gd fmla="*/ 1735 h 3069" name="T23"/>
                <a:gd fmla="*/ 1130 w 1775" name="T24"/>
                <a:gd fmla="*/ 1934 h 3069" name="T25"/>
                <a:gd fmla="*/ 1155 w 1775" name="T26"/>
                <a:gd fmla="*/ 2226 h 3069" name="T27"/>
                <a:gd fmla="*/ 1178 w 1775" name="T28"/>
                <a:gd fmla="*/ 2475 h 3069" name="T29"/>
                <a:gd fmla="*/ 1200 w 1775" name="T30"/>
                <a:gd fmla="*/ 2681 h 3069" name="T31"/>
                <a:gd fmla="*/ 1217 w 1775" name="T32"/>
                <a:gd fmla="*/ 2843 h 3069" name="T33"/>
                <a:gd fmla="*/ 1230 w 1775" name="T34"/>
                <a:gd fmla="*/ 2960 h 3069" name="T35"/>
                <a:gd fmla="*/ 1239 w 1775" name="T36"/>
                <a:gd fmla="*/ 3030 h 3069" name="T37"/>
                <a:gd fmla="*/ 1242 w 1775" name="T38"/>
                <a:gd fmla="*/ 3053 h 3069" name="T39"/>
                <a:gd fmla="*/ 633 w 1775" name="T40"/>
                <a:gd fmla="*/ 3064 h 3069" name="T41"/>
                <a:gd fmla="*/ 640 w 1775" name="T42"/>
                <a:gd fmla="*/ 3019 h 3069" name="T43"/>
                <a:gd fmla="*/ 651 w 1775" name="T44"/>
                <a:gd fmla="*/ 2940 h 3069" name="T45"/>
                <a:gd fmla="*/ 665 w 1775" name="T46"/>
                <a:gd fmla="*/ 2829 h 3069" name="T47"/>
                <a:gd fmla="*/ 681 w 1775" name="T48"/>
                <a:gd fmla="*/ 2697 h 3069" name="T49"/>
                <a:gd fmla="*/ 697 w 1775" name="T50"/>
                <a:gd fmla="*/ 2548 h 3069" name="T51"/>
                <a:gd fmla="*/ 710 w 1775" name="T52"/>
                <a:gd fmla="*/ 2390 h 3069" name="T53"/>
                <a:gd fmla="*/ 720 w 1775" name="T54"/>
                <a:gd fmla="*/ 2231 h 3069" name="T55"/>
                <a:gd fmla="*/ 726 w 1775" name="T56"/>
                <a:gd fmla="*/ 2077 h 3069" name="T57"/>
                <a:gd fmla="*/ 726 w 1775" name="T58"/>
                <a:gd fmla="*/ 1936 h 3069" name="T59"/>
                <a:gd fmla="*/ 717 w 1775" name="T60"/>
                <a:gd fmla="*/ 1814 h 3069" name="T61"/>
                <a:gd fmla="*/ 697 w 1775" name="T62"/>
                <a:gd fmla="*/ 1717 h 3069" name="T63"/>
                <a:gd fmla="*/ 112 w 1775" name="T64"/>
                <a:gd fmla="*/ 670 h 3069" name="T65"/>
                <a:gd fmla="*/ 842 w 1775" name="T66"/>
                <a:gd fmla="*/ 0 h 3069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069" w="1775">
                  <a:moveTo>
                    <a:pt x="842" y="0"/>
                  </a:moveTo>
                  <a:lnTo>
                    <a:pt x="1008" y="0"/>
                  </a:lnTo>
                  <a:lnTo>
                    <a:pt x="1078" y="926"/>
                  </a:lnTo>
                  <a:lnTo>
                    <a:pt x="1652" y="308"/>
                  </a:lnTo>
                  <a:lnTo>
                    <a:pt x="1775" y="473"/>
                  </a:lnTo>
                  <a:lnTo>
                    <a:pt x="1171" y="1204"/>
                  </a:lnTo>
                  <a:lnTo>
                    <a:pt x="1169" y="1204"/>
                  </a:lnTo>
                  <a:lnTo>
                    <a:pt x="1167" y="1204"/>
                  </a:lnTo>
                  <a:lnTo>
                    <a:pt x="1164" y="1205"/>
                  </a:lnTo>
                  <a:lnTo>
                    <a:pt x="1160" y="1209"/>
                  </a:lnTo>
                  <a:lnTo>
                    <a:pt x="1155" y="1214"/>
                  </a:lnTo>
                  <a:lnTo>
                    <a:pt x="1149" y="1223"/>
                  </a:lnTo>
                  <a:lnTo>
                    <a:pt x="1144" y="1234"/>
                  </a:lnTo>
                  <a:lnTo>
                    <a:pt x="1139" y="1250"/>
                  </a:lnTo>
                  <a:lnTo>
                    <a:pt x="1132" y="1270"/>
                  </a:lnTo>
                  <a:lnTo>
                    <a:pt x="1126" y="1295"/>
                  </a:lnTo>
                  <a:lnTo>
                    <a:pt x="1121" y="1325"/>
                  </a:lnTo>
                  <a:lnTo>
                    <a:pt x="1117" y="1361"/>
                  </a:lnTo>
                  <a:lnTo>
                    <a:pt x="1114" y="1404"/>
                  </a:lnTo>
                  <a:lnTo>
                    <a:pt x="1110" y="1454"/>
                  </a:lnTo>
                  <a:lnTo>
                    <a:pt x="1110" y="1511"/>
                  </a:lnTo>
                  <a:lnTo>
                    <a:pt x="1110" y="1578"/>
                  </a:lnTo>
                  <a:lnTo>
                    <a:pt x="1112" y="1651"/>
                  </a:lnTo>
                  <a:lnTo>
                    <a:pt x="1115" y="1735"/>
                  </a:lnTo>
                  <a:lnTo>
                    <a:pt x="1121" y="1828"/>
                  </a:lnTo>
                  <a:lnTo>
                    <a:pt x="1130" y="1934"/>
                  </a:lnTo>
                  <a:lnTo>
                    <a:pt x="1142" y="2084"/>
                  </a:lnTo>
                  <a:lnTo>
                    <a:pt x="1155" y="2226"/>
                  </a:lnTo>
                  <a:lnTo>
                    <a:pt x="1167" y="2355"/>
                  </a:lnTo>
                  <a:lnTo>
                    <a:pt x="1178" y="2475"/>
                  </a:lnTo>
                  <a:lnTo>
                    <a:pt x="1189" y="2584"/>
                  </a:lnTo>
                  <a:lnTo>
                    <a:pt x="1200" y="2681"/>
                  </a:lnTo>
                  <a:lnTo>
                    <a:pt x="1208" y="2766"/>
                  </a:lnTo>
                  <a:lnTo>
                    <a:pt x="1217" y="2843"/>
                  </a:lnTo>
                  <a:lnTo>
                    <a:pt x="1225" y="2906"/>
                  </a:lnTo>
                  <a:lnTo>
                    <a:pt x="1230" y="2960"/>
                  </a:lnTo>
                  <a:lnTo>
                    <a:pt x="1235" y="3001"/>
                  </a:lnTo>
                  <a:lnTo>
                    <a:pt x="1239" y="3030"/>
                  </a:lnTo>
                  <a:lnTo>
                    <a:pt x="1241" y="3048"/>
                  </a:lnTo>
                  <a:lnTo>
                    <a:pt x="1242" y="3053"/>
                  </a:lnTo>
                  <a:lnTo>
                    <a:pt x="633" y="3069"/>
                  </a:lnTo>
                  <a:lnTo>
                    <a:pt x="633" y="3064"/>
                  </a:lnTo>
                  <a:lnTo>
                    <a:pt x="636" y="3046"/>
                  </a:lnTo>
                  <a:lnTo>
                    <a:pt x="640" y="3019"/>
                  </a:lnTo>
                  <a:lnTo>
                    <a:pt x="645" y="2983"/>
                  </a:lnTo>
                  <a:lnTo>
                    <a:pt x="651" y="2940"/>
                  </a:lnTo>
                  <a:lnTo>
                    <a:pt x="658" y="2888"/>
                  </a:lnTo>
                  <a:lnTo>
                    <a:pt x="665" y="2829"/>
                  </a:lnTo>
                  <a:lnTo>
                    <a:pt x="672" y="2765"/>
                  </a:lnTo>
                  <a:lnTo>
                    <a:pt x="681" y="2697"/>
                  </a:lnTo>
                  <a:lnTo>
                    <a:pt x="688" y="2623"/>
                  </a:lnTo>
                  <a:lnTo>
                    <a:pt x="697" y="2548"/>
                  </a:lnTo>
                  <a:lnTo>
                    <a:pt x="704" y="2469"/>
                  </a:lnTo>
                  <a:lnTo>
                    <a:pt x="710" y="2390"/>
                  </a:lnTo>
                  <a:lnTo>
                    <a:pt x="717" y="2310"/>
                  </a:lnTo>
                  <a:lnTo>
                    <a:pt x="720" y="2231"/>
                  </a:lnTo>
                  <a:lnTo>
                    <a:pt x="724" y="2152"/>
                  </a:lnTo>
                  <a:lnTo>
                    <a:pt x="726" y="2077"/>
                  </a:lnTo>
                  <a:lnTo>
                    <a:pt x="727" y="2004"/>
                  </a:lnTo>
                  <a:lnTo>
                    <a:pt x="726" y="1936"/>
                  </a:lnTo>
                  <a:lnTo>
                    <a:pt x="722" y="1871"/>
                  </a:lnTo>
                  <a:lnTo>
                    <a:pt x="717" y="1814"/>
                  </a:lnTo>
                  <a:lnTo>
                    <a:pt x="708" y="1762"/>
                  </a:lnTo>
                  <a:lnTo>
                    <a:pt x="697" y="1717"/>
                  </a:lnTo>
                  <a:lnTo>
                    <a:pt x="0" y="774"/>
                  </a:lnTo>
                  <a:lnTo>
                    <a:pt x="112" y="670"/>
                  </a:lnTo>
                  <a:lnTo>
                    <a:pt x="770" y="1420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5" name="Freeform 7"/>
            <p:cNvSpPr/>
            <p:nvPr/>
          </p:nvSpPr>
          <p:spPr bwMode="auto">
            <a:xfrm>
              <a:off x="2260" y="2515"/>
              <a:ext cx="4227" cy="4235"/>
            </a:xfrm>
            <a:custGeom>
              <a:gdLst>
                <a:gd fmla="*/ 1634 w 3011" name="T0"/>
                <a:gd fmla="*/ 5 h 3015" name="T1"/>
                <a:gd fmla="*/ 1884 w 3011" name="T2"/>
                <a:gd fmla="*/ 48 h 3015" name="T3"/>
                <a:gd fmla="*/ 2119 w 3011" name="T4"/>
                <a:gd fmla="*/ 131 h 3015" name="T5"/>
                <a:gd fmla="*/ 2333 w 3011" name="T6"/>
                <a:gd fmla="*/ 249 h 3015" name="T7"/>
                <a:gd fmla="*/ 2526 w 3011" name="T8"/>
                <a:gd fmla="*/ 399 h 3015" name="T9"/>
                <a:gd fmla="*/ 2691 w 3011" name="T10"/>
                <a:gd fmla="*/ 578 h 3015" name="T11"/>
                <a:gd fmla="*/ 2825 w 3011" name="T12"/>
                <a:gd fmla="*/ 782 h 3015" name="T13"/>
                <a:gd fmla="*/ 2925 w 3011" name="T14"/>
                <a:gd fmla="*/ 1008 h 3015" name="T15"/>
                <a:gd fmla="*/ 2989 w 3011" name="T16"/>
                <a:gd fmla="*/ 1251 h 3015" name="T17"/>
                <a:gd fmla="*/ 3011 w 3011" name="T18"/>
                <a:gd fmla="*/ 1507 h 3015" name="T19"/>
                <a:gd fmla="*/ 2989 w 3011" name="T20"/>
                <a:gd fmla="*/ 1765 h 3015" name="T21"/>
                <a:gd fmla="*/ 2925 w 3011" name="T22"/>
                <a:gd fmla="*/ 2009 h 3015" name="T23"/>
                <a:gd fmla="*/ 2825 w 3011" name="T24"/>
                <a:gd fmla="*/ 2232 h 3015" name="T25"/>
                <a:gd fmla="*/ 2691 w 3011" name="T26"/>
                <a:gd fmla="*/ 2437 h 3015" name="T27"/>
                <a:gd fmla="*/ 2526 w 3011" name="T28"/>
                <a:gd fmla="*/ 2616 h 3015" name="T29"/>
                <a:gd fmla="*/ 2333 w 3011" name="T30"/>
                <a:gd fmla="*/ 2766 h 3015" name="T31"/>
                <a:gd fmla="*/ 2119 w 3011" name="T32"/>
                <a:gd fmla="*/ 2884 h 3015" name="T33"/>
                <a:gd fmla="*/ 1884 w 3011" name="T34"/>
                <a:gd fmla="*/ 2966 h 3015" name="T35"/>
                <a:gd fmla="*/ 1634 w 3011" name="T36"/>
                <a:gd fmla="*/ 3009 h 3015" name="T37"/>
                <a:gd fmla="*/ 1375 w 3011" name="T38"/>
                <a:gd fmla="*/ 3009 h 3015" name="T39"/>
                <a:gd fmla="*/ 1124 w 3011" name="T40"/>
                <a:gd fmla="*/ 2966 h 3015" name="T41"/>
                <a:gd fmla="*/ 890 w 3011" name="T42"/>
                <a:gd fmla="*/ 2884 h 3015" name="T43"/>
                <a:gd fmla="*/ 676 w 3011" name="T44"/>
                <a:gd fmla="*/ 2766 h 3015" name="T45"/>
                <a:gd fmla="*/ 484 w 3011" name="T46"/>
                <a:gd fmla="*/ 2616 h 3015" name="T47"/>
                <a:gd fmla="*/ 318 w 3011" name="T48"/>
                <a:gd fmla="*/ 2437 h 3015" name="T49"/>
                <a:gd fmla="*/ 184 w 3011" name="T50"/>
                <a:gd fmla="*/ 2232 h 3015" name="T51"/>
                <a:gd fmla="*/ 84 w 3011" name="T52"/>
                <a:gd fmla="*/ 2009 h 3015" name="T53"/>
                <a:gd fmla="*/ 21 w 3011" name="T54"/>
                <a:gd fmla="*/ 1765 h 3015" name="T55"/>
                <a:gd fmla="*/ 0 w 3011" name="T56"/>
                <a:gd fmla="*/ 1507 h 3015" name="T57"/>
                <a:gd fmla="*/ 21 w 3011" name="T58"/>
                <a:gd fmla="*/ 1251 h 3015" name="T59"/>
                <a:gd fmla="*/ 84 w 3011" name="T60"/>
                <a:gd fmla="*/ 1008 h 3015" name="T61"/>
                <a:gd fmla="*/ 184 w 3011" name="T62"/>
                <a:gd fmla="*/ 782 h 3015" name="T63"/>
                <a:gd fmla="*/ 318 w 3011" name="T64"/>
                <a:gd fmla="*/ 578 h 3015" name="T65"/>
                <a:gd fmla="*/ 484 w 3011" name="T66"/>
                <a:gd fmla="*/ 399 h 3015" name="T67"/>
                <a:gd fmla="*/ 676 w 3011" name="T68"/>
                <a:gd fmla="*/ 249 h 3015" name="T69"/>
                <a:gd fmla="*/ 890 w 3011" name="T70"/>
                <a:gd fmla="*/ 131 h 3015" name="T71"/>
                <a:gd fmla="*/ 1124 w 3011" name="T72"/>
                <a:gd fmla="*/ 48 h 3015" name="T73"/>
                <a:gd fmla="*/ 1375 w 3011" name="T74"/>
                <a:gd fmla="*/ 5 h 3015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3015" w="3011">
                  <a:moveTo>
                    <a:pt x="1505" y="0"/>
                  </a:moveTo>
                  <a:lnTo>
                    <a:pt x="1634" y="5"/>
                  </a:lnTo>
                  <a:lnTo>
                    <a:pt x="1761" y="21"/>
                  </a:lnTo>
                  <a:lnTo>
                    <a:pt x="1884" y="48"/>
                  </a:lnTo>
                  <a:lnTo>
                    <a:pt x="2004" y="84"/>
                  </a:lnTo>
                  <a:lnTo>
                    <a:pt x="2119" y="131"/>
                  </a:lnTo>
                  <a:lnTo>
                    <a:pt x="2230" y="186"/>
                  </a:lnTo>
                  <a:lnTo>
                    <a:pt x="2333" y="249"/>
                  </a:lnTo>
                  <a:lnTo>
                    <a:pt x="2433" y="320"/>
                  </a:lnTo>
                  <a:lnTo>
                    <a:pt x="2526" y="399"/>
                  </a:lnTo>
                  <a:lnTo>
                    <a:pt x="2612" y="485"/>
                  </a:lnTo>
                  <a:lnTo>
                    <a:pt x="2691" y="578"/>
                  </a:lnTo>
                  <a:lnTo>
                    <a:pt x="2762" y="677"/>
                  </a:lnTo>
                  <a:lnTo>
                    <a:pt x="2825" y="782"/>
                  </a:lnTo>
                  <a:lnTo>
                    <a:pt x="2880" y="893"/>
                  </a:lnTo>
                  <a:lnTo>
                    <a:pt x="2925" y="1008"/>
                  </a:lnTo>
                  <a:lnTo>
                    <a:pt x="2963" y="1128"/>
                  </a:lnTo>
                  <a:lnTo>
                    <a:pt x="2989" y="1251"/>
                  </a:lnTo>
                  <a:lnTo>
                    <a:pt x="3006" y="1378"/>
                  </a:lnTo>
                  <a:lnTo>
                    <a:pt x="3011" y="1507"/>
                  </a:lnTo>
                  <a:lnTo>
                    <a:pt x="3006" y="1638"/>
                  </a:lnTo>
                  <a:lnTo>
                    <a:pt x="2989" y="1765"/>
                  </a:lnTo>
                  <a:lnTo>
                    <a:pt x="2963" y="1889"/>
                  </a:lnTo>
                  <a:lnTo>
                    <a:pt x="2925" y="2009"/>
                  </a:lnTo>
                  <a:lnTo>
                    <a:pt x="2880" y="2123"/>
                  </a:lnTo>
                  <a:lnTo>
                    <a:pt x="2825" y="2232"/>
                  </a:lnTo>
                  <a:lnTo>
                    <a:pt x="2762" y="2338"/>
                  </a:lnTo>
                  <a:lnTo>
                    <a:pt x="2691" y="2437"/>
                  </a:lnTo>
                  <a:lnTo>
                    <a:pt x="2612" y="2530"/>
                  </a:lnTo>
                  <a:lnTo>
                    <a:pt x="2526" y="2616"/>
                  </a:lnTo>
                  <a:lnTo>
                    <a:pt x="2433" y="2694"/>
                  </a:lnTo>
                  <a:lnTo>
                    <a:pt x="2333" y="2766"/>
                  </a:lnTo>
                  <a:lnTo>
                    <a:pt x="2230" y="2830"/>
                  </a:lnTo>
                  <a:lnTo>
                    <a:pt x="2119" y="2884"/>
                  </a:lnTo>
                  <a:lnTo>
                    <a:pt x="2004" y="2931"/>
                  </a:lnTo>
                  <a:lnTo>
                    <a:pt x="1884" y="2966"/>
                  </a:lnTo>
                  <a:lnTo>
                    <a:pt x="1761" y="2993"/>
                  </a:lnTo>
                  <a:lnTo>
                    <a:pt x="1634" y="3009"/>
                  </a:lnTo>
                  <a:lnTo>
                    <a:pt x="1505" y="3015"/>
                  </a:lnTo>
                  <a:lnTo>
                    <a:pt x="1375" y="3009"/>
                  </a:lnTo>
                  <a:lnTo>
                    <a:pt x="1248" y="2993"/>
                  </a:lnTo>
                  <a:lnTo>
                    <a:pt x="1124" y="2966"/>
                  </a:lnTo>
                  <a:lnTo>
                    <a:pt x="1005" y="2931"/>
                  </a:lnTo>
                  <a:lnTo>
                    <a:pt x="890" y="2884"/>
                  </a:lnTo>
                  <a:lnTo>
                    <a:pt x="781" y="2830"/>
                  </a:lnTo>
                  <a:lnTo>
                    <a:pt x="676" y="2766"/>
                  </a:lnTo>
                  <a:lnTo>
                    <a:pt x="577" y="2694"/>
                  </a:lnTo>
                  <a:lnTo>
                    <a:pt x="484" y="2616"/>
                  </a:lnTo>
                  <a:lnTo>
                    <a:pt x="398" y="2530"/>
                  </a:lnTo>
                  <a:lnTo>
                    <a:pt x="318" y="2437"/>
                  </a:lnTo>
                  <a:lnTo>
                    <a:pt x="248" y="2338"/>
                  </a:lnTo>
                  <a:lnTo>
                    <a:pt x="184" y="2232"/>
                  </a:lnTo>
                  <a:lnTo>
                    <a:pt x="130" y="2123"/>
                  </a:lnTo>
                  <a:lnTo>
                    <a:pt x="84" y="2009"/>
                  </a:lnTo>
                  <a:lnTo>
                    <a:pt x="48" y="1889"/>
                  </a:lnTo>
                  <a:lnTo>
                    <a:pt x="21" y="1765"/>
                  </a:lnTo>
                  <a:lnTo>
                    <a:pt x="5" y="1638"/>
                  </a:lnTo>
                  <a:lnTo>
                    <a:pt x="0" y="1507"/>
                  </a:lnTo>
                  <a:lnTo>
                    <a:pt x="5" y="1378"/>
                  </a:lnTo>
                  <a:lnTo>
                    <a:pt x="21" y="1251"/>
                  </a:lnTo>
                  <a:lnTo>
                    <a:pt x="48" y="1128"/>
                  </a:lnTo>
                  <a:lnTo>
                    <a:pt x="84" y="1008"/>
                  </a:lnTo>
                  <a:lnTo>
                    <a:pt x="130" y="893"/>
                  </a:lnTo>
                  <a:lnTo>
                    <a:pt x="184" y="782"/>
                  </a:lnTo>
                  <a:lnTo>
                    <a:pt x="248" y="677"/>
                  </a:lnTo>
                  <a:lnTo>
                    <a:pt x="318" y="578"/>
                  </a:lnTo>
                  <a:lnTo>
                    <a:pt x="398" y="485"/>
                  </a:lnTo>
                  <a:lnTo>
                    <a:pt x="484" y="399"/>
                  </a:lnTo>
                  <a:lnTo>
                    <a:pt x="577" y="320"/>
                  </a:lnTo>
                  <a:lnTo>
                    <a:pt x="676" y="249"/>
                  </a:lnTo>
                  <a:lnTo>
                    <a:pt x="781" y="186"/>
                  </a:lnTo>
                  <a:lnTo>
                    <a:pt x="890" y="131"/>
                  </a:lnTo>
                  <a:lnTo>
                    <a:pt x="1005" y="84"/>
                  </a:lnTo>
                  <a:lnTo>
                    <a:pt x="1124" y="48"/>
                  </a:lnTo>
                  <a:lnTo>
                    <a:pt x="1248" y="21"/>
                  </a:lnTo>
                  <a:lnTo>
                    <a:pt x="1375" y="5"/>
                  </a:lnTo>
                  <a:lnTo>
                    <a:pt x="1505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6" name="Freeform 8"/>
            <p:cNvSpPr/>
            <p:nvPr/>
          </p:nvSpPr>
          <p:spPr bwMode="auto">
            <a:xfrm>
              <a:off x="2589" y="2846"/>
              <a:ext cx="3570" cy="3575"/>
            </a:xfrm>
            <a:custGeom>
              <a:gdLst>
                <a:gd fmla="*/ 1386 w 2543" name="T0"/>
                <a:gd fmla="*/ 6 h 2546" name="T1"/>
                <a:gd fmla="*/ 1609 w 2543" name="T2"/>
                <a:gd fmla="*/ 47 h 2546" name="T3"/>
                <a:gd fmla="*/ 1815 w 2543" name="T4"/>
                <a:gd fmla="*/ 124 h 2546" name="T5"/>
                <a:gd fmla="*/ 2004 w 2543" name="T6"/>
                <a:gd fmla="*/ 233 h 2546" name="T7"/>
                <a:gd fmla="*/ 2169 w 2543" name="T8"/>
                <a:gd fmla="*/ 375 h 2546" name="T9"/>
                <a:gd fmla="*/ 2308 w 2543" name="T10"/>
                <a:gd fmla="*/ 539 h 2546" name="T11"/>
                <a:gd fmla="*/ 2419 w 2543" name="T12"/>
                <a:gd fmla="*/ 727 h 2546" name="T13"/>
                <a:gd fmla="*/ 2496 w 2543" name="T14"/>
                <a:gd fmla="*/ 935 h 2546" name="T15"/>
                <a:gd fmla="*/ 2537 w 2543" name="T16"/>
                <a:gd fmla="*/ 1159 h 2546" name="T17"/>
                <a:gd fmla="*/ 2537 w 2543" name="T18"/>
                <a:gd fmla="*/ 1390 h 2546" name="T19"/>
                <a:gd fmla="*/ 2496 w 2543" name="T20"/>
                <a:gd fmla="*/ 1612 h 2546" name="T21"/>
                <a:gd fmla="*/ 2419 w 2543" name="T22"/>
                <a:gd fmla="*/ 1819 h 2546" name="T23"/>
                <a:gd fmla="*/ 2308 w 2543" name="T24"/>
                <a:gd fmla="*/ 2007 h 2546" name="T25"/>
                <a:gd fmla="*/ 2169 w 2543" name="T26"/>
                <a:gd fmla="*/ 2174 h 2546" name="T27"/>
                <a:gd fmla="*/ 2004 w 2543" name="T28"/>
                <a:gd fmla="*/ 2314 h 2546" name="T29"/>
                <a:gd fmla="*/ 1815 w 2543" name="T30"/>
                <a:gd fmla="*/ 2425 h 2546" name="T31"/>
                <a:gd fmla="*/ 1609 w 2543" name="T32"/>
                <a:gd fmla="*/ 2502 h 2546" name="T33"/>
                <a:gd fmla="*/ 1386 w 2543" name="T34"/>
                <a:gd fmla="*/ 2541 h 2546" name="T35"/>
                <a:gd fmla="*/ 1155 w 2543" name="T36"/>
                <a:gd fmla="*/ 2541 h 2546" name="T37"/>
                <a:gd fmla="*/ 933 w 2543" name="T38"/>
                <a:gd fmla="*/ 2502 h 2546" name="T39"/>
                <a:gd fmla="*/ 726 w 2543" name="T40"/>
                <a:gd fmla="*/ 2425 h 2546" name="T41"/>
                <a:gd fmla="*/ 538 w 2543" name="T42"/>
                <a:gd fmla="*/ 2314 h 2546" name="T43"/>
                <a:gd fmla="*/ 372 w 2543" name="T44"/>
                <a:gd fmla="*/ 2174 h 2546" name="T45"/>
                <a:gd fmla="*/ 232 w 2543" name="T46"/>
                <a:gd fmla="*/ 2007 h 2546" name="T47"/>
                <a:gd fmla="*/ 122 w 2543" name="T48"/>
                <a:gd fmla="*/ 1819 h 2546" name="T49"/>
                <a:gd fmla="*/ 45 w 2543" name="T50"/>
                <a:gd fmla="*/ 1612 h 2546" name="T51"/>
                <a:gd fmla="*/ 5 w 2543" name="T52"/>
                <a:gd fmla="*/ 1390 h 2546" name="T53"/>
                <a:gd fmla="*/ 5 w 2543" name="T54"/>
                <a:gd fmla="*/ 1159 h 2546" name="T55"/>
                <a:gd fmla="*/ 45 w 2543" name="T56"/>
                <a:gd fmla="*/ 935 h 2546" name="T57"/>
                <a:gd fmla="*/ 122 w 2543" name="T58"/>
                <a:gd fmla="*/ 727 h 2546" name="T59"/>
                <a:gd fmla="*/ 232 w 2543" name="T60"/>
                <a:gd fmla="*/ 539 h 2546" name="T61"/>
                <a:gd fmla="*/ 372 w 2543" name="T62"/>
                <a:gd fmla="*/ 375 h 2546" name="T63"/>
                <a:gd fmla="*/ 538 w 2543" name="T64"/>
                <a:gd fmla="*/ 233 h 2546" name="T65"/>
                <a:gd fmla="*/ 726 w 2543" name="T66"/>
                <a:gd fmla="*/ 124 h 2546" name="T67"/>
                <a:gd fmla="*/ 933 w 2543" name="T68"/>
                <a:gd fmla="*/ 47 h 2546" name="T69"/>
                <a:gd fmla="*/ 1155 w 2543" name="T70"/>
                <a:gd fmla="*/ 6 h 2546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2546" w="2543">
                  <a:moveTo>
                    <a:pt x="1271" y="0"/>
                  </a:moveTo>
                  <a:lnTo>
                    <a:pt x="1386" y="6"/>
                  </a:lnTo>
                  <a:lnTo>
                    <a:pt x="1498" y="22"/>
                  </a:lnTo>
                  <a:lnTo>
                    <a:pt x="1609" y="47"/>
                  </a:lnTo>
                  <a:lnTo>
                    <a:pt x="1715" y="81"/>
                  </a:lnTo>
                  <a:lnTo>
                    <a:pt x="1815" y="124"/>
                  </a:lnTo>
                  <a:lnTo>
                    <a:pt x="1911" y="174"/>
                  </a:lnTo>
                  <a:lnTo>
                    <a:pt x="2004" y="233"/>
                  </a:lnTo>
                  <a:lnTo>
                    <a:pt x="2090" y="301"/>
                  </a:lnTo>
                  <a:lnTo>
                    <a:pt x="2169" y="375"/>
                  </a:lnTo>
                  <a:lnTo>
                    <a:pt x="2242" y="453"/>
                  </a:lnTo>
                  <a:lnTo>
                    <a:pt x="2308" y="539"/>
                  </a:lnTo>
                  <a:lnTo>
                    <a:pt x="2367" y="631"/>
                  </a:lnTo>
                  <a:lnTo>
                    <a:pt x="2419" y="727"/>
                  </a:lnTo>
                  <a:lnTo>
                    <a:pt x="2462" y="829"/>
                  </a:lnTo>
                  <a:lnTo>
                    <a:pt x="2496" y="935"/>
                  </a:lnTo>
                  <a:lnTo>
                    <a:pt x="2521" y="1044"/>
                  </a:lnTo>
                  <a:lnTo>
                    <a:pt x="2537" y="1159"/>
                  </a:lnTo>
                  <a:lnTo>
                    <a:pt x="2543" y="1273"/>
                  </a:lnTo>
                  <a:lnTo>
                    <a:pt x="2537" y="1390"/>
                  </a:lnTo>
                  <a:lnTo>
                    <a:pt x="2521" y="1503"/>
                  </a:lnTo>
                  <a:lnTo>
                    <a:pt x="2496" y="1612"/>
                  </a:lnTo>
                  <a:lnTo>
                    <a:pt x="2462" y="1717"/>
                  </a:lnTo>
                  <a:lnTo>
                    <a:pt x="2419" y="1819"/>
                  </a:lnTo>
                  <a:lnTo>
                    <a:pt x="2367" y="1916"/>
                  </a:lnTo>
                  <a:lnTo>
                    <a:pt x="2308" y="2007"/>
                  </a:lnTo>
                  <a:lnTo>
                    <a:pt x="2242" y="2093"/>
                  </a:lnTo>
                  <a:lnTo>
                    <a:pt x="2169" y="2174"/>
                  </a:lnTo>
                  <a:lnTo>
                    <a:pt x="2090" y="2247"/>
                  </a:lnTo>
                  <a:lnTo>
                    <a:pt x="2004" y="2314"/>
                  </a:lnTo>
                  <a:lnTo>
                    <a:pt x="1911" y="2373"/>
                  </a:lnTo>
                  <a:lnTo>
                    <a:pt x="1815" y="2425"/>
                  </a:lnTo>
                  <a:lnTo>
                    <a:pt x="1715" y="2468"/>
                  </a:lnTo>
                  <a:lnTo>
                    <a:pt x="1609" y="2502"/>
                  </a:lnTo>
                  <a:lnTo>
                    <a:pt x="1498" y="2527"/>
                  </a:lnTo>
                  <a:lnTo>
                    <a:pt x="1386" y="2541"/>
                  </a:lnTo>
                  <a:lnTo>
                    <a:pt x="1271" y="2546"/>
                  </a:lnTo>
                  <a:lnTo>
                    <a:pt x="1155" y="2541"/>
                  </a:lnTo>
                  <a:lnTo>
                    <a:pt x="1042" y="2527"/>
                  </a:lnTo>
                  <a:lnTo>
                    <a:pt x="933" y="2502"/>
                  </a:lnTo>
                  <a:lnTo>
                    <a:pt x="828" y="2468"/>
                  </a:lnTo>
                  <a:lnTo>
                    <a:pt x="726" y="2425"/>
                  </a:lnTo>
                  <a:lnTo>
                    <a:pt x="629" y="2373"/>
                  </a:lnTo>
                  <a:lnTo>
                    <a:pt x="538" y="2314"/>
                  </a:lnTo>
                  <a:lnTo>
                    <a:pt x="452" y="2247"/>
                  </a:lnTo>
                  <a:lnTo>
                    <a:pt x="372" y="2174"/>
                  </a:lnTo>
                  <a:lnTo>
                    <a:pt x="299" y="2093"/>
                  </a:lnTo>
                  <a:lnTo>
                    <a:pt x="232" y="2007"/>
                  </a:lnTo>
                  <a:lnTo>
                    <a:pt x="173" y="1916"/>
                  </a:lnTo>
                  <a:lnTo>
                    <a:pt x="122" y="1819"/>
                  </a:lnTo>
                  <a:lnTo>
                    <a:pt x="79" y="1717"/>
                  </a:lnTo>
                  <a:lnTo>
                    <a:pt x="45" y="1612"/>
                  </a:lnTo>
                  <a:lnTo>
                    <a:pt x="20" y="1503"/>
                  </a:lnTo>
                  <a:lnTo>
                    <a:pt x="5" y="1390"/>
                  </a:lnTo>
                  <a:lnTo>
                    <a:pt x="0" y="1273"/>
                  </a:lnTo>
                  <a:lnTo>
                    <a:pt x="5" y="1159"/>
                  </a:lnTo>
                  <a:lnTo>
                    <a:pt x="20" y="1044"/>
                  </a:lnTo>
                  <a:lnTo>
                    <a:pt x="45" y="935"/>
                  </a:lnTo>
                  <a:lnTo>
                    <a:pt x="79" y="829"/>
                  </a:lnTo>
                  <a:lnTo>
                    <a:pt x="122" y="727"/>
                  </a:lnTo>
                  <a:lnTo>
                    <a:pt x="173" y="631"/>
                  </a:lnTo>
                  <a:lnTo>
                    <a:pt x="232" y="539"/>
                  </a:lnTo>
                  <a:lnTo>
                    <a:pt x="299" y="453"/>
                  </a:lnTo>
                  <a:lnTo>
                    <a:pt x="372" y="375"/>
                  </a:lnTo>
                  <a:lnTo>
                    <a:pt x="452" y="301"/>
                  </a:lnTo>
                  <a:lnTo>
                    <a:pt x="538" y="233"/>
                  </a:lnTo>
                  <a:lnTo>
                    <a:pt x="629" y="174"/>
                  </a:lnTo>
                  <a:lnTo>
                    <a:pt x="726" y="124"/>
                  </a:lnTo>
                  <a:lnTo>
                    <a:pt x="828" y="81"/>
                  </a:lnTo>
                  <a:lnTo>
                    <a:pt x="933" y="47"/>
                  </a:lnTo>
                  <a:lnTo>
                    <a:pt x="1042" y="22"/>
                  </a:lnTo>
                  <a:lnTo>
                    <a:pt x="1155" y="6"/>
                  </a:lnTo>
                  <a:lnTo>
                    <a:pt x="1271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7" name="Freeform 9"/>
            <p:cNvSpPr/>
            <p:nvPr/>
          </p:nvSpPr>
          <p:spPr bwMode="auto">
            <a:xfrm>
              <a:off x="5033" y="5351"/>
              <a:ext cx="2458" cy="2463"/>
            </a:xfrm>
            <a:custGeom>
              <a:gdLst>
                <a:gd fmla="*/ 876 w 1750" name="T0"/>
                <a:gd fmla="*/ 0 h 1753" name="T1"/>
                <a:gd fmla="*/ 971 w 1750" name="T2"/>
                <a:gd fmla="*/ 6 h 1753" name="T3"/>
                <a:gd fmla="*/ 1064 w 1750" name="T4"/>
                <a:gd fmla="*/ 20 h 1753" name="T5"/>
                <a:gd fmla="*/ 1151 w 1750" name="T6"/>
                <a:gd fmla="*/ 45 h 1753" name="T7"/>
                <a:gd fmla="*/ 1237 w 1750" name="T8"/>
                <a:gd fmla="*/ 79 h 1753" name="T9"/>
                <a:gd fmla="*/ 1318 w 1750" name="T10"/>
                <a:gd fmla="*/ 120 h 1753" name="T11"/>
                <a:gd fmla="*/ 1393 w 1750" name="T12"/>
                <a:gd fmla="*/ 169 h 1753" name="T13"/>
                <a:gd fmla="*/ 1463 w 1750" name="T14"/>
                <a:gd fmla="*/ 226 h 1753" name="T15"/>
                <a:gd fmla="*/ 1525 w 1750" name="T16"/>
                <a:gd fmla="*/ 290 h 1753" name="T17"/>
                <a:gd fmla="*/ 1582 w 1750" name="T18"/>
                <a:gd fmla="*/ 358 h 1753" name="T19"/>
                <a:gd fmla="*/ 1631 w 1750" name="T20"/>
                <a:gd fmla="*/ 434 h 1753" name="T21"/>
                <a:gd fmla="*/ 1674 w 1750" name="T22"/>
                <a:gd fmla="*/ 514 h 1753" name="T23"/>
                <a:gd fmla="*/ 1706 w 1750" name="T24"/>
                <a:gd fmla="*/ 600 h 1753" name="T25"/>
                <a:gd fmla="*/ 1731 w 1750" name="T26"/>
                <a:gd fmla="*/ 688 h 1753" name="T27"/>
                <a:gd fmla="*/ 1745 w 1750" name="T28"/>
                <a:gd fmla="*/ 781 h 1753" name="T29"/>
                <a:gd fmla="*/ 1750 w 1750" name="T30"/>
                <a:gd fmla="*/ 876 h 1753" name="T31"/>
                <a:gd fmla="*/ 1745 w 1750" name="T32"/>
                <a:gd fmla="*/ 973 h 1753" name="T33"/>
                <a:gd fmla="*/ 1731 w 1750" name="T34"/>
                <a:gd fmla="*/ 1064 h 1753" name="T35"/>
                <a:gd fmla="*/ 1706 w 1750" name="T36"/>
                <a:gd fmla="*/ 1153 h 1753" name="T37"/>
                <a:gd fmla="*/ 1674 w 1750" name="T38"/>
                <a:gd fmla="*/ 1239 h 1753" name="T39"/>
                <a:gd fmla="*/ 1631 w 1750" name="T40"/>
                <a:gd fmla="*/ 1318 h 1753" name="T41"/>
                <a:gd fmla="*/ 1582 w 1750" name="T42"/>
                <a:gd fmla="*/ 1393 h 1753" name="T43"/>
                <a:gd fmla="*/ 1525 w 1750" name="T44"/>
                <a:gd fmla="*/ 1463 h 1753" name="T45"/>
                <a:gd fmla="*/ 1463 w 1750" name="T46"/>
                <a:gd fmla="*/ 1528 h 1753" name="T47"/>
                <a:gd fmla="*/ 1393 w 1750" name="T48"/>
                <a:gd fmla="*/ 1583 h 1753" name="T49"/>
                <a:gd fmla="*/ 1318 w 1750" name="T50"/>
                <a:gd fmla="*/ 1633 h 1753" name="T51"/>
                <a:gd fmla="*/ 1237 w 1750" name="T52"/>
                <a:gd fmla="*/ 1674 h 1753" name="T53"/>
                <a:gd fmla="*/ 1151 w 1750" name="T54"/>
                <a:gd fmla="*/ 1708 h 1753" name="T55"/>
                <a:gd fmla="*/ 1064 w 1750" name="T56"/>
                <a:gd fmla="*/ 1732 h 1753" name="T57"/>
                <a:gd fmla="*/ 971 w 1750" name="T58"/>
                <a:gd fmla="*/ 1748 h 1753" name="T59"/>
                <a:gd fmla="*/ 876 w 1750" name="T60"/>
                <a:gd fmla="*/ 1753 h 1753" name="T61"/>
                <a:gd fmla="*/ 779 w 1750" name="T62"/>
                <a:gd fmla="*/ 1748 h 1753" name="T63"/>
                <a:gd fmla="*/ 688 w 1750" name="T64"/>
                <a:gd fmla="*/ 1732 h 1753" name="T65"/>
                <a:gd fmla="*/ 599 w 1750" name="T66"/>
                <a:gd fmla="*/ 1708 h 1753" name="T67"/>
                <a:gd fmla="*/ 515 w 1750" name="T68"/>
                <a:gd fmla="*/ 1674 h 1753" name="T69"/>
                <a:gd fmla="*/ 434 w 1750" name="T70"/>
                <a:gd fmla="*/ 1633 h 1753" name="T71"/>
                <a:gd fmla="*/ 359 w 1750" name="T72"/>
                <a:gd fmla="*/ 1583 h 1753" name="T73"/>
                <a:gd fmla="*/ 289 w 1750" name="T74"/>
                <a:gd fmla="*/ 1528 h 1753" name="T75"/>
                <a:gd fmla="*/ 225 w 1750" name="T76"/>
                <a:gd fmla="*/ 1463 h 1753" name="T77"/>
                <a:gd fmla="*/ 170 w 1750" name="T78"/>
                <a:gd fmla="*/ 1393 h 1753" name="T79"/>
                <a:gd fmla="*/ 120 w 1750" name="T80"/>
                <a:gd fmla="*/ 1318 h 1753" name="T81"/>
                <a:gd fmla="*/ 78 w 1750" name="T82"/>
                <a:gd fmla="*/ 1239 h 1753" name="T83"/>
                <a:gd fmla="*/ 45 w 1750" name="T84"/>
                <a:gd fmla="*/ 1153 h 1753" name="T85"/>
                <a:gd fmla="*/ 21 w 1750" name="T86"/>
                <a:gd fmla="*/ 1064 h 1753" name="T87"/>
                <a:gd fmla="*/ 5 w 1750" name="T88"/>
                <a:gd fmla="*/ 973 h 1753" name="T89"/>
                <a:gd fmla="*/ 0 w 1750" name="T90"/>
                <a:gd fmla="*/ 876 h 1753" name="T91"/>
                <a:gd fmla="*/ 5 w 1750" name="T92"/>
                <a:gd fmla="*/ 781 h 1753" name="T93"/>
                <a:gd fmla="*/ 21 w 1750" name="T94"/>
                <a:gd fmla="*/ 688 h 1753" name="T95"/>
                <a:gd fmla="*/ 45 w 1750" name="T96"/>
                <a:gd fmla="*/ 600 h 1753" name="T97"/>
                <a:gd fmla="*/ 78 w 1750" name="T98"/>
                <a:gd fmla="*/ 514 h 1753" name="T99"/>
                <a:gd fmla="*/ 120 w 1750" name="T100"/>
                <a:gd fmla="*/ 434 h 1753" name="T101"/>
                <a:gd fmla="*/ 170 w 1750" name="T102"/>
                <a:gd fmla="*/ 358 h 1753" name="T103"/>
                <a:gd fmla="*/ 225 w 1750" name="T104"/>
                <a:gd fmla="*/ 290 h 1753" name="T105"/>
                <a:gd fmla="*/ 289 w 1750" name="T106"/>
                <a:gd fmla="*/ 226 h 1753" name="T107"/>
                <a:gd fmla="*/ 359 w 1750" name="T108"/>
                <a:gd fmla="*/ 169 h 1753" name="T109"/>
                <a:gd fmla="*/ 434 w 1750" name="T110"/>
                <a:gd fmla="*/ 120 h 1753" name="T111"/>
                <a:gd fmla="*/ 515 w 1750" name="T112"/>
                <a:gd fmla="*/ 79 h 1753" name="T113"/>
                <a:gd fmla="*/ 599 w 1750" name="T114"/>
                <a:gd fmla="*/ 45 h 1753" name="T115"/>
                <a:gd fmla="*/ 688 w 1750" name="T116"/>
                <a:gd fmla="*/ 20 h 1753" name="T117"/>
                <a:gd fmla="*/ 779 w 1750" name="T118"/>
                <a:gd fmla="*/ 6 h 1753" name="T119"/>
                <a:gd fmla="*/ 876 w 1750" name="T120"/>
                <a:gd fmla="*/ 0 h 1753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1752" w="1750">
                  <a:moveTo>
                    <a:pt x="876" y="0"/>
                  </a:moveTo>
                  <a:lnTo>
                    <a:pt x="971" y="6"/>
                  </a:lnTo>
                  <a:lnTo>
                    <a:pt x="1064" y="20"/>
                  </a:lnTo>
                  <a:lnTo>
                    <a:pt x="1151" y="45"/>
                  </a:lnTo>
                  <a:lnTo>
                    <a:pt x="1237" y="79"/>
                  </a:lnTo>
                  <a:lnTo>
                    <a:pt x="1318" y="120"/>
                  </a:lnTo>
                  <a:lnTo>
                    <a:pt x="1393" y="169"/>
                  </a:lnTo>
                  <a:lnTo>
                    <a:pt x="1463" y="226"/>
                  </a:lnTo>
                  <a:lnTo>
                    <a:pt x="1525" y="290"/>
                  </a:lnTo>
                  <a:lnTo>
                    <a:pt x="1582" y="358"/>
                  </a:lnTo>
                  <a:lnTo>
                    <a:pt x="1631" y="434"/>
                  </a:lnTo>
                  <a:lnTo>
                    <a:pt x="1674" y="514"/>
                  </a:lnTo>
                  <a:lnTo>
                    <a:pt x="1706" y="600"/>
                  </a:lnTo>
                  <a:lnTo>
                    <a:pt x="1731" y="688"/>
                  </a:lnTo>
                  <a:lnTo>
                    <a:pt x="1745" y="781"/>
                  </a:lnTo>
                  <a:lnTo>
                    <a:pt x="1750" y="876"/>
                  </a:lnTo>
                  <a:lnTo>
                    <a:pt x="1745" y="973"/>
                  </a:lnTo>
                  <a:lnTo>
                    <a:pt x="1731" y="1064"/>
                  </a:lnTo>
                  <a:lnTo>
                    <a:pt x="1706" y="1153"/>
                  </a:lnTo>
                  <a:lnTo>
                    <a:pt x="1674" y="1239"/>
                  </a:lnTo>
                  <a:lnTo>
                    <a:pt x="1631" y="1318"/>
                  </a:lnTo>
                  <a:lnTo>
                    <a:pt x="1582" y="1393"/>
                  </a:lnTo>
                  <a:lnTo>
                    <a:pt x="1525" y="1463"/>
                  </a:lnTo>
                  <a:lnTo>
                    <a:pt x="1463" y="1528"/>
                  </a:lnTo>
                  <a:lnTo>
                    <a:pt x="1393" y="1583"/>
                  </a:lnTo>
                  <a:lnTo>
                    <a:pt x="1318" y="1633"/>
                  </a:lnTo>
                  <a:lnTo>
                    <a:pt x="1237" y="1674"/>
                  </a:lnTo>
                  <a:lnTo>
                    <a:pt x="1151" y="1708"/>
                  </a:lnTo>
                  <a:lnTo>
                    <a:pt x="1064" y="1732"/>
                  </a:lnTo>
                  <a:lnTo>
                    <a:pt x="971" y="1748"/>
                  </a:lnTo>
                  <a:lnTo>
                    <a:pt x="876" y="1753"/>
                  </a:lnTo>
                  <a:lnTo>
                    <a:pt x="779" y="1748"/>
                  </a:lnTo>
                  <a:lnTo>
                    <a:pt x="688" y="1732"/>
                  </a:lnTo>
                  <a:lnTo>
                    <a:pt x="599" y="1708"/>
                  </a:lnTo>
                  <a:lnTo>
                    <a:pt x="515" y="1674"/>
                  </a:lnTo>
                  <a:lnTo>
                    <a:pt x="434" y="1633"/>
                  </a:lnTo>
                  <a:lnTo>
                    <a:pt x="359" y="1583"/>
                  </a:lnTo>
                  <a:lnTo>
                    <a:pt x="289" y="1528"/>
                  </a:lnTo>
                  <a:lnTo>
                    <a:pt x="225" y="1463"/>
                  </a:lnTo>
                  <a:lnTo>
                    <a:pt x="170" y="1393"/>
                  </a:lnTo>
                  <a:lnTo>
                    <a:pt x="120" y="1318"/>
                  </a:lnTo>
                  <a:lnTo>
                    <a:pt x="78" y="1239"/>
                  </a:lnTo>
                  <a:lnTo>
                    <a:pt x="45" y="1153"/>
                  </a:lnTo>
                  <a:lnTo>
                    <a:pt x="21" y="1064"/>
                  </a:lnTo>
                  <a:lnTo>
                    <a:pt x="5" y="973"/>
                  </a:lnTo>
                  <a:lnTo>
                    <a:pt x="0" y="876"/>
                  </a:lnTo>
                  <a:lnTo>
                    <a:pt x="5" y="781"/>
                  </a:lnTo>
                  <a:lnTo>
                    <a:pt x="21" y="688"/>
                  </a:lnTo>
                  <a:lnTo>
                    <a:pt x="45" y="600"/>
                  </a:lnTo>
                  <a:lnTo>
                    <a:pt x="78" y="514"/>
                  </a:lnTo>
                  <a:lnTo>
                    <a:pt x="120" y="434"/>
                  </a:lnTo>
                  <a:lnTo>
                    <a:pt x="170" y="358"/>
                  </a:lnTo>
                  <a:lnTo>
                    <a:pt x="225" y="290"/>
                  </a:lnTo>
                  <a:lnTo>
                    <a:pt x="289" y="226"/>
                  </a:lnTo>
                  <a:lnTo>
                    <a:pt x="359" y="169"/>
                  </a:lnTo>
                  <a:lnTo>
                    <a:pt x="434" y="120"/>
                  </a:lnTo>
                  <a:lnTo>
                    <a:pt x="515" y="79"/>
                  </a:lnTo>
                  <a:lnTo>
                    <a:pt x="599" y="45"/>
                  </a:lnTo>
                  <a:lnTo>
                    <a:pt x="688" y="20"/>
                  </a:lnTo>
                  <a:lnTo>
                    <a:pt x="779" y="6"/>
                  </a:lnTo>
                  <a:lnTo>
                    <a:pt x="876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8" name="Freeform 10"/>
            <p:cNvSpPr/>
            <p:nvPr/>
          </p:nvSpPr>
          <p:spPr bwMode="auto">
            <a:xfrm>
              <a:off x="5305" y="5624"/>
              <a:ext cx="1915" cy="1918"/>
            </a:xfrm>
            <a:custGeom>
              <a:gdLst>
                <a:gd fmla="*/ 681 w 1362" name="T0"/>
                <a:gd fmla="*/ 0 h 1366" name="T1"/>
                <a:gd fmla="*/ 767 w 1362" name="T2"/>
                <a:gd fmla="*/ 5 h 1366" name="T3"/>
                <a:gd fmla="*/ 849 w 1362" name="T4"/>
                <a:gd fmla="*/ 21 h 1366" name="T5"/>
                <a:gd fmla="*/ 926 w 1362" name="T6"/>
                <a:gd fmla="*/ 46 h 1366" name="T7"/>
                <a:gd fmla="*/ 1001 w 1362" name="T8"/>
                <a:gd fmla="*/ 80 h 1366" name="T9"/>
                <a:gd fmla="*/ 1069 w 1362" name="T10"/>
                <a:gd fmla="*/ 123 h 1366" name="T11"/>
                <a:gd fmla="*/ 1133 w 1362" name="T12"/>
                <a:gd fmla="*/ 172 h 1366" name="T13"/>
                <a:gd fmla="*/ 1191 w 1362" name="T14"/>
                <a:gd fmla="*/ 229 h 1366" name="T15"/>
                <a:gd fmla="*/ 1241 w 1362" name="T16"/>
                <a:gd fmla="*/ 293 h 1366" name="T17"/>
                <a:gd fmla="*/ 1282 w 1362" name="T18"/>
                <a:gd fmla="*/ 361 h 1366" name="T19"/>
                <a:gd fmla="*/ 1316 w 1362" name="T20"/>
                <a:gd fmla="*/ 437 h 1366" name="T21"/>
                <a:gd fmla="*/ 1341 w 1362" name="T22"/>
                <a:gd fmla="*/ 515 h 1366" name="T23"/>
                <a:gd fmla="*/ 1357 w 1362" name="T24"/>
                <a:gd fmla="*/ 598 h 1366" name="T25"/>
                <a:gd fmla="*/ 1362 w 1362" name="T26"/>
                <a:gd fmla="*/ 682 h 1366" name="T27"/>
                <a:gd fmla="*/ 1357 w 1362" name="T28"/>
                <a:gd fmla="*/ 768 h 1366" name="T29"/>
                <a:gd fmla="*/ 1341 w 1362" name="T30"/>
                <a:gd fmla="*/ 850 h 1366" name="T31"/>
                <a:gd fmla="*/ 1316 w 1362" name="T32"/>
                <a:gd fmla="*/ 929 h 1366" name="T33"/>
                <a:gd fmla="*/ 1282 w 1362" name="T34"/>
                <a:gd fmla="*/ 1004 h 1366" name="T35"/>
                <a:gd fmla="*/ 1241 w 1362" name="T36"/>
                <a:gd fmla="*/ 1072 h 1366" name="T37"/>
                <a:gd fmla="*/ 1191 w 1362" name="T38"/>
                <a:gd fmla="*/ 1137 h 1366" name="T39"/>
                <a:gd fmla="*/ 1133 w 1362" name="T40"/>
                <a:gd fmla="*/ 1192 h 1366" name="T41"/>
                <a:gd fmla="*/ 1069 w 1362" name="T42"/>
                <a:gd fmla="*/ 1242 h 1366" name="T43"/>
                <a:gd fmla="*/ 1001 w 1362" name="T44"/>
                <a:gd fmla="*/ 1285 h 1366" name="T45"/>
                <a:gd fmla="*/ 926 w 1362" name="T46"/>
                <a:gd fmla="*/ 1319 h 1366" name="T47"/>
                <a:gd fmla="*/ 849 w 1362" name="T48"/>
                <a:gd fmla="*/ 1344 h 1366" name="T49"/>
                <a:gd fmla="*/ 767 w 1362" name="T50"/>
                <a:gd fmla="*/ 1360 h 1366" name="T51"/>
                <a:gd fmla="*/ 681 w 1362" name="T52"/>
                <a:gd fmla="*/ 1366 h 1366" name="T53"/>
                <a:gd fmla="*/ 595 w 1362" name="T54"/>
                <a:gd fmla="*/ 1360 h 1366" name="T55"/>
                <a:gd fmla="*/ 513 w 1362" name="T56"/>
                <a:gd fmla="*/ 1344 h 1366" name="T57"/>
                <a:gd fmla="*/ 434 w 1362" name="T58"/>
                <a:gd fmla="*/ 1319 h 1366" name="T59"/>
                <a:gd fmla="*/ 361 w 1362" name="T60"/>
                <a:gd fmla="*/ 1285 h 1366" name="T61"/>
                <a:gd fmla="*/ 291 w 1362" name="T62"/>
                <a:gd fmla="*/ 1242 h 1366" name="T63"/>
                <a:gd fmla="*/ 229 w 1362" name="T64"/>
                <a:gd fmla="*/ 1192 h 1366" name="T65"/>
                <a:gd fmla="*/ 171 w 1362" name="T66"/>
                <a:gd fmla="*/ 1137 h 1366" name="T67"/>
                <a:gd fmla="*/ 121 w 1362" name="T68"/>
                <a:gd fmla="*/ 1072 h 1366" name="T69"/>
                <a:gd fmla="*/ 78 w 1362" name="T70"/>
                <a:gd fmla="*/ 1004 h 1366" name="T71"/>
                <a:gd fmla="*/ 44 w 1362" name="T72"/>
                <a:gd fmla="*/ 929 h 1366" name="T73"/>
                <a:gd fmla="*/ 19 w 1362" name="T74"/>
                <a:gd fmla="*/ 850 h 1366" name="T75"/>
                <a:gd fmla="*/ 5 w 1362" name="T76"/>
                <a:gd fmla="*/ 768 h 1366" name="T77"/>
                <a:gd fmla="*/ 0 w 1362" name="T78"/>
                <a:gd fmla="*/ 682 h 1366" name="T79"/>
                <a:gd fmla="*/ 5 w 1362" name="T80"/>
                <a:gd fmla="*/ 598 h 1366" name="T81"/>
                <a:gd fmla="*/ 19 w 1362" name="T82"/>
                <a:gd fmla="*/ 515 h 1366" name="T83"/>
                <a:gd fmla="*/ 44 w 1362" name="T84"/>
                <a:gd fmla="*/ 437 h 1366" name="T85"/>
                <a:gd fmla="*/ 78 w 1362" name="T86"/>
                <a:gd fmla="*/ 361 h 1366" name="T87"/>
                <a:gd fmla="*/ 121 w 1362" name="T88"/>
                <a:gd fmla="*/ 293 h 1366" name="T89"/>
                <a:gd fmla="*/ 171 w 1362" name="T90"/>
                <a:gd fmla="*/ 229 h 1366" name="T91"/>
                <a:gd fmla="*/ 229 w 1362" name="T92"/>
                <a:gd fmla="*/ 172 h 1366" name="T93"/>
                <a:gd fmla="*/ 291 w 1362" name="T94"/>
                <a:gd fmla="*/ 123 h 1366" name="T95"/>
                <a:gd fmla="*/ 361 w 1362" name="T96"/>
                <a:gd fmla="*/ 80 h 1366" name="T97"/>
                <a:gd fmla="*/ 434 w 1362" name="T98"/>
                <a:gd fmla="*/ 46 h 1366" name="T99"/>
                <a:gd fmla="*/ 513 w 1362" name="T100"/>
                <a:gd fmla="*/ 21 h 1366" name="T101"/>
                <a:gd fmla="*/ 595 w 1362" name="T102"/>
                <a:gd fmla="*/ 5 h 1366" name="T103"/>
                <a:gd fmla="*/ 681 w 1362" name="T104"/>
                <a:gd fmla="*/ 0 h 1366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366" w="1362">
                  <a:moveTo>
                    <a:pt x="681" y="0"/>
                  </a:moveTo>
                  <a:lnTo>
                    <a:pt x="767" y="5"/>
                  </a:lnTo>
                  <a:lnTo>
                    <a:pt x="849" y="21"/>
                  </a:lnTo>
                  <a:lnTo>
                    <a:pt x="926" y="46"/>
                  </a:lnTo>
                  <a:lnTo>
                    <a:pt x="1001" y="80"/>
                  </a:lnTo>
                  <a:lnTo>
                    <a:pt x="1069" y="123"/>
                  </a:lnTo>
                  <a:lnTo>
                    <a:pt x="1133" y="172"/>
                  </a:lnTo>
                  <a:lnTo>
                    <a:pt x="1191" y="229"/>
                  </a:lnTo>
                  <a:lnTo>
                    <a:pt x="1241" y="293"/>
                  </a:lnTo>
                  <a:lnTo>
                    <a:pt x="1282" y="361"/>
                  </a:lnTo>
                  <a:lnTo>
                    <a:pt x="1316" y="437"/>
                  </a:lnTo>
                  <a:lnTo>
                    <a:pt x="1341" y="515"/>
                  </a:lnTo>
                  <a:lnTo>
                    <a:pt x="1357" y="598"/>
                  </a:lnTo>
                  <a:lnTo>
                    <a:pt x="1362" y="682"/>
                  </a:lnTo>
                  <a:lnTo>
                    <a:pt x="1357" y="768"/>
                  </a:lnTo>
                  <a:lnTo>
                    <a:pt x="1341" y="850"/>
                  </a:lnTo>
                  <a:lnTo>
                    <a:pt x="1316" y="929"/>
                  </a:lnTo>
                  <a:lnTo>
                    <a:pt x="1282" y="1004"/>
                  </a:lnTo>
                  <a:lnTo>
                    <a:pt x="1241" y="1072"/>
                  </a:lnTo>
                  <a:lnTo>
                    <a:pt x="1191" y="1137"/>
                  </a:lnTo>
                  <a:lnTo>
                    <a:pt x="1133" y="1192"/>
                  </a:lnTo>
                  <a:lnTo>
                    <a:pt x="1069" y="1242"/>
                  </a:lnTo>
                  <a:lnTo>
                    <a:pt x="1001" y="1285"/>
                  </a:lnTo>
                  <a:lnTo>
                    <a:pt x="926" y="1319"/>
                  </a:lnTo>
                  <a:lnTo>
                    <a:pt x="849" y="1344"/>
                  </a:lnTo>
                  <a:lnTo>
                    <a:pt x="767" y="1360"/>
                  </a:lnTo>
                  <a:lnTo>
                    <a:pt x="681" y="1366"/>
                  </a:lnTo>
                  <a:lnTo>
                    <a:pt x="595" y="1360"/>
                  </a:lnTo>
                  <a:lnTo>
                    <a:pt x="513" y="1344"/>
                  </a:lnTo>
                  <a:lnTo>
                    <a:pt x="434" y="1319"/>
                  </a:lnTo>
                  <a:lnTo>
                    <a:pt x="361" y="1285"/>
                  </a:lnTo>
                  <a:lnTo>
                    <a:pt x="291" y="1242"/>
                  </a:lnTo>
                  <a:lnTo>
                    <a:pt x="229" y="1192"/>
                  </a:lnTo>
                  <a:lnTo>
                    <a:pt x="171" y="1137"/>
                  </a:lnTo>
                  <a:lnTo>
                    <a:pt x="121" y="1072"/>
                  </a:lnTo>
                  <a:lnTo>
                    <a:pt x="78" y="1004"/>
                  </a:lnTo>
                  <a:lnTo>
                    <a:pt x="44" y="929"/>
                  </a:lnTo>
                  <a:lnTo>
                    <a:pt x="19" y="850"/>
                  </a:lnTo>
                  <a:lnTo>
                    <a:pt x="5" y="768"/>
                  </a:lnTo>
                  <a:lnTo>
                    <a:pt x="0" y="682"/>
                  </a:lnTo>
                  <a:lnTo>
                    <a:pt x="5" y="598"/>
                  </a:lnTo>
                  <a:lnTo>
                    <a:pt x="19" y="515"/>
                  </a:lnTo>
                  <a:lnTo>
                    <a:pt x="44" y="437"/>
                  </a:lnTo>
                  <a:lnTo>
                    <a:pt x="78" y="361"/>
                  </a:lnTo>
                  <a:lnTo>
                    <a:pt x="121" y="293"/>
                  </a:lnTo>
                  <a:lnTo>
                    <a:pt x="171" y="229"/>
                  </a:lnTo>
                  <a:lnTo>
                    <a:pt x="229" y="172"/>
                  </a:lnTo>
                  <a:lnTo>
                    <a:pt x="291" y="123"/>
                  </a:lnTo>
                  <a:lnTo>
                    <a:pt x="361" y="80"/>
                  </a:lnTo>
                  <a:lnTo>
                    <a:pt x="434" y="46"/>
                  </a:lnTo>
                  <a:lnTo>
                    <a:pt x="513" y="21"/>
                  </a:lnTo>
                  <a:lnTo>
                    <a:pt x="595" y="5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9" name="Freeform 11"/>
            <p:cNvSpPr/>
            <p:nvPr/>
          </p:nvSpPr>
          <p:spPr bwMode="auto">
            <a:xfrm>
              <a:off x="997" y="5494"/>
              <a:ext cx="3132" cy="3134"/>
            </a:xfrm>
            <a:custGeom>
              <a:gdLst>
                <a:gd fmla="*/ 1223 w 2230" name="T0"/>
                <a:gd fmla="*/ 6 h 2231" name="T1"/>
                <a:gd fmla="*/ 1429 w 2230" name="T2"/>
                <a:gd fmla="*/ 45 h 2231" name="T3"/>
                <a:gd fmla="*/ 1619 w 2230" name="T4"/>
                <a:gd fmla="*/ 120 h 2231" name="T5"/>
                <a:gd fmla="*/ 1790 w 2230" name="T6"/>
                <a:gd fmla="*/ 228 h 2231" name="T7"/>
                <a:gd fmla="*/ 1939 w 2230" name="T8"/>
                <a:gd fmla="*/ 364 h 2231" name="T9"/>
                <a:gd fmla="*/ 2060 w 2230" name="T10"/>
                <a:gd fmla="*/ 523 h 2231" name="T11"/>
                <a:gd fmla="*/ 2151 w 2230" name="T12"/>
                <a:gd fmla="*/ 706 h 2231" name="T13"/>
                <a:gd fmla="*/ 2210 w 2230" name="T14"/>
                <a:gd fmla="*/ 905 h 2231" name="T15"/>
                <a:gd fmla="*/ 2230 w 2230" name="T16"/>
                <a:gd fmla="*/ 1116 h 2231" name="T17"/>
                <a:gd fmla="*/ 2210 w 2230" name="T18"/>
                <a:gd fmla="*/ 1327 h 2231" name="T19"/>
                <a:gd fmla="*/ 2151 w 2230" name="T20"/>
                <a:gd fmla="*/ 1526 h 2231" name="T21"/>
                <a:gd fmla="*/ 2060 w 2230" name="T22"/>
                <a:gd fmla="*/ 1708 h 2231" name="T23"/>
                <a:gd fmla="*/ 1939 w 2230" name="T24"/>
                <a:gd fmla="*/ 1868 h 2231" name="T25"/>
                <a:gd fmla="*/ 1790 w 2230" name="T26"/>
                <a:gd fmla="*/ 2004 h 2231" name="T27"/>
                <a:gd fmla="*/ 1619 w 2230" name="T28"/>
                <a:gd fmla="*/ 2111 h 2231" name="T29"/>
                <a:gd fmla="*/ 1429 w 2230" name="T30"/>
                <a:gd fmla="*/ 2186 h 2231" name="T31"/>
                <a:gd fmla="*/ 1223 w 2230" name="T32"/>
                <a:gd fmla="*/ 2226 h 2231" name="T33"/>
                <a:gd fmla="*/ 1009 w 2230" name="T34"/>
                <a:gd fmla="*/ 2226 h 2231" name="T35"/>
                <a:gd fmla="*/ 803 w 2230" name="T36"/>
                <a:gd fmla="*/ 2186 h 2231" name="T37"/>
                <a:gd fmla="*/ 612 w 2230" name="T38"/>
                <a:gd fmla="*/ 2111 h 2231" name="T39"/>
                <a:gd fmla="*/ 440 w 2230" name="T40"/>
                <a:gd fmla="*/ 2004 h 2231" name="T41"/>
                <a:gd fmla="*/ 292 w 2230" name="T42"/>
                <a:gd fmla="*/ 1868 h 2231" name="T43"/>
                <a:gd fmla="*/ 170 w 2230" name="T44"/>
                <a:gd fmla="*/ 1708 h 2231" name="T45"/>
                <a:gd fmla="*/ 79 w 2230" name="T46"/>
                <a:gd fmla="*/ 1526 h 2231" name="T47"/>
                <a:gd fmla="*/ 22 w 2230" name="T48"/>
                <a:gd fmla="*/ 1327 h 2231" name="T49"/>
                <a:gd fmla="*/ 0 w 2230" name="T50"/>
                <a:gd fmla="*/ 1116 h 2231" name="T51"/>
                <a:gd fmla="*/ 22 w 2230" name="T52"/>
                <a:gd fmla="*/ 905 h 2231" name="T53"/>
                <a:gd fmla="*/ 79 w 2230" name="T54"/>
                <a:gd fmla="*/ 706 h 2231" name="T55"/>
                <a:gd fmla="*/ 170 w 2230" name="T56"/>
                <a:gd fmla="*/ 523 h 2231" name="T57"/>
                <a:gd fmla="*/ 292 w 2230" name="T58"/>
                <a:gd fmla="*/ 364 h 2231" name="T59"/>
                <a:gd fmla="*/ 440 w 2230" name="T60"/>
                <a:gd fmla="*/ 228 h 2231" name="T61"/>
                <a:gd fmla="*/ 612 w 2230" name="T62"/>
                <a:gd fmla="*/ 120 h 2231" name="T63"/>
                <a:gd fmla="*/ 803 w 2230" name="T64"/>
                <a:gd fmla="*/ 45 h 2231" name="T65"/>
                <a:gd fmla="*/ 1009 w 2230" name="T66"/>
                <a:gd fmla="*/ 6 h 223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231" w="2230">
                  <a:moveTo>
                    <a:pt x="1116" y="0"/>
                  </a:moveTo>
                  <a:lnTo>
                    <a:pt x="1223" y="6"/>
                  </a:lnTo>
                  <a:lnTo>
                    <a:pt x="1327" y="20"/>
                  </a:lnTo>
                  <a:lnTo>
                    <a:pt x="1429" y="45"/>
                  </a:lnTo>
                  <a:lnTo>
                    <a:pt x="1526" y="77"/>
                  </a:lnTo>
                  <a:lnTo>
                    <a:pt x="1619" y="120"/>
                  </a:lnTo>
                  <a:lnTo>
                    <a:pt x="1706" y="171"/>
                  </a:lnTo>
                  <a:lnTo>
                    <a:pt x="1790" y="228"/>
                  </a:lnTo>
                  <a:lnTo>
                    <a:pt x="1867" y="292"/>
                  </a:lnTo>
                  <a:lnTo>
                    <a:pt x="1939" y="364"/>
                  </a:lnTo>
                  <a:lnTo>
                    <a:pt x="2003" y="441"/>
                  </a:lnTo>
                  <a:lnTo>
                    <a:pt x="2060" y="523"/>
                  </a:lnTo>
                  <a:lnTo>
                    <a:pt x="2110" y="613"/>
                  </a:lnTo>
                  <a:lnTo>
                    <a:pt x="2151" y="706"/>
                  </a:lnTo>
                  <a:lnTo>
                    <a:pt x="2185" y="803"/>
                  </a:lnTo>
                  <a:lnTo>
                    <a:pt x="2210" y="905"/>
                  </a:lnTo>
                  <a:lnTo>
                    <a:pt x="2225" y="1008"/>
                  </a:lnTo>
                  <a:lnTo>
                    <a:pt x="2230" y="1116"/>
                  </a:lnTo>
                  <a:lnTo>
                    <a:pt x="2225" y="1223"/>
                  </a:lnTo>
                  <a:lnTo>
                    <a:pt x="2210" y="1327"/>
                  </a:lnTo>
                  <a:lnTo>
                    <a:pt x="2185" y="1429"/>
                  </a:lnTo>
                  <a:lnTo>
                    <a:pt x="2151" y="1526"/>
                  </a:lnTo>
                  <a:lnTo>
                    <a:pt x="2110" y="1619"/>
                  </a:lnTo>
                  <a:lnTo>
                    <a:pt x="2060" y="1708"/>
                  </a:lnTo>
                  <a:lnTo>
                    <a:pt x="2003" y="1791"/>
                  </a:lnTo>
                  <a:lnTo>
                    <a:pt x="1939" y="1868"/>
                  </a:lnTo>
                  <a:lnTo>
                    <a:pt x="1867" y="1939"/>
                  </a:lnTo>
                  <a:lnTo>
                    <a:pt x="1790" y="2004"/>
                  </a:lnTo>
                  <a:lnTo>
                    <a:pt x="1706" y="2061"/>
                  </a:lnTo>
                  <a:lnTo>
                    <a:pt x="1619" y="2111"/>
                  </a:lnTo>
                  <a:lnTo>
                    <a:pt x="1526" y="2154"/>
                  </a:lnTo>
                  <a:lnTo>
                    <a:pt x="1429" y="2186"/>
                  </a:lnTo>
                  <a:lnTo>
                    <a:pt x="1327" y="2211"/>
                  </a:lnTo>
                  <a:lnTo>
                    <a:pt x="1223" y="2226"/>
                  </a:lnTo>
                  <a:lnTo>
                    <a:pt x="1116" y="2231"/>
                  </a:lnTo>
                  <a:lnTo>
                    <a:pt x="1009" y="2226"/>
                  </a:lnTo>
                  <a:lnTo>
                    <a:pt x="903" y="2211"/>
                  </a:lnTo>
                  <a:lnTo>
                    <a:pt x="803" y="2186"/>
                  </a:lnTo>
                  <a:lnTo>
                    <a:pt x="705" y="2154"/>
                  </a:lnTo>
                  <a:lnTo>
                    <a:pt x="612" y="2111"/>
                  </a:lnTo>
                  <a:lnTo>
                    <a:pt x="524" y="2061"/>
                  </a:lnTo>
                  <a:lnTo>
                    <a:pt x="440" y="2004"/>
                  </a:lnTo>
                  <a:lnTo>
                    <a:pt x="363" y="1939"/>
                  </a:lnTo>
                  <a:lnTo>
                    <a:pt x="292" y="1868"/>
                  </a:lnTo>
                  <a:lnTo>
                    <a:pt x="227" y="1791"/>
                  </a:lnTo>
                  <a:lnTo>
                    <a:pt x="170" y="1708"/>
                  </a:lnTo>
                  <a:lnTo>
                    <a:pt x="120" y="1619"/>
                  </a:lnTo>
                  <a:lnTo>
                    <a:pt x="79" y="1526"/>
                  </a:lnTo>
                  <a:lnTo>
                    <a:pt x="45" y="1429"/>
                  </a:lnTo>
                  <a:lnTo>
                    <a:pt x="22" y="1327"/>
                  </a:lnTo>
                  <a:lnTo>
                    <a:pt x="6" y="1223"/>
                  </a:lnTo>
                  <a:lnTo>
                    <a:pt x="0" y="1116"/>
                  </a:lnTo>
                  <a:lnTo>
                    <a:pt x="6" y="1008"/>
                  </a:lnTo>
                  <a:lnTo>
                    <a:pt x="22" y="905"/>
                  </a:lnTo>
                  <a:lnTo>
                    <a:pt x="45" y="803"/>
                  </a:lnTo>
                  <a:lnTo>
                    <a:pt x="79" y="706"/>
                  </a:lnTo>
                  <a:lnTo>
                    <a:pt x="120" y="613"/>
                  </a:lnTo>
                  <a:lnTo>
                    <a:pt x="170" y="523"/>
                  </a:lnTo>
                  <a:lnTo>
                    <a:pt x="227" y="441"/>
                  </a:lnTo>
                  <a:lnTo>
                    <a:pt x="292" y="364"/>
                  </a:lnTo>
                  <a:lnTo>
                    <a:pt x="363" y="292"/>
                  </a:lnTo>
                  <a:lnTo>
                    <a:pt x="440" y="228"/>
                  </a:lnTo>
                  <a:lnTo>
                    <a:pt x="524" y="171"/>
                  </a:lnTo>
                  <a:lnTo>
                    <a:pt x="612" y="120"/>
                  </a:lnTo>
                  <a:lnTo>
                    <a:pt x="705" y="77"/>
                  </a:lnTo>
                  <a:lnTo>
                    <a:pt x="803" y="45"/>
                  </a:lnTo>
                  <a:lnTo>
                    <a:pt x="903" y="20"/>
                  </a:lnTo>
                  <a:lnTo>
                    <a:pt x="1009" y="6"/>
                  </a:lnTo>
                  <a:lnTo>
                    <a:pt x="1116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0" name="Freeform 12"/>
            <p:cNvSpPr/>
            <p:nvPr/>
          </p:nvSpPr>
          <p:spPr bwMode="auto">
            <a:xfrm>
              <a:off x="1283" y="5778"/>
              <a:ext cx="2561" cy="2564"/>
            </a:xfrm>
            <a:custGeom>
              <a:gdLst>
                <a:gd fmla="*/ 912 w 1824" name="T0"/>
                <a:gd fmla="*/ 0 h 1826" name="T1"/>
                <a:gd fmla="*/ 1010 w 1824" name="T2"/>
                <a:gd fmla="*/ 5 h 1826" name="T3"/>
                <a:gd fmla="*/ 1107 w 1824" name="T4"/>
                <a:gd fmla="*/ 21 h 1826" name="T5"/>
                <a:gd fmla="*/ 1200 w 1824" name="T6"/>
                <a:gd fmla="*/ 46 h 1826" name="T7"/>
                <a:gd fmla="*/ 1288 w 1824" name="T8"/>
                <a:gd fmla="*/ 80 h 1826" name="T9"/>
                <a:gd fmla="*/ 1372 w 1824" name="T10"/>
                <a:gd fmla="*/ 125 h 1826" name="T11"/>
                <a:gd fmla="*/ 1450 w 1824" name="T12"/>
                <a:gd fmla="*/ 175 h 1826" name="T13"/>
                <a:gd fmla="*/ 1522 w 1824" name="T14"/>
                <a:gd fmla="*/ 234 h 1826" name="T15"/>
                <a:gd fmla="*/ 1588 w 1824" name="T16"/>
                <a:gd fmla="*/ 301 h 1826" name="T17"/>
                <a:gd fmla="*/ 1647 w 1824" name="T18"/>
                <a:gd fmla="*/ 374 h 1826" name="T19"/>
                <a:gd fmla="*/ 1699 w 1824" name="T20"/>
                <a:gd fmla="*/ 453 h 1826" name="T21"/>
                <a:gd fmla="*/ 1742 w 1824" name="T22"/>
                <a:gd fmla="*/ 535 h 1826" name="T23"/>
                <a:gd fmla="*/ 1778 w 1824" name="T24"/>
                <a:gd fmla="*/ 625 h 1826" name="T25"/>
                <a:gd fmla="*/ 1803 w 1824" name="T26"/>
                <a:gd fmla="*/ 718 h 1826" name="T27"/>
                <a:gd fmla="*/ 1819 w 1824" name="T28"/>
                <a:gd fmla="*/ 813 h 1826" name="T29"/>
                <a:gd fmla="*/ 1824 w 1824" name="T30"/>
                <a:gd fmla="*/ 913 h 1826" name="T31"/>
                <a:gd fmla="*/ 1819 w 1824" name="T32"/>
                <a:gd fmla="*/ 1013 h 1826" name="T33"/>
                <a:gd fmla="*/ 1803 w 1824" name="T34"/>
                <a:gd fmla="*/ 1108 h 1826" name="T35"/>
                <a:gd fmla="*/ 1778 w 1824" name="T36"/>
                <a:gd fmla="*/ 1201 h 1826" name="T37"/>
                <a:gd fmla="*/ 1742 w 1824" name="T38"/>
                <a:gd fmla="*/ 1291 h 1826" name="T39"/>
                <a:gd fmla="*/ 1699 w 1824" name="T40"/>
                <a:gd fmla="*/ 1373 h 1826" name="T41"/>
                <a:gd fmla="*/ 1647 w 1824" name="T42"/>
                <a:gd fmla="*/ 1452 h 1826" name="T43"/>
                <a:gd fmla="*/ 1588 w 1824" name="T44"/>
                <a:gd fmla="*/ 1525 h 1826" name="T45"/>
                <a:gd fmla="*/ 1522 w 1824" name="T46"/>
                <a:gd fmla="*/ 1591 h 1826" name="T47"/>
                <a:gd fmla="*/ 1450 w 1824" name="T48"/>
                <a:gd fmla="*/ 1650 h 1826" name="T49"/>
                <a:gd fmla="*/ 1372 w 1824" name="T50"/>
                <a:gd fmla="*/ 1701 h 1826" name="T51"/>
                <a:gd fmla="*/ 1288 w 1824" name="T52"/>
                <a:gd fmla="*/ 1745 h 1826" name="T53"/>
                <a:gd fmla="*/ 1200 w 1824" name="T54"/>
                <a:gd fmla="*/ 1779 h 1826" name="T55"/>
                <a:gd fmla="*/ 1107 w 1824" name="T56"/>
                <a:gd fmla="*/ 1804 h 1826" name="T57"/>
                <a:gd fmla="*/ 1010 w 1824" name="T58"/>
                <a:gd fmla="*/ 1821 h 1826" name="T59"/>
                <a:gd fmla="*/ 912 w 1824" name="T60"/>
                <a:gd fmla="*/ 1826 h 1826" name="T61"/>
                <a:gd fmla="*/ 812 w 1824" name="T62"/>
                <a:gd fmla="*/ 1821 h 1826" name="T63"/>
                <a:gd fmla="*/ 715 w 1824" name="T64"/>
                <a:gd fmla="*/ 1804 h 1826" name="T65"/>
                <a:gd fmla="*/ 622 w 1824" name="T66"/>
                <a:gd fmla="*/ 1779 h 1826" name="T67"/>
                <a:gd fmla="*/ 535 w 1824" name="T68"/>
                <a:gd fmla="*/ 1745 h 1826" name="T69"/>
                <a:gd fmla="*/ 451 w 1824" name="T70"/>
                <a:gd fmla="*/ 1701 h 1826" name="T71"/>
                <a:gd fmla="*/ 372 w 1824" name="T72"/>
                <a:gd fmla="*/ 1650 h 1826" name="T73"/>
                <a:gd fmla="*/ 300 w 1824" name="T74"/>
                <a:gd fmla="*/ 1591 h 1826" name="T75"/>
                <a:gd fmla="*/ 234 w 1824" name="T76"/>
                <a:gd fmla="*/ 1525 h 1826" name="T77"/>
                <a:gd fmla="*/ 175 w 1824" name="T78"/>
                <a:gd fmla="*/ 1452 h 1826" name="T79"/>
                <a:gd fmla="*/ 123 w 1824" name="T80"/>
                <a:gd fmla="*/ 1373 h 1826" name="T81"/>
                <a:gd fmla="*/ 81 w 1824" name="T82"/>
                <a:gd fmla="*/ 1291 h 1826" name="T83"/>
                <a:gd fmla="*/ 47 w 1824" name="T84"/>
                <a:gd fmla="*/ 1201 h 1826" name="T85"/>
                <a:gd fmla="*/ 20 w 1824" name="T86"/>
                <a:gd fmla="*/ 1108 h 1826" name="T87"/>
                <a:gd fmla="*/ 5 w 1824" name="T88"/>
                <a:gd fmla="*/ 1013 h 1826" name="T89"/>
                <a:gd fmla="*/ 0 w 1824" name="T90"/>
                <a:gd fmla="*/ 913 h 1826" name="T91"/>
                <a:gd fmla="*/ 5 w 1824" name="T92"/>
                <a:gd fmla="*/ 813 h 1826" name="T93"/>
                <a:gd fmla="*/ 20 w 1824" name="T94"/>
                <a:gd fmla="*/ 718 h 1826" name="T95"/>
                <a:gd fmla="*/ 47 w 1824" name="T96"/>
                <a:gd fmla="*/ 625 h 1826" name="T97"/>
                <a:gd fmla="*/ 81 w 1824" name="T98"/>
                <a:gd fmla="*/ 535 h 1826" name="T99"/>
                <a:gd fmla="*/ 123 w 1824" name="T100"/>
                <a:gd fmla="*/ 453 h 1826" name="T101"/>
                <a:gd fmla="*/ 175 w 1824" name="T102"/>
                <a:gd fmla="*/ 374 h 1826" name="T103"/>
                <a:gd fmla="*/ 234 w 1824" name="T104"/>
                <a:gd fmla="*/ 301 h 1826" name="T105"/>
                <a:gd fmla="*/ 300 w 1824" name="T106"/>
                <a:gd fmla="*/ 234 h 1826" name="T107"/>
                <a:gd fmla="*/ 372 w 1824" name="T108"/>
                <a:gd fmla="*/ 175 h 1826" name="T109"/>
                <a:gd fmla="*/ 451 w 1824" name="T110"/>
                <a:gd fmla="*/ 125 h 1826" name="T111"/>
                <a:gd fmla="*/ 535 w 1824" name="T112"/>
                <a:gd fmla="*/ 80 h 1826" name="T113"/>
                <a:gd fmla="*/ 622 w 1824" name="T114"/>
                <a:gd fmla="*/ 46 h 1826" name="T115"/>
                <a:gd fmla="*/ 715 w 1824" name="T116"/>
                <a:gd fmla="*/ 21 h 1826" name="T117"/>
                <a:gd fmla="*/ 812 w 1824" name="T118"/>
                <a:gd fmla="*/ 5 h 1826" name="T119"/>
                <a:gd fmla="*/ 912 w 1824" name="T120"/>
                <a:gd fmla="*/ 0 h 1826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1826" w="1824">
                  <a:moveTo>
                    <a:pt x="912" y="0"/>
                  </a:moveTo>
                  <a:lnTo>
                    <a:pt x="1010" y="5"/>
                  </a:lnTo>
                  <a:lnTo>
                    <a:pt x="1107" y="21"/>
                  </a:lnTo>
                  <a:lnTo>
                    <a:pt x="1200" y="46"/>
                  </a:lnTo>
                  <a:lnTo>
                    <a:pt x="1288" y="80"/>
                  </a:lnTo>
                  <a:lnTo>
                    <a:pt x="1372" y="125"/>
                  </a:lnTo>
                  <a:lnTo>
                    <a:pt x="1450" y="175"/>
                  </a:lnTo>
                  <a:lnTo>
                    <a:pt x="1522" y="234"/>
                  </a:lnTo>
                  <a:lnTo>
                    <a:pt x="1588" y="301"/>
                  </a:lnTo>
                  <a:lnTo>
                    <a:pt x="1647" y="374"/>
                  </a:lnTo>
                  <a:lnTo>
                    <a:pt x="1699" y="453"/>
                  </a:lnTo>
                  <a:lnTo>
                    <a:pt x="1742" y="535"/>
                  </a:lnTo>
                  <a:lnTo>
                    <a:pt x="1778" y="625"/>
                  </a:lnTo>
                  <a:lnTo>
                    <a:pt x="1803" y="718"/>
                  </a:lnTo>
                  <a:lnTo>
                    <a:pt x="1819" y="813"/>
                  </a:lnTo>
                  <a:lnTo>
                    <a:pt x="1824" y="913"/>
                  </a:lnTo>
                  <a:lnTo>
                    <a:pt x="1819" y="1013"/>
                  </a:lnTo>
                  <a:lnTo>
                    <a:pt x="1803" y="1108"/>
                  </a:lnTo>
                  <a:lnTo>
                    <a:pt x="1778" y="1201"/>
                  </a:lnTo>
                  <a:lnTo>
                    <a:pt x="1742" y="1291"/>
                  </a:lnTo>
                  <a:lnTo>
                    <a:pt x="1699" y="1373"/>
                  </a:lnTo>
                  <a:lnTo>
                    <a:pt x="1647" y="1452"/>
                  </a:lnTo>
                  <a:lnTo>
                    <a:pt x="1588" y="1525"/>
                  </a:lnTo>
                  <a:lnTo>
                    <a:pt x="1522" y="1591"/>
                  </a:lnTo>
                  <a:lnTo>
                    <a:pt x="1450" y="1650"/>
                  </a:lnTo>
                  <a:lnTo>
                    <a:pt x="1372" y="1701"/>
                  </a:lnTo>
                  <a:lnTo>
                    <a:pt x="1288" y="1745"/>
                  </a:lnTo>
                  <a:lnTo>
                    <a:pt x="1200" y="1779"/>
                  </a:lnTo>
                  <a:lnTo>
                    <a:pt x="1107" y="1804"/>
                  </a:lnTo>
                  <a:lnTo>
                    <a:pt x="1010" y="1821"/>
                  </a:lnTo>
                  <a:lnTo>
                    <a:pt x="912" y="1826"/>
                  </a:lnTo>
                  <a:lnTo>
                    <a:pt x="812" y="1821"/>
                  </a:lnTo>
                  <a:lnTo>
                    <a:pt x="715" y="1804"/>
                  </a:lnTo>
                  <a:lnTo>
                    <a:pt x="622" y="1779"/>
                  </a:lnTo>
                  <a:lnTo>
                    <a:pt x="535" y="1745"/>
                  </a:lnTo>
                  <a:lnTo>
                    <a:pt x="451" y="1701"/>
                  </a:lnTo>
                  <a:lnTo>
                    <a:pt x="372" y="1650"/>
                  </a:lnTo>
                  <a:lnTo>
                    <a:pt x="300" y="1591"/>
                  </a:lnTo>
                  <a:lnTo>
                    <a:pt x="234" y="1525"/>
                  </a:lnTo>
                  <a:lnTo>
                    <a:pt x="175" y="1452"/>
                  </a:lnTo>
                  <a:lnTo>
                    <a:pt x="123" y="1373"/>
                  </a:lnTo>
                  <a:lnTo>
                    <a:pt x="81" y="1291"/>
                  </a:lnTo>
                  <a:lnTo>
                    <a:pt x="47" y="1201"/>
                  </a:lnTo>
                  <a:lnTo>
                    <a:pt x="20" y="1108"/>
                  </a:lnTo>
                  <a:lnTo>
                    <a:pt x="5" y="1013"/>
                  </a:lnTo>
                  <a:lnTo>
                    <a:pt x="0" y="913"/>
                  </a:lnTo>
                  <a:lnTo>
                    <a:pt x="5" y="813"/>
                  </a:lnTo>
                  <a:lnTo>
                    <a:pt x="20" y="718"/>
                  </a:lnTo>
                  <a:lnTo>
                    <a:pt x="47" y="625"/>
                  </a:lnTo>
                  <a:lnTo>
                    <a:pt x="81" y="535"/>
                  </a:lnTo>
                  <a:lnTo>
                    <a:pt x="123" y="453"/>
                  </a:lnTo>
                  <a:lnTo>
                    <a:pt x="175" y="374"/>
                  </a:lnTo>
                  <a:lnTo>
                    <a:pt x="234" y="301"/>
                  </a:lnTo>
                  <a:lnTo>
                    <a:pt x="300" y="234"/>
                  </a:lnTo>
                  <a:lnTo>
                    <a:pt x="372" y="175"/>
                  </a:lnTo>
                  <a:lnTo>
                    <a:pt x="451" y="125"/>
                  </a:lnTo>
                  <a:lnTo>
                    <a:pt x="535" y="80"/>
                  </a:lnTo>
                  <a:lnTo>
                    <a:pt x="622" y="46"/>
                  </a:lnTo>
                  <a:lnTo>
                    <a:pt x="715" y="21"/>
                  </a:lnTo>
                  <a:lnTo>
                    <a:pt x="812" y="5"/>
                  </a:lnTo>
                  <a:lnTo>
                    <a:pt x="912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849" y="3855"/>
              <a:ext cx="2718" cy="14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lang="en-US" sz="5400">
                  <a:solidFill>
                    <a:schemeClr val="bg1"/>
                  </a:solidFill>
                  <a:cs typeface="+mn-ea"/>
                  <a:sym typeface="+mn-lt"/>
                </a:rPr>
                <a:t>110+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622" y="6139"/>
              <a:ext cx="1391" cy="912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bg1"/>
                  </a:solidFill>
                  <a:cs typeface="+mn-ea"/>
                  <a:sym typeface="+mn-lt"/>
                </a:rPr>
                <a:t>30+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707" y="6364"/>
              <a:ext cx="1938" cy="129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lang="en-US" sz="4800">
                  <a:solidFill>
                    <a:schemeClr val="bg1"/>
                  </a:solidFill>
                  <a:cs typeface="+mn-ea"/>
                  <a:sym typeface="+mn-lt"/>
                </a:rPr>
                <a:t>80+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735" y="10046"/>
              <a:ext cx="375" cy="52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lang="en-US" sz="1600">
                  <a:solidFill>
                    <a:schemeClr val="bg1">
                      <a:lumMod val="75000"/>
                    </a:schemeClr>
                  </a:solidFill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802877" y="52503"/>
            <a:ext cx="2987245" cy="1432470"/>
            <a:chOff x="1253451" y="52503"/>
            <a:chExt cx="2987245" cy="1432470"/>
          </a:xfrm>
        </p:grpSpPr>
        <p:pic>
          <p:nvPicPr>
            <p:cNvPr id="52" name="图片 51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53" name="矩形 52"/>
            <p:cNvSpPr/>
            <p:nvPr/>
          </p:nvSpPr>
          <p:spPr>
            <a:xfrm>
              <a:off x="1404730" y="576675"/>
              <a:ext cx="2835966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lang="zh-CN" smtClean="0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执行力知识概述</a:t>
              </a:r>
            </a:p>
          </p:txBody>
        </p:sp>
      </p:grpSp>
      <p:pic>
        <p:nvPicPr>
          <p:cNvPr id="55" name="图片 5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  <p:sp>
        <p:nvSpPr>
          <p:cNvPr id="54" name="TextBox 560"/>
          <p:cNvSpPr txBox="1"/>
          <p:nvPr/>
        </p:nvSpPr>
        <p:spPr>
          <a:xfrm>
            <a:off x="4980842" y="1590676"/>
            <a:ext cx="6946986" cy="388620"/>
          </a:xfrm>
          <a:prstGeom prst="rect">
            <a:avLst/>
          </a:prstGeom>
          <a:noFill/>
        </p:spPr>
        <p:txBody>
          <a:bodyPr bIns="34290" lIns="68580" rIns="68580" rtlCol="0" tIns="34290" vert="horz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altLang="en-US" lang="zh-CN" noProof="1" spc="225" sz="21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您是否有听过余世维《赢在执行》这门课？</a:t>
            </a:r>
          </a:p>
        </p:txBody>
      </p:sp>
    </p:spTree>
    <p:extLst>
      <p:ext uri="{BB962C8B-B14F-4D97-AF65-F5344CB8AC3E}">
        <p14:creationId val="3038019020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8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5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4"/>
      <p:bldP grpId="0" spid="146"/>
      <p:bldP grpId="0" spid="144"/>
      <p:bldP grpId="0" spid="128"/>
      <p:bldP grpId="0" spid="130"/>
      <p:bldP grpId="0" spid="162"/>
      <p:bldP grpId="0" spid="150"/>
      <p:bldP grpId="0" spid="54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5" name="Group 64"/>
          <p:cNvGrpSpPr/>
          <p:nvPr/>
        </p:nvGrpSpPr>
        <p:grpSpPr>
          <a:xfrm>
            <a:off x="6944494" y="1698171"/>
            <a:ext cx="4625371" cy="5159829"/>
            <a:chOff x="3781833" y="1694865"/>
            <a:chExt cx="4628335" cy="5163135"/>
          </a:xfrm>
        </p:grpSpPr>
        <p:grpSp>
          <p:nvGrpSpPr>
            <p:cNvPr id="66" name="Group 65"/>
            <p:cNvGrpSpPr/>
            <p:nvPr/>
          </p:nvGrpSpPr>
          <p:grpSpPr>
            <a:xfrm>
              <a:off x="3781833" y="1694865"/>
              <a:ext cx="4628335" cy="5163135"/>
              <a:chOff x="3781833" y="1694865"/>
              <a:chExt cx="4628335" cy="5163135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4549226" y="4018650"/>
                <a:ext cx="2738631" cy="2839350"/>
                <a:chOff x="4762655" y="4018650"/>
                <a:chExt cx="2738631" cy="2839350"/>
              </a:xfrm>
            </p:grpSpPr>
            <p:sp>
              <p:nvSpPr>
                <p:cNvPr id="87" name="Freeform 975"/>
                <p:cNvSpPr/>
                <p:nvPr/>
              </p:nvSpPr>
              <p:spPr bwMode="auto">
                <a:xfrm>
                  <a:off x="4762655" y="4301627"/>
                  <a:ext cx="1333343" cy="1357326"/>
                </a:xfrm>
                <a:custGeom>
                  <a:gdLst>
                    <a:gd fmla="*/ 62 w 278" name="T0"/>
                    <a:gd fmla="*/ 0 h 283" name="T1"/>
                    <a:gd fmla="*/ 59 w 278" name="T2"/>
                    <a:gd fmla="*/ 37 h 283" name="T3"/>
                    <a:gd fmla="*/ 60 w 278" name="T4"/>
                    <a:gd fmla="*/ 71 h 283" name="T5"/>
                    <a:gd fmla="*/ 67 w 278" name="T6"/>
                    <a:gd fmla="*/ 100 h 283" name="T7"/>
                    <a:gd fmla="*/ 76 w 278" name="T8"/>
                    <a:gd fmla="*/ 126 h 283" name="T9"/>
                    <a:gd fmla="*/ 88 w 278" name="T10"/>
                    <a:gd fmla="*/ 147 h 283" name="T11"/>
                    <a:gd fmla="*/ 103 w 278" name="T12"/>
                    <a:gd fmla="*/ 166 h 283" name="T13"/>
                    <a:gd fmla="*/ 119 w 278" name="T14"/>
                    <a:gd fmla="*/ 181 h 283" name="T15"/>
                    <a:gd fmla="*/ 138 w 278" name="T16"/>
                    <a:gd fmla="*/ 194 h 283" name="T17"/>
                    <a:gd fmla="*/ 157 w 278" name="T18"/>
                    <a:gd fmla="*/ 204 h 283" name="T19"/>
                    <a:gd fmla="*/ 177 w 278" name="T20"/>
                    <a:gd fmla="*/ 212 h 283" name="T21"/>
                    <a:gd fmla="*/ 195 w 278" name="T22"/>
                    <a:gd fmla="*/ 219 h 283" name="T23"/>
                    <a:gd fmla="*/ 213 w 278" name="T24"/>
                    <a:gd fmla="*/ 223 h 283" name="T25"/>
                    <a:gd fmla="*/ 230 w 278" name="T26"/>
                    <a:gd fmla="*/ 226 h 283" name="T27"/>
                    <a:gd fmla="*/ 246 w 278" name="T28"/>
                    <a:gd fmla="*/ 228 h 283" name="T29"/>
                    <a:gd fmla="*/ 259 w 278" name="T30"/>
                    <a:gd fmla="*/ 229 h 283" name="T31"/>
                    <a:gd fmla="*/ 268 w 278" name="T32"/>
                    <a:gd fmla="*/ 229 h 283" name="T33"/>
                    <a:gd fmla="*/ 275 w 278" name="T34"/>
                    <a:gd fmla="*/ 229 h 283" name="T35"/>
                    <a:gd fmla="*/ 278 w 278" name="T36"/>
                    <a:gd fmla="*/ 229 h 283" name="T37"/>
                    <a:gd fmla="*/ 275 w 278" name="T38"/>
                    <a:gd fmla="*/ 283 h 283" name="T39"/>
                    <a:gd fmla="*/ 225 w 278" name="T40"/>
                    <a:gd fmla="*/ 274 h 283" name="T41"/>
                    <a:gd fmla="*/ 182 w 278" name="T42"/>
                    <a:gd fmla="*/ 261 h 283" name="T43"/>
                    <a:gd fmla="*/ 145 w 278" name="T44"/>
                    <a:gd fmla="*/ 245 h 283" name="T45"/>
                    <a:gd fmla="*/ 113 w 278" name="T46"/>
                    <a:gd fmla="*/ 226 h 283" name="T47"/>
                    <a:gd fmla="*/ 86 w 278" name="T48"/>
                    <a:gd fmla="*/ 207 h 283" name="T49"/>
                    <a:gd fmla="*/ 64 w 278" name="T50"/>
                    <a:gd fmla="*/ 187 h 283" name="T51"/>
                    <a:gd fmla="*/ 46 w 278" name="T52"/>
                    <a:gd fmla="*/ 166 h 283" name="T53"/>
                    <a:gd fmla="*/ 31 w 278" name="T54"/>
                    <a:gd fmla="*/ 144 h 283" name="T55"/>
                    <a:gd fmla="*/ 21 w 278" name="T56"/>
                    <a:gd fmla="*/ 123 h 283" name="T57"/>
                    <a:gd fmla="*/ 12 w 278" name="T58"/>
                    <a:gd fmla="*/ 102 h 283" name="T59"/>
                    <a:gd fmla="*/ 7 w 278" name="T60"/>
                    <a:gd fmla="*/ 84 h 283" name="T61"/>
                    <a:gd fmla="*/ 3 w 278" name="T62"/>
                    <a:gd fmla="*/ 65 h 283" name="T63"/>
                    <a:gd fmla="*/ 0 w 278" name="T64"/>
                    <a:gd fmla="*/ 50 h 283" name="T65"/>
                    <a:gd fmla="*/ 0 w 278" name="T66"/>
                    <a:gd fmla="*/ 38 h 283" name="T67"/>
                    <a:gd fmla="*/ 0 w 278" name="T68"/>
                    <a:gd fmla="*/ 28 h 283" name="T69"/>
                    <a:gd fmla="*/ 0 w 278" name="T70"/>
                    <a:gd fmla="*/ 21 h 283" name="T71"/>
                    <a:gd fmla="*/ 0 w 278" name="T72"/>
                    <a:gd fmla="*/ 20 h 283" name="T73"/>
                    <a:gd fmla="*/ 62 w 278" name="T74"/>
                    <a:gd fmla="*/ 0 h 283" name="T7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b="b" l="0" r="r" t="0"/>
                  <a:pathLst>
                    <a:path h="283" w="278">
                      <a:moveTo>
                        <a:pt x="62" y="0"/>
                      </a:moveTo>
                      <a:lnTo>
                        <a:pt x="59" y="37"/>
                      </a:lnTo>
                      <a:lnTo>
                        <a:pt x="60" y="71"/>
                      </a:lnTo>
                      <a:lnTo>
                        <a:pt x="67" y="100"/>
                      </a:lnTo>
                      <a:lnTo>
                        <a:pt x="76" y="126"/>
                      </a:lnTo>
                      <a:lnTo>
                        <a:pt x="88" y="147"/>
                      </a:lnTo>
                      <a:lnTo>
                        <a:pt x="103" y="166"/>
                      </a:lnTo>
                      <a:lnTo>
                        <a:pt x="119" y="181"/>
                      </a:lnTo>
                      <a:lnTo>
                        <a:pt x="138" y="194"/>
                      </a:lnTo>
                      <a:lnTo>
                        <a:pt x="157" y="204"/>
                      </a:lnTo>
                      <a:lnTo>
                        <a:pt x="177" y="212"/>
                      </a:lnTo>
                      <a:lnTo>
                        <a:pt x="195" y="219"/>
                      </a:lnTo>
                      <a:lnTo>
                        <a:pt x="213" y="223"/>
                      </a:lnTo>
                      <a:lnTo>
                        <a:pt x="230" y="226"/>
                      </a:lnTo>
                      <a:lnTo>
                        <a:pt x="246" y="228"/>
                      </a:lnTo>
                      <a:lnTo>
                        <a:pt x="259" y="229"/>
                      </a:lnTo>
                      <a:lnTo>
                        <a:pt x="268" y="229"/>
                      </a:lnTo>
                      <a:lnTo>
                        <a:pt x="275" y="229"/>
                      </a:lnTo>
                      <a:lnTo>
                        <a:pt x="278" y="229"/>
                      </a:lnTo>
                      <a:lnTo>
                        <a:pt x="275" y="283"/>
                      </a:lnTo>
                      <a:lnTo>
                        <a:pt x="225" y="274"/>
                      </a:lnTo>
                      <a:lnTo>
                        <a:pt x="182" y="261"/>
                      </a:lnTo>
                      <a:lnTo>
                        <a:pt x="145" y="245"/>
                      </a:lnTo>
                      <a:lnTo>
                        <a:pt x="113" y="226"/>
                      </a:lnTo>
                      <a:lnTo>
                        <a:pt x="86" y="207"/>
                      </a:lnTo>
                      <a:lnTo>
                        <a:pt x="64" y="187"/>
                      </a:lnTo>
                      <a:lnTo>
                        <a:pt x="46" y="166"/>
                      </a:lnTo>
                      <a:lnTo>
                        <a:pt x="31" y="144"/>
                      </a:lnTo>
                      <a:lnTo>
                        <a:pt x="21" y="123"/>
                      </a:lnTo>
                      <a:lnTo>
                        <a:pt x="12" y="102"/>
                      </a:lnTo>
                      <a:lnTo>
                        <a:pt x="7" y="84"/>
                      </a:lnTo>
                      <a:lnTo>
                        <a:pt x="3" y="65"/>
                      </a:lnTo>
                      <a:lnTo>
                        <a:pt x="0" y="50"/>
                      </a:lnTo>
                      <a:lnTo>
                        <a:pt x="0" y="38"/>
                      </a:lnTo>
                      <a:lnTo>
                        <a:pt x="0" y="28"/>
                      </a:lnTo>
                      <a:lnTo>
                        <a:pt x="0" y="21"/>
                      </a:lnTo>
                      <a:lnTo>
                        <a:pt x="0" y="20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0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977"/>
                <p:cNvSpPr/>
                <p:nvPr/>
              </p:nvSpPr>
              <p:spPr bwMode="auto">
                <a:xfrm>
                  <a:off x="5904151" y="4018650"/>
                  <a:ext cx="589934" cy="2839350"/>
                </a:xfrm>
                <a:custGeom>
                  <a:gdLst>
                    <a:gd fmla="*/ 23 w 123" name="T0"/>
                    <a:gd fmla="*/ 0 h 592" name="T1"/>
                    <a:gd fmla="*/ 108 w 123" name="T2"/>
                    <a:gd fmla="*/ 0 h 592" name="T3"/>
                    <a:gd fmla="*/ 123 w 123" name="T4"/>
                    <a:gd fmla="*/ 592 h 592" name="T5"/>
                    <a:gd fmla="*/ 0 w 123" name="T6"/>
                    <a:gd fmla="*/ 592 h 592" name="T7"/>
                    <a:gd fmla="*/ 23 w 123" name="T8"/>
                    <a:gd fmla="*/ 0 h 59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592" w="123">
                      <a:moveTo>
                        <a:pt x="23" y="0"/>
                      </a:moveTo>
                      <a:lnTo>
                        <a:pt x="108" y="0"/>
                      </a:lnTo>
                      <a:lnTo>
                        <a:pt x="123" y="592"/>
                      </a:lnTo>
                      <a:lnTo>
                        <a:pt x="0" y="592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0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984"/>
                <p:cNvSpPr/>
                <p:nvPr/>
              </p:nvSpPr>
              <p:spPr bwMode="auto">
                <a:xfrm>
                  <a:off x="6465307" y="5126574"/>
                  <a:ext cx="671468" cy="877706"/>
                </a:xfrm>
                <a:custGeom>
                  <a:gdLst>
                    <a:gd fmla="*/ 140 w 140" name="T0"/>
                    <a:gd fmla="*/ 0 h 183" name="T1"/>
                    <a:gd fmla="*/ 135 w 140" name="T2"/>
                    <a:gd fmla="*/ 23 h 183" name="T3"/>
                    <a:gd fmla="*/ 127 w 140" name="T4"/>
                    <a:gd fmla="*/ 47 h 183" name="T5"/>
                    <a:gd fmla="*/ 127 w 140" name="T6"/>
                    <a:gd fmla="*/ 47 h 183" name="T7"/>
                    <a:gd fmla="*/ 127 w 140" name="T8"/>
                    <a:gd fmla="*/ 47 h 183" name="T9"/>
                    <a:gd fmla="*/ 120 w 140" name="T10"/>
                    <a:gd fmla="*/ 45 h 183" name="T11"/>
                    <a:gd fmla="*/ 115 w 140" name="T12"/>
                    <a:gd fmla="*/ 45 h 183" name="T13"/>
                    <a:gd fmla="*/ 111 w 140" name="T14"/>
                    <a:gd fmla="*/ 44 h 183" name="T15"/>
                    <a:gd fmla="*/ 108 w 140" name="T16"/>
                    <a:gd fmla="*/ 44 h 183" name="T17"/>
                    <a:gd fmla="*/ 107 w 140" name="T18"/>
                    <a:gd fmla="*/ 44 h 183" name="T19"/>
                    <a:gd fmla="*/ 103 w 140" name="T20"/>
                    <a:gd fmla="*/ 73 h 183" name="T21"/>
                    <a:gd fmla="*/ 110 w 140" name="T22"/>
                    <a:gd fmla="*/ 73 h 183" name="T23"/>
                    <a:gd fmla="*/ 114 w 140" name="T24"/>
                    <a:gd fmla="*/ 73 h 183" name="T25"/>
                    <a:gd fmla="*/ 95 w 140" name="T26"/>
                    <a:gd fmla="*/ 102 h 183" name="T27"/>
                    <a:gd fmla="*/ 71 w 140" name="T28"/>
                    <a:gd fmla="*/ 129 h 183" name="T29"/>
                    <a:gd fmla="*/ 39 w 140" name="T30"/>
                    <a:gd fmla="*/ 157 h 183" name="T31"/>
                    <a:gd fmla="*/ 1 w 140" name="T32"/>
                    <a:gd fmla="*/ 183 h 183" name="T33"/>
                    <a:gd fmla="*/ 1 w 140" name="T34"/>
                    <a:gd fmla="*/ 183 h 183" name="T35"/>
                    <a:gd fmla="*/ 0 w 140" name="T36"/>
                    <a:gd fmla="*/ 126 h 183" name="T37"/>
                    <a:gd fmla="*/ 16 w 140" name="T38"/>
                    <a:gd fmla="*/ 117 h 183" name="T39"/>
                    <a:gd fmla="*/ 34 w 140" name="T40"/>
                    <a:gd fmla="*/ 107 h 183" name="T41"/>
                    <a:gd fmla="*/ 52 w 140" name="T42"/>
                    <a:gd fmla="*/ 92 h 183" name="T43"/>
                    <a:gd fmla="*/ 69 w 140" name="T44"/>
                    <a:gd fmla="*/ 74 h 183" name="T45"/>
                    <a:gd fmla="*/ 85 w 140" name="T46"/>
                    <a:gd fmla="*/ 53 h 183" name="T47"/>
                    <a:gd fmla="*/ 97 w 140" name="T48"/>
                    <a:gd fmla="*/ 30 h 183" name="T49"/>
                    <a:gd fmla="*/ 102 w 140" name="T50"/>
                    <a:gd fmla="*/ 1 h 183" name="T51"/>
                    <a:gd fmla="*/ 116 w 140" name="T52"/>
                    <a:gd fmla="*/ 2 h 183" name="T53"/>
                    <a:gd fmla="*/ 140 w 140" name="T54"/>
                    <a:gd fmla="*/ 0 h 183" name="T5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b="b" l="0" r="r" t="0"/>
                  <a:pathLst>
                    <a:path h="183" w="140">
                      <a:moveTo>
                        <a:pt x="140" y="0"/>
                      </a:moveTo>
                      <a:lnTo>
                        <a:pt x="135" y="23"/>
                      </a:lnTo>
                      <a:lnTo>
                        <a:pt x="127" y="47"/>
                      </a:lnTo>
                      <a:lnTo>
                        <a:pt x="127" y="47"/>
                      </a:lnTo>
                      <a:lnTo>
                        <a:pt x="127" y="47"/>
                      </a:lnTo>
                      <a:lnTo>
                        <a:pt x="120" y="45"/>
                      </a:lnTo>
                      <a:lnTo>
                        <a:pt x="115" y="45"/>
                      </a:lnTo>
                      <a:lnTo>
                        <a:pt x="111" y="44"/>
                      </a:lnTo>
                      <a:lnTo>
                        <a:pt x="108" y="44"/>
                      </a:lnTo>
                      <a:lnTo>
                        <a:pt x="107" y="44"/>
                      </a:lnTo>
                      <a:lnTo>
                        <a:pt x="103" y="73"/>
                      </a:lnTo>
                      <a:lnTo>
                        <a:pt x="110" y="73"/>
                      </a:lnTo>
                      <a:lnTo>
                        <a:pt x="114" y="73"/>
                      </a:lnTo>
                      <a:lnTo>
                        <a:pt x="95" y="102"/>
                      </a:lnTo>
                      <a:lnTo>
                        <a:pt x="71" y="129"/>
                      </a:lnTo>
                      <a:lnTo>
                        <a:pt x="39" y="157"/>
                      </a:lnTo>
                      <a:lnTo>
                        <a:pt x="1" y="183"/>
                      </a:lnTo>
                      <a:lnTo>
                        <a:pt x="1" y="183"/>
                      </a:lnTo>
                      <a:lnTo>
                        <a:pt x="0" y="126"/>
                      </a:lnTo>
                      <a:lnTo>
                        <a:pt x="16" y="117"/>
                      </a:lnTo>
                      <a:lnTo>
                        <a:pt x="34" y="107"/>
                      </a:lnTo>
                      <a:lnTo>
                        <a:pt x="52" y="92"/>
                      </a:lnTo>
                      <a:lnTo>
                        <a:pt x="69" y="74"/>
                      </a:lnTo>
                      <a:lnTo>
                        <a:pt x="85" y="53"/>
                      </a:lnTo>
                      <a:lnTo>
                        <a:pt x="97" y="30"/>
                      </a:lnTo>
                      <a:lnTo>
                        <a:pt x="102" y="1"/>
                      </a:lnTo>
                      <a:lnTo>
                        <a:pt x="116" y="2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985"/>
                <p:cNvSpPr/>
                <p:nvPr/>
              </p:nvSpPr>
              <p:spPr bwMode="auto">
                <a:xfrm>
                  <a:off x="6959314" y="5294439"/>
                  <a:ext cx="541972" cy="182256"/>
                </a:xfrm>
                <a:custGeom>
                  <a:gdLst>
                    <a:gd fmla="*/ 92 w 113" name="T0"/>
                    <a:gd fmla="*/ 0 h 38" name="T1"/>
                    <a:gd fmla="*/ 113 w 113" name="T2"/>
                    <a:gd fmla="*/ 14 h 38" name="T3"/>
                    <a:gd fmla="*/ 93 w 113" name="T4"/>
                    <a:gd fmla="*/ 23 h 38" name="T5"/>
                    <a:gd fmla="*/ 70 w 113" name="T6"/>
                    <a:gd fmla="*/ 31 h 38" name="T7"/>
                    <a:gd fmla="*/ 42 w 113" name="T8"/>
                    <a:gd fmla="*/ 37 h 38" name="T9"/>
                    <a:gd fmla="*/ 11 w 113" name="T10"/>
                    <a:gd fmla="*/ 38 h 38" name="T11"/>
                    <a:gd fmla="*/ 11 w 113" name="T12"/>
                    <a:gd fmla="*/ 38 h 38" name="T13"/>
                    <a:gd fmla="*/ 7 w 113" name="T14"/>
                    <a:gd fmla="*/ 38 h 38" name="T15"/>
                    <a:gd fmla="*/ 0 w 113" name="T16"/>
                    <a:gd fmla="*/ 38 h 38" name="T17"/>
                    <a:gd fmla="*/ 4 w 113" name="T18"/>
                    <a:gd fmla="*/ 9 h 38" name="T19"/>
                    <a:gd fmla="*/ 5 w 113" name="T20"/>
                    <a:gd fmla="*/ 9 h 38" name="T21"/>
                    <a:gd fmla="*/ 8 w 113" name="T22"/>
                    <a:gd fmla="*/ 9 h 38" name="T23"/>
                    <a:gd fmla="*/ 12 w 113" name="T24"/>
                    <a:gd fmla="*/ 10 h 38" name="T25"/>
                    <a:gd fmla="*/ 17 w 113" name="T26"/>
                    <a:gd fmla="*/ 10 h 38" name="T27"/>
                    <a:gd fmla="*/ 24 w 113" name="T28"/>
                    <a:gd fmla="*/ 12 h 38" name="T29"/>
                    <a:gd fmla="*/ 34 w 113" name="T30"/>
                    <a:gd fmla="*/ 12 h 38" name="T31"/>
                    <a:gd fmla="*/ 53 w 113" name="T32"/>
                    <a:gd fmla="*/ 10 h 38" name="T33"/>
                    <a:gd fmla="*/ 72 w 113" name="T34"/>
                    <a:gd fmla="*/ 6 h 38" name="T35"/>
                    <a:gd fmla="*/ 92 w 113" name="T36"/>
                    <a:gd fmla="*/ 0 h 38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38" w="113">
                      <a:moveTo>
                        <a:pt x="92" y="0"/>
                      </a:moveTo>
                      <a:lnTo>
                        <a:pt x="113" y="14"/>
                      </a:lnTo>
                      <a:lnTo>
                        <a:pt x="93" y="23"/>
                      </a:lnTo>
                      <a:lnTo>
                        <a:pt x="70" y="31"/>
                      </a:lnTo>
                      <a:lnTo>
                        <a:pt x="42" y="37"/>
                      </a:lnTo>
                      <a:lnTo>
                        <a:pt x="11" y="38"/>
                      </a:lnTo>
                      <a:lnTo>
                        <a:pt x="11" y="38"/>
                      </a:lnTo>
                      <a:lnTo>
                        <a:pt x="7" y="38"/>
                      </a:lnTo>
                      <a:lnTo>
                        <a:pt x="0" y="38"/>
                      </a:lnTo>
                      <a:lnTo>
                        <a:pt x="4" y="9"/>
                      </a:lnTo>
                      <a:lnTo>
                        <a:pt x="5" y="9"/>
                      </a:lnTo>
                      <a:lnTo>
                        <a:pt x="8" y="9"/>
                      </a:lnTo>
                      <a:lnTo>
                        <a:pt x="12" y="10"/>
                      </a:lnTo>
                      <a:lnTo>
                        <a:pt x="17" y="10"/>
                      </a:lnTo>
                      <a:lnTo>
                        <a:pt x="24" y="12"/>
                      </a:lnTo>
                      <a:lnTo>
                        <a:pt x="34" y="12"/>
                      </a:lnTo>
                      <a:lnTo>
                        <a:pt x="53" y="10"/>
                      </a:lnTo>
                      <a:lnTo>
                        <a:pt x="72" y="6"/>
                      </a:lnTo>
                      <a:lnTo>
                        <a:pt x="92" y="0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6146362" y="4622971"/>
                <a:ext cx="1448452" cy="1419675"/>
                <a:chOff x="6359791" y="4622971"/>
                <a:chExt cx="1448452" cy="1419675"/>
              </a:xfrm>
              <a:solidFill>
                <a:schemeClr val="tx1">
                  <a:lumMod val="85000"/>
                  <a:lumOff val="15000"/>
                </a:schemeClr>
              </a:solidFill>
            </p:grpSpPr>
            <p:sp>
              <p:nvSpPr>
                <p:cNvPr id="85" name="Freeform 974"/>
                <p:cNvSpPr/>
                <p:nvPr/>
              </p:nvSpPr>
              <p:spPr bwMode="auto">
                <a:xfrm>
                  <a:off x="6359791" y="4622971"/>
                  <a:ext cx="791374" cy="1419675"/>
                </a:xfrm>
                <a:custGeom>
                  <a:gdLst>
                    <a:gd fmla="*/ 153 w 165" name="T0"/>
                    <a:gd fmla="*/ 0 h 296" name="T1"/>
                    <a:gd fmla="*/ 154 w 165" name="T2"/>
                    <a:gd fmla="*/ 2 h 296" name="T3"/>
                    <a:gd fmla="*/ 155 w 165" name="T4"/>
                    <a:gd fmla="*/ 9 h 296" name="T5"/>
                    <a:gd fmla="*/ 158 w 165" name="T6"/>
                    <a:gd fmla="*/ 19 h 296" name="T7"/>
                    <a:gd fmla="*/ 162 w 165" name="T8"/>
                    <a:gd fmla="*/ 33 h 296" name="T9"/>
                    <a:gd fmla="*/ 163 w 165" name="T10"/>
                    <a:gd fmla="*/ 50 h 296" name="T11"/>
                    <a:gd fmla="*/ 165 w 165" name="T12"/>
                    <a:gd fmla="*/ 69 h 296" name="T13"/>
                    <a:gd fmla="*/ 163 w 165" name="T14"/>
                    <a:gd fmla="*/ 90 h 296" name="T15"/>
                    <a:gd fmla="*/ 159 w 165" name="T16"/>
                    <a:gd fmla="*/ 114 h 296" name="T17"/>
                    <a:gd fmla="*/ 153 w 165" name="T18"/>
                    <a:gd fmla="*/ 140 h 296" name="T19"/>
                    <a:gd fmla="*/ 142 w 165" name="T20"/>
                    <a:gd fmla="*/ 165 h 296" name="T21"/>
                    <a:gd fmla="*/ 128 w 165" name="T22"/>
                    <a:gd fmla="*/ 192 h 296" name="T23"/>
                    <a:gd fmla="*/ 107 w 165" name="T24"/>
                    <a:gd fmla="*/ 218 h 296" name="T25"/>
                    <a:gd fmla="*/ 81 w 165" name="T26"/>
                    <a:gd fmla="*/ 245 h 296" name="T27"/>
                    <a:gd fmla="*/ 49 w 165" name="T28"/>
                    <a:gd fmla="*/ 271 h 296" name="T29"/>
                    <a:gd fmla="*/ 9 w 165" name="T30"/>
                    <a:gd fmla="*/ 296 h 296" name="T31"/>
                    <a:gd fmla="*/ 0 w 165" name="T32"/>
                    <a:gd fmla="*/ 241 h 296" name="T33"/>
                    <a:gd fmla="*/ 1 w 165" name="T34"/>
                    <a:gd fmla="*/ 239 h 296" name="T35"/>
                    <a:gd fmla="*/ 7 w 165" name="T36"/>
                    <a:gd fmla="*/ 238 h 296" name="T37"/>
                    <a:gd fmla="*/ 17 w 165" name="T38"/>
                    <a:gd fmla="*/ 234 h 296" name="T39"/>
                    <a:gd fmla="*/ 28 w 165" name="T40"/>
                    <a:gd fmla="*/ 228 h 296" name="T41"/>
                    <a:gd fmla="*/ 41 w 165" name="T42"/>
                    <a:gd fmla="*/ 221 h 296" name="T43"/>
                    <a:gd fmla="*/ 56 w 165" name="T44"/>
                    <a:gd fmla="*/ 212 h 296" name="T45"/>
                    <a:gd fmla="*/ 70 w 165" name="T46"/>
                    <a:gd fmla="*/ 200 h 296" name="T47"/>
                    <a:gd fmla="*/ 85 w 165" name="T48"/>
                    <a:gd fmla="*/ 187 h 296" name="T49"/>
                    <a:gd fmla="*/ 98 w 165" name="T50"/>
                    <a:gd fmla="*/ 173 h 296" name="T51"/>
                    <a:gd fmla="*/ 110 w 165" name="T52"/>
                    <a:gd fmla="*/ 154 h 296" name="T53"/>
                    <a:gd fmla="*/ 117 w 165" name="T54"/>
                    <a:gd fmla="*/ 135 h 296" name="T55"/>
                    <a:gd fmla="*/ 124 w 165" name="T56"/>
                    <a:gd fmla="*/ 114 h 296" name="T57"/>
                    <a:gd fmla="*/ 125 w 165" name="T58"/>
                    <a:gd fmla="*/ 89 h 296" name="T59"/>
                    <a:gd fmla="*/ 123 w 165" name="T60"/>
                    <a:gd fmla="*/ 63 h 296" name="T61"/>
                    <a:gd fmla="*/ 113 w 165" name="T62"/>
                    <a:gd fmla="*/ 34 h 296" name="T63"/>
                    <a:gd fmla="*/ 99 w 165" name="T64"/>
                    <a:gd fmla="*/ 2 h 296" name="T65"/>
                    <a:gd fmla="*/ 153 w 165" name="T66"/>
                    <a:gd fmla="*/ 0 h 296" name="T6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b="b" l="0" r="r" t="0"/>
                  <a:pathLst>
                    <a:path h="296" w="165">
                      <a:moveTo>
                        <a:pt x="153" y="0"/>
                      </a:moveTo>
                      <a:lnTo>
                        <a:pt x="154" y="2"/>
                      </a:lnTo>
                      <a:lnTo>
                        <a:pt x="155" y="9"/>
                      </a:lnTo>
                      <a:lnTo>
                        <a:pt x="158" y="19"/>
                      </a:lnTo>
                      <a:lnTo>
                        <a:pt x="162" y="33"/>
                      </a:lnTo>
                      <a:lnTo>
                        <a:pt x="163" y="50"/>
                      </a:lnTo>
                      <a:lnTo>
                        <a:pt x="165" y="69"/>
                      </a:lnTo>
                      <a:lnTo>
                        <a:pt x="163" y="90"/>
                      </a:lnTo>
                      <a:lnTo>
                        <a:pt x="159" y="114"/>
                      </a:lnTo>
                      <a:lnTo>
                        <a:pt x="153" y="140"/>
                      </a:lnTo>
                      <a:lnTo>
                        <a:pt x="142" y="165"/>
                      </a:lnTo>
                      <a:lnTo>
                        <a:pt x="128" y="192"/>
                      </a:lnTo>
                      <a:lnTo>
                        <a:pt x="107" y="218"/>
                      </a:lnTo>
                      <a:lnTo>
                        <a:pt x="81" y="245"/>
                      </a:lnTo>
                      <a:lnTo>
                        <a:pt x="49" y="271"/>
                      </a:lnTo>
                      <a:lnTo>
                        <a:pt x="9" y="296"/>
                      </a:lnTo>
                      <a:lnTo>
                        <a:pt x="0" y="241"/>
                      </a:lnTo>
                      <a:lnTo>
                        <a:pt x="1" y="239"/>
                      </a:lnTo>
                      <a:lnTo>
                        <a:pt x="7" y="238"/>
                      </a:lnTo>
                      <a:lnTo>
                        <a:pt x="17" y="234"/>
                      </a:lnTo>
                      <a:lnTo>
                        <a:pt x="28" y="228"/>
                      </a:lnTo>
                      <a:lnTo>
                        <a:pt x="41" y="221"/>
                      </a:lnTo>
                      <a:lnTo>
                        <a:pt x="56" y="212"/>
                      </a:lnTo>
                      <a:lnTo>
                        <a:pt x="70" y="200"/>
                      </a:lnTo>
                      <a:lnTo>
                        <a:pt x="85" y="187"/>
                      </a:lnTo>
                      <a:lnTo>
                        <a:pt x="98" y="173"/>
                      </a:lnTo>
                      <a:lnTo>
                        <a:pt x="110" y="154"/>
                      </a:lnTo>
                      <a:lnTo>
                        <a:pt x="117" y="135"/>
                      </a:lnTo>
                      <a:lnTo>
                        <a:pt x="124" y="114"/>
                      </a:lnTo>
                      <a:lnTo>
                        <a:pt x="125" y="89"/>
                      </a:lnTo>
                      <a:lnTo>
                        <a:pt x="123" y="63"/>
                      </a:lnTo>
                      <a:lnTo>
                        <a:pt x="113" y="34"/>
                      </a:lnTo>
                      <a:lnTo>
                        <a:pt x="99" y="2"/>
                      </a:lnTo>
                      <a:lnTo>
                        <a:pt x="153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0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Freeform 976"/>
                <p:cNvSpPr/>
                <p:nvPr/>
              </p:nvSpPr>
              <p:spPr bwMode="auto">
                <a:xfrm>
                  <a:off x="6959314" y="4829209"/>
                  <a:ext cx="848929" cy="647488"/>
                </a:xfrm>
                <a:custGeom>
                  <a:gdLst>
                    <a:gd fmla="*/ 144 w 177" name="T0"/>
                    <a:gd fmla="*/ 0 h 135" name="T1"/>
                    <a:gd fmla="*/ 177 w 177" name="T2"/>
                    <a:gd fmla="*/ 17 h 135" name="T3"/>
                    <a:gd fmla="*/ 177 w 177" name="T4"/>
                    <a:gd fmla="*/ 20 h 135" name="T5"/>
                    <a:gd fmla="*/ 176 w 177" name="T6"/>
                    <a:gd fmla="*/ 25 h 135" name="T7"/>
                    <a:gd fmla="*/ 173 w 177" name="T8"/>
                    <a:gd fmla="*/ 34 h 135" name="T9"/>
                    <a:gd fmla="*/ 170 w 177" name="T10"/>
                    <a:gd fmla="*/ 44 h 135" name="T11"/>
                    <a:gd fmla="*/ 164 w 177" name="T12"/>
                    <a:gd fmla="*/ 58 h 135" name="T13"/>
                    <a:gd fmla="*/ 156 w 177" name="T14"/>
                    <a:gd fmla="*/ 71 h 135" name="T15"/>
                    <a:gd fmla="*/ 146 w 177" name="T16"/>
                    <a:gd fmla="*/ 84 h 135" name="T17"/>
                    <a:gd fmla="*/ 132 w 177" name="T18"/>
                    <a:gd fmla="*/ 98 h 135" name="T19"/>
                    <a:gd fmla="*/ 114 w 177" name="T20"/>
                    <a:gd fmla="*/ 110 h 135" name="T21"/>
                    <a:gd fmla="*/ 93 w 177" name="T22"/>
                    <a:gd fmla="*/ 120 h 135" name="T23"/>
                    <a:gd fmla="*/ 67 w 177" name="T24"/>
                    <a:gd fmla="*/ 128 h 135" name="T25"/>
                    <a:gd fmla="*/ 37 w 177" name="T26"/>
                    <a:gd fmla="*/ 134 h 135" name="T27"/>
                    <a:gd fmla="*/ 0 w 177" name="T28"/>
                    <a:gd fmla="*/ 135 h 135" name="T29"/>
                    <a:gd fmla="*/ 4 w 177" name="T30"/>
                    <a:gd fmla="*/ 106 h 135" name="T31"/>
                    <a:gd fmla="*/ 7 w 177" name="T32"/>
                    <a:gd fmla="*/ 106 h 135" name="T33"/>
                    <a:gd fmla="*/ 13 w 177" name="T34"/>
                    <a:gd fmla="*/ 107 h 135" name="T35"/>
                    <a:gd fmla="*/ 23 w 177" name="T36"/>
                    <a:gd fmla="*/ 109 h 135" name="T37"/>
                    <a:gd fmla="*/ 36 w 177" name="T38"/>
                    <a:gd fmla="*/ 109 h 135" name="T39"/>
                    <a:gd fmla="*/ 49 w 177" name="T40"/>
                    <a:gd fmla="*/ 107 h 135" name="T41"/>
                    <a:gd fmla="*/ 64 w 177" name="T42"/>
                    <a:gd fmla="*/ 106 h 135" name="T43"/>
                    <a:gd fmla="*/ 80 w 177" name="T44"/>
                    <a:gd fmla="*/ 101 h 135" name="T45"/>
                    <a:gd fmla="*/ 96 w 177" name="T46"/>
                    <a:gd fmla="*/ 94 h 135" name="T47"/>
                    <a:gd fmla="*/ 110 w 177" name="T48"/>
                    <a:gd fmla="*/ 84 h 135" name="T49"/>
                    <a:gd fmla="*/ 123 w 177" name="T50"/>
                    <a:gd fmla="*/ 69 h 135" name="T51"/>
                    <a:gd fmla="*/ 134 w 177" name="T52"/>
                    <a:gd fmla="*/ 52 h 135" name="T53"/>
                    <a:gd fmla="*/ 142 w 177" name="T54"/>
                    <a:gd fmla="*/ 29 h 135" name="T55"/>
                    <a:gd fmla="*/ 144 w 177" name="T56"/>
                    <a:gd fmla="*/ 0 h 135" name="T5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b="b" l="0" r="r" t="0"/>
                  <a:pathLst>
                    <a:path h="135" w="177">
                      <a:moveTo>
                        <a:pt x="144" y="0"/>
                      </a:moveTo>
                      <a:lnTo>
                        <a:pt x="177" y="17"/>
                      </a:lnTo>
                      <a:lnTo>
                        <a:pt x="177" y="20"/>
                      </a:lnTo>
                      <a:lnTo>
                        <a:pt x="176" y="25"/>
                      </a:lnTo>
                      <a:lnTo>
                        <a:pt x="173" y="34"/>
                      </a:lnTo>
                      <a:lnTo>
                        <a:pt x="170" y="44"/>
                      </a:lnTo>
                      <a:lnTo>
                        <a:pt x="164" y="58"/>
                      </a:lnTo>
                      <a:lnTo>
                        <a:pt x="156" y="71"/>
                      </a:lnTo>
                      <a:lnTo>
                        <a:pt x="146" y="84"/>
                      </a:lnTo>
                      <a:lnTo>
                        <a:pt x="132" y="98"/>
                      </a:lnTo>
                      <a:lnTo>
                        <a:pt x="114" y="110"/>
                      </a:lnTo>
                      <a:lnTo>
                        <a:pt x="93" y="120"/>
                      </a:lnTo>
                      <a:lnTo>
                        <a:pt x="67" y="128"/>
                      </a:lnTo>
                      <a:lnTo>
                        <a:pt x="37" y="134"/>
                      </a:lnTo>
                      <a:lnTo>
                        <a:pt x="0" y="135"/>
                      </a:lnTo>
                      <a:lnTo>
                        <a:pt x="4" y="106"/>
                      </a:lnTo>
                      <a:lnTo>
                        <a:pt x="7" y="106"/>
                      </a:lnTo>
                      <a:lnTo>
                        <a:pt x="13" y="107"/>
                      </a:lnTo>
                      <a:lnTo>
                        <a:pt x="23" y="109"/>
                      </a:lnTo>
                      <a:lnTo>
                        <a:pt x="36" y="109"/>
                      </a:lnTo>
                      <a:lnTo>
                        <a:pt x="49" y="107"/>
                      </a:lnTo>
                      <a:lnTo>
                        <a:pt x="64" y="106"/>
                      </a:lnTo>
                      <a:lnTo>
                        <a:pt x="80" y="101"/>
                      </a:lnTo>
                      <a:lnTo>
                        <a:pt x="96" y="94"/>
                      </a:lnTo>
                      <a:lnTo>
                        <a:pt x="110" y="84"/>
                      </a:lnTo>
                      <a:lnTo>
                        <a:pt x="123" y="69"/>
                      </a:lnTo>
                      <a:lnTo>
                        <a:pt x="134" y="52"/>
                      </a:lnTo>
                      <a:lnTo>
                        <a:pt x="142" y="29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0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1" name="Freeform 971"/>
              <p:cNvSpPr/>
              <p:nvPr/>
            </p:nvSpPr>
            <p:spPr bwMode="auto">
              <a:xfrm>
                <a:off x="3781833" y="3506059"/>
                <a:ext cx="1741022" cy="1635505"/>
              </a:xfrm>
              <a:custGeom>
                <a:gdLst>
                  <a:gd fmla="*/ 182 w 363" name="T0"/>
                  <a:gd fmla="*/ 0 h 341" name="T1"/>
                  <a:gd fmla="*/ 217 w 363" name="T2"/>
                  <a:gd fmla="*/ 4 h 341" name="T3"/>
                  <a:gd fmla="*/ 252 w 363" name="T4"/>
                  <a:gd fmla="*/ 15 h 341" name="T5"/>
                  <a:gd fmla="*/ 283 w 363" name="T6"/>
                  <a:gd fmla="*/ 32 h 341" name="T7"/>
                  <a:gd fmla="*/ 309 w 363" name="T8"/>
                  <a:gd fmla="*/ 55 h 341" name="T9"/>
                  <a:gd fmla="*/ 331 w 363" name="T10"/>
                  <a:gd fmla="*/ 83 h 341" name="T11"/>
                  <a:gd fmla="*/ 348 w 363" name="T12"/>
                  <a:gd fmla="*/ 116 h 341" name="T13"/>
                  <a:gd fmla="*/ 359 w 363" name="T14"/>
                  <a:gd fmla="*/ 151 h 341" name="T15"/>
                  <a:gd fmla="*/ 363 w 363" name="T16"/>
                  <a:gd fmla="*/ 189 h 341" name="T17"/>
                  <a:gd fmla="*/ 359 w 363" name="T18"/>
                  <a:gd fmla="*/ 220 h 341" name="T19"/>
                  <a:gd fmla="*/ 351 w 363" name="T20"/>
                  <a:gd fmla="*/ 249 h 341" name="T21"/>
                  <a:gd fmla="*/ 338 w 363" name="T22"/>
                  <a:gd fmla="*/ 274 h 341" name="T23"/>
                  <a:gd fmla="*/ 320 w 363" name="T24"/>
                  <a:gd fmla="*/ 295 h 341" name="T25"/>
                  <a:gd fmla="*/ 299 w 363" name="T26"/>
                  <a:gd fmla="*/ 311 h 341" name="T27"/>
                  <a:gd fmla="*/ 272 w 363" name="T28"/>
                  <a:gd fmla="*/ 324 h 341" name="T29"/>
                  <a:gd fmla="*/ 245 w 363" name="T30"/>
                  <a:gd fmla="*/ 333 h 341" name="T31"/>
                  <a:gd fmla="*/ 214 w 363" name="T32"/>
                  <a:gd fmla="*/ 338 h 341" name="T33"/>
                  <a:gd fmla="*/ 182 w 363" name="T34"/>
                  <a:gd fmla="*/ 341 h 341" name="T35"/>
                  <a:gd fmla="*/ 149 w 363" name="T36"/>
                  <a:gd fmla="*/ 338 h 341" name="T37"/>
                  <a:gd fmla="*/ 118 w 363" name="T38"/>
                  <a:gd fmla="*/ 333 h 341" name="T39"/>
                  <a:gd fmla="*/ 91 w 363" name="T40"/>
                  <a:gd fmla="*/ 324 h 341" name="T41"/>
                  <a:gd fmla="*/ 66 w 363" name="T42"/>
                  <a:gd fmla="*/ 311 h 341" name="T43"/>
                  <a:gd fmla="*/ 43 w 363" name="T44"/>
                  <a:gd fmla="*/ 295 h 341" name="T45"/>
                  <a:gd fmla="*/ 25 w 363" name="T46"/>
                  <a:gd fmla="*/ 274 h 341" name="T47"/>
                  <a:gd fmla="*/ 12 w 363" name="T48"/>
                  <a:gd fmla="*/ 249 h 341" name="T49"/>
                  <a:gd fmla="*/ 4 w 363" name="T50"/>
                  <a:gd fmla="*/ 220 h 341" name="T51"/>
                  <a:gd fmla="*/ 0 w 363" name="T52"/>
                  <a:gd fmla="*/ 189 h 341" name="T53"/>
                  <a:gd fmla="*/ 4 w 363" name="T54"/>
                  <a:gd fmla="*/ 151 h 341" name="T55"/>
                  <a:gd fmla="*/ 15 w 363" name="T56"/>
                  <a:gd fmla="*/ 116 h 341" name="T57"/>
                  <a:gd fmla="*/ 32 w 363" name="T58"/>
                  <a:gd fmla="*/ 83 h 341" name="T59"/>
                  <a:gd fmla="*/ 54 w 363" name="T60"/>
                  <a:gd fmla="*/ 55 h 341" name="T61"/>
                  <a:gd fmla="*/ 80 w 363" name="T62"/>
                  <a:gd fmla="*/ 32 h 341" name="T63"/>
                  <a:gd fmla="*/ 111 w 363" name="T64"/>
                  <a:gd fmla="*/ 15 h 341" name="T65"/>
                  <a:gd fmla="*/ 145 w 363" name="T66"/>
                  <a:gd fmla="*/ 4 h 341" name="T67"/>
                  <a:gd fmla="*/ 182 w 363" name="T68"/>
                  <a:gd fmla="*/ 0 h 341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341" w="363">
                    <a:moveTo>
                      <a:pt x="182" y="0"/>
                    </a:moveTo>
                    <a:lnTo>
                      <a:pt x="217" y="4"/>
                    </a:lnTo>
                    <a:lnTo>
                      <a:pt x="252" y="15"/>
                    </a:lnTo>
                    <a:lnTo>
                      <a:pt x="283" y="32"/>
                    </a:lnTo>
                    <a:lnTo>
                      <a:pt x="309" y="55"/>
                    </a:lnTo>
                    <a:lnTo>
                      <a:pt x="331" y="83"/>
                    </a:lnTo>
                    <a:lnTo>
                      <a:pt x="348" y="116"/>
                    </a:lnTo>
                    <a:lnTo>
                      <a:pt x="359" y="151"/>
                    </a:lnTo>
                    <a:lnTo>
                      <a:pt x="363" y="189"/>
                    </a:lnTo>
                    <a:lnTo>
                      <a:pt x="359" y="220"/>
                    </a:lnTo>
                    <a:lnTo>
                      <a:pt x="351" y="249"/>
                    </a:lnTo>
                    <a:lnTo>
                      <a:pt x="338" y="274"/>
                    </a:lnTo>
                    <a:lnTo>
                      <a:pt x="320" y="295"/>
                    </a:lnTo>
                    <a:lnTo>
                      <a:pt x="299" y="311"/>
                    </a:lnTo>
                    <a:lnTo>
                      <a:pt x="272" y="324"/>
                    </a:lnTo>
                    <a:lnTo>
                      <a:pt x="245" y="333"/>
                    </a:lnTo>
                    <a:lnTo>
                      <a:pt x="214" y="338"/>
                    </a:lnTo>
                    <a:lnTo>
                      <a:pt x="182" y="341"/>
                    </a:lnTo>
                    <a:lnTo>
                      <a:pt x="149" y="338"/>
                    </a:lnTo>
                    <a:lnTo>
                      <a:pt x="118" y="333"/>
                    </a:lnTo>
                    <a:lnTo>
                      <a:pt x="91" y="324"/>
                    </a:lnTo>
                    <a:lnTo>
                      <a:pt x="66" y="311"/>
                    </a:lnTo>
                    <a:lnTo>
                      <a:pt x="43" y="295"/>
                    </a:lnTo>
                    <a:lnTo>
                      <a:pt x="25" y="274"/>
                    </a:lnTo>
                    <a:lnTo>
                      <a:pt x="12" y="249"/>
                    </a:lnTo>
                    <a:lnTo>
                      <a:pt x="4" y="220"/>
                    </a:lnTo>
                    <a:lnTo>
                      <a:pt x="0" y="189"/>
                    </a:lnTo>
                    <a:lnTo>
                      <a:pt x="4" y="151"/>
                    </a:lnTo>
                    <a:lnTo>
                      <a:pt x="15" y="116"/>
                    </a:lnTo>
                    <a:lnTo>
                      <a:pt x="32" y="83"/>
                    </a:lnTo>
                    <a:lnTo>
                      <a:pt x="54" y="55"/>
                    </a:lnTo>
                    <a:lnTo>
                      <a:pt x="80" y="32"/>
                    </a:lnTo>
                    <a:lnTo>
                      <a:pt x="111" y="15"/>
                    </a:lnTo>
                    <a:lnTo>
                      <a:pt x="145" y="4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2" name="Freeform 979"/>
              <p:cNvSpPr/>
              <p:nvPr/>
            </p:nvSpPr>
            <p:spPr bwMode="auto">
              <a:xfrm>
                <a:off x="4777044" y="1694865"/>
                <a:ext cx="2422083" cy="2631495"/>
              </a:xfrm>
              <a:custGeom>
                <a:gdLst>
                  <a:gd fmla="*/ 307 w 613" name="T0"/>
                  <a:gd fmla="*/ 0 h 666" name="T1"/>
                  <a:gd fmla="*/ 351 w 613" name="T2"/>
                  <a:gd fmla="*/ 4 h 666" name="T3"/>
                  <a:gd fmla="*/ 394 w 613" name="T4"/>
                  <a:gd fmla="*/ 16 h 666" name="T5"/>
                  <a:gd fmla="*/ 435 w 613" name="T6"/>
                  <a:gd fmla="*/ 34 h 666" name="T7"/>
                  <a:gd fmla="*/ 473 w 613" name="T8"/>
                  <a:gd fmla="*/ 60 h 666" name="T9"/>
                  <a:gd fmla="*/ 507 w 613" name="T10"/>
                  <a:gd fmla="*/ 90 h 666" name="T11"/>
                  <a:gd fmla="*/ 537 w 613" name="T12"/>
                  <a:gd fmla="*/ 127 h 666" name="T13"/>
                  <a:gd fmla="*/ 563 w 613" name="T14"/>
                  <a:gd fmla="*/ 167 h 666" name="T15"/>
                  <a:gd fmla="*/ 584 w 613" name="T16"/>
                  <a:gd fmla="*/ 213 h 666" name="T17"/>
                  <a:gd fmla="*/ 600 w 613" name="T18"/>
                  <a:gd fmla="*/ 262 h 666" name="T19"/>
                  <a:gd fmla="*/ 609 w 613" name="T20"/>
                  <a:gd fmla="*/ 314 h 666" name="T21"/>
                  <a:gd fmla="*/ 613 w 613" name="T22"/>
                  <a:gd fmla="*/ 369 h 666" name="T23"/>
                  <a:gd fmla="*/ 609 w 613" name="T24"/>
                  <a:gd fmla="*/ 417 h 666" name="T25"/>
                  <a:gd fmla="*/ 601 w 613" name="T26"/>
                  <a:gd fmla="*/ 462 h 666" name="T27"/>
                  <a:gd fmla="*/ 588 w 613" name="T28"/>
                  <a:gd fmla="*/ 501 h 666" name="T29"/>
                  <a:gd fmla="*/ 571 w 613" name="T30"/>
                  <a:gd fmla="*/ 537 h 666" name="T31"/>
                  <a:gd fmla="*/ 549 w 613" name="T32"/>
                  <a:gd fmla="*/ 568 h 666" name="T33"/>
                  <a:gd fmla="*/ 523 w 613" name="T34"/>
                  <a:gd fmla="*/ 594 h 666" name="T35"/>
                  <a:gd fmla="*/ 494 w 613" name="T36"/>
                  <a:gd fmla="*/ 616 h 666" name="T37"/>
                  <a:gd fmla="*/ 461 w 613" name="T38"/>
                  <a:gd fmla="*/ 635 h 666" name="T39"/>
                  <a:gd fmla="*/ 426 w 613" name="T40"/>
                  <a:gd fmla="*/ 649 h 666" name="T41"/>
                  <a:gd fmla="*/ 388 w 613" name="T42"/>
                  <a:gd fmla="*/ 658 h 666" name="T43"/>
                  <a:gd fmla="*/ 347 w 613" name="T44"/>
                  <a:gd fmla="*/ 665 h 666" name="T45"/>
                  <a:gd fmla="*/ 307 w 613" name="T46"/>
                  <a:gd fmla="*/ 666 h 666" name="T47"/>
                  <a:gd fmla="*/ 265 w 613" name="T48"/>
                  <a:gd fmla="*/ 665 h 666" name="T49"/>
                  <a:gd fmla="*/ 224 w 613" name="T50"/>
                  <a:gd fmla="*/ 658 h 666" name="T51"/>
                  <a:gd fmla="*/ 188 w 613" name="T52"/>
                  <a:gd fmla="*/ 649 h 666" name="T53"/>
                  <a:gd fmla="*/ 151 w 613" name="T54"/>
                  <a:gd fmla="*/ 635 h 666" name="T55"/>
                  <a:gd fmla="*/ 119 w 613" name="T56"/>
                  <a:gd fmla="*/ 616 h 666" name="T57"/>
                  <a:gd fmla="*/ 89 w 613" name="T58"/>
                  <a:gd fmla="*/ 594 h 666" name="T59"/>
                  <a:gd fmla="*/ 63 w 613" name="T60"/>
                  <a:gd fmla="*/ 568 h 666" name="T61"/>
                  <a:gd fmla="*/ 42 w 613" name="T62"/>
                  <a:gd fmla="*/ 537 h 666" name="T63"/>
                  <a:gd fmla="*/ 24 w 613" name="T64"/>
                  <a:gd fmla="*/ 501 h 666" name="T65"/>
                  <a:gd fmla="*/ 11 w 613" name="T66"/>
                  <a:gd fmla="*/ 462 h 666" name="T67"/>
                  <a:gd fmla="*/ 3 w 613" name="T68"/>
                  <a:gd fmla="*/ 417 h 666" name="T69"/>
                  <a:gd fmla="*/ 0 w 613" name="T70"/>
                  <a:gd fmla="*/ 369 h 666" name="T71"/>
                  <a:gd fmla="*/ 3 w 613" name="T72"/>
                  <a:gd fmla="*/ 314 h 666" name="T73"/>
                  <a:gd fmla="*/ 13 w 613" name="T74"/>
                  <a:gd fmla="*/ 262 h 666" name="T75"/>
                  <a:gd fmla="*/ 28 w 613" name="T76"/>
                  <a:gd fmla="*/ 213 h 666" name="T77"/>
                  <a:gd fmla="*/ 49 w 613" name="T78"/>
                  <a:gd fmla="*/ 167 h 666" name="T79"/>
                  <a:gd fmla="*/ 75 w 613" name="T80"/>
                  <a:gd fmla="*/ 127 h 666" name="T81"/>
                  <a:gd fmla="*/ 105 w 613" name="T82"/>
                  <a:gd fmla="*/ 90 h 666" name="T83"/>
                  <a:gd fmla="*/ 139 w 613" name="T84"/>
                  <a:gd fmla="*/ 60 h 666" name="T85"/>
                  <a:gd fmla="*/ 177 w 613" name="T86"/>
                  <a:gd fmla="*/ 34 h 666" name="T87"/>
                  <a:gd fmla="*/ 218 w 613" name="T88"/>
                  <a:gd fmla="*/ 16 h 666" name="T89"/>
                  <a:gd fmla="*/ 261 w 613" name="T90"/>
                  <a:gd fmla="*/ 4 h 666" name="T91"/>
                  <a:gd fmla="*/ 307 w 613" name="T92"/>
                  <a:gd fmla="*/ 0 h 666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666" w="613">
                    <a:moveTo>
                      <a:pt x="307" y="0"/>
                    </a:moveTo>
                    <a:lnTo>
                      <a:pt x="351" y="4"/>
                    </a:lnTo>
                    <a:lnTo>
                      <a:pt x="394" y="16"/>
                    </a:lnTo>
                    <a:lnTo>
                      <a:pt x="435" y="34"/>
                    </a:lnTo>
                    <a:lnTo>
                      <a:pt x="473" y="60"/>
                    </a:lnTo>
                    <a:lnTo>
                      <a:pt x="507" y="90"/>
                    </a:lnTo>
                    <a:lnTo>
                      <a:pt x="537" y="127"/>
                    </a:lnTo>
                    <a:lnTo>
                      <a:pt x="563" y="167"/>
                    </a:lnTo>
                    <a:lnTo>
                      <a:pt x="584" y="213"/>
                    </a:lnTo>
                    <a:lnTo>
                      <a:pt x="600" y="262"/>
                    </a:lnTo>
                    <a:lnTo>
                      <a:pt x="609" y="314"/>
                    </a:lnTo>
                    <a:lnTo>
                      <a:pt x="613" y="369"/>
                    </a:lnTo>
                    <a:lnTo>
                      <a:pt x="609" y="417"/>
                    </a:lnTo>
                    <a:lnTo>
                      <a:pt x="601" y="462"/>
                    </a:lnTo>
                    <a:lnTo>
                      <a:pt x="588" y="501"/>
                    </a:lnTo>
                    <a:lnTo>
                      <a:pt x="571" y="537"/>
                    </a:lnTo>
                    <a:lnTo>
                      <a:pt x="549" y="568"/>
                    </a:lnTo>
                    <a:lnTo>
                      <a:pt x="523" y="594"/>
                    </a:lnTo>
                    <a:lnTo>
                      <a:pt x="494" y="616"/>
                    </a:lnTo>
                    <a:lnTo>
                      <a:pt x="461" y="635"/>
                    </a:lnTo>
                    <a:lnTo>
                      <a:pt x="426" y="649"/>
                    </a:lnTo>
                    <a:lnTo>
                      <a:pt x="388" y="658"/>
                    </a:lnTo>
                    <a:lnTo>
                      <a:pt x="347" y="665"/>
                    </a:lnTo>
                    <a:lnTo>
                      <a:pt x="307" y="666"/>
                    </a:lnTo>
                    <a:lnTo>
                      <a:pt x="265" y="665"/>
                    </a:lnTo>
                    <a:lnTo>
                      <a:pt x="224" y="658"/>
                    </a:lnTo>
                    <a:lnTo>
                      <a:pt x="188" y="649"/>
                    </a:lnTo>
                    <a:lnTo>
                      <a:pt x="151" y="635"/>
                    </a:lnTo>
                    <a:lnTo>
                      <a:pt x="119" y="616"/>
                    </a:lnTo>
                    <a:lnTo>
                      <a:pt x="89" y="594"/>
                    </a:lnTo>
                    <a:lnTo>
                      <a:pt x="63" y="568"/>
                    </a:lnTo>
                    <a:lnTo>
                      <a:pt x="42" y="537"/>
                    </a:lnTo>
                    <a:lnTo>
                      <a:pt x="24" y="501"/>
                    </a:lnTo>
                    <a:lnTo>
                      <a:pt x="11" y="462"/>
                    </a:lnTo>
                    <a:lnTo>
                      <a:pt x="3" y="417"/>
                    </a:lnTo>
                    <a:lnTo>
                      <a:pt x="0" y="369"/>
                    </a:lnTo>
                    <a:lnTo>
                      <a:pt x="3" y="314"/>
                    </a:lnTo>
                    <a:lnTo>
                      <a:pt x="13" y="262"/>
                    </a:lnTo>
                    <a:lnTo>
                      <a:pt x="28" y="213"/>
                    </a:lnTo>
                    <a:lnTo>
                      <a:pt x="49" y="167"/>
                    </a:lnTo>
                    <a:lnTo>
                      <a:pt x="75" y="127"/>
                    </a:lnTo>
                    <a:lnTo>
                      <a:pt x="105" y="90"/>
                    </a:lnTo>
                    <a:lnTo>
                      <a:pt x="139" y="60"/>
                    </a:lnTo>
                    <a:lnTo>
                      <a:pt x="177" y="34"/>
                    </a:lnTo>
                    <a:lnTo>
                      <a:pt x="218" y="16"/>
                    </a:lnTo>
                    <a:lnTo>
                      <a:pt x="261" y="4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3" name="Freeform 980"/>
              <p:cNvSpPr/>
              <p:nvPr/>
            </p:nvSpPr>
            <p:spPr bwMode="auto">
              <a:xfrm>
                <a:off x="6093602" y="3198502"/>
                <a:ext cx="1424473" cy="1937664"/>
              </a:xfrm>
              <a:custGeom>
                <a:gdLst>
                  <a:gd fmla="*/ 149 w 297" name="T0"/>
                  <a:gd fmla="*/ 0 h 404" name="T1"/>
                  <a:gd fmla="*/ 176 w 297" name="T2"/>
                  <a:gd fmla="*/ 2 h 404" name="T3"/>
                  <a:gd fmla="*/ 200 w 297" name="T4"/>
                  <a:gd fmla="*/ 13 h 404" name="T5"/>
                  <a:gd fmla="*/ 224 w 297" name="T6"/>
                  <a:gd fmla="*/ 30 h 404" name="T7"/>
                  <a:gd fmla="*/ 245 w 297" name="T8"/>
                  <a:gd fmla="*/ 52 h 404" name="T9"/>
                  <a:gd fmla="*/ 263 w 297" name="T10"/>
                  <a:gd fmla="*/ 78 h 404" name="T11"/>
                  <a:gd fmla="*/ 278 w 297" name="T12"/>
                  <a:gd fmla="*/ 110 h 404" name="T13"/>
                  <a:gd fmla="*/ 288 w 297" name="T14"/>
                  <a:gd fmla="*/ 145 h 404" name="T15"/>
                  <a:gd fmla="*/ 295 w 297" name="T16"/>
                  <a:gd fmla="*/ 183 h 404" name="T17"/>
                  <a:gd fmla="*/ 297 w 297" name="T18"/>
                  <a:gd fmla="*/ 223 h 404" name="T19"/>
                  <a:gd fmla="*/ 295 w 297" name="T20"/>
                  <a:gd fmla="*/ 261 h 404" name="T21"/>
                  <a:gd fmla="*/ 288 w 297" name="T22"/>
                  <a:gd fmla="*/ 295 h 404" name="T23"/>
                  <a:gd fmla="*/ 278 w 297" name="T24"/>
                  <a:gd fmla="*/ 324 h 404" name="T25"/>
                  <a:gd fmla="*/ 263 w 297" name="T26"/>
                  <a:gd fmla="*/ 349 h 404" name="T27"/>
                  <a:gd fmla="*/ 245 w 297" name="T28"/>
                  <a:gd fmla="*/ 369 h 404" name="T29"/>
                  <a:gd fmla="*/ 224 w 297" name="T30"/>
                  <a:gd fmla="*/ 384 h 404" name="T31"/>
                  <a:gd fmla="*/ 200 w 297" name="T32"/>
                  <a:gd fmla="*/ 395 h 404" name="T33"/>
                  <a:gd fmla="*/ 176 w 297" name="T34"/>
                  <a:gd fmla="*/ 402 h 404" name="T35"/>
                  <a:gd fmla="*/ 149 w 297" name="T36"/>
                  <a:gd fmla="*/ 404 h 404" name="T37"/>
                  <a:gd fmla="*/ 122 w 297" name="T38"/>
                  <a:gd fmla="*/ 402 h 404" name="T39"/>
                  <a:gd fmla="*/ 97 w 297" name="T40"/>
                  <a:gd fmla="*/ 395 h 404" name="T41"/>
                  <a:gd fmla="*/ 75 w 297" name="T42"/>
                  <a:gd fmla="*/ 384 h 404" name="T43"/>
                  <a:gd fmla="*/ 54 w 297" name="T44"/>
                  <a:gd fmla="*/ 369 h 404" name="T45"/>
                  <a:gd fmla="*/ 35 w 297" name="T46"/>
                  <a:gd fmla="*/ 349 h 404" name="T47"/>
                  <a:gd fmla="*/ 21 w 297" name="T48"/>
                  <a:gd fmla="*/ 324 h 404" name="T49"/>
                  <a:gd fmla="*/ 11 w 297" name="T50"/>
                  <a:gd fmla="*/ 295 h 404" name="T51"/>
                  <a:gd fmla="*/ 3 w 297" name="T52"/>
                  <a:gd fmla="*/ 261 h 404" name="T53"/>
                  <a:gd fmla="*/ 0 w 297" name="T54"/>
                  <a:gd fmla="*/ 223 h 404" name="T55"/>
                  <a:gd fmla="*/ 3 w 297" name="T56"/>
                  <a:gd fmla="*/ 183 h 404" name="T57"/>
                  <a:gd fmla="*/ 11 w 297" name="T58"/>
                  <a:gd fmla="*/ 145 h 404" name="T59"/>
                  <a:gd fmla="*/ 21 w 297" name="T60"/>
                  <a:gd fmla="*/ 110 h 404" name="T61"/>
                  <a:gd fmla="*/ 35 w 297" name="T62"/>
                  <a:gd fmla="*/ 78 h 404" name="T63"/>
                  <a:gd fmla="*/ 54 w 297" name="T64"/>
                  <a:gd fmla="*/ 52 h 404" name="T65"/>
                  <a:gd fmla="*/ 75 w 297" name="T66"/>
                  <a:gd fmla="*/ 30 h 404" name="T67"/>
                  <a:gd fmla="*/ 97 w 297" name="T68"/>
                  <a:gd fmla="*/ 13 h 404" name="T69"/>
                  <a:gd fmla="*/ 122 w 297" name="T70"/>
                  <a:gd fmla="*/ 2 h 404" name="T71"/>
                  <a:gd fmla="*/ 149 w 297" name="T72"/>
                  <a:gd fmla="*/ 0 h 404" name="T7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b="b" l="0" r="r" t="0"/>
                <a:pathLst>
                  <a:path h="403" w="297">
                    <a:moveTo>
                      <a:pt x="149" y="0"/>
                    </a:moveTo>
                    <a:lnTo>
                      <a:pt x="176" y="2"/>
                    </a:lnTo>
                    <a:lnTo>
                      <a:pt x="200" y="13"/>
                    </a:lnTo>
                    <a:lnTo>
                      <a:pt x="224" y="30"/>
                    </a:lnTo>
                    <a:lnTo>
                      <a:pt x="245" y="52"/>
                    </a:lnTo>
                    <a:lnTo>
                      <a:pt x="263" y="78"/>
                    </a:lnTo>
                    <a:lnTo>
                      <a:pt x="278" y="110"/>
                    </a:lnTo>
                    <a:lnTo>
                      <a:pt x="288" y="145"/>
                    </a:lnTo>
                    <a:lnTo>
                      <a:pt x="295" y="183"/>
                    </a:lnTo>
                    <a:lnTo>
                      <a:pt x="297" y="223"/>
                    </a:lnTo>
                    <a:lnTo>
                      <a:pt x="295" y="261"/>
                    </a:lnTo>
                    <a:lnTo>
                      <a:pt x="288" y="295"/>
                    </a:lnTo>
                    <a:lnTo>
                      <a:pt x="278" y="324"/>
                    </a:lnTo>
                    <a:lnTo>
                      <a:pt x="263" y="349"/>
                    </a:lnTo>
                    <a:lnTo>
                      <a:pt x="245" y="369"/>
                    </a:lnTo>
                    <a:lnTo>
                      <a:pt x="224" y="384"/>
                    </a:lnTo>
                    <a:lnTo>
                      <a:pt x="200" y="395"/>
                    </a:lnTo>
                    <a:lnTo>
                      <a:pt x="176" y="402"/>
                    </a:lnTo>
                    <a:lnTo>
                      <a:pt x="149" y="404"/>
                    </a:lnTo>
                    <a:lnTo>
                      <a:pt x="122" y="402"/>
                    </a:lnTo>
                    <a:lnTo>
                      <a:pt x="97" y="395"/>
                    </a:lnTo>
                    <a:lnTo>
                      <a:pt x="75" y="384"/>
                    </a:lnTo>
                    <a:lnTo>
                      <a:pt x="54" y="369"/>
                    </a:lnTo>
                    <a:lnTo>
                      <a:pt x="35" y="349"/>
                    </a:lnTo>
                    <a:lnTo>
                      <a:pt x="21" y="324"/>
                    </a:lnTo>
                    <a:lnTo>
                      <a:pt x="11" y="295"/>
                    </a:lnTo>
                    <a:lnTo>
                      <a:pt x="3" y="261"/>
                    </a:lnTo>
                    <a:lnTo>
                      <a:pt x="0" y="223"/>
                    </a:lnTo>
                    <a:lnTo>
                      <a:pt x="3" y="183"/>
                    </a:lnTo>
                    <a:lnTo>
                      <a:pt x="11" y="145"/>
                    </a:lnTo>
                    <a:lnTo>
                      <a:pt x="21" y="110"/>
                    </a:lnTo>
                    <a:lnTo>
                      <a:pt x="35" y="78"/>
                    </a:lnTo>
                    <a:lnTo>
                      <a:pt x="54" y="52"/>
                    </a:lnTo>
                    <a:lnTo>
                      <a:pt x="75" y="30"/>
                    </a:lnTo>
                    <a:lnTo>
                      <a:pt x="97" y="13"/>
                    </a:lnTo>
                    <a:lnTo>
                      <a:pt x="122" y="2"/>
                    </a:lnTo>
                    <a:lnTo>
                      <a:pt x="14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4" name="Freeform 994"/>
              <p:cNvSpPr/>
              <p:nvPr/>
            </p:nvSpPr>
            <p:spPr bwMode="auto">
              <a:xfrm>
                <a:off x="6985695" y="4018650"/>
                <a:ext cx="1424473" cy="1438860"/>
              </a:xfrm>
              <a:custGeom>
                <a:gdLst>
                  <a:gd fmla="*/ 148 w 297" name="T0"/>
                  <a:gd fmla="*/ 0 h 300" name="T1"/>
                  <a:gd fmla="*/ 182 w 297" name="T2"/>
                  <a:gd fmla="*/ 4 h 300" name="T3"/>
                  <a:gd fmla="*/ 212 w 297" name="T4"/>
                  <a:gd fmla="*/ 16 h 300" name="T5"/>
                  <a:gd fmla="*/ 240 w 297" name="T6"/>
                  <a:gd fmla="*/ 34 h 300" name="T7"/>
                  <a:gd fmla="*/ 262 w 297" name="T8"/>
                  <a:gd fmla="*/ 59 h 300" name="T9"/>
                  <a:gd fmla="*/ 262 w 297" name="T10"/>
                  <a:gd fmla="*/ 59 h 300" name="T11"/>
                  <a:gd fmla="*/ 276 w 297" name="T12"/>
                  <a:gd fmla="*/ 81 h 300" name="T13"/>
                  <a:gd fmla="*/ 288 w 297" name="T14"/>
                  <a:gd fmla="*/ 107 h 300" name="T15"/>
                  <a:gd fmla="*/ 295 w 297" name="T16"/>
                  <a:gd fmla="*/ 135 h 300" name="T17"/>
                  <a:gd fmla="*/ 297 w 297" name="T18"/>
                  <a:gd fmla="*/ 164 h 300" name="T19"/>
                  <a:gd fmla="*/ 297 w 297" name="T20"/>
                  <a:gd fmla="*/ 164 h 300" name="T21"/>
                  <a:gd fmla="*/ 297 w 297" name="T22"/>
                  <a:gd fmla="*/ 165 h 300" name="T23"/>
                  <a:gd fmla="*/ 297 w 297" name="T24"/>
                  <a:gd fmla="*/ 165 h 300" name="T25"/>
                  <a:gd fmla="*/ 297 w 297" name="T26"/>
                  <a:gd fmla="*/ 165 h 300" name="T27"/>
                  <a:gd fmla="*/ 297 w 297" name="T28"/>
                  <a:gd fmla="*/ 166 h 300" name="T29"/>
                  <a:gd fmla="*/ 295 w 297" name="T30"/>
                  <a:gd fmla="*/ 195 h 300" name="T31"/>
                  <a:gd fmla="*/ 288 w 297" name="T32"/>
                  <a:gd fmla="*/ 220 h 300" name="T33"/>
                  <a:gd fmla="*/ 276 w 297" name="T34"/>
                  <a:gd fmla="*/ 241 h 300" name="T35"/>
                  <a:gd fmla="*/ 262 w 297" name="T36"/>
                  <a:gd fmla="*/ 259 h 300" name="T37"/>
                  <a:gd fmla="*/ 245 w 297" name="T38"/>
                  <a:gd fmla="*/ 274 h 300" name="T39"/>
                  <a:gd fmla="*/ 224 w 297" name="T40"/>
                  <a:gd fmla="*/ 285 h 300" name="T41"/>
                  <a:gd fmla="*/ 200 w 297" name="T42"/>
                  <a:gd fmla="*/ 293 h 300" name="T43"/>
                  <a:gd fmla="*/ 175 w 297" name="T44"/>
                  <a:gd fmla="*/ 299 h 300" name="T45"/>
                  <a:gd fmla="*/ 148 w 297" name="T46"/>
                  <a:gd fmla="*/ 300 h 300" name="T47"/>
                  <a:gd fmla="*/ 148 w 297" name="T48"/>
                  <a:gd fmla="*/ 300 h 300" name="T49"/>
                  <a:gd fmla="*/ 117 w 297" name="T50"/>
                  <a:gd fmla="*/ 297 h 300" name="T51"/>
                  <a:gd fmla="*/ 89 w 297" name="T52"/>
                  <a:gd fmla="*/ 291 h 300" name="T53"/>
                  <a:gd fmla="*/ 63 w 297" name="T54"/>
                  <a:gd fmla="*/ 280 h 300" name="T55"/>
                  <a:gd fmla="*/ 63 w 297" name="T56"/>
                  <a:gd fmla="*/ 280 h 300" name="T57"/>
                  <a:gd fmla="*/ 42 w 297" name="T58"/>
                  <a:gd fmla="*/ 266 h 300" name="T59"/>
                  <a:gd fmla="*/ 42 w 297" name="T60"/>
                  <a:gd fmla="*/ 266 h 300" name="T61"/>
                  <a:gd fmla="*/ 42 w 297" name="T62"/>
                  <a:gd fmla="*/ 266 h 300" name="T63"/>
                  <a:gd fmla="*/ 25 w 297" name="T64"/>
                  <a:gd fmla="*/ 248 h 300" name="T65"/>
                  <a:gd fmla="*/ 12 w 297" name="T66"/>
                  <a:gd fmla="*/ 225 h 300" name="T67"/>
                  <a:gd fmla="*/ 12 w 297" name="T68"/>
                  <a:gd fmla="*/ 225 h 300" name="T69"/>
                  <a:gd fmla="*/ 5 w 297" name="T70"/>
                  <a:gd fmla="*/ 207 h 300" name="T71"/>
                  <a:gd fmla="*/ 1 w 297" name="T72"/>
                  <a:gd fmla="*/ 187 h 300" name="T73"/>
                  <a:gd fmla="*/ 0 w 297" name="T74"/>
                  <a:gd fmla="*/ 166 h 300" name="T75"/>
                  <a:gd fmla="*/ 3 w 297" name="T76"/>
                  <a:gd fmla="*/ 132 h 300" name="T77"/>
                  <a:gd fmla="*/ 12 w 297" name="T78"/>
                  <a:gd fmla="*/ 101 h 300" name="T79"/>
                  <a:gd fmla="*/ 25 w 297" name="T80"/>
                  <a:gd fmla="*/ 73 h 300" name="T81"/>
                  <a:gd fmla="*/ 43 w 297" name="T82"/>
                  <a:gd fmla="*/ 49 h 300" name="T83"/>
                  <a:gd fmla="*/ 65 w 297" name="T84"/>
                  <a:gd fmla="*/ 29 h 300" name="T85"/>
                  <a:gd fmla="*/ 90 w 297" name="T86"/>
                  <a:gd fmla="*/ 13 h 300" name="T87"/>
                  <a:gd fmla="*/ 119 w 297" name="T88"/>
                  <a:gd fmla="*/ 4 h 300" name="T89"/>
                  <a:gd fmla="*/ 148 w 297" name="T90"/>
                  <a:gd fmla="*/ 0 h 300" name="T9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b="b" l="0" r="r" t="0"/>
                <a:pathLst>
                  <a:path h="300" w="297">
                    <a:moveTo>
                      <a:pt x="148" y="0"/>
                    </a:moveTo>
                    <a:lnTo>
                      <a:pt x="182" y="4"/>
                    </a:lnTo>
                    <a:lnTo>
                      <a:pt x="212" y="16"/>
                    </a:lnTo>
                    <a:lnTo>
                      <a:pt x="240" y="34"/>
                    </a:lnTo>
                    <a:lnTo>
                      <a:pt x="262" y="59"/>
                    </a:lnTo>
                    <a:lnTo>
                      <a:pt x="262" y="59"/>
                    </a:lnTo>
                    <a:lnTo>
                      <a:pt x="276" y="81"/>
                    </a:lnTo>
                    <a:lnTo>
                      <a:pt x="288" y="107"/>
                    </a:lnTo>
                    <a:lnTo>
                      <a:pt x="295" y="135"/>
                    </a:lnTo>
                    <a:lnTo>
                      <a:pt x="297" y="164"/>
                    </a:lnTo>
                    <a:lnTo>
                      <a:pt x="297" y="164"/>
                    </a:lnTo>
                    <a:lnTo>
                      <a:pt x="297" y="165"/>
                    </a:lnTo>
                    <a:lnTo>
                      <a:pt x="297" y="165"/>
                    </a:lnTo>
                    <a:lnTo>
                      <a:pt x="297" y="165"/>
                    </a:lnTo>
                    <a:lnTo>
                      <a:pt x="297" y="166"/>
                    </a:lnTo>
                    <a:lnTo>
                      <a:pt x="295" y="195"/>
                    </a:lnTo>
                    <a:lnTo>
                      <a:pt x="288" y="220"/>
                    </a:lnTo>
                    <a:lnTo>
                      <a:pt x="276" y="241"/>
                    </a:lnTo>
                    <a:lnTo>
                      <a:pt x="262" y="259"/>
                    </a:lnTo>
                    <a:lnTo>
                      <a:pt x="245" y="274"/>
                    </a:lnTo>
                    <a:lnTo>
                      <a:pt x="224" y="285"/>
                    </a:lnTo>
                    <a:lnTo>
                      <a:pt x="200" y="293"/>
                    </a:lnTo>
                    <a:lnTo>
                      <a:pt x="175" y="299"/>
                    </a:lnTo>
                    <a:lnTo>
                      <a:pt x="148" y="300"/>
                    </a:lnTo>
                    <a:lnTo>
                      <a:pt x="148" y="300"/>
                    </a:lnTo>
                    <a:lnTo>
                      <a:pt x="117" y="297"/>
                    </a:lnTo>
                    <a:lnTo>
                      <a:pt x="89" y="291"/>
                    </a:lnTo>
                    <a:lnTo>
                      <a:pt x="63" y="280"/>
                    </a:lnTo>
                    <a:lnTo>
                      <a:pt x="63" y="280"/>
                    </a:lnTo>
                    <a:lnTo>
                      <a:pt x="42" y="266"/>
                    </a:lnTo>
                    <a:lnTo>
                      <a:pt x="42" y="266"/>
                    </a:lnTo>
                    <a:lnTo>
                      <a:pt x="42" y="266"/>
                    </a:lnTo>
                    <a:lnTo>
                      <a:pt x="25" y="248"/>
                    </a:lnTo>
                    <a:lnTo>
                      <a:pt x="12" y="225"/>
                    </a:lnTo>
                    <a:lnTo>
                      <a:pt x="12" y="225"/>
                    </a:lnTo>
                    <a:lnTo>
                      <a:pt x="5" y="207"/>
                    </a:lnTo>
                    <a:lnTo>
                      <a:pt x="1" y="187"/>
                    </a:lnTo>
                    <a:lnTo>
                      <a:pt x="0" y="166"/>
                    </a:lnTo>
                    <a:lnTo>
                      <a:pt x="3" y="132"/>
                    </a:lnTo>
                    <a:lnTo>
                      <a:pt x="12" y="101"/>
                    </a:lnTo>
                    <a:lnTo>
                      <a:pt x="25" y="73"/>
                    </a:lnTo>
                    <a:lnTo>
                      <a:pt x="43" y="49"/>
                    </a:lnTo>
                    <a:lnTo>
                      <a:pt x="65" y="29"/>
                    </a:lnTo>
                    <a:lnTo>
                      <a:pt x="90" y="13"/>
                    </a:lnTo>
                    <a:lnTo>
                      <a:pt x="119" y="4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7" name="Oval 66"/>
            <p:cNvSpPr/>
            <p:nvPr/>
          </p:nvSpPr>
          <p:spPr>
            <a:xfrm>
              <a:off x="3813527" y="2113806"/>
              <a:ext cx="558800" cy="5588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7238675" y="2731212"/>
              <a:ext cx="558800" cy="5588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3936196" y="2707278"/>
              <a:ext cx="764109" cy="76410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7538900" y="3192961"/>
              <a:ext cx="764109" cy="76410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4861826" y="5622225"/>
              <a:ext cx="764109" cy="76410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4416790" y="5192205"/>
              <a:ext cx="492239" cy="49223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4510858" y="5758159"/>
              <a:ext cx="284487" cy="28448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4458096" y="2405455"/>
              <a:ext cx="284487" cy="28448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7882882" y="2846894"/>
              <a:ext cx="284487" cy="28448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6333416" y="6004279"/>
              <a:ext cx="284487" cy="28448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6600139" y="5663082"/>
              <a:ext cx="483124" cy="48312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3875047" y="3493837"/>
              <a:ext cx="217880" cy="21788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8585033" y="2309042"/>
            <a:ext cx="1111567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  <a:cs typeface="+mn-ea"/>
                <a:sym typeface="+mn-lt"/>
              </a:rPr>
              <a:t>98k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9598731" y="3677311"/>
            <a:ext cx="72421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cs typeface="+mn-ea"/>
                <a:sym typeface="+mn-lt"/>
              </a:rPr>
              <a:t>40k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0507389" y="4526633"/>
            <a:ext cx="72421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cs typeface="+mn-ea"/>
                <a:sym typeface="+mn-lt"/>
              </a:rPr>
              <a:t>24k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458621" y="4090784"/>
            <a:ext cx="72421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35k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279700" y="3732018"/>
            <a:ext cx="2157031" cy="12710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342900">
              <a:lnSpc>
                <a:spcPct val="129000"/>
              </a:lnSpc>
              <a:spcAft>
                <a:spcPts val="450"/>
              </a:spcAft>
              <a:defRPr/>
            </a:pPr>
            <a:r>
              <a:rPr altLang="en-US" lang="zh-CN" noProof="1" spc="225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《执行力》(Execution)一书(Larry Bossidy与Ram Charan合著作)一书中阐述：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297282" y="3492455"/>
            <a:ext cx="7924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97" name="Oval 96"/>
          <p:cNvSpPr/>
          <p:nvPr/>
        </p:nvSpPr>
        <p:spPr>
          <a:xfrm>
            <a:off x="774930" y="3554064"/>
            <a:ext cx="492336" cy="492336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98" name="Group 1136"/>
          <p:cNvGrpSpPr>
            <a:grpSpLocks noChangeAspect="1"/>
          </p:cNvGrpSpPr>
          <p:nvPr/>
        </p:nvGrpSpPr>
        <p:grpSpPr>
          <a:xfrm>
            <a:off x="908435" y="3651876"/>
            <a:ext cx="247037" cy="298197"/>
            <a:chOff x="3471" y="795"/>
            <a:chExt cx="2255" cy="2722"/>
          </a:xfrm>
          <a:solidFill>
            <a:schemeClr val="bg1"/>
          </a:solidFill>
        </p:grpSpPr>
        <p:sp>
          <p:nvSpPr>
            <p:cNvPr id="99" name="Freeform 1138"/>
            <p:cNvSpPr/>
            <p:nvPr/>
          </p:nvSpPr>
          <p:spPr bwMode="auto">
            <a:xfrm>
              <a:off x="3897" y="2545"/>
              <a:ext cx="148" cy="243"/>
            </a:xfrm>
            <a:custGeom>
              <a:gdLst>
                <a:gd fmla="*/ 0 w 298" name="T0"/>
                <a:gd fmla="*/ 0 h 487" name="T1"/>
                <a:gd fmla="*/ 63 w 298" name="T2"/>
                <a:gd fmla="*/ 17 h 487" name="T3"/>
                <a:gd fmla="*/ 124 w 298" name="T4"/>
                <a:gd fmla="*/ 38 h 487" name="T5"/>
                <a:gd fmla="*/ 184 w 298" name="T6"/>
                <a:gd fmla="*/ 65 h 487" name="T7"/>
                <a:gd fmla="*/ 210 w 298" name="T8"/>
                <a:gd fmla="*/ 80 h 487" name="T9"/>
                <a:gd fmla="*/ 235 w 298" name="T10"/>
                <a:gd fmla="*/ 96 h 487" name="T11"/>
                <a:gd fmla="*/ 257 w 298" name="T12"/>
                <a:gd fmla="*/ 118 h 487" name="T13"/>
                <a:gd fmla="*/ 273 w 298" name="T14"/>
                <a:gd fmla="*/ 139 h 487" name="T15"/>
                <a:gd fmla="*/ 285 w 298" name="T16"/>
                <a:gd fmla="*/ 164 h 487" name="T17"/>
                <a:gd fmla="*/ 293 w 298" name="T18"/>
                <a:gd fmla="*/ 191 h 487" name="T19"/>
                <a:gd fmla="*/ 298 w 298" name="T20"/>
                <a:gd fmla="*/ 229 h 487" name="T21"/>
                <a:gd fmla="*/ 296 w 298" name="T22"/>
                <a:gd fmla="*/ 268 h 487" name="T23"/>
                <a:gd fmla="*/ 288 w 298" name="T24"/>
                <a:gd fmla="*/ 306 h 487" name="T25"/>
                <a:gd fmla="*/ 271 w 298" name="T26"/>
                <a:gd fmla="*/ 343 h 487" name="T27"/>
                <a:gd fmla="*/ 250 w 298" name="T28"/>
                <a:gd fmla="*/ 376 h 487" name="T29"/>
                <a:gd fmla="*/ 222 w 298" name="T30"/>
                <a:gd fmla="*/ 404 h 487" name="T31"/>
                <a:gd fmla="*/ 189 w 298" name="T32"/>
                <a:gd fmla="*/ 427 h 487" name="T33"/>
                <a:gd fmla="*/ 154 w 298" name="T34"/>
                <a:gd fmla="*/ 445 h 487" name="T35"/>
                <a:gd fmla="*/ 116 w 298" name="T36"/>
                <a:gd fmla="*/ 460 h 487" name="T37"/>
                <a:gd fmla="*/ 78 w 298" name="T38"/>
                <a:gd fmla="*/ 472 h 487" name="T39"/>
                <a:gd fmla="*/ 38 w 298" name="T40"/>
                <a:gd fmla="*/ 480 h 487" name="T41"/>
                <a:gd fmla="*/ 0 w 298" name="T42"/>
                <a:gd fmla="*/ 487 h 487" name="T43"/>
                <a:gd fmla="*/ 0 w 298" name="T44"/>
                <a:gd fmla="*/ 0 h 487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487" w="298">
                  <a:moveTo>
                    <a:pt x="0" y="0"/>
                  </a:moveTo>
                  <a:lnTo>
                    <a:pt x="63" y="17"/>
                  </a:lnTo>
                  <a:lnTo>
                    <a:pt x="124" y="38"/>
                  </a:lnTo>
                  <a:lnTo>
                    <a:pt x="184" y="65"/>
                  </a:lnTo>
                  <a:lnTo>
                    <a:pt x="210" y="80"/>
                  </a:lnTo>
                  <a:lnTo>
                    <a:pt x="235" y="96"/>
                  </a:lnTo>
                  <a:lnTo>
                    <a:pt x="257" y="118"/>
                  </a:lnTo>
                  <a:lnTo>
                    <a:pt x="273" y="139"/>
                  </a:lnTo>
                  <a:lnTo>
                    <a:pt x="285" y="164"/>
                  </a:lnTo>
                  <a:lnTo>
                    <a:pt x="293" y="191"/>
                  </a:lnTo>
                  <a:lnTo>
                    <a:pt x="298" y="229"/>
                  </a:lnTo>
                  <a:lnTo>
                    <a:pt x="296" y="268"/>
                  </a:lnTo>
                  <a:lnTo>
                    <a:pt x="288" y="306"/>
                  </a:lnTo>
                  <a:lnTo>
                    <a:pt x="271" y="343"/>
                  </a:lnTo>
                  <a:lnTo>
                    <a:pt x="250" y="376"/>
                  </a:lnTo>
                  <a:lnTo>
                    <a:pt x="222" y="404"/>
                  </a:lnTo>
                  <a:lnTo>
                    <a:pt x="189" y="427"/>
                  </a:lnTo>
                  <a:lnTo>
                    <a:pt x="154" y="445"/>
                  </a:lnTo>
                  <a:lnTo>
                    <a:pt x="116" y="460"/>
                  </a:lnTo>
                  <a:lnTo>
                    <a:pt x="78" y="472"/>
                  </a:lnTo>
                  <a:lnTo>
                    <a:pt x="38" y="480"/>
                  </a:lnTo>
                  <a:lnTo>
                    <a:pt x="0" y="48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0" name="Freeform 1139"/>
            <p:cNvSpPr/>
            <p:nvPr/>
          </p:nvSpPr>
          <p:spPr bwMode="auto">
            <a:xfrm>
              <a:off x="3641" y="2153"/>
              <a:ext cx="122" cy="221"/>
            </a:xfrm>
            <a:custGeom>
              <a:gdLst>
                <a:gd fmla="*/ 243 w 243" name="T0"/>
                <a:gd fmla="*/ 0 h 442" name="T1"/>
                <a:gd fmla="*/ 243 w 243" name="T2"/>
                <a:gd fmla="*/ 442 h 442" name="T3"/>
                <a:gd fmla="*/ 199 w 243" name="T4"/>
                <a:gd fmla="*/ 427 h 442" name="T5"/>
                <a:gd fmla="*/ 157 w 243" name="T6"/>
                <a:gd fmla="*/ 412 h 442" name="T7"/>
                <a:gd fmla="*/ 113 w 243" name="T8"/>
                <a:gd fmla="*/ 390 h 442" name="T9"/>
                <a:gd fmla="*/ 70 w 243" name="T10"/>
                <a:gd fmla="*/ 365 h 442" name="T11"/>
                <a:gd fmla="*/ 47 w 243" name="T12"/>
                <a:gd fmla="*/ 347 h 442" name="T13"/>
                <a:gd fmla="*/ 27 w 243" name="T14"/>
                <a:gd fmla="*/ 327 h 442" name="T15"/>
                <a:gd fmla="*/ 12 w 243" name="T16"/>
                <a:gd fmla="*/ 301 h 442" name="T17"/>
                <a:gd fmla="*/ 4 w 243" name="T18"/>
                <a:gd fmla="*/ 271 h 442" name="T19"/>
                <a:gd fmla="*/ 0 w 243" name="T20"/>
                <a:gd fmla="*/ 238 h 442" name="T21"/>
                <a:gd fmla="*/ 0 w 243" name="T22"/>
                <a:gd fmla="*/ 207 h 442" name="T23"/>
                <a:gd fmla="*/ 7 w 243" name="T24"/>
                <a:gd fmla="*/ 177 h 442" name="T25"/>
                <a:gd fmla="*/ 17 w 243" name="T26"/>
                <a:gd fmla="*/ 147 h 442" name="T27"/>
                <a:gd fmla="*/ 33 w 243" name="T28"/>
                <a:gd fmla="*/ 121 h 442" name="T29"/>
                <a:gd fmla="*/ 58 w 243" name="T30"/>
                <a:gd fmla="*/ 89 h 442" name="T31"/>
                <a:gd fmla="*/ 91 w 243" name="T32"/>
                <a:gd fmla="*/ 63 h 442" name="T33"/>
                <a:gd fmla="*/ 126 w 243" name="T34"/>
                <a:gd fmla="*/ 41 h 442" name="T35"/>
                <a:gd fmla="*/ 164 w 243" name="T36"/>
                <a:gd fmla="*/ 23 h 442" name="T37"/>
                <a:gd fmla="*/ 204 w 243" name="T38"/>
                <a:gd fmla="*/ 10 h 442" name="T39"/>
                <a:gd fmla="*/ 243 w 243" name="T40"/>
                <a:gd fmla="*/ 0 h 442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442" w="243">
                  <a:moveTo>
                    <a:pt x="243" y="0"/>
                  </a:moveTo>
                  <a:lnTo>
                    <a:pt x="243" y="442"/>
                  </a:lnTo>
                  <a:lnTo>
                    <a:pt x="199" y="427"/>
                  </a:lnTo>
                  <a:lnTo>
                    <a:pt x="157" y="412"/>
                  </a:lnTo>
                  <a:lnTo>
                    <a:pt x="113" y="390"/>
                  </a:lnTo>
                  <a:lnTo>
                    <a:pt x="70" y="365"/>
                  </a:lnTo>
                  <a:lnTo>
                    <a:pt x="47" y="347"/>
                  </a:lnTo>
                  <a:lnTo>
                    <a:pt x="27" y="327"/>
                  </a:lnTo>
                  <a:lnTo>
                    <a:pt x="12" y="301"/>
                  </a:lnTo>
                  <a:lnTo>
                    <a:pt x="4" y="271"/>
                  </a:lnTo>
                  <a:lnTo>
                    <a:pt x="0" y="238"/>
                  </a:lnTo>
                  <a:lnTo>
                    <a:pt x="0" y="207"/>
                  </a:lnTo>
                  <a:lnTo>
                    <a:pt x="7" y="177"/>
                  </a:lnTo>
                  <a:lnTo>
                    <a:pt x="17" y="147"/>
                  </a:lnTo>
                  <a:lnTo>
                    <a:pt x="33" y="121"/>
                  </a:lnTo>
                  <a:lnTo>
                    <a:pt x="58" y="89"/>
                  </a:lnTo>
                  <a:lnTo>
                    <a:pt x="91" y="63"/>
                  </a:lnTo>
                  <a:lnTo>
                    <a:pt x="126" y="41"/>
                  </a:lnTo>
                  <a:lnTo>
                    <a:pt x="164" y="23"/>
                  </a:lnTo>
                  <a:lnTo>
                    <a:pt x="204" y="10"/>
                  </a:lnTo>
                  <a:lnTo>
                    <a:pt x="2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1" name="Freeform 1140"/>
            <p:cNvSpPr>
              <a:spLocks noEditPoints="1"/>
            </p:cNvSpPr>
            <p:nvPr/>
          </p:nvSpPr>
          <p:spPr bwMode="auto">
            <a:xfrm>
              <a:off x="3471" y="795"/>
              <a:ext cx="2255" cy="2722"/>
            </a:xfrm>
            <a:custGeom>
              <a:gdLst>
                <a:gd fmla="*/ 2105 w 4510" name="T0"/>
                <a:gd fmla="*/ 2268 h 5443" name="T1"/>
                <a:gd fmla="*/ 1792 w 4510" name="T2"/>
                <a:gd fmla="*/ 2563 h 5443" name="T3"/>
                <a:gd fmla="*/ 1592 w 4510" name="T4"/>
                <a:gd fmla="*/ 2900 h 5443" name="T5"/>
                <a:gd fmla="*/ 1683 w 4510" name="T6"/>
                <a:gd fmla="*/ 3220 h 5443" name="T7"/>
                <a:gd fmla="*/ 2040 w 4510" name="T8"/>
                <a:gd fmla="*/ 3420 h 5443" name="T9"/>
                <a:gd fmla="*/ 1898 w 4510" name="T10"/>
                <a:gd fmla="*/ 3837 h 5443" name="T11"/>
                <a:gd fmla="*/ 1781 w 4510" name="T12"/>
                <a:gd fmla="*/ 3635 h 5443" name="T13"/>
                <a:gd fmla="*/ 1592 w 4510" name="T14"/>
                <a:gd fmla="*/ 3688 h 5443" name="T15"/>
                <a:gd fmla="*/ 1632 w 4510" name="T16"/>
                <a:gd fmla="*/ 3916 h 5443" name="T17"/>
                <a:gd fmla="*/ 1971 w 4510" name="T18"/>
                <a:gd fmla="*/ 4206 h 5443" name="T19"/>
                <a:gd fmla="*/ 2153 w 4510" name="T20"/>
                <a:gd fmla="*/ 4502 h 5443" name="T21"/>
                <a:gd fmla="*/ 2343 w 4510" name="T22"/>
                <a:gd fmla="*/ 4476 h 5443" name="T23"/>
                <a:gd fmla="*/ 2568 w 4510" name="T24"/>
                <a:gd fmla="*/ 4214 h 5443" name="T25"/>
                <a:gd fmla="*/ 2900 w 4510" name="T26"/>
                <a:gd fmla="*/ 3920 h 5443" name="T27"/>
                <a:gd fmla="*/ 2877 w 4510" name="T28"/>
                <a:gd fmla="*/ 3511 h 5443" name="T29"/>
                <a:gd fmla="*/ 2887 w 4510" name="T30"/>
                <a:gd fmla="*/ 3529 h 5443" name="T31"/>
                <a:gd fmla="*/ 2869 w 4510" name="T32"/>
                <a:gd fmla="*/ 3496 h 5443" name="T33"/>
                <a:gd fmla="*/ 2870 w 4510" name="T34"/>
                <a:gd fmla="*/ 3498 h 5443" name="T35"/>
                <a:gd fmla="*/ 2735 w 4510" name="T36"/>
                <a:gd fmla="*/ 3362 h 5443" name="T37"/>
                <a:gd fmla="*/ 2369 w 4510" name="T38"/>
                <a:gd fmla="*/ 2715 h 5443" name="T39"/>
                <a:gd fmla="*/ 2627 w 4510" name="T40"/>
                <a:gd fmla="*/ 2874 h 5443" name="T41"/>
                <a:gd fmla="*/ 2740 w 4510" name="T42"/>
                <a:gd fmla="*/ 3021 h 5443" name="T43"/>
                <a:gd fmla="*/ 2907 w 4510" name="T44"/>
                <a:gd fmla="*/ 2925 h 5443" name="T45"/>
                <a:gd fmla="*/ 2812 w 4510" name="T46"/>
                <a:gd fmla="*/ 2669 h 5443" name="T47"/>
                <a:gd fmla="*/ 2421 w 4510" name="T48"/>
                <a:gd fmla="*/ 2452 h 5443" name="T49"/>
                <a:gd fmla="*/ 2292 w 4510" name="T50"/>
                <a:gd fmla="*/ 2176 h 5443" name="T51"/>
                <a:gd fmla="*/ 1528 w 4510" name="T52"/>
                <a:gd fmla="*/ 40 h 5443" name="T53"/>
                <a:gd fmla="*/ 1891 w 4510" name="T54"/>
                <a:gd fmla="*/ 185 h 5443" name="T55"/>
                <a:gd fmla="*/ 2263 w 4510" name="T56"/>
                <a:gd fmla="*/ 174 h 5443" name="T57"/>
                <a:gd fmla="*/ 2721 w 4510" name="T58"/>
                <a:gd fmla="*/ 50 h 5443" name="T59"/>
                <a:gd fmla="*/ 3079 w 4510" name="T60"/>
                <a:gd fmla="*/ 26 h 5443" name="T61"/>
                <a:gd fmla="*/ 3093 w 4510" name="T62"/>
                <a:gd fmla="*/ 260 h 5443" name="T63"/>
                <a:gd fmla="*/ 2931 w 4510" name="T64"/>
                <a:gd fmla="*/ 672 h 5443" name="T65"/>
                <a:gd fmla="*/ 2640 w 4510" name="T66"/>
                <a:gd fmla="*/ 1089 h 5443" name="T67"/>
                <a:gd fmla="*/ 2878 w 4510" name="T68"/>
                <a:gd fmla="*/ 1367 h 5443" name="T69"/>
                <a:gd fmla="*/ 3356 w 4510" name="T70"/>
                <a:gd fmla="*/ 1755 h 5443" name="T71"/>
                <a:gd fmla="*/ 3803 w 4510" name="T72"/>
                <a:gd fmla="*/ 2262 h 5443" name="T73"/>
                <a:gd fmla="*/ 4171 w 4510" name="T74"/>
                <a:gd fmla="*/ 2843 h 5443" name="T75"/>
                <a:gd fmla="*/ 4423 w 4510" name="T76"/>
                <a:gd fmla="*/ 3453 h 5443" name="T77"/>
                <a:gd fmla="*/ 4510 w 4510" name="T78"/>
                <a:gd fmla="*/ 4050 h 5443" name="T79"/>
                <a:gd fmla="*/ 4393 w 4510" name="T80"/>
                <a:gd fmla="*/ 4591 h 5443" name="T81"/>
                <a:gd fmla="*/ 4026 w 4510" name="T82"/>
                <a:gd fmla="*/ 5033 h 5443" name="T83"/>
                <a:gd fmla="*/ 3366 w 4510" name="T84"/>
                <a:gd fmla="*/ 5333 h 5443" name="T85"/>
                <a:gd fmla="*/ 2369 w 4510" name="T86"/>
                <a:gd fmla="*/ 5443 h 5443" name="T87"/>
                <a:gd fmla="*/ 1255 w 4510" name="T88"/>
                <a:gd fmla="*/ 5341 h 5443" name="T89"/>
                <a:gd fmla="*/ 536 w 4510" name="T90"/>
                <a:gd fmla="*/ 5038 h 5443" name="T91"/>
                <a:gd fmla="*/ 134 w 4510" name="T92"/>
                <a:gd fmla="*/ 4578 h 5443" name="T93"/>
                <a:gd fmla="*/ 0 w 4510" name="T94"/>
                <a:gd fmla="*/ 4011 h 5443" name="T95"/>
                <a:gd fmla="*/ 86 w 4510" name="T96"/>
                <a:gd fmla="*/ 3385 h 5443" name="T97"/>
                <a:gd fmla="*/ 341 w 4510" name="T98"/>
                <a:gd fmla="*/ 2750 h 5443" name="T99"/>
                <a:gd fmla="*/ 718 w 4510" name="T100"/>
                <a:gd fmla="*/ 2156 h 5443" name="T101"/>
                <a:gd fmla="*/ 1166 w 4510" name="T102"/>
                <a:gd fmla="*/ 1651 h 5443" name="T103"/>
                <a:gd fmla="*/ 1635 w 4510" name="T104"/>
                <a:gd fmla="*/ 1286 h 5443" name="T105"/>
                <a:gd fmla="*/ 1476 w 4510" name="T106"/>
                <a:gd fmla="*/ 953 h 5443" name="T107"/>
                <a:gd fmla="*/ 1209 w 4510" name="T108"/>
                <a:gd fmla="*/ 505 h 5443" name="T109"/>
                <a:gd fmla="*/ 1161 w 4510" name="T110"/>
                <a:gd fmla="*/ 134 h 5443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5443" w="4510">
                  <a:moveTo>
                    <a:pt x="2230" y="2164"/>
                  </a:moveTo>
                  <a:lnTo>
                    <a:pt x="2201" y="2167"/>
                  </a:lnTo>
                  <a:lnTo>
                    <a:pt x="2173" y="2179"/>
                  </a:lnTo>
                  <a:lnTo>
                    <a:pt x="2146" y="2197"/>
                  </a:lnTo>
                  <a:lnTo>
                    <a:pt x="2128" y="2219"/>
                  </a:lnTo>
                  <a:lnTo>
                    <a:pt x="2113" y="2242"/>
                  </a:lnTo>
                  <a:lnTo>
                    <a:pt x="2105" y="2268"/>
                  </a:lnTo>
                  <a:lnTo>
                    <a:pt x="2101" y="2297"/>
                  </a:lnTo>
                  <a:lnTo>
                    <a:pt x="2101" y="2445"/>
                  </a:lnTo>
                  <a:lnTo>
                    <a:pt x="2035" y="2457"/>
                  </a:lnTo>
                  <a:lnTo>
                    <a:pt x="1971" y="2475"/>
                  </a:lnTo>
                  <a:lnTo>
                    <a:pt x="1908" y="2498"/>
                  </a:lnTo>
                  <a:lnTo>
                    <a:pt x="1848" y="2528"/>
                  </a:lnTo>
                  <a:lnTo>
                    <a:pt x="1792" y="2563"/>
                  </a:lnTo>
                  <a:lnTo>
                    <a:pt x="1741" y="2606"/>
                  </a:lnTo>
                  <a:lnTo>
                    <a:pt x="1698" y="2651"/>
                  </a:lnTo>
                  <a:lnTo>
                    <a:pt x="1660" y="2702"/>
                  </a:lnTo>
                  <a:lnTo>
                    <a:pt x="1630" y="2756"/>
                  </a:lnTo>
                  <a:lnTo>
                    <a:pt x="1612" y="2803"/>
                  </a:lnTo>
                  <a:lnTo>
                    <a:pt x="1600" y="2851"/>
                  </a:lnTo>
                  <a:lnTo>
                    <a:pt x="1592" y="2900"/>
                  </a:lnTo>
                  <a:lnTo>
                    <a:pt x="1591" y="2950"/>
                  </a:lnTo>
                  <a:lnTo>
                    <a:pt x="1594" y="3000"/>
                  </a:lnTo>
                  <a:lnTo>
                    <a:pt x="1600" y="3048"/>
                  </a:lnTo>
                  <a:lnTo>
                    <a:pt x="1614" y="3096"/>
                  </a:lnTo>
                  <a:lnTo>
                    <a:pt x="1632" y="3142"/>
                  </a:lnTo>
                  <a:lnTo>
                    <a:pt x="1655" y="3183"/>
                  </a:lnTo>
                  <a:lnTo>
                    <a:pt x="1683" y="3220"/>
                  </a:lnTo>
                  <a:lnTo>
                    <a:pt x="1715" y="3254"/>
                  </a:lnTo>
                  <a:lnTo>
                    <a:pt x="1751" y="3284"/>
                  </a:lnTo>
                  <a:lnTo>
                    <a:pt x="1802" y="3321"/>
                  </a:lnTo>
                  <a:lnTo>
                    <a:pt x="1858" y="3352"/>
                  </a:lnTo>
                  <a:lnTo>
                    <a:pt x="1918" y="3379"/>
                  </a:lnTo>
                  <a:lnTo>
                    <a:pt x="1977" y="3400"/>
                  </a:lnTo>
                  <a:lnTo>
                    <a:pt x="2040" y="3420"/>
                  </a:lnTo>
                  <a:lnTo>
                    <a:pt x="2101" y="3436"/>
                  </a:lnTo>
                  <a:lnTo>
                    <a:pt x="2101" y="3966"/>
                  </a:lnTo>
                  <a:lnTo>
                    <a:pt x="2055" y="3951"/>
                  </a:lnTo>
                  <a:lnTo>
                    <a:pt x="2010" y="3930"/>
                  </a:lnTo>
                  <a:lnTo>
                    <a:pt x="1969" y="3905"/>
                  </a:lnTo>
                  <a:lnTo>
                    <a:pt x="1931" y="3873"/>
                  </a:lnTo>
                  <a:lnTo>
                    <a:pt x="1898" y="3837"/>
                  </a:lnTo>
                  <a:lnTo>
                    <a:pt x="1872" y="3797"/>
                  </a:lnTo>
                  <a:lnTo>
                    <a:pt x="1852" y="3754"/>
                  </a:lnTo>
                  <a:lnTo>
                    <a:pt x="1843" y="3731"/>
                  </a:lnTo>
                  <a:lnTo>
                    <a:pt x="1837" y="3708"/>
                  </a:lnTo>
                  <a:lnTo>
                    <a:pt x="1824" y="3680"/>
                  </a:lnTo>
                  <a:lnTo>
                    <a:pt x="1805" y="3655"/>
                  </a:lnTo>
                  <a:lnTo>
                    <a:pt x="1781" y="3635"/>
                  </a:lnTo>
                  <a:lnTo>
                    <a:pt x="1753" y="3622"/>
                  </a:lnTo>
                  <a:lnTo>
                    <a:pt x="1723" y="3617"/>
                  </a:lnTo>
                  <a:lnTo>
                    <a:pt x="1690" y="3617"/>
                  </a:lnTo>
                  <a:lnTo>
                    <a:pt x="1660" y="3625"/>
                  </a:lnTo>
                  <a:lnTo>
                    <a:pt x="1634" y="3640"/>
                  </a:lnTo>
                  <a:lnTo>
                    <a:pt x="1610" y="3662"/>
                  </a:lnTo>
                  <a:lnTo>
                    <a:pt x="1592" y="3688"/>
                  </a:lnTo>
                  <a:lnTo>
                    <a:pt x="1582" y="3711"/>
                  </a:lnTo>
                  <a:lnTo>
                    <a:pt x="1577" y="3738"/>
                  </a:lnTo>
                  <a:lnTo>
                    <a:pt x="1577" y="3762"/>
                  </a:lnTo>
                  <a:lnTo>
                    <a:pt x="1581" y="3786"/>
                  </a:lnTo>
                  <a:lnTo>
                    <a:pt x="1587" y="3809"/>
                  </a:lnTo>
                  <a:lnTo>
                    <a:pt x="1604" y="3857"/>
                  </a:lnTo>
                  <a:lnTo>
                    <a:pt x="1632" y="3916"/>
                  </a:lnTo>
                  <a:lnTo>
                    <a:pt x="1665" y="3973"/>
                  </a:lnTo>
                  <a:lnTo>
                    <a:pt x="1705" y="4024"/>
                  </a:lnTo>
                  <a:lnTo>
                    <a:pt x="1751" y="4070"/>
                  </a:lnTo>
                  <a:lnTo>
                    <a:pt x="1801" y="4113"/>
                  </a:lnTo>
                  <a:lnTo>
                    <a:pt x="1853" y="4148"/>
                  </a:lnTo>
                  <a:lnTo>
                    <a:pt x="1911" y="4179"/>
                  </a:lnTo>
                  <a:lnTo>
                    <a:pt x="1971" y="4206"/>
                  </a:lnTo>
                  <a:lnTo>
                    <a:pt x="2032" y="4226"/>
                  </a:lnTo>
                  <a:lnTo>
                    <a:pt x="2101" y="4241"/>
                  </a:lnTo>
                  <a:lnTo>
                    <a:pt x="2101" y="4396"/>
                  </a:lnTo>
                  <a:lnTo>
                    <a:pt x="2105" y="4428"/>
                  </a:lnTo>
                  <a:lnTo>
                    <a:pt x="2115" y="4456"/>
                  </a:lnTo>
                  <a:lnTo>
                    <a:pt x="2131" y="4481"/>
                  </a:lnTo>
                  <a:lnTo>
                    <a:pt x="2153" y="4502"/>
                  </a:lnTo>
                  <a:lnTo>
                    <a:pt x="2179" y="4519"/>
                  </a:lnTo>
                  <a:lnTo>
                    <a:pt x="2209" y="4528"/>
                  </a:lnTo>
                  <a:lnTo>
                    <a:pt x="2239" y="4530"/>
                  </a:lnTo>
                  <a:lnTo>
                    <a:pt x="2270" y="4525"/>
                  </a:lnTo>
                  <a:lnTo>
                    <a:pt x="2298" y="4515"/>
                  </a:lnTo>
                  <a:lnTo>
                    <a:pt x="2323" y="4497"/>
                  </a:lnTo>
                  <a:lnTo>
                    <a:pt x="2343" y="4476"/>
                  </a:lnTo>
                  <a:lnTo>
                    <a:pt x="2356" y="4452"/>
                  </a:lnTo>
                  <a:lnTo>
                    <a:pt x="2366" y="4424"/>
                  </a:lnTo>
                  <a:lnTo>
                    <a:pt x="2369" y="4396"/>
                  </a:lnTo>
                  <a:lnTo>
                    <a:pt x="2369" y="4254"/>
                  </a:lnTo>
                  <a:lnTo>
                    <a:pt x="2435" y="4246"/>
                  </a:lnTo>
                  <a:lnTo>
                    <a:pt x="2503" y="4234"/>
                  </a:lnTo>
                  <a:lnTo>
                    <a:pt x="2568" y="4214"/>
                  </a:lnTo>
                  <a:lnTo>
                    <a:pt x="2630" y="4189"/>
                  </a:lnTo>
                  <a:lnTo>
                    <a:pt x="2690" y="4160"/>
                  </a:lnTo>
                  <a:lnTo>
                    <a:pt x="2746" y="4120"/>
                  </a:lnTo>
                  <a:lnTo>
                    <a:pt x="2794" y="4078"/>
                  </a:lnTo>
                  <a:lnTo>
                    <a:pt x="2837" y="4030"/>
                  </a:lnTo>
                  <a:lnTo>
                    <a:pt x="2872" y="3978"/>
                  </a:lnTo>
                  <a:lnTo>
                    <a:pt x="2900" y="3920"/>
                  </a:lnTo>
                  <a:lnTo>
                    <a:pt x="2920" y="3858"/>
                  </a:lnTo>
                  <a:lnTo>
                    <a:pt x="2931" y="3796"/>
                  </a:lnTo>
                  <a:lnTo>
                    <a:pt x="2935" y="3738"/>
                  </a:lnTo>
                  <a:lnTo>
                    <a:pt x="2930" y="3678"/>
                  </a:lnTo>
                  <a:lnTo>
                    <a:pt x="2920" y="3620"/>
                  </a:lnTo>
                  <a:lnTo>
                    <a:pt x="2902" y="3564"/>
                  </a:lnTo>
                  <a:lnTo>
                    <a:pt x="2877" y="3511"/>
                  </a:lnTo>
                  <a:lnTo>
                    <a:pt x="2878" y="3514"/>
                  </a:lnTo>
                  <a:lnTo>
                    <a:pt x="2882" y="3518"/>
                  </a:lnTo>
                  <a:lnTo>
                    <a:pt x="2883" y="3521"/>
                  </a:lnTo>
                  <a:lnTo>
                    <a:pt x="2885" y="3524"/>
                  </a:lnTo>
                  <a:lnTo>
                    <a:pt x="2887" y="3527"/>
                  </a:lnTo>
                  <a:lnTo>
                    <a:pt x="2887" y="3527"/>
                  </a:lnTo>
                  <a:lnTo>
                    <a:pt x="2887" y="3529"/>
                  </a:lnTo>
                  <a:lnTo>
                    <a:pt x="2887" y="3527"/>
                  </a:lnTo>
                  <a:lnTo>
                    <a:pt x="2885" y="3526"/>
                  </a:lnTo>
                  <a:lnTo>
                    <a:pt x="2883" y="3523"/>
                  </a:lnTo>
                  <a:lnTo>
                    <a:pt x="2880" y="3516"/>
                  </a:lnTo>
                  <a:lnTo>
                    <a:pt x="2877" y="3509"/>
                  </a:lnTo>
                  <a:lnTo>
                    <a:pt x="2872" y="3503"/>
                  </a:lnTo>
                  <a:lnTo>
                    <a:pt x="2869" y="3496"/>
                  </a:lnTo>
                  <a:lnTo>
                    <a:pt x="2867" y="3493"/>
                  </a:lnTo>
                  <a:lnTo>
                    <a:pt x="2865" y="3491"/>
                  </a:lnTo>
                  <a:lnTo>
                    <a:pt x="2865" y="3489"/>
                  </a:lnTo>
                  <a:lnTo>
                    <a:pt x="2865" y="3491"/>
                  </a:lnTo>
                  <a:lnTo>
                    <a:pt x="2867" y="3491"/>
                  </a:lnTo>
                  <a:lnTo>
                    <a:pt x="2869" y="3494"/>
                  </a:lnTo>
                  <a:lnTo>
                    <a:pt x="2870" y="3498"/>
                  </a:lnTo>
                  <a:lnTo>
                    <a:pt x="2872" y="3501"/>
                  </a:lnTo>
                  <a:lnTo>
                    <a:pt x="2874" y="3504"/>
                  </a:lnTo>
                  <a:lnTo>
                    <a:pt x="2877" y="3509"/>
                  </a:lnTo>
                  <a:lnTo>
                    <a:pt x="2847" y="3466"/>
                  </a:lnTo>
                  <a:lnTo>
                    <a:pt x="2814" y="3427"/>
                  </a:lnTo>
                  <a:lnTo>
                    <a:pt x="2776" y="3392"/>
                  </a:lnTo>
                  <a:lnTo>
                    <a:pt x="2735" y="3362"/>
                  </a:lnTo>
                  <a:lnTo>
                    <a:pt x="2692" y="3334"/>
                  </a:lnTo>
                  <a:lnTo>
                    <a:pt x="2645" y="3311"/>
                  </a:lnTo>
                  <a:lnTo>
                    <a:pt x="2597" y="3291"/>
                  </a:lnTo>
                  <a:lnTo>
                    <a:pt x="2523" y="3264"/>
                  </a:lnTo>
                  <a:lnTo>
                    <a:pt x="2445" y="3241"/>
                  </a:lnTo>
                  <a:lnTo>
                    <a:pt x="2369" y="3223"/>
                  </a:lnTo>
                  <a:lnTo>
                    <a:pt x="2369" y="2715"/>
                  </a:lnTo>
                  <a:lnTo>
                    <a:pt x="2417" y="2727"/>
                  </a:lnTo>
                  <a:lnTo>
                    <a:pt x="2465" y="2742"/>
                  </a:lnTo>
                  <a:lnTo>
                    <a:pt x="2510" y="2761"/>
                  </a:lnTo>
                  <a:lnTo>
                    <a:pt x="2553" y="2788"/>
                  </a:lnTo>
                  <a:lnTo>
                    <a:pt x="2587" y="2818"/>
                  </a:lnTo>
                  <a:lnTo>
                    <a:pt x="2616" y="2854"/>
                  </a:lnTo>
                  <a:lnTo>
                    <a:pt x="2627" y="2874"/>
                  </a:lnTo>
                  <a:lnTo>
                    <a:pt x="2637" y="2895"/>
                  </a:lnTo>
                  <a:lnTo>
                    <a:pt x="2645" y="2919"/>
                  </a:lnTo>
                  <a:lnTo>
                    <a:pt x="2652" y="2940"/>
                  </a:lnTo>
                  <a:lnTo>
                    <a:pt x="2667" y="2968"/>
                  </a:lnTo>
                  <a:lnTo>
                    <a:pt x="2687" y="2991"/>
                  </a:lnTo>
                  <a:lnTo>
                    <a:pt x="2711" y="3010"/>
                  </a:lnTo>
                  <a:lnTo>
                    <a:pt x="2740" y="3021"/>
                  </a:lnTo>
                  <a:lnTo>
                    <a:pt x="2771" y="3026"/>
                  </a:lnTo>
                  <a:lnTo>
                    <a:pt x="2802" y="3025"/>
                  </a:lnTo>
                  <a:lnTo>
                    <a:pt x="2832" y="3015"/>
                  </a:lnTo>
                  <a:lnTo>
                    <a:pt x="2859" y="2998"/>
                  </a:lnTo>
                  <a:lnTo>
                    <a:pt x="2880" y="2977"/>
                  </a:lnTo>
                  <a:lnTo>
                    <a:pt x="2898" y="2948"/>
                  </a:lnTo>
                  <a:lnTo>
                    <a:pt x="2907" y="2925"/>
                  </a:lnTo>
                  <a:lnTo>
                    <a:pt x="2910" y="2899"/>
                  </a:lnTo>
                  <a:lnTo>
                    <a:pt x="2908" y="2872"/>
                  </a:lnTo>
                  <a:lnTo>
                    <a:pt x="2903" y="2849"/>
                  </a:lnTo>
                  <a:lnTo>
                    <a:pt x="2897" y="2824"/>
                  </a:lnTo>
                  <a:lnTo>
                    <a:pt x="2877" y="2776"/>
                  </a:lnTo>
                  <a:lnTo>
                    <a:pt x="2849" y="2720"/>
                  </a:lnTo>
                  <a:lnTo>
                    <a:pt x="2812" y="2669"/>
                  </a:lnTo>
                  <a:lnTo>
                    <a:pt x="2771" y="2622"/>
                  </a:lnTo>
                  <a:lnTo>
                    <a:pt x="2721" y="2579"/>
                  </a:lnTo>
                  <a:lnTo>
                    <a:pt x="2667" y="2541"/>
                  </a:lnTo>
                  <a:lnTo>
                    <a:pt x="2609" y="2512"/>
                  </a:lnTo>
                  <a:lnTo>
                    <a:pt x="2548" y="2487"/>
                  </a:lnTo>
                  <a:lnTo>
                    <a:pt x="2485" y="2467"/>
                  </a:lnTo>
                  <a:lnTo>
                    <a:pt x="2421" y="2452"/>
                  </a:lnTo>
                  <a:lnTo>
                    <a:pt x="2369" y="2444"/>
                  </a:lnTo>
                  <a:lnTo>
                    <a:pt x="2369" y="2297"/>
                  </a:lnTo>
                  <a:lnTo>
                    <a:pt x="2366" y="2267"/>
                  </a:lnTo>
                  <a:lnTo>
                    <a:pt x="2354" y="2239"/>
                  </a:lnTo>
                  <a:lnTo>
                    <a:pt x="2338" y="2212"/>
                  </a:lnTo>
                  <a:lnTo>
                    <a:pt x="2316" y="2192"/>
                  </a:lnTo>
                  <a:lnTo>
                    <a:pt x="2292" y="2176"/>
                  </a:lnTo>
                  <a:lnTo>
                    <a:pt x="2262" y="2166"/>
                  </a:lnTo>
                  <a:lnTo>
                    <a:pt x="2230" y="2164"/>
                  </a:lnTo>
                  <a:close/>
                  <a:moveTo>
                    <a:pt x="1346" y="0"/>
                  </a:moveTo>
                  <a:lnTo>
                    <a:pt x="1389" y="2"/>
                  </a:lnTo>
                  <a:lnTo>
                    <a:pt x="1433" y="10"/>
                  </a:lnTo>
                  <a:lnTo>
                    <a:pt x="1480" y="23"/>
                  </a:lnTo>
                  <a:lnTo>
                    <a:pt x="1528" y="40"/>
                  </a:lnTo>
                  <a:lnTo>
                    <a:pt x="1577" y="58"/>
                  </a:lnTo>
                  <a:lnTo>
                    <a:pt x="1627" y="79"/>
                  </a:lnTo>
                  <a:lnTo>
                    <a:pt x="1680" y="103"/>
                  </a:lnTo>
                  <a:lnTo>
                    <a:pt x="1731" y="126"/>
                  </a:lnTo>
                  <a:lnTo>
                    <a:pt x="1784" y="147"/>
                  </a:lnTo>
                  <a:lnTo>
                    <a:pt x="1837" y="167"/>
                  </a:lnTo>
                  <a:lnTo>
                    <a:pt x="1891" y="185"/>
                  </a:lnTo>
                  <a:lnTo>
                    <a:pt x="1944" y="199"/>
                  </a:lnTo>
                  <a:lnTo>
                    <a:pt x="1999" y="207"/>
                  </a:lnTo>
                  <a:lnTo>
                    <a:pt x="2052" y="212"/>
                  </a:lnTo>
                  <a:lnTo>
                    <a:pt x="2106" y="208"/>
                  </a:lnTo>
                  <a:lnTo>
                    <a:pt x="2153" y="200"/>
                  </a:lnTo>
                  <a:lnTo>
                    <a:pt x="2206" y="189"/>
                  </a:lnTo>
                  <a:lnTo>
                    <a:pt x="2263" y="174"/>
                  </a:lnTo>
                  <a:lnTo>
                    <a:pt x="2323" y="157"/>
                  </a:lnTo>
                  <a:lnTo>
                    <a:pt x="2387" y="139"/>
                  </a:lnTo>
                  <a:lnTo>
                    <a:pt x="2452" y="121"/>
                  </a:lnTo>
                  <a:lnTo>
                    <a:pt x="2520" y="103"/>
                  </a:lnTo>
                  <a:lnTo>
                    <a:pt x="2587" y="83"/>
                  </a:lnTo>
                  <a:lnTo>
                    <a:pt x="2655" y="66"/>
                  </a:lnTo>
                  <a:lnTo>
                    <a:pt x="2721" y="50"/>
                  </a:lnTo>
                  <a:lnTo>
                    <a:pt x="2786" y="35"/>
                  </a:lnTo>
                  <a:lnTo>
                    <a:pt x="2849" y="25"/>
                  </a:lnTo>
                  <a:lnTo>
                    <a:pt x="2908" y="17"/>
                  </a:lnTo>
                  <a:lnTo>
                    <a:pt x="2964" y="13"/>
                  </a:lnTo>
                  <a:lnTo>
                    <a:pt x="3016" y="13"/>
                  </a:lnTo>
                  <a:lnTo>
                    <a:pt x="3060" y="18"/>
                  </a:lnTo>
                  <a:lnTo>
                    <a:pt x="3079" y="26"/>
                  </a:lnTo>
                  <a:lnTo>
                    <a:pt x="3093" y="43"/>
                  </a:lnTo>
                  <a:lnTo>
                    <a:pt x="3103" y="65"/>
                  </a:lnTo>
                  <a:lnTo>
                    <a:pt x="3110" y="93"/>
                  </a:lnTo>
                  <a:lnTo>
                    <a:pt x="3112" y="127"/>
                  </a:lnTo>
                  <a:lnTo>
                    <a:pt x="3108" y="167"/>
                  </a:lnTo>
                  <a:lnTo>
                    <a:pt x="3103" y="210"/>
                  </a:lnTo>
                  <a:lnTo>
                    <a:pt x="3093" y="260"/>
                  </a:lnTo>
                  <a:lnTo>
                    <a:pt x="3080" y="311"/>
                  </a:lnTo>
                  <a:lnTo>
                    <a:pt x="3062" y="366"/>
                  </a:lnTo>
                  <a:lnTo>
                    <a:pt x="3042" y="424"/>
                  </a:lnTo>
                  <a:lnTo>
                    <a:pt x="3019" y="485"/>
                  </a:lnTo>
                  <a:lnTo>
                    <a:pt x="2993" y="546"/>
                  </a:lnTo>
                  <a:lnTo>
                    <a:pt x="2963" y="609"/>
                  </a:lnTo>
                  <a:lnTo>
                    <a:pt x="2931" y="672"/>
                  </a:lnTo>
                  <a:lnTo>
                    <a:pt x="2897" y="736"/>
                  </a:lnTo>
                  <a:lnTo>
                    <a:pt x="2860" y="799"/>
                  </a:lnTo>
                  <a:lnTo>
                    <a:pt x="2821" y="860"/>
                  </a:lnTo>
                  <a:lnTo>
                    <a:pt x="2778" y="922"/>
                  </a:lnTo>
                  <a:lnTo>
                    <a:pt x="2735" y="979"/>
                  </a:lnTo>
                  <a:lnTo>
                    <a:pt x="2688" y="1036"/>
                  </a:lnTo>
                  <a:lnTo>
                    <a:pt x="2640" y="1089"/>
                  </a:lnTo>
                  <a:lnTo>
                    <a:pt x="2591" y="1138"/>
                  </a:lnTo>
                  <a:lnTo>
                    <a:pt x="2540" y="1185"/>
                  </a:lnTo>
                  <a:lnTo>
                    <a:pt x="2606" y="1214"/>
                  </a:lnTo>
                  <a:lnTo>
                    <a:pt x="2673" y="1246"/>
                  </a:lnTo>
                  <a:lnTo>
                    <a:pt x="2741" y="1284"/>
                  </a:lnTo>
                  <a:lnTo>
                    <a:pt x="2809" y="1324"/>
                  </a:lnTo>
                  <a:lnTo>
                    <a:pt x="2878" y="1367"/>
                  </a:lnTo>
                  <a:lnTo>
                    <a:pt x="2946" y="1413"/>
                  </a:lnTo>
                  <a:lnTo>
                    <a:pt x="3016" y="1463"/>
                  </a:lnTo>
                  <a:lnTo>
                    <a:pt x="3084" y="1516"/>
                  </a:lnTo>
                  <a:lnTo>
                    <a:pt x="3153" y="1572"/>
                  </a:lnTo>
                  <a:lnTo>
                    <a:pt x="3221" y="1631"/>
                  </a:lnTo>
                  <a:lnTo>
                    <a:pt x="3289" y="1693"/>
                  </a:lnTo>
                  <a:lnTo>
                    <a:pt x="3356" y="1755"/>
                  </a:lnTo>
                  <a:lnTo>
                    <a:pt x="3422" y="1822"/>
                  </a:lnTo>
                  <a:lnTo>
                    <a:pt x="3489" y="1891"/>
                  </a:lnTo>
                  <a:lnTo>
                    <a:pt x="3553" y="1961"/>
                  </a:lnTo>
                  <a:lnTo>
                    <a:pt x="3618" y="2033"/>
                  </a:lnTo>
                  <a:lnTo>
                    <a:pt x="3680" y="2108"/>
                  </a:lnTo>
                  <a:lnTo>
                    <a:pt x="3742" y="2184"/>
                  </a:lnTo>
                  <a:lnTo>
                    <a:pt x="3803" y="2262"/>
                  </a:lnTo>
                  <a:lnTo>
                    <a:pt x="3861" y="2341"/>
                  </a:lnTo>
                  <a:lnTo>
                    <a:pt x="3917" y="2422"/>
                  </a:lnTo>
                  <a:lnTo>
                    <a:pt x="3973" y="2505"/>
                  </a:lnTo>
                  <a:lnTo>
                    <a:pt x="4026" y="2588"/>
                  </a:lnTo>
                  <a:lnTo>
                    <a:pt x="4077" y="2672"/>
                  </a:lnTo>
                  <a:lnTo>
                    <a:pt x="4125" y="2756"/>
                  </a:lnTo>
                  <a:lnTo>
                    <a:pt x="4171" y="2843"/>
                  </a:lnTo>
                  <a:lnTo>
                    <a:pt x="4216" y="2929"/>
                  </a:lnTo>
                  <a:lnTo>
                    <a:pt x="4257" y="3016"/>
                  </a:lnTo>
                  <a:lnTo>
                    <a:pt x="4297" y="3102"/>
                  </a:lnTo>
                  <a:lnTo>
                    <a:pt x="4333" y="3190"/>
                  </a:lnTo>
                  <a:lnTo>
                    <a:pt x="4367" y="3278"/>
                  </a:lnTo>
                  <a:lnTo>
                    <a:pt x="4396" y="3365"/>
                  </a:lnTo>
                  <a:lnTo>
                    <a:pt x="4423" y="3453"/>
                  </a:lnTo>
                  <a:lnTo>
                    <a:pt x="4446" y="3541"/>
                  </a:lnTo>
                  <a:lnTo>
                    <a:pt x="4467" y="3627"/>
                  </a:lnTo>
                  <a:lnTo>
                    <a:pt x="4484" y="3713"/>
                  </a:lnTo>
                  <a:lnTo>
                    <a:pt x="4495" y="3799"/>
                  </a:lnTo>
                  <a:lnTo>
                    <a:pt x="4505" y="3883"/>
                  </a:lnTo>
                  <a:lnTo>
                    <a:pt x="4510" y="3968"/>
                  </a:lnTo>
                  <a:lnTo>
                    <a:pt x="4510" y="4050"/>
                  </a:lnTo>
                  <a:lnTo>
                    <a:pt x="4509" y="4133"/>
                  </a:lnTo>
                  <a:lnTo>
                    <a:pt x="4500" y="4212"/>
                  </a:lnTo>
                  <a:lnTo>
                    <a:pt x="4489" y="4292"/>
                  </a:lnTo>
                  <a:lnTo>
                    <a:pt x="4472" y="4370"/>
                  </a:lnTo>
                  <a:lnTo>
                    <a:pt x="4451" y="4446"/>
                  </a:lnTo>
                  <a:lnTo>
                    <a:pt x="4424" y="4520"/>
                  </a:lnTo>
                  <a:lnTo>
                    <a:pt x="4393" y="4591"/>
                  </a:lnTo>
                  <a:lnTo>
                    <a:pt x="4357" y="4663"/>
                  </a:lnTo>
                  <a:lnTo>
                    <a:pt x="4315" y="4730"/>
                  </a:lnTo>
                  <a:lnTo>
                    <a:pt x="4269" y="4797"/>
                  </a:lnTo>
                  <a:lnTo>
                    <a:pt x="4216" y="4859"/>
                  </a:lnTo>
                  <a:lnTo>
                    <a:pt x="4158" y="4921"/>
                  </a:lnTo>
                  <a:lnTo>
                    <a:pt x="4095" y="4979"/>
                  </a:lnTo>
                  <a:lnTo>
                    <a:pt x="4026" y="5033"/>
                  </a:lnTo>
                  <a:lnTo>
                    <a:pt x="3950" y="5086"/>
                  </a:lnTo>
                  <a:lnTo>
                    <a:pt x="3869" y="5136"/>
                  </a:lnTo>
                  <a:lnTo>
                    <a:pt x="3781" y="5182"/>
                  </a:lnTo>
                  <a:lnTo>
                    <a:pt x="3687" y="5225"/>
                  </a:lnTo>
                  <a:lnTo>
                    <a:pt x="3586" y="5263"/>
                  </a:lnTo>
                  <a:lnTo>
                    <a:pt x="3480" y="5300"/>
                  </a:lnTo>
                  <a:lnTo>
                    <a:pt x="3366" y="5333"/>
                  </a:lnTo>
                  <a:lnTo>
                    <a:pt x="3246" y="5361"/>
                  </a:lnTo>
                  <a:lnTo>
                    <a:pt x="3117" y="5386"/>
                  </a:lnTo>
                  <a:lnTo>
                    <a:pt x="2983" y="5405"/>
                  </a:lnTo>
                  <a:lnTo>
                    <a:pt x="2840" y="5422"/>
                  </a:lnTo>
                  <a:lnTo>
                    <a:pt x="2692" y="5434"/>
                  </a:lnTo>
                  <a:lnTo>
                    <a:pt x="2535" y="5442"/>
                  </a:lnTo>
                  <a:lnTo>
                    <a:pt x="2369" y="5443"/>
                  </a:lnTo>
                  <a:lnTo>
                    <a:pt x="2197" y="5442"/>
                  </a:lnTo>
                  <a:lnTo>
                    <a:pt x="2017" y="5435"/>
                  </a:lnTo>
                  <a:lnTo>
                    <a:pt x="1829" y="5424"/>
                  </a:lnTo>
                  <a:lnTo>
                    <a:pt x="1673" y="5410"/>
                  </a:lnTo>
                  <a:lnTo>
                    <a:pt x="1526" y="5392"/>
                  </a:lnTo>
                  <a:lnTo>
                    <a:pt x="1387" y="5369"/>
                  </a:lnTo>
                  <a:lnTo>
                    <a:pt x="1255" y="5341"/>
                  </a:lnTo>
                  <a:lnTo>
                    <a:pt x="1131" y="5309"/>
                  </a:lnTo>
                  <a:lnTo>
                    <a:pt x="1015" y="5273"/>
                  </a:lnTo>
                  <a:lnTo>
                    <a:pt x="904" y="5233"/>
                  </a:lnTo>
                  <a:lnTo>
                    <a:pt x="802" y="5190"/>
                  </a:lnTo>
                  <a:lnTo>
                    <a:pt x="706" y="5142"/>
                  </a:lnTo>
                  <a:lnTo>
                    <a:pt x="618" y="5093"/>
                  </a:lnTo>
                  <a:lnTo>
                    <a:pt x="536" y="5038"/>
                  </a:lnTo>
                  <a:lnTo>
                    <a:pt x="460" y="4982"/>
                  </a:lnTo>
                  <a:lnTo>
                    <a:pt x="390" y="4921"/>
                  </a:lnTo>
                  <a:lnTo>
                    <a:pt x="327" y="4858"/>
                  </a:lnTo>
                  <a:lnTo>
                    <a:pt x="269" y="4792"/>
                  </a:lnTo>
                  <a:lnTo>
                    <a:pt x="218" y="4724"/>
                  </a:lnTo>
                  <a:lnTo>
                    <a:pt x="174" y="4653"/>
                  </a:lnTo>
                  <a:lnTo>
                    <a:pt x="134" y="4578"/>
                  </a:lnTo>
                  <a:lnTo>
                    <a:pt x="99" y="4504"/>
                  </a:lnTo>
                  <a:lnTo>
                    <a:pt x="69" y="4426"/>
                  </a:lnTo>
                  <a:lnTo>
                    <a:pt x="46" y="4345"/>
                  </a:lnTo>
                  <a:lnTo>
                    <a:pt x="26" y="4264"/>
                  </a:lnTo>
                  <a:lnTo>
                    <a:pt x="13" y="4181"/>
                  </a:lnTo>
                  <a:lnTo>
                    <a:pt x="5" y="4097"/>
                  </a:lnTo>
                  <a:lnTo>
                    <a:pt x="0" y="4011"/>
                  </a:lnTo>
                  <a:lnTo>
                    <a:pt x="0" y="3925"/>
                  </a:lnTo>
                  <a:lnTo>
                    <a:pt x="3" y="3835"/>
                  </a:lnTo>
                  <a:lnTo>
                    <a:pt x="13" y="3748"/>
                  </a:lnTo>
                  <a:lnTo>
                    <a:pt x="25" y="3657"/>
                  </a:lnTo>
                  <a:lnTo>
                    <a:pt x="41" y="3567"/>
                  </a:lnTo>
                  <a:lnTo>
                    <a:pt x="61" y="3476"/>
                  </a:lnTo>
                  <a:lnTo>
                    <a:pt x="86" y="3385"/>
                  </a:lnTo>
                  <a:lnTo>
                    <a:pt x="112" y="3294"/>
                  </a:lnTo>
                  <a:lnTo>
                    <a:pt x="144" y="3203"/>
                  </a:lnTo>
                  <a:lnTo>
                    <a:pt x="177" y="3111"/>
                  </a:lnTo>
                  <a:lnTo>
                    <a:pt x="215" y="3020"/>
                  </a:lnTo>
                  <a:lnTo>
                    <a:pt x="255" y="2930"/>
                  </a:lnTo>
                  <a:lnTo>
                    <a:pt x="296" y="2839"/>
                  </a:lnTo>
                  <a:lnTo>
                    <a:pt x="341" y="2750"/>
                  </a:lnTo>
                  <a:lnTo>
                    <a:pt x="389" y="2662"/>
                  </a:lnTo>
                  <a:lnTo>
                    <a:pt x="438" y="2574"/>
                  </a:lnTo>
                  <a:lnTo>
                    <a:pt x="491" y="2487"/>
                  </a:lnTo>
                  <a:lnTo>
                    <a:pt x="546" y="2402"/>
                  </a:lnTo>
                  <a:lnTo>
                    <a:pt x="600" y="2318"/>
                  </a:lnTo>
                  <a:lnTo>
                    <a:pt x="658" y="2237"/>
                  </a:lnTo>
                  <a:lnTo>
                    <a:pt x="718" y="2156"/>
                  </a:lnTo>
                  <a:lnTo>
                    <a:pt x="779" y="2076"/>
                  </a:lnTo>
                  <a:lnTo>
                    <a:pt x="840" y="2000"/>
                  </a:lnTo>
                  <a:lnTo>
                    <a:pt x="904" y="1926"/>
                  </a:lnTo>
                  <a:lnTo>
                    <a:pt x="969" y="1853"/>
                  </a:lnTo>
                  <a:lnTo>
                    <a:pt x="1033" y="1784"/>
                  </a:lnTo>
                  <a:lnTo>
                    <a:pt x="1099" y="1716"/>
                  </a:lnTo>
                  <a:lnTo>
                    <a:pt x="1166" y="1651"/>
                  </a:lnTo>
                  <a:lnTo>
                    <a:pt x="1232" y="1588"/>
                  </a:lnTo>
                  <a:lnTo>
                    <a:pt x="1300" y="1530"/>
                  </a:lnTo>
                  <a:lnTo>
                    <a:pt x="1367" y="1474"/>
                  </a:lnTo>
                  <a:lnTo>
                    <a:pt x="1435" y="1421"/>
                  </a:lnTo>
                  <a:lnTo>
                    <a:pt x="1501" y="1373"/>
                  </a:lnTo>
                  <a:lnTo>
                    <a:pt x="1569" y="1327"/>
                  </a:lnTo>
                  <a:lnTo>
                    <a:pt x="1635" y="1286"/>
                  </a:lnTo>
                  <a:lnTo>
                    <a:pt x="1701" y="1248"/>
                  </a:lnTo>
                  <a:lnTo>
                    <a:pt x="1766" y="1214"/>
                  </a:lnTo>
                  <a:lnTo>
                    <a:pt x="1703" y="1170"/>
                  </a:lnTo>
                  <a:lnTo>
                    <a:pt x="1642" y="1122"/>
                  </a:lnTo>
                  <a:lnTo>
                    <a:pt x="1584" y="1069"/>
                  </a:lnTo>
                  <a:lnTo>
                    <a:pt x="1529" y="1013"/>
                  </a:lnTo>
                  <a:lnTo>
                    <a:pt x="1476" y="953"/>
                  </a:lnTo>
                  <a:lnTo>
                    <a:pt x="1427" y="892"/>
                  </a:lnTo>
                  <a:lnTo>
                    <a:pt x="1382" y="829"/>
                  </a:lnTo>
                  <a:lnTo>
                    <a:pt x="1339" y="764"/>
                  </a:lnTo>
                  <a:lnTo>
                    <a:pt x="1301" y="698"/>
                  </a:lnTo>
                  <a:lnTo>
                    <a:pt x="1266" y="634"/>
                  </a:lnTo>
                  <a:lnTo>
                    <a:pt x="1235" y="569"/>
                  </a:lnTo>
                  <a:lnTo>
                    <a:pt x="1209" y="505"/>
                  </a:lnTo>
                  <a:lnTo>
                    <a:pt x="1187" y="443"/>
                  </a:lnTo>
                  <a:lnTo>
                    <a:pt x="1171" y="382"/>
                  </a:lnTo>
                  <a:lnTo>
                    <a:pt x="1157" y="326"/>
                  </a:lnTo>
                  <a:lnTo>
                    <a:pt x="1151" y="271"/>
                  </a:lnTo>
                  <a:lnTo>
                    <a:pt x="1149" y="222"/>
                  </a:lnTo>
                  <a:lnTo>
                    <a:pt x="1152" y="175"/>
                  </a:lnTo>
                  <a:lnTo>
                    <a:pt x="1161" y="134"/>
                  </a:lnTo>
                  <a:lnTo>
                    <a:pt x="1176" y="99"/>
                  </a:lnTo>
                  <a:lnTo>
                    <a:pt x="1197" y="69"/>
                  </a:lnTo>
                  <a:lnTo>
                    <a:pt x="1230" y="38"/>
                  </a:lnTo>
                  <a:lnTo>
                    <a:pt x="1266" y="18"/>
                  </a:lnTo>
                  <a:lnTo>
                    <a:pt x="1306" y="5"/>
                  </a:lnTo>
                  <a:lnTo>
                    <a:pt x="13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2" name="Freeform 1141"/>
            <p:cNvSpPr/>
            <p:nvPr/>
          </p:nvSpPr>
          <p:spPr bwMode="auto">
            <a:xfrm flipH="1">
              <a:off x="4031" y="2718"/>
              <a:ext cx="0" cy="1"/>
            </a:xfrm>
            <a:custGeom>
              <a:gdLst>
                <a:gd fmla="*/ 2 w 2" name="T0"/>
                <a:gd fmla="*/ 0 h 3" name="T1"/>
                <a:gd fmla="*/ 2 w 2" name="T2"/>
                <a:gd fmla="*/ 2 h 3" name="T3"/>
                <a:gd fmla="*/ 0 w 2" name="T4"/>
                <a:gd fmla="*/ 3 h 3" name="T5"/>
                <a:gd fmla="*/ 2 w 2" name="T6"/>
                <a:gd fmla="*/ 2 h 3" name="T7"/>
                <a:gd fmla="*/ 2 w 2" name="T8"/>
                <a:gd fmla="*/ 0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2">
                  <a:moveTo>
                    <a:pt x="2" y="0"/>
                  </a:moveTo>
                  <a:lnTo>
                    <a:pt x="2" y="2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3977075" y="3795273"/>
            <a:ext cx="2157031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noProof="1" spc="225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“执行力应该成为一家公司的战略和目标的重要组成部分，它是目标和结果之间‘缺失的一环’”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977074" y="3487497"/>
            <a:ext cx="7924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108" name="Oval 107"/>
          <p:cNvSpPr/>
          <p:nvPr/>
        </p:nvSpPr>
        <p:spPr>
          <a:xfrm>
            <a:off x="3454722" y="3549106"/>
            <a:ext cx="492336" cy="492336"/>
          </a:xfrm>
          <a:prstGeom prst="ellipse">
            <a:avLst/>
          </a:prstGeom>
          <a:solidFill>
            <a:schemeClr val="accent5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466490" y="1782226"/>
            <a:ext cx="442681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fontAlgn="auto"/>
            <a:r>
              <a:rPr altLang="en-US" lang="zh-CN" noProof="1" spc="225" sz="20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如何去理解执行力</a:t>
            </a:r>
          </a:p>
        </p:txBody>
      </p:sp>
      <p:grpSp>
        <p:nvGrpSpPr>
          <p:cNvPr id="171" name="Group 738"/>
          <p:cNvGrpSpPr>
            <a:grpSpLocks noChangeAspect="1"/>
          </p:cNvGrpSpPr>
          <p:nvPr/>
        </p:nvGrpSpPr>
        <p:grpSpPr>
          <a:xfrm>
            <a:off x="3607568" y="3664916"/>
            <a:ext cx="185957" cy="273120"/>
            <a:chOff x="2182" y="634"/>
            <a:chExt cx="1295" cy="1902"/>
          </a:xfrm>
          <a:solidFill>
            <a:schemeClr val="bg1"/>
          </a:solidFill>
        </p:grpSpPr>
        <p:sp>
          <p:nvSpPr>
            <p:cNvPr id="172" name="Freeform 740"/>
            <p:cNvSpPr/>
            <p:nvPr/>
          </p:nvSpPr>
          <p:spPr bwMode="auto">
            <a:xfrm>
              <a:off x="2534" y="2191"/>
              <a:ext cx="591" cy="58"/>
            </a:xfrm>
            <a:custGeom>
              <a:gdLst>
                <a:gd fmla="*/ 0 w 1180" name="T0"/>
                <a:gd fmla="*/ 0 h 116" name="T1"/>
                <a:gd fmla="*/ 1180 w 1180" name="T2"/>
                <a:gd fmla="*/ 0 h 116" name="T3"/>
                <a:gd fmla="*/ 1178 w 1180" name="T4"/>
                <a:gd fmla="*/ 42 h 116" name="T5"/>
                <a:gd fmla="*/ 1175 w 1180" name="T6"/>
                <a:gd fmla="*/ 80 h 116" name="T7"/>
                <a:gd fmla="*/ 1173 w 1180" name="T8"/>
                <a:gd fmla="*/ 116 h 116" name="T9"/>
                <a:gd fmla="*/ 7 w 1180" name="T10"/>
                <a:gd fmla="*/ 116 h 116" name="T11"/>
                <a:gd fmla="*/ 4 w 1180" name="T12"/>
                <a:gd fmla="*/ 80 h 116" name="T13"/>
                <a:gd fmla="*/ 2 w 1180" name="T14"/>
                <a:gd fmla="*/ 42 h 116" name="T15"/>
                <a:gd fmla="*/ 0 w 1180" name="T16"/>
                <a:gd fmla="*/ 0 h 11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1180">
                  <a:moveTo>
                    <a:pt x="0" y="0"/>
                  </a:moveTo>
                  <a:lnTo>
                    <a:pt x="1180" y="0"/>
                  </a:lnTo>
                  <a:lnTo>
                    <a:pt x="1178" y="42"/>
                  </a:lnTo>
                  <a:lnTo>
                    <a:pt x="1175" y="80"/>
                  </a:lnTo>
                  <a:lnTo>
                    <a:pt x="1173" y="116"/>
                  </a:lnTo>
                  <a:lnTo>
                    <a:pt x="7" y="116"/>
                  </a:lnTo>
                  <a:lnTo>
                    <a:pt x="4" y="80"/>
                  </a:lnTo>
                  <a:lnTo>
                    <a:pt x="2" y="4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3" name="Freeform 741"/>
            <p:cNvSpPr/>
            <p:nvPr/>
          </p:nvSpPr>
          <p:spPr bwMode="auto">
            <a:xfrm>
              <a:off x="2686" y="1380"/>
              <a:ext cx="287" cy="733"/>
            </a:xfrm>
            <a:custGeom>
              <a:gdLst>
                <a:gd fmla="*/ 87 w 574" name="T0"/>
                <a:gd fmla="*/ 0 h 1467" name="T1"/>
                <a:gd fmla="*/ 234 w 574" name="T2"/>
                <a:gd fmla="*/ 110 h 1467" name="T3"/>
                <a:gd fmla="*/ 253 w 574" name="T4"/>
                <a:gd fmla="*/ 120 h 1467" name="T5"/>
                <a:gd fmla="*/ 275 w 574" name="T6"/>
                <a:gd fmla="*/ 126 h 1467" name="T7"/>
                <a:gd fmla="*/ 299 w 574" name="T8"/>
                <a:gd fmla="*/ 126 h 1467" name="T9"/>
                <a:gd fmla="*/ 321 w 574" name="T10"/>
                <a:gd fmla="*/ 120 h 1467" name="T11"/>
                <a:gd fmla="*/ 340 w 574" name="T12"/>
                <a:gd fmla="*/ 110 h 1467" name="T13"/>
                <a:gd fmla="*/ 487 w 574" name="T14"/>
                <a:gd fmla="*/ 0 h 1467" name="T15"/>
                <a:gd fmla="*/ 509 w 574" name="T16"/>
                <a:gd fmla="*/ 7 h 1467" name="T17"/>
                <a:gd fmla="*/ 531 w 574" name="T18"/>
                <a:gd fmla="*/ 17 h 1467" name="T19"/>
                <a:gd fmla="*/ 549 w 574" name="T20"/>
                <a:gd fmla="*/ 32 h 1467" name="T21"/>
                <a:gd fmla="*/ 563 w 574" name="T22"/>
                <a:gd fmla="*/ 52 h 1467" name="T23"/>
                <a:gd fmla="*/ 571 w 574" name="T24"/>
                <a:gd fmla="*/ 74 h 1467" name="T25"/>
                <a:gd fmla="*/ 574 w 574" name="T26"/>
                <a:gd fmla="*/ 97 h 1467" name="T27"/>
                <a:gd fmla="*/ 574 w 574" name="T28"/>
                <a:gd fmla="*/ 477 h 1467" name="T29"/>
                <a:gd fmla="*/ 440 w 574" name="T30"/>
                <a:gd fmla="*/ 683 h 1467" name="T31"/>
                <a:gd fmla="*/ 432 w 574" name="T32"/>
                <a:gd fmla="*/ 698 h 1467" name="T33"/>
                <a:gd fmla="*/ 427 w 574" name="T34"/>
                <a:gd fmla="*/ 715 h 1467" name="T35"/>
                <a:gd fmla="*/ 425 w 574" name="T36"/>
                <a:gd fmla="*/ 732 h 1467" name="T37"/>
                <a:gd fmla="*/ 425 w 574" name="T38"/>
                <a:gd fmla="*/ 1467 h 1467" name="T39"/>
                <a:gd fmla="*/ 149 w 574" name="T40"/>
                <a:gd fmla="*/ 1467 h 1467" name="T41"/>
                <a:gd fmla="*/ 149 w 574" name="T42"/>
                <a:gd fmla="*/ 732 h 1467" name="T43"/>
                <a:gd fmla="*/ 147 w 574" name="T44"/>
                <a:gd fmla="*/ 715 h 1467" name="T45"/>
                <a:gd fmla="*/ 142 w 574" name="T46"/>
                <a:gd fmla="*/ 698 h 1467" name="T47"/>
                <a:gd fmla="*/ 134 w 574" name="T48"/>
                <a:gd fmla="*/ 683 h 1467" name="T49"/>
                <a:gd fmla="*/ 0 w 574" name="T50"/>
                <a:gd fmla="*/ 477 h 1467" name="T51"/>
                <a:gd fmla="*/ 0 w 574" name="T52"/>
                <a:gd fmla="*/ 97 h 1467" name="T53"/>
                <a:gd fmla="*/ 2 w 574" name="T54"/>
                <a:gd fmla="*/ 74 h 1467" name="T55"/>
                <a:gd fmla="*/ 12 w 574" name="T56"/>
                <a:gd fmla="*/ 52 h 1467" name="T57"/>
                <a:gd fmla="*/ 25 w 574" name="T58"/>
                <a:gd fmla="*/ 32 h 1467" name="T59"/>
                <a:gd fmla="*/ 43 w 574" name="T60"/>
                <a:gd fmla="*/ 17 h 1467" name="T61"/>
                <a:gd fmla="*/ 65 w 574" name="T62"/>
                <a:gd fmla="*/ 7 h 1467" name="T63"/>
                <a:gd fmla="*/ 87 w 574" name="T64"/>
                <a:gd fmla="*/ 0 h 1467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1467" w="574">
                  <a:moveTo>
                    <a:pt x="87" y="0"/>
                  </a:moveTo>
                  <a:lnTo>
                    <a:pt x="234" y="110"/>
                  </a:lnTo>
                  <a:lnTo>
                    <a:pt x="253" y="120"/>
                  </a:lnTo>
                  <a:lnTo>
                    <a:pt x="275" y="126"/>
                  </a:lnTo>
                  <a:lnTo>
                    <a:pt x="299" y="126"/>
                  </a:lnTo>
                  <a:lnTo>
                    <a:pt x="321" y="120"/>
                  </a:lnTo>
                  <a:lnTo>
                    <a:pt x="340" y="110"/>
                  </a:lnTo>
                  <a:lnTo>
                    <a:pt x="487" y="0"/>
                  </a:lnTo>
                  <a:lnTo>
                    <a:pt x="509" y="7"/>
                  </a:lnTo>
                  <a:lnTo>
                    <a:pt x="531" y="17"/>
                  </a:lnTo>
                  <a:lnTo>
                    <a:pt x="549" y="32"/>
                  </a:lnTo>
                  <a:lnTo>
                    <a:pt x="563" y="52"/>
                  </a:lnTo>
                  <a:lnTo>
                    <a:pt x="571" y="74"/>
                  </a:lnTo>
                  <a:lnTo>
                    <a:pt x="574" y="97"/>
                  </a:lnTo>
                  <a:lnTo>
                    <a:pt x="574" y="477"/>
                  </a:lnTo>
                  <a:lnTo>
                    <a:pt x="440" y="683"/>
                  </a:lnTo>
                  <a:lnTo>
                    <a:pt x="432" y="698"/>
                  </a:lnTo>
                  <a:lnTo>
                    <a:pt x="427" y="715"/>
                  </a:lnTo>
                  <a:lnTo>
                    <a:pt x="425" y="732"/>
                  </a:lnTo>
                  <a:lnTo>
                    <a:pt x="425" y="1467"/>
                  </a:lnTo>
                  <a:lnTo>
                    <a:pt x="149" y="1467"/>
                  </a:lnTo>
                  <a:lnTo>
                    <a:pt x="149" y="732"/>
                  </a:lnTo>
                  <a:lnTo>
                    <a:pt x="147" y="715"/>
                  </a:lnTo>
                  <a:lnTo>
                    <a:pt x="142" y="698"/>
                  </a:lnTo>
                  <a:lnTo>
                    <a:pt x="134" y="683"/>
                  </a:lnTo>
                  <a:lnTo>
                    <a:pt x="0" y="477"/>
                  </a:lnTo>
                  <a:lnTo>
                    <a:pt x="0" y="97"/>
                  </a:lnTo>
                  <a:lnTo>
                    <a:pt x="2" y="74"/>
                  </a:lnTo>
                  <a:lnTo>
                    <a:pt x="12" y="52"/>
                  </a:lnTo>
                  <a:lnTo>
                    <a:pt x="25" y="32"/>
                  </a:lnTo>
                  <a:lnTo>
                    <a:pt x="43" y="17"/>
                  </a:lnTo>
                  <a:lnTo>
                    <a:pt x="65" y="7"/>
                  </a:lnTo>
                  <a:lnTo>
                    <a:pt x="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4" name="Freeform 742"/>
            <p:cNvSpPr/>
            <p:nvPr/>
          </p:nvSpPr>
          <p:spPr bwMode="auto">
            <a:xfrm>
              <a:off x="2543" y="2325"/>
              <a:ext cx="574" cy="211"/>
            </a:xfrm>
            <a:custGeom>
              <a:gdLst>
                <a:gd fmla="*/ 0 w 1148" name="T0"/>
                <a:gd fmla="*/ 0 h 423" name="T1"/>
                <a:gd fmla="*/ 1148 w 1148" name="T2"/>
                <a:gd fmla="*/ 0 h 423" name="T3"/>
                <a:gd fmla="*/ 1140 w 1148" name="T4"/>
                <a:gd fmla="*/ 56 h 423" name="T5"/>
                <a:gd fmla="*/ 1130 w 1148" name="T6"/>
                <a:gd fmla="*/ 106 h 423" name="T7"/>
                <a:gd fmla="*/ 1116 w 1148" name="T8"/>
                <a:gd fmla="*/ 151 h 423" name="T9"/>
                <a:gd fmla="*/ 1099 w 1148" name="T10"/>
                <a:gd fmla="*/ 192 h 423" name="T11"/>
                <a:gd fmla="*/ 1080 w 1148" name="T12"/>
                <a:gd fmla="*/ 228 h 423" name="T13"/>
                <a:gd fmla="*/ 1058 w 1148" name="T14"/>
                <a:gd fmla="*/ 260 h 423" name="T15"/>
                <a:gd fmla="*/ 1035 w 1148" name="T16"/>
                <a:gd fmla="*/ 289 h 423" name="T17"/>
                <a:gd fmla="*/ 1008 w 1148" name="T18"/>
                <a:gd fmla="*/ 314 h 423" name="T19"/>
                <a:gd fmla="*/ 980 w 1148" name="T20"/>
                <a:gd fmla="*/ 336 h 423" name="T21"/>
                <a:gd fmla="*/ 951 w 1148" name="T22"/>
                <a:gd fmla="*/ 354 h 423" name="T23"/>
                <a:gd fmla="*/ 921 w 1148" name="T24"/>
                <a:gd fmla="*/ 370 h 423" name="T25"/>
                <a:gd fmla="*/ 890 w 1148" name="T26"/>
                <a:gd fmla="*/ 383 h 423" name="T27"/>
                <a:gd fmla="*/ 858 w 1148" name="T28"/>
                <a:gd fmla="*/ 394 h 423" name="T29"/>
                <a:gd fmla="*/ 825 w 1148" name="T30"/>
                <a:gd fmla="*/ 403 h 423" name="T31"/>
                <a:gd fmla="*/ 792 w 1148" name="T32"/>
                <a:gd fmla="*/ 409 h 423" name="T33"/>
                <a:gd fmla="*/ 759 w 1148" name="T34"/>
                <a:gd fmla="*/ 414 h 423" name="T35"/>
                <a:gd fmla="*/ 727 w 1148" name="T36"/>
                <a:gd fmla="*/ 418 h 423" name="T37"/>
                <a:gd fmla="*/ 694 w 1148" name="T38"/>
                <a:gd fmla="*/ 420 h 423" name="T39"/>
                <a:gd fmla="*/ 662 w 1148" name="T40"/>
                <a:gd fmla="*/ 421 h 423" name="T41"/>
                <a:gd fmla="*/ 632 w 1148" name="T42"/>
                <a:gd fmla="*/ 423 h 423" name="T43"/>
                <a:gd fmla="*/ 602 w 1148" name="T44"/>
                <a:gd fmla="*/ 423 h 423" name="T45"/>
                <a:gd fmla="*/ 574 w 1148" name="T46"/>
                <a:gd fmla="*/ 423 h 423" name="T47"/>
                <a:gd fmla="*/ 546 w 1148" name="T48"/>
                <a:gd fmla="*/ 423 h 423" name="T49"/>
                <a:gd fmla="*/ 516 w 1148" name="T50"/>
                <a:gd fmla="*/ 423 h 423" name="T51"/>
                <a:gd fmla="*/ 486 w 1148" name="T52"/>
                <a:gd fmla="*/ 421 h 423" name="T53"/>
                <a:gd fmla="*/ 454 w 1148" name="T54"/>
                <a:gd fmla="*/ 420 h 423" name="T55"/>
                <a:gd fmla="*/ 421 w 1148" name="T56"/>
                <a:gd fmla="*/ 418 h 423" name="T57"/>
                <a:gd fmla="*/ 389 w 1148" name="T58"/>
                <a:gd fmla="*/ 414 h 423" name="T59"/>
                <a:gd fmla="*/ 356 w 1148" name="T60"/>
                <a:gd fmla="*/ 409 h 423" name="T61"/>
                <a:gd fmla="*/ 323 w 1148" name="T62"/>
                <a:gd fmla="*/ 403 h 423" name="T63"/>
                <a:gd fmla="*/ 291 w 1148" name="T64"/>
                <a:gd fmla="*/ 394 h 423" name="T65"/>
                <a:gd fmla="*/ 258 w 1148" name="T66"/>
                <a:gd fmla="*/ 383 h 423" name="T67"/>
                <a:gd fmla="*/ 227 w 1148" name="T68"/>
                <a:gd fmla="*/ 370 h 423" name="T69"/>
                <a:gd fmla="*/ 197 w 1148" name="T70"/>
                <a:gd fmla="*/ 354 h 423" name="T71"/>
                <a:gd fmla="*/ 168 w 1148" name="T72"/>
                <a:gd fmla="*/ 336 h 423" name="T73"/>
                <a:gd fmla="*/ 140 w 1148" name="T74"/>
                <a:gd fmla="*/ 314 h 423" name="T75"/>
                <a:gd fmla="*/ 113 w 1148" name="T76"/>
                <a:gd fmla="*/ 289 h 423" name="T77"/>
                <a:gd fmla="*/ 90 w 1148" name="T78"/>
                <a:gd fmla="*/ 260 h 423" name="T79"/>
                <a:gd fmla="*/ 68 w 1148" name="T80"/>
                <a:gd fmla="*/ 228 h 423" name="T81"/>
                <a:gd fmla="*/ 49 w 1148" name="T82"/>
                <a:gd fmla="*/ 192 h 423" name="T83"/>
                <a:gd fmla="*/ 32 w 1148" name="T84"/>
                <a:gd fmla="*/ 151 h 423" name="T85"/>
                <a:gd fmla="*/ 19 w 1148" name="T86"/>
                <a:gd fmla="*/ 106 h 423" name="T87"/>
                <a:gd fmla="*/ 8 w 1148" name="T88"/>
                <a:gd fmla="*/ 56 h 423" name="T89"/>
                <a:gd fmla="*/ 0 w 1148" name="T90"/>
                <a:gd fmla="*/ 0 h 423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422" w="1148">
                  <a:moveTo>
                    <a:pt x="0" y="0"/>
                  </a:moveTo>
                  <a:lnTo>
                    <a:pt x="1148" y="0"/>
                  </a:lnTo>
                  <a:lnTo>
                    <a:pt x="1140" y="56"/>
                  </a:lnTo>
                  <a:lnTo>
                    <a:pt x="1130" y="106"/>
                  </a:lnTo>
                  <a:lnTo>
                    <a:pt x="1116" y="151"/>
                  </a:lnTo>
                  <a:lnTo>
                    <a:pt x="1099" y="192"/>
                  </a:lnTo>
                  <a:lnTo>
                    <a:pt x="1080" y="228"/>
                  </a:lnTo>
                  <a:lnTo>
                    <a:pt x="1058" y="260"/>
                  </a:lnTo>
                  <a:lnTo>
                    <a:pt x="1035" y="289"/>
                  </a:lnTo>
                  <a:lnTo>
                    <a:pt x="1008" y="314"/>
                  </a:lnTo>
                  <a:lnTo>
                    <a:pt x="980" y="336"/>
                  </a:lnTo>
                  <a:lnTo>
                    <a:pt x="951" y="354"/>
                  </a:lnTo>
                  <a:lnTo>
                    <a:pt x="921" y="370"/>
                  </a:lnTo>
                  <a:lnTo>
                    <a:pt x="890" y="383"/>
                  </a:lnTo>
                  <a:lnTo>
                    <a:pt x="858" y="394"/>
                  </a:lnTo>
                  <a:lnTo>
                    <a:pt x="825" y="403"/>
                  </a:lnTo>
                  <a:lnTo>
                    <a:pt x="792" y="409"/>
                  </a:lnTo>
                  <a:lnTo>
                    <a:pt x="759" y="414"/>
                  </a:lnTo>
                  <a:lnTo>
                    <a:pt x="727" y="418"/>
                  </a:lnTo>
                  <a:lnTo>
                    <a:pt x="694" y="420"/>
                  </a:lnTo>
                  <a:lnTo>
                    <a:pt x="662" y="421"/>
                  </a:lnTo>
                  <a:lnTo>
                    <a:pt x="632" y="423"/>
                  </a:lnTo>
                  <a:lnTo>
                    <a:pt x="602" y="423"/>
                  </a:lnTo>
                  <a:lnTo>
                    <a:pt x="574" y="423"/>
                  </a:lnTo>
                  <a:lnTo>
                    <a:pt x="546" y="423"/>
                  </a:lnTo>
                  <a:lnTo>
                    <a:pt x="516" y="423"/>
                  </a:lnTo>
                  <a:lnTo>
                    <a:pt x="486" y="421"/>
                  </a:lnTo>
                  <a:lnTo>
                    <a:pt x="454" y="420"/>
                  </a:lnTo>
                  <a:lnTo>
                    <a:pt x="421" y="418"/>
                  </a:lnTo>
                  <a:lnTo>
                    <a:pt x="389" y="414"/>
                  </a:lnTo>
                  <a:lnTo>
                    <a:pt x="356" y="409"/>
                  </a:lnTo>
                  <a:lnTo>
                    <a:pt x="323" y="403"/>
                  </a:lnTo>
                  <a:lnTo>
                    <a:pt x="291" y="394"/>
                  </a:lnTo>
                  <a:lnTo>
                    <a:pt x="258" y="383"/>
                  </a:lnTo>
                  <a:lnTo>
                    <a:pt x="227" y="370"/>
                  </a:lnTo>
                  <a:lnTo>
                    <a:pt x="197" y="354"/>
                  </a:lnTo>
                  <a:lnTo>
                    <a:pt x="168" y="336"/>
                  </a:lnTo>
                  <a:lnTo>
                    <a:pt x="140" y="314"/>
                  </a:lnTo>
                  <a:lnTo>
                    <a:pt x="113" y="289"/>
                  </a:lnTo>
                  <a:lnTo>
                    <a:pt x="90" y="260"/>
                  </a:lnTo>
                  <a:lnTo>
                    <a:pt x="68" y="228"/>
                  </a:lnTo>
                  <a:lnTo>
                    <a:pt x="49" y="192"/>
                  </a:lnTo>
                  <a:lnTo>
                    <a:pt x="32" y="151"/>
                  </a:lnTo>
                  <a:lnTo>
                    <a:pt x="19" y="106"/>
                  </a:lnTo>
                  <a:lnTo>
                    <a:pt x="8" y="5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5" name="Freeform 743"/>
            <p:cNvSpPr/>
            <p:nvPr/>
          </p:nvSpPr>
          <p:spPr bwMode="auto">
            <a:xfrm>
              <a:off x="2780" y="1074"/>
              <a:ext cx="99" cy="99"/>
            </a:xfrm>
            <a:custGeom>
              <a:gdLst>
                <a:gd fmla="*/ 98 w 196" name="T0"/>
                <a:gd fmla="*/ 0 h 198" name="T1"/>
                <a:gd fmla="*/ 125 w 196" name="T2"/>
                <a:gd fmla="*/ 4 h 198" name="T3"/>
                <a:gd fmla="*/ 148 w 196" name="T4"/>
                <a:gd fmla="*/ 13 h 198" name="T5"/>
                <a:gd fmla="*/ 167 w 196" name="T6"/>
                <a:gd fmla="*/ 29 h 198" name="T7"/>
                <a:gd fmla="*/ 184 w 196" name="T8"/>
                <a:gd fmla="*/ 49 h 198" name="T9"/>
                <a:gd fmla="*/ 193 w 196" name="T10"/>
                <a:gd fmla="*/ 72 h 198" name="T11"/>
                <a:gd fmla="*/ 196 w 196" name="T12"/>
                <a:gd fmla="*/ 99 h 198" name="T13"/>
                <a:gd fmla="*/ 193 w 196" name="T14"/>
                <a:gd fmla="*/ 125 h 198" name="T15"/>
                <a:gd fmla="*/ 184 w 196" name="T16"/>
                <a:gd fmla="*/ 149 h 198" name="T17"/>
                <a:gd fmla="*/ 167 w 196" name="T18"/>
                <a:gd fmla="*/ 169 h 198" name="T19"/>
                <a:gd fmla="*/ 148 w 196" name="T20"/>
                <a:gd fmla="*/ 185 h 198" name="T21"/>
                <a:gd fmla="*/ 125 w 196" name="T22"/>
                <a:gd fmla="*/ 195 h 198" name="T23"/>
                <a:gd fmla="*/ 98 w 196" name="T24"/>
                <a:gd fmla="*/ 198 h 198" name="T25"/>
                <a:gd fmla="*/ 71 w 196" name="T26"/>
                <a:gd fmla="*/ 195 h 198" name="T27"/>
                <a:gd fmla="*/ 48 w 196" name="T28"/>
                <a:gd fmla="*/ 185 h 198" name="T29"/>
                <a:gd fmla="*/ 29 w 196" name="T30"/>
                <a:gd fmla="*/ 169 h 198" name="T31"/>
                <a:gd fmla="*/ 12 w 196" name="T32"/>
                <a:gd fmla="*/ 149 h 198" name="T33"/>
                <a:gd fmla="*/ 3 w 196" name="T34"/>
                <a:gd fmla="*/ 125 h 198" name="T35"/>
                <a:gd fmla="*/ 0 w 196" name="T36"/>
                <a:gd fmla="*/ 99 h 198" name="T37"/>
                <a:gd fmla="*/ 3 w 196" name="T38"/>
                <a:gd fmla="*/ 72 h 198" name="T39"/>
                <a:gd fmla="*/ 12 w 196" name="T40"/>
                <a:gd fmla="*/ 49 h 198" name="T41"/>
                <a:gd fmla="*/ 29 w 196" name="T42"/>
                <a:gd fmla="*/ 29 h 198" name="T43"/>
                <a:gd fmla="*/ 48 w 196" name="T44"/>
                <a:gd fmla="*/ 13 h 198" name="T45"/>
                <a:gd fmla="*/ 71 w 196" name="T46"/>
                <a:gd fmla="*/ 4 h 198" name="T47"/>
                <a:gd fmla="*/ 98 w 196" name="T48"/>
                <a:gd fmla="*/ 0 h 198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98" w="196">
                  <a:moveTo>
                    <a:pt x="98" y="0"/>
                  </a:moveTo>
                  <a:lnTo>
                    <a:pt x="125" y="4"/>
                  </a:lnTo>
                  <a:lnTo>
                    <a:pt x="148" y="13"/>
                  </a:lnTo>
                  <a:lnTo>
                    <a:pt x="167" y="29"/>
                  </a:lnTo>
                  <a:lnTo>
                    <a:pt x="184" y="49"/>
                  </a:lnTo>
                  <a:lnTo>
                    <a:pt x="193" y="72"/>
                  </a:lnTo>
                  <a:lnTo>
                    <a:pt x="196" y="99"/>
                  </a:lnTo>
                  <a:lnTo>
                    <a:pt x="193" y="125"/>
                  </a:lnTo>
                  <a:lnTo>
                    <a:pt x="184" y="149"/>
                  </a:lnTo>
                  <a:lnTo>
                    <a:pt x="167" y="169"/>
                  </a:lnTo>
                  <a:lnTo>
                    <a:pt x="148" y="185"/>
                  </a:lnTo>
                  <a:lnTo>
                    <a:pt x="125" y="195"/>
                  </a:lnTo>
                  <a:lnTo>
                    <a:pt x="98" y="198"/>
                  </a:lnTo>
                  <a:lnTo>
                    <a:pt x="71" y="195"/>
                  </a:lnTo>
                  <a:lnTo>
                    <a:pt x="48" y="185"/>
                  </a:lnTo>
                  <a:lnTo>
                    <a:pt x="29" y="169"/>
                  </a:lnTo>
                  <a:lnTo>
                    <a:pt x="12" y="149"/>
                  </a:lnTo>
                  <a:lnTo>
                    <a:pt x="3" y="125"/>
                  </a:lnTo>
                  <a:lnTo>
                    <a:pt x="0" y="99"/>
                  </a:lnTo>
                  <a:lnTo>
                    <a:pt x="3" y="72"/>
                  </a:lnTo>
                  <a:lnTo>
                    <a:pt x="12" y="49"/>
                  </a:lnTo>
                  <a:lnTo>
                    <a:pt x="29" y="29"/>
                  </a:lnTo>
                  <a:lnTo>
                    <a:pt x="48" y="13"/>
                  </a:lnTo>
                  <a:lnTo>
                    <a:pt x="71" y="4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6" name="Freeform 744"/>
            <p:cNvSpPr>
              <a:spLocks noEditPoints="1"/>
            </p:cNvSpPr>
            <p:nvPr/>
          </p:nvSpPr>
          <p:spPr bwMode="auto">
            <a:xfrm>
              <a:off x="2182" y="634"/>
              <a:ext cx="1295" cy="1479"/>
            </a:xfrm>
            <a:custGeom>
              <a:gdLst>
                <a:gd fmla="*/ 1168 w 2590" name="T0"/>
                <a:gd fmla="*/ 731 h 2959" name="T1"/>
                <a:gd fmla="*/ 1049 w 2590" name="T2"/>
                <a:gd fmla="*/ 850 h 2959" name="T3"/>
                <a:gd fmla="*/ 1021 w 2590" name="T4"/>
                <a:gd fmla="*/ 1023 h 2959" name="T5"/>
                <a:gd fmla="*/ 1098 w 2590" name="T6"/>
                <a:gd fmla="*/ 1175 h 2959" name="T7"/>
                <a:gd fmla="*/ 1250 w 2590" name="T8"/>
                <a:gd fmla="*/ 1253 h 2959" name="T9"/>
                <a:gd fmla="*/ 1422 w 2590" name="T10"/>
                <a:gd fmla="*/ 1225 h 2959" name="T11"/>
                <a:gd fmla="*/ 1542 w 2590" name="T12"/>
                <a:gd fmla="*/ 1105 h 2959" name="T13"/>
                <a:gd fmla="*/ 1569 w 2590" name="T14"/>
                <a:gd fmla="*/ 932 h 2959" name="T15"/>
                <a:gd fmla="*/ 1491 w 2590" name="T16"/>
                <a:gd fmla="*/ 782 h 2959" name="T17"/>
                <a:gd fmla="*/ 1340 w 2590" name="T18"/>
                <a:gd fmla="*/ 703 h 2959" name="T19"/>
                <a:gd fmla="*/ 1486 w 2590" name="T20"/>
                <a:gd fmla="*/ 14 h 2959" name="T21"/>
                <a:gd fmla="*/ 1840 w 2590" name="T22"/>
                <a:gd fmla="*/ 120 h 2959" name="T23"/>
                <a:gd fmla="*/ 2145 w 2590" name="T24"/>
                <a:gd fmla="*/ 318 h 2959" name="T25"/>
                <a:gd fmla="*/ 2382 w 2590" name="T26"/>
                <a:gd fmla="*/ 591 h 2959" name="T27"/>
                <a:gd fmla="*/ 2536 w 2590" name="T28"/>
                <a:gd fmla="*/ 923 h 2959" name="T29"/>
                <a:gd fmla="*/ 2590 w 2590" name="T30"/>
                <a:gd fmla="*/ 1298 h 2959" name="T31"/>
                <a:gd fmla="*/ 2552 w 2590" name="T32"/>
                <a:gd fmla="*/ 1574 h 2959" name="T33"/>
                <a:gd fmla="*/ 2451 w 2590" name="T34"/>
                <a:gd fmla="*/ 1811 h 2959" name="T35"/>
                <a:gd fmla="*/ 2311 w 2590" name="T36"/>
                <a:gd fmla="*/ 2019 h 2959" name="T37"/>
                <a:gd fmla="*/ 2135 w 2590" name="T38"/>
                <a:gd fmla="*/ 2242 h 2959" name="T39"/>
                <a:gd fmla="*/ 1985 w 2590" name="T40"/>
                <a:gd fmla="*/ 2466 h 2959" name="T41"/>
                <a:gd fmla="*/ 1936 w 2590" name="T42"/>
                <a:gd fmla="*/ 2661 h 2959" name="T43"/>
                <a:gd fmla="*/ 1904 w 2590" name="T44"/>
                <a:gd fmla="*/ 2899 h 2959" name="T45"/>
                <a:gd fmla="*/ 1746 w 2590" name="T46"/>
                <a:gd fmla="*/ 2046 h 2959" name="T47"/>
                <a:gd fmla="*/ 1760 w 2590" name="T48"/>
                <a:gd fmla="*/ 1589 h 2959" name="T49"/>
                <a:gd fmla="*/ 1720 w 2590" name="T50"/>
                <a:gd fmla="*/ 1444 h 2959" name="T51"/>
                <a:gd fmla="*/ 1609 w 2590" name="T52"/>
                <a:gd fmla="*/ 1343 h 2959" name="T53"/>
                <a:gd fmla="*/ 1551 w 2590" name="T54"/>
                <a:gd fmla="*/ 1321 h 2959" name="T55"/>
                <a:gd fmla="*/ 1507 w 2590" name="T56"/>
                <a:gd fmla="*/ 1307 h 2959" name="T57"/>
                <a:gd fmla="*/ 1443 w 2590" name="T58"/>
                <a:gd fmla="*/ 1311 h 2959" name="T59"/>
                <a:gd fmla="*/ 1147 w 2590" name="T60"/>
                <a:gd fmla="*/ 1311 h 2959" name="T61"/>
                <a:gd fmla="*/ 1083 w 2590" name="T62"/>
                <a:gd fmla="*/ 1307 h 2959" name="T63"/>
                <a:gd fmla="*/ 1039 w 2590" name="T64"/>
                <a:gd fmla="*/ 1321 h 2959" name="T65"/>
                <a:gd fmla="*/ 981 w 2590" name="T66"/>
                <a:gd fmla="*/ 1343 h 2959" name="T67"/>
                <a:gd fmla="*/ 870 w 2590" name="T68"/>
                <a:gd fmla="*/ 1444 h 2959" name="T69"/>
                <a:gd fmla="*/ 829 w 2590" name="T70"/>
                <a:gd fmla="*/ 1589 h 2959" name="T71"/>
                <a:gd fmla="*/ 844 w 2590" name="T72"/>
                <a:gd fmla="*/ 2046 h 2959" name="T73"/>
                <a:gd fmla="*/ 686 w 2590" name="T74"/>
                <a:gd fmla="*/ 2899 h 2959" name="T75"/>
                <a:gd fmla="*/ 654 w 2590" name="T76"/>
                <a:gd fmla="*/ 2661 h 2959" name="T77"/>
                <a:gd fmla="*/ 605 w 2590" name="T78"/>
                <a:gd fmla="*/ 2466 h 2959" name="T79"/>
                <a:gd fmla="*/ 455 w 2590" name="T80"/>
                <a:gd fmla="*/ 2242 h 2959" name="T81"/>
                <a:gd fmla="*/ 279 w 2590" name="T82"/>
                <a:gd fmla="*/ 2019 h 2959" name="T83"/>
                <a:gd fmla="*/ 139 w 2590" name="T84"/>
                <a:gd fmla="*/ 1811 h 2959" name="T85"/>
                <a:gd fmla="*/ 38 w 2590" name="T86"/>
                <a:gd fmla="*/ 1574 h 2959" name="T87"/>
                <a:gd fmla="*/ 0 w 2590" name="T88"/>
                <a:gd fmla="*/ 1298 h 2959" name="T89"/>
                <a:gd fmla="*/ 54 w 2590" name="T90"/>
                <a:gd fmla="*/ 923 h 2959" name="T91"/>
                <a:gd fmla="*/ 208 w 2590" name="T92"/>
                <a:gd fmla="*/ 591 h 2959" name="T93"/>
                <a:gd fmla="*/ 446 w 2590" name="T94"/>
                <a:gd fmla="*/ 318 h 2959" name="T95"/>
                <a:gd fmla="*/ 750 w 2590" name="T96"/>
                <a:gd fmla="*/ 120 h 2959" name="T97"/>
                <a:gd fmla="*/ 1104 w 2590" name="T98"/>
                <a:gd fmla="*/ 14 h 2959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2959" w="2590">
                  <a:moveTo>
                    <a:pt x="1295" y="699"/>
                  </a:moveTo>
                  <a:lnTo>
                    <a:pt x="1250" y="703"/>
                  </a:lnTo>
                  <a:lnTo>
                    <a:pt x="1207" y="714"/>
                  </a:lnTo>
                  <a:lnTo>
                    <a:pt x="1168" y="731"/>
                  </a:lnTo>
                  <a:lnTo>
                    <a:pt x="1131" y="754"/>
                  </a:lnTo>
                  <a:lnTo>
                    <a:pt x="1098" y="782"/>
                  </a:lnTo>
                  <a:lnTo>
                    <a:pt x="1071" y="814"/>
                  </a:lnTo>
                  <a:lnTo>
                    <a:pt x="1049" y="850"/>
                  </a:lnTo>
                  <a:lnTo>
                    <a:pt x="1031" y="890"/>
                  </a:lnTo>
                  <a:lnTo>
                    <a:pt x="1021" y="932"/>
                  </a:lnTo>
                  <a:lnTo>
                    <a:pt x="1017" y="978"/>
                  </a:lnTo>
                  <a:lnTo>
                    <a:pt x="1021" y="1023"/>
                  </a:lnTo>
                  <a:lnTo>
                    <a:pt x="1031" y="1066"/>
                  </a:lnTo>
                  <a:lnTo>
                    <a:pt x="1049" y="1105"/>
                  </a:lnTo>
                  <a:lnTo>
                    <a:pt x="1071" y="1142"/>
                  </a:lnTo>
                  <a:lnTo>
                    <a:pt x="1098" y="1175"/>
                  </a:lnTo>
                  <a:lnTo>
                    <a:pt x="1131" y="1203"/>
                  </a:lnTo>
                  <a:lnTo>
                    <a:pt x="1168" y="1225"/>
                  </a:lnTo>
                  <a:lnTo>
                    <a:pt x="1207" y="1242"/>
                  </a:lnTo>
                  <a:lnTo>
                    <a:pt x="1250" y="1253"/>
                  </a:lnTo>
                  <a:lnTo>
                    <a:pt x="1295" y="1256"/>
                  </a:lnTo>
                  <a:lnTo>
                    <a:pt x="1340" y="1253"/>
                  </a:lnTo>
                  <a:lnTo>
                    <a:pt x="1383" y="1242"/>
                  </a:lnTo>
                  <a:lnTo>
                    <a:pt x="1422" y="1225"/>
                  </a:lnTo>
                  <a:lnTo>
                    <a:pt x="1459" y="1203"/>
                  </a:lnTo>
                  <a:lnTo>
                    <a:pt x="1491" y="1175"/>
                  </a:lnTo>
                  <a:lnTo>
                    <a:pt x="1518" y="1142"/>
                  </a:lnTo>
                  <a:lnTo>
                    <a:pt x="1542" y="1105"/>
                  </a:lnTo>
                  <a:lnTo>
                    <a:pt x="1559" y="1066"/>
                  </a:lnTo>
                  <a:lnTo>
                    <a:pt x="1569" y="1023"/>
                  </a:lnTo>
                  <a:lnTo>
                    <a:pt x="1573" y="978"/>
                  </a:lnTo>
                  <a:lnTo>
                    <a:pt x="1569" y="932"/>
                  </a:lnTo>
                  <a:lnTo>
                    <a:pt x="1559" y="890"/>
                  </a:lnTo>
                  <a:lnTo>
                    <a:pt x="1542" y="850"/>
                  </a:lnTo>
                  <a:lnTo>
                    <a:pt x="1518" y="814"/>
                  </a:lnTo>
                  <a:lnTo>
                    <a:pt x="1491" y="782"/>
                  </a:lnTo>
                  <a:lnTo>
                    <a:pt x="1459" y="754"/>
                  </a:lnTo>
                  <a:lnTo>
                    <a:pt x="1422" y="731"/>
                  </a:lnTo>
                  <a:lnTo>
                    <a:pt x="1383" y="714"/>
                  </a:lnTo>
                  <a:lnTo>
                    <a:pt x="1340" y="703"/>
                  </a:lnTo>
                  <a:lnTo>
                    <a:pt x="1295" y="699"/>
                  </a:lnTo>
                  <a:close/>
                  <a:moveTo>
                    <a:pt x="1295" y="0"/>
                  </a:moveTo>
                  <a:lnTo>
                    <a:pt x="1391" y="3"/>
                  </a:lnTo>
                  <a:lnTo>
                    <a:pt x="1486" y="14"/>
                  </a:lnTo>
                  <a:lnTo>
                    <a:pt x="1579" y="31"/>
                  </a:lnTo>
                  <a:lnTo>
                    <a:pt x="1669" y="54"/>
                  </a:lnTo>
                  <a:lnTo>
                    <a:pt x="1756" y="84"/>
                  </a:lnTo>
                  <a:lnTo>
                    <a:pt x="1840" y="120"/>
                  </a:lnTo>
                  <a:lnTo>
                    <a:pt x="1922" y="162"/>
                  </a:lnTo>
                  <a:lnTo>
                    <a:pt x="2000" y="209"/>
                  </a:lnTo>
                  <a:lnTo>
                    <a:pt x="2074" y="261"/>
                  </a:lnTo>
                  <a:lnTo>
                    <a:pt x="2145" y="318"/>
                  </a:lnTo>
                  <a:lnTo>
                    <a:pt x="2211" y="380"/>
                  </a:lnTo>
                  <a:lnTo>
                    <a:pt x="2272" y="446"/>
                  </a:lnTo>
                  <a:lnTo>
                    <a:pt x="2330" y="517"/>
                  </a:lnTo>
                  <a:lnTo>
                    <a:pt x="2382" y="591"/>
                  </a:lnTo>
                  <a:lnTo>
                    <a:pt x="2428" y="669"/>
                  </a:lnTo>
                  <a:lnTo>
                    <a:pt x="2470" y="750"/>
                  </a:lnTo>
                  <a:lnTo>
                    <a:pt x="2506" y="835"/>
                  </a:lnTo>
                  <a:lnTo>
                    <a:pt x="2536" y="923"/>
                  </a:lnTo>
                  <a:lnTo>
                    <a:pt x="2559" y="1014"/>
                  </a:lnTo>
                  <a:lnTo>
                    <a:pt x="2576" y="1106"/>
                  </a:lnTo>
                  <a:lnTo>
                    <a:pt x="2587" y="1200"/>
                  </a:lnTo>
                  <a:lnTo>
                    <a:pt x="2590" y="1298"/>
                  </a:lnTo>
                  <a:lnTo>
                    <a:pt x="2588" y="1371"/>
                  </a:lnTo>
                  <a:lnTo>
                    <a:pt x="2580" y="1442"/>
                  </a:lnTo>
                  <a:lnTo>
                    <a:pt x="2568" y="1509"/>
                  </a:lnTo>
                  <a:lnTo>
                    <a:pt x="2552" y="1574"/>
                  </a:lnTo>
                  <a:lnTo>
                    <a:pt x="2531" y="1637"/>
                  </a:lnTo>
                  <a:lnTo>
                    <a:pt x="2508" y="1696"/>
                  </a:lnTo>
                  <a:lnTo>
                    <a:pt x="2480" y="1754"/>
                  </a:lnTo>
                  <a:lnTo>
                    <a:pt x="2451" y="1811"/>
                  </a:lnTo>
                  <a:lnTo>
                    <a:pt x="2419" y="1864"/>
                  </a:lnTo>
                  <a:lnTo>
                    <a:pt x="2384" y="1917"/>
                  </a:lnTo>
                  <a:lnTo>
                    <a:pt x="2348" y="1968"/>
                  </a:lnTo>
                  <a:lnTo>
                    <a:pt x="2311" y="2019"/>
                  </a:lnTo>
                  <a:lnTo>
                    <a:pt x="2273" y="2068"/>
                  </a:lnTo>
                  <a:lnTo>
                    <a:pt x="2235" y="2118"/>
                  </a:lnTo>
                  <a:lnTo>
                    <a:pt x="2197" y="2166"/>
                  </a:lnTo>
                  <a:lnTo>
                    <a:pt x="2135" y="2242"/>
                  </a:lnTo>
                  <a:lnTo>
                    <a:pt x="2074" y="2321"/>
                  </a:lnTo>
                  <a:lnTo>
                    <a:pt x="2016" y="2402"/>
                  </a:lnTo>
                  <a:lnTo>
                    <a:pt x="2000" y="2431"/>
                  </a:lnTo>
                  <a:lnTo>
                    <a:pt x="1985" y="2466"/>
                  </a:lnTo>
                  <a:lnTo>
                    <a:pt x="1971" y="2508"/>
                  </a:lnTo>
                  <a:lnTo>
                    <a:pt x="1958" y="2554"/>
                  </a:lnTo>
                  <a:lnTo>
                    <a:pt x="1947" y="2606"/>
                  </a:lnTo>
                  <a:lnTo>
                    <a:pt x="1936" y="2661"/>
                  </a:lnTo>
                  <a:lnTo>
                    <a:pt x="1926" y="2718"/>
                  </a:lnTo>
                  <a:lnTo>
                    <a:pt x="1918" y="2778"/>
                  </a:lnTo>
                  <a:lnTo>
                    <a:pt x="1911" y="2838"/>
                  </a:lnTo>
                  <a:lnTo>
                    <a:pt x="1904" y="2899"/>
                  </a:lnTo>
                  <a:lnTo>
                    <a:pt x="1898" y="2959"/>
                  </a:lnTo>
                  <a:lnTo>
                    <a:pt x="1611" y="2959"/>
                  </a:lnTo>
                  <a:lnTo>
                    <a:pt x="1611" y="2251"/>
                  </a:lnTo>
                  <a:lnTo>
                    <a:pt x="1746" y="2046"/>
                  </a:lnTo>
                  <a:lnTo>
                    <a:pt x="1755" y="2030"/>
                  </a:lnTo>
                  <a:lnTo>
                    <a:pt x="1759" y="2014"/>
                  </a:lnTo>
                  <a:lnTo>
                    <a:pt x="1760" y="1996"/>
                  </a:lnTo>
                  <a:lnTo>
                    <a:pt x="1760" y="1589"/>
                  </a:lnTo>
                  <a:lnTo>
                    <a:pt x="1758" y="1551"/>
                  </a:lnTo>
                  <a:lnTo>
                    <a:pt x="1750" y="1512"/>
                  </a:lnTo>
                  <a:lnTo>
                    <a:pt x="1737" y="1478"/>
                  </a:lnTo>
                  <a:lnTo>
                    <a:pt x="1720" y="1444"/>
                  </a:lnTo>
                  <a:lnTo>
                    <a:pt x="1698" y="1414"/>
                  </a:lnTo>
                  <a:lnTo>
                    <a:pt x="1671" y="1386"/>
                  </a:lnTo>
                  <a:lnTo>
                    <a:pt x="1642" y="1363"/>
                  </a:lnTo>
                  <a:lnTo>
                    <a:pt x="1609" y="1343"/>
                  </a:lnTo>
                  <a:lnTo>
                    <a:pt x="1573" y="1328"/>
                  </a:lnTo>
                  <a:lnTo>
                    <a:pt x="1569" y="1327"/>
                  </a:lnTo>
                  <a:lnTo>
                    <a:pt x="1561" y="1325"/>
                  </a:lnTo>
                  <a:lnTo>
                    <a:pt x="1551" y="1321"/>
                  </a:lnTo>
                  <a:lnTo>
                    <a:pt x="1538" y="1318"/>
                  </a:lnTo>
                  <a:lnTo>
                    <a:pt x="1525" y="1313"/>
                  </a:lnTo>
                  <a:lnTo>
                    <a:pt x="1515" y="1309"/>
                  </a:lnTo>
                  <a:lnTo>
                    <a:pt x="1507" y="1307"/>
                  </a:lnTo>
                  <a:lnTo>
                    <a:pt x="1505" y="1307"/>
                  </a:lnTo>
                  <a:lnTo>
                    <a:pt x="1484" y="1302"/>
                  </a:lnTo>
                  <a:lnTo>
                    <a:pt x="1463" y="1304"/>
                  </a:lnTo>
                  <a:lnTo>
                    <a:pt x="1443" y="1311"/>
                  </a:lnTo>
                  <a:lnTo>
                    <a:pt x="1425" y="1321"/>
                  </a:lnTo>
                  <a:lnTo>
                    <a:pt x="1295" y="1417"/>
                  </a:lnTo>
                  <a:lnTo>
                    <a:pt x="1165" y="1321"/>
                  </a:lnTo>
                  <a:lnTo>
                    <a:pt x="1147" y="1311"/>
                  </a:lnTo>
                  <a:lnTo>
                    <a:pt x="1127" y="1304"/>
                  </a:lnTo>
                  <a:lnTo>
                    <a:pt x="1106" y="1302"/>
                  </a:lnTo>
                  <a:lnTo>
                    <a:pt x="1086" y="1307"/>
                  </a:lnTo>
                  <a:lnTo>
                    <a:pt x="1083" y="1307"/>
                  </a:lnTo>
                  <a:lnTo>
                    <a:pt x="1075" y="1309"/>
                  </a:lnTo>
                  <a:lnTo>
                    <a:pt x="1065" y="1313"/>
                  </a:lnTo>
                  <a:lnTo>
                    <a:pt x="1052" y="1318"/>
                  </a:lnTo>
                  <a:lnTo>
                    <a:pt x="1039" y="1321"/>
                  </a:lnTo>
                  <a:lnTo>
                    <a:pt x="1029" y="1325"/>
                  </a:lnTo>
                  <a:lnTo>
                    <a:pt x="1021" y="1327"/>
                  </a:lnTo>
                  <a:lnTo>
                    <a:pt x="1017" y="1328"/>
                  </a:lnTo>
                  <a:lnTo>
                    <a:pt x="981" y="1343"/>
                  </a:lnTo>
                  <a:lnTo>
                    <a:pt x="948" y="1363"/>
                  </a:lnTo>
                  <a:lnTo>
                    <a:pt x="919" y="1386"/>
                  </a:lnTo>
                  <a:lnTo>
                    <a:pt x="892" y="1414"/>
                  </a:lnTo>
                  <a:lnTo>
                    <a:pt x="870" y="1444"/>
                  </a:lnTo>
                  <a:lnTo>
                    <a:pt x="853" y="1478"/>
                  </a:lnTo>
                  <a:lnTo>
                    <a:pt x="840" y="1512"/>
                  </a:lnTo>
                  <a:lnTo>
                    <a:pt x="832" y="1551"/>
                  </a:lnTo>
                  <a:lnTo>
                    <a:pt x="829" y="1589"/>
                  </a:lnTo>
                  <a:lnTo>
                    <a:pt x="829" y="1996"/>
                  </a:lnTo>
                  <a:lnTo>
                    <a:pt x="831" y="2014"/>
                  </a:lnTo>
                  <a:lnTo>
                    <a:pt x="836" y="2030"/>
                  </a:lnTo>
                  <a:lnTo>
                    <a:pt x="844" y="2046"/>
                  </a:lnTo>
                  <a:lnTo>
                    <a:pt x="978" y="2251"/>
                  </a:lnTo>
                  <a:lnTo>
                    <a:pt x="978" y="2959"/>
                  </a:lnTo>
                  <a:lnTo>
                    <a:pt x="692" y="2959"/>
                  </a:lnTo>
                  <a:lnTo>
                    <a:pt x="686" y="2899"/>
                  </a:lnTo>
                  <a:lnTo>
                    <a:pt x="679" y="2838"/>
                  </a:lnTo>
                  <a:lnTo>
                    <a:pt x="672" y="2778"/>
                  </a:lnTo>
                  <a:lnTo>
                    <a:pt x="663" y="2718"/>
                  </a:lnTo>
                  <a:lnTo>
                    <a:pt x="654" y="2661"/>
                  </a:lnTo>
                  <a:lnTo>
                    <a:pt x="643" y="2606"/>
                  </a:lnTo>
                  <a:lnTo>
                    <a:pt x="632" y="2554"/>
                  </a:lnTo>
                  <a:lnTo>
                    <a:pt x="619" y="2508"/>
                  </a:lnTo>
                  <a:lnTo>
                    <a:pt x="605" y="2466"/>
                  </a:lnTo>
                  <a:lnTo>
                    <a:pt x="590" y="2431"/>
                  </a:lnTo>
                  <a:lnTo>
                    <a:pt x="574" y="2402"/>
                  </a:lnTo>
                  <a:lnTo>
                    <a:pt x="516" y="2321"/>
                  </a:lnTo>
                  <a:lnTo>
                    <a:pt x="455" y="2242"/>
                  </a:lnTo>
                  <a:lnTo>
                    <a:pt x="393" y="2166"/>
                  </a:lnTo>
                  <a:lnTo>
                    <a:pt x="355" y="2118"/>
                  </a:lnTo>
                  <a:lnTo>
                    <a:pt x="316" y="2068"/>
                  </a:lnTo>
                  <a:lnTo>
                    <a:pt x="279" y="2019"/>
                  </a:lnTo>
                  <a:lnTo>
                    <a:pt x="242" y="1968"/>
                  </a:lnTo>
                  <a:lnTo>
                    <a:pt x="206" y="1917"/>
                  </a:lnTo>
                  <a:lnTo>
                    <a:pt x="171" y="1864"/>
                  </a:lnTo>
                  <a:lnTo>
                    <a:pt x="139" y="1811"/>
                  </a:lnTo>
                  <a:lnTo>
                    <a:pt x="110" y="1754"/>
                  </a:lnTo>
                  <a:lnTo>
                    <a:pt x="82" y="1696"/>
                  </a:lnTo>
                  <a:lnTo>
                    <a:pt x="59" y="1637"/>
                  </a:lnTo>
                  <a:lnTo>
                    <a:pt x="38" y="1574"/>
                  </a:lnTo>
                  <a:lnTo>
                    <a:pt x="22" y="1509"/>
                  </a:lnTo>
                  <a:lnTo>
                    <a:pt x="9" y="1442"/>
                  </a:lnTo>
                  <a:lnTo>
                    <a:pt x="2" y="1371"/>
                  </a:lnTo>
                  <a:lnTo>
                    <a:pt x="0" y="1298"/>
                  </a:lnTo>
                  <a:lnTo>
                    <a:pt x="3" y="1200"/>
                  </a:lnTo>
                  <a:lnTo>
                    <a:pt x="14" y="1106"/>
                  </a:lnTo>
                  <a:lnTo>
                    <a:pt x="31" y="1014"/>
                  </a:lnTo>
                  <a:lnTo>
                    <a:pt x="54" y="923"/>
                  </a:lnTo>
                  <a:lnTo>
                    <a:pt x="84" y="835"/>
                  </a:lnTo>
                  <a:lnTo>
                    <a:pt x="120" y="750"/>
                  </a:lnTo>
                  <a:lnTo>
                    <a:pt x="162" y="669"/>
                  </a:lnTo>
                  <a:lnTo>
                    <a:pt x="208" y="591"/>
                  </a:lnTo>
                  <a:lnTo>
                    <a:pt x="260" y="517"/>
                  </a:lnTo>
                  <a:lnTo>
                    <a:pt x="318" y="446"/>
                  </a:lnTo>
                  <a:lnTo>
                    <a:pt x="380" y="380"/>
                  </a:lnTo>
                  <a:lnTo>
                    <a:pt x="446" y="318"/>
                  </a:lnTo>
                  <a:lnTo>
                    <a:pt x="516" y="261"/>
                  </a:lnTo>
                  <a:lnTo>
                    <a:pt x="590" y="209"/>
                  </a:lnTo>
                  <a:lnTo>
                    <a:pt x="668" y="162"/>
                  </a:lnTo>
                  <a:lnTo>
                    <a:pt x="750" y="120"/>
                  </a:lnTo>
                  <a:lnTo>
                    <a:pt x="834" y="84"/>
                  </a:lnTo>
                  <a:lnTo>
                    <a:pt x="921" y="54"/>
                  </a:lnTo>
                  <a:lnTo>
                    <a:pt x="1012" y="31"/>
                  </a:lnTo>
                  <a:lnTo>
                    <a:pt x="1104" y="14"/>
                  </a:lnTo>
                  <a:lnTo>
                    <a:pt x="1199" y="3"/>
                  </a:lnTo>
                  <a:lnTo>
                    <a:pt x="12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1101265" y="6379028"/>
            <a:ext cx="23844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60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grpSp>
        <p:nvGrpSpPr>
          <p:cNvPr id="114" name="组合 113"/>
          <p:cNvGrpSpPr/>
          <p:nvPr/>
        </p:nvGrpSpPr>
        <p:grpSpPr>
          <a:xfrm>
            <a:off x="802877" y="52503"/>
            <a:ext cx="2987245" cy="1432470"/>
            <a:chOff x="1253451" y="52503"/>
            <a:chExt cx="2987245" cy="1432470"/>
          </a:xfrm>
        </p:grpSpPr>
        <p:pic>
          <p:nvPicPr>
            <p:cNvPr id="116" name="图片 115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117" name="矩形 116"/>
            <p:cNvSpPr/>
            <p:nvPr/>
          </p:nvSpPr>
          <p:spPr>
            <a:xfrm>
              <a:off x="1404730" y="576675"/>
              <a:ext cx="2835966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lang="zh-CN" smtClean="0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执行力知识概述</a:t>
              </a:r>
            </a:p>
          </p:txBody>
        </p:sp>
      </p:grpSp>
      <p:pic>
        <p:nvPicPr>
          <p:cNvPr id="118" name="图片 117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1819355576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grpId="0" id="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fill="hold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fill="hold" grpId="0" id="1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1"/>
      <p:bldP grpId="0" spid="92"/>
      <p:bldP grpId="0" spid="93"/>
      <p:bldP grpId="0" spid="94"/>
      <p:bldP grpId="0" spid="95"/>
      <p:bldP grpId="0" spid="96"/>
      <p:bldP grpId="0" spid="97"/>
      <p:bldP grpId="0" spid="106"/>
      <p:bldP grpId="0" spid="107"/>
      <p:bldP grpId="0" spid="108"/>
      <p:bldP grpId="0" spid="109"/>
      <p:bldP grpId="0" spid="132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3" name="Freeform 150"/>
          <p:cNvSpPr>
            <a:spLocks noEditPoints="1"/>
          </p:cNvSpPr>
          <p:nvPr/>
        </p:nvSpPr>
        <p:spPr bwMode="auto">
          <a:xfrm>
            <a:off x="5437789" y="3774560"/>
            <a:ext cx="1260726" cy="1260726"/>
          </a:xfrm>
          <a:custGeom>
            <a:gdLst>
              <a:gd fmla="*/ 323 w 835" name="T0"/>
              <a:gd fmla="*/ 301 h 835" name="T1"/>
              <a:gd fmla="*/ 267 w 835" name="T2"/>
              <a:gd fmla="*/ 417 h 835" name="T3"/>
              <a:gd fmla="*/ 323 w 835" name="T4"/>
              <a:gd fmla="*/ 534 h 835" name="T5"/>
              <a:gd fmla="*/ 451 w 835" name="T6"/>
              <a:gd fmla="*/ 563 h 835" name="T7"/>
              <a:gd fmla="*/ 552 w 835" name="T8"/>
              <a:gd fmla="*/ 483 h 835" name="T9"/>
              <a:gd fmla="*/ 552 w 835" name="T10"/>
              <a:gd fmla="*/ 352 h 835" name="T11"/>
              <a:gd fmla="*/ 451 w 835" name="T12"/>
              <a:gd fmla="*/ 271 h 835" name="T13"/>
              <a:gd fmla="*/ 466 w 835" name="T14"/>
              <a:gd fmla="*/ 2 h 835" name="T15"/>
              <a:gd fmla="*/ 501 w 835" name="T16"/>
              <a:gd fmla="*/ 51 h 835" name="T17"/>
              <a:gd fmla="*/ 522 w 835" name="T18"/>
              <a:gd fmla="*/ 117 h 835" name="T19"/>
              <a:gd fmla="*/ 568 w 835" name="T20"/>
              <a:gd fmla="*/ 134 h 835" name="T21"/>
              <a:gd fmla="*/ 589 w 835" name="T22"/>
              <a:gd fmla="*/ 127 h 835" name="T23"/>
              <a:gd fmla="*/ 653 w 835" name="T24"/>
              <a:gd fmla="*/ 83 h 835" name="T25"/>
              <a:gd fmla="*/ 735 w 835" name="T26"/>
              <a:gd fmla="*/ 145 h 835" name="T27"/>
              <a:gd fmla="*/ 750 w 835" name="T28"/>
              <a:gd fmla="*/ 195 h 835" name="T29"/>
              <a:gd fmla="*/ 701 w 835" name="T30"/>
              <a:gd fmla="*/ 255 h 835" name="T31"/>
              <a:gd fmla="*/ 723 w 835" name="T32"/>
              <a:gd fmla="*/ 323 h 835" name="T33"/>
              <a:gd fmla="*/ 801 w 835" name="T34"/>
              <a:gd fmla="*/ 336 h 835" name="T35"/>
              <a:gd fmla="*/ 835 w 835" name="T36"/>
              <a:gd fmla="*/ 385 h 835" name="T37"/>
              <a:gd fmla="*/ 814 w 835" name="T38"/>
              <a:gd fmla="*/ 491 h 835" name="T39"/>
              <a:gd fmla="*/ 733 w 835" name="T40"/>
              <a:gd fmla="*/ 504 h 835" name="T41"/>
              <a:gd fmla="*/ 700 w 835" name="T42"/>
              <a:gd fmla="*/ 566 h 835" name="T43"/>
              <a:gd fmla="*/ 746 w 835" name="T44"/>
              <a:gd fmla="*/ 631 h 835" name="T45"/>
              <a:gd fmla="*/ 735 w 835" name="T46"/>
              <a:gd fmla="*/ 690 h 835" name="T47"/>
              <a:gd fmla="*/ 653 w 835" name="T48"/>
              <a:gd fmla="*/ 751 h 835" name="T49"/>
              <a:gd fmla="*/ 589 w 835" name="T50"/>
              <a:gd fmla="*/ 708 h 835" name="T51"/>
              <a:gd fmla="*/ 568 w 835" name="T52"/>
              <a:gd fmla="*/ 700 h 835" name="T53"/>
              <a:gd fmla="*/ 511 w 835" name="T54"/>
              <a:gd fmla="*/ 724 h 835" name="T55"/>
              <a:gd fmla="*/ 498 w 835" name="T56"/>
              <a:gd fmla="*/ 801 h 835" name="T57"/>
              <a:gd fmla="*/ 450 w 835" name="T58"/>
              <a:gd fmla="*/ 835 h 835" name="T59"/>
              <a:gd fmla="*/ 342 w 835" name="T60"/>
              <a:gd fmla="*/ 814 h 835" name="T61"/>
              <a:gd fmla="*/ 331 w 835" name="T62"/>
              <a:gd fmla="*/ 733 h 835" name="T63"/>
              <a:gd fmla="*/ 276 w 835" name="T64"/>
              <a:gd fmla="*/ 701 h 835" name="T65"/>
              <a:gd fmla="*/ 255 w 835" name="T66"/>
              <a:gd fmla="*/ 703 h 835" name="T67"/>
              <a:gd fmla="*/ 206 w 835" name="T68"/>
              <a:gd fmla="*/ 745 h 835" name="T69"/>
              <a:gd fmla="*/ 155 w 835" name="T70"/>
              <a:gd fmla="*/ 745 h 835" name="T71"/>
              <a:gd fmla="*/ 83 w 835" name="T72"/>
              <a:gd fmla="*/ 661 h 835" name="T73"/>
              <a:gd fmla="*/ 126 w 835" name="T74"/>
              <a:gd fmla="*/ 589 h 835" name="T75"/>
              <a:gd fmla="*/ 117 w 835" name="T76"/>
              <a:gd fmla="*/ 522 h 835" name="T77"/>
              <a:gd fmla="*/ 51 w 835" name="T78"/>
              <a:gd fmla="*/ 501 h 835" name="T79"/>
              <a:gd fmla="*/ 2 w 835" name="T80"/>
              <a:gd fmla="*/ 466 h 835" name="T81"/>
              <a:gd fmla="*/ 9 w 835" name="T82"/>
              <a:gd fmla="*/ 354 h 835" name="T83"/>
              <a:gd fmla="*/ 90 w 835" name="T84"/>
              <a:gd fmla="*/ 333 h 835" name="T85"/>
              <a:gd fmla="*/ 130 w 835" name="T86"/>
              <a:gd fmla="*/ 280 h 835" name="T87"/>
              <a:gd fmla="*/ 98 w 835" name="T88"/>
              <a:gd fmla="*/ 217 h 835" name="T89"/>
              <a:gd fmla="*/ 89 w 835" name="T90"/>
              <a:gd fmla="*/ 158 h 835" name="T91"/>
              <a:gd fmla="*/ 167 w 835" name="T92"/>
              <a:gd fmla="*/ 85 h 835" name="T93"/>
              <a:gd fmla="*/ 217 w 835" name="T94"/>
              <a:gd fmla="*/ 98 h 835" name="T95"/>
              <a:gd fmla="*/ 260 w 835" name="T96"/>
              <a:gd fmla="*/ 133 h 835" name="T97"/>
              <a:gd fmla="*/ 311 w 835" name="T98"/>
              <a:gd fmla="*/ 117 h 835" name="T99"/>
              <a:gd fmla="*/ 333 w 835" name="T100"/>
              <a:gd fmla="*/ 51 h 835" name="T101"/>
              <a:gd fmla="*/ 369 w 835" name="T102"/>
              <a:gd fmla="*/ 2 h 835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835" w="835">
                <a:moveTo>
                  <a:pt x="417" y="267"/>
                </a:moveTo>
                <a:lnTo>
                  <a:pt x="383" y="271"/>
                </a:lnTo>
                <a:lnTo>
                  <a:pt x="352" y="282"/>
                </a:lnTo>
                <a:lnTo>
                  <a:pt x="323" y="301"/>
                </a:lnTo>
                <a:lnTo>
                  <a:pt x="301" y="323"/>
                </a:lnTo>
                <a:lnTo>
                  <a:pt x="282" y="352"/>
                </a:lnTo>
                <a:lnTo>
                  <a:pt x="270" y="383"/>
                </a:lnTo>
                <a:lnTo>
                  <a:pt x="267" y="417"/>
                </a:lnTo>
                <a:lnTo>
                  <a:pt x="270" y="451"/>
                </a:lnTo>
                <a:lnTo>
                  <a:pt x="282" y="483"/>
                </a:lnTo>
                <a:lnTo>
                  <a:pt x="301" y="511"/>
                </a:lnTo>
                <a:lnTo>
                  <a:pt x="323" y="534"/>
                </a:lnTo>
                <a:lnTo>
                  <a:pt x="352" y="552"/>
                </a:lnTo>
                <a:lnTo>
                  <a:pt x="383" y="563"/>
                </a:lnTo>
                <a:lnTo>
                  <a:pt x="417" y="568"/>
                </a:lnTo>
                <a:lnTo>
                  <a:pt x="451" y="563"/>
                </a:lnTo>
                <a:lnTo>
                  <a:pt x="483" y="552"/>
                </a:lnTo>
                <a:lnTo>
                  <a:pt x="511" y="534"/>
                </a:lnTo>
                <a:lnTo>
                  <a:pt x="534" y="511"/>
                </a:lnTo>
                <a:lnTo>
                  <a:pt x="552" y="483"/>
                </a:lnTo>
                <a:lnTo>
                  <a:pt x="562" y="451"/>
                </a:lnTo>
                <a:lnTo>
                  <a:pt x="568" y="417"/>
                </a:lnTo>
                <a:lnTo>
                  <a:pt x="562" y="383"/>
                </a:lnTo>
                <a:lnTo>
                  <a:pt x="552" y="352"/>
                </a:lnTo>
                <a:lnTo>
                  <a:pt x="534" y="323"/>
                </a:lnTo>
                <a:lnTo>
                  <a:pt x="511" y="301"/>
                </a:lnTo>
                <a:lnTo>
                  <a:pt x="483" y="282"/>
                </a:lnTo>
                <a:lnTo>
                  <a:pt x="451" y="271"/>
                </a:lnTo>
                <a:lnTo>
                  <a:pt x="417" y="267"/>
                </a:lnTo>
                <a:close/>
                <a:moveTo>
                  <a:pt x="384" y="0"/>
                </a:moveTo>
                <a:lnTo>
                  <a:pt x="450" y="0"/>
                </a:lnTo>
                <a:lnTo>
                  <a:pt x="466" y="2"/>
                </a:lnTo>
                <a:lnTo>
                  <a:pt x="480" y="9"/>
                </a:lnTo>
                <a:lnTo>
                  <a:pt x="490" y="21"/>
                </a:lnTo>
                <a:lnTo>
                  <a:pt x="498" y="34"/>
                </a:lnTo>
                <a:lnTo>
                  <a:pt x="501" y="51"/>
                </a:lnTo>
                <a:lnTo>
                  <a:pt x="501" y="90"/>
                </a:lnTo>
                <a:lnTo>
                  <a:pt x="504" y="102"/>
                </a:lnTo>
                <a:lnTo>
                  <a:pt x="511" y="111"/>
                </a:lnTo>
                <a:lnTo>
                  <a:pt x="522" y="117"/>
                </a:lnTo>
                <a:lnTo>
                  <a:pt x="555" y="131"/>
                </a:lnTo>
                <a:lnTo>
                  <a:pt x="558" y="133"/>
                </a:lnTo>
                <a:lnTo>
                  <a:pt x="564" y="133"/>
                </a:lnTo>
                <a:lnTo>
                  <a:pt x="568" y="134"/>
                </a:lnTo>
                <a:lnTo>
                  <a:pt x="574" y="133"/>
                </a:lnTo>
                <a:lnTo>
                  <a:pt x="579" y="132"/>
                </a:lnTo>
                <a:lnTo>
                  <a:pt x="585" y="131"/>
                </a:lnTo>
                <a:lnTo>
                  <a:pt x="589" y="127"/>
                </a:lnTo>
                <a:lnTo>
                  <a:pt x="617" y="98"/>
                </a:lnTo>
                <a:lnTo>
                  <a:pt x="628" y="90"/>
                </a:lnTo>
                <a:lnTo>
                  <a:pt x="640" y="85"/>
                </a:lnTo>
                <a:lnTo>
                  <a:pt x="653" y="83"/>
                </a:lnTo>
                <a:lnTo>
                  <a:pt x="667" y="85"/>
                </a:lnTo>
                <a:lnTo>
                  <a:pt x="679" y="90"/>
                </a:lnTo>
                <a:lnTo>
                  <a:pt x="689" y="98"/>
                </a:lnTo>
                <a:lnTo>
                  <a:pt x="735" y="145"/>
                </a:lnTo>
                <a:lnTo>
                  <a:pt x="744" y="155"/>
                </a:lnTo>
                <a:lnTo>
                  <a:pt x="750" y="167"/>
                </a:lnTo>
                <a:lnTo>
                  <a:pt x="751" y="180"/>
                </a:lnTo>
                <a:lnTo>
                  <a:pt x="750" y="195"/>
                </a:lnTo>
                <a:lnTo>
                  <a:pt x="744" y="206"/>
                </a:lnTo>
                <a:lnTo>
                  <a:pt x="735" y="217"/>
                </a:lnTo>
                <a:lnTo>
                  <a:pt x="708" y="246"/>
                </a:lnTo>
                <a:lnTo>
                  <a:pt x="701" y="255"/>
                </a:lnTo>
                <a:lnTo>
                  <a:pt x="700" y="268"/>
                </a:lnTo>
                <a:lnTo>
                  <a:pt x="702" y="280"/>
                </a:lnTo>
                <a:lnTo>
                  <a:pt x="717" y="311"/>
                </a:lnTo>
                <a:lnTo>
                  <a:pt x="723" y="323"/>
                </a:lnTo>
                <a:lnTo>
                  <a:pt x="733" y="331"/>
                </a:lnTo>
                <a:lnTo>
                  <a:pt x="744" y="333"/>
                </a:lnTo>
                <a:lnTo>
                  <a:pt x="784" y="333"/>
                </a:lnTo>
                <a:lnTo>
                  <a:pt x="801" y="336"/>
                </a:lnTo>
                <a:lnTo>
                  <a:pt x="814" y="343"/>
                </a:lnTo>
                <a:lnTo>
                  <a:pt x="826" y="354"/>
                </a:lnTo>
                <a:lnTo>
                  <a:pt x="832" y="369"/>
                </a:lnTo>
                <a:lnTo>
                  <a:pt x="835" y="385"/>
                </a:lnTo>
                <a:lnTo>
                  <a:pt x="835" y="450"/>
                </a:lnTo>
                <a:lnTo>
                  <a:pt x="832" y="466"/>
                </a:lnTo>
                <a:lnTo>
                  <a:pt x="826" y="480"/>
                </a:lnTo>
                <a:lnTo>
                  <a:pt x="814" y="491"/>
                </a:lnTo>
                <a:lnTo>
                  <a:pt x="801" y="498"/>
                </a:lnTo>
                <a:lnTo>
                  <a:pt x="784" y="501"/>
                </a:lnTo>
                <a:lnTo>
                  <a:pt x="744" y="501"/>
                </a:lnTo>
                <a:lnTo>
                  <a:pt x="733" y="504"/>
                </a:lnTo>
                <a:lnTo>
                  <a:pt x="723" y="511"/>
                </a:lnTo>
                <a:lnTo>
                  <a:pt x="717" y="522"/>
                </a:lnTo>
                <a:lnTo>
                  <a:pt x="702" y="555"/>
                </a:lnTo>
                <a:lnTo>
                  <a:pt x="700" y="566"/>
                </a:lnTo>
                <a:lnTo>
                  <a:pt x="701" y="578"/>
                </a:lnTo>
                <a:lnTo>
                  <a:pt x="708" y="589"/>
                </a:lnTo>
                <a:lnTo>
                  <a:pt x="735" y="618"/>
                </a:lnTo>
                <a:lnTo>
                  <a:pt x="746" y="631"/>
                </a:lnTo>
                <a:lnTo>
                  <a:pt x="750" y="645"/>
                </a:lnTo>
                <a:lnTo>
                  <a:pt x="750" y="661"/>
                </a:lnTo>
                <a:lnTo>
                  <a:pt x="746" y="676"/>
                </a:lnTo>
                <a:lnTo>
                  <a:pt x="735" y="690"/>
                </a:lnTo>
                <a:lnTo>
                  <a:pt x="689" y="735"/>
                </a:lnTo>
                <a:lnTo>
                  <a:pt x="679" y="745"/>
                </a:lnTo>
                <a:lnTo>
                  <a:pt x="667" y="750"/>
                </a:lnTo>
                <a:lnTo>
                  <a:pt x="653" y="751"/>
                </a:lnTo>
                <a:lnTo>
                  <a:pt x="640" y="750"/>
                </a:lnTo>
                <a:lnTo>
                  <a:pt x="628" y="745"/>
                </a:lnTo>
                <a:lnTo>
                  <a:pt x="617" y="735"/>
                </a:lnTo>
                <a:lnTo>
                  <a:pt x="589" y="708"/>
                </a:lnTo>
                <a:lnTo>
                  <a:pt x="585" y="704"/>
                </a:lnTo>
                <a:lnTo>
                  <a:pt x="579" y="703"/>
                </a:lnTo>
                <a:lnTo>
                  <a:pt x="574" y="700"/>
                </a:lnTo>
                <a:lnTo>
                  <a:pt x="568" y="700"/>
                </a:lnTo>
                <a:lnTo>
                  <a:pt x="561" y="701"/>
                </a:lnTo>
                <a:lnTo>
                  <a:pt x="555" y="703"/>
                </a:lnTo>
                <a:lnTo>
                  <a:pt x="522" y="717"/>
                </a:lnTo>
                <a:lnTo>
                  <a:pt x="511" y="724"/>
                </a:lnTo>
                <a:lnTo>
                  <a:pt x="504" y="733"/>
                </a:lnTo>
                <a:lnTo>
                  <a:pt x="501" y="745"/>
                </a:lnTo>
                <a:lnTo>
                  <a:pt x="501" y="784"/>
                </a:lnTo>
                <a:lnTo>
                  <a:pt x="498" y="801"/>
                </a:lnTo>
                <a:lnTo>
                  <a:pt x="490" y="814"/>
                </a:lnTo>
                <a:lnTo>
                  <a:pt x="480" y="826"/>
                </a:lnTo>
                <a:lnTo>
                  <a:pt x="466" y="832"/>
                </a:lnTo>
                <a:lnTo>
                  <a:pt x="450" y="835"/>
                </a:lnTo>
                <a:lnTo>
                  <a:pt x="384" y="835"/>
                </a:lnTo>
                <a:lnTo>
                  <a:pt x="369" y="832"/>
                </a:lnTo>
                <a:lnTo>
                  <a:pt x="354" y="826"/>
                </a:lnTo>
                <a:lnTo>
                  <a:pt x="342" y="814"/>
                </a:lnTo>
                <a:lnTo>
                  <a:pt x="336" y="801"/>
                </a:lnTo>
                <a:lnTo>
                  <a:pt x="333" y="784"/>
                </a:lnTo>
                <a:lnTo>
                  <a:pt x="333" y="745"/>
                </a:lnTo>
                <a:lnTo>
                  <a:pt x="331" y="733"/>
                </a:lnTo>
                <a:lnTo>
                  <a:pt x="323" y="724"/>
                </a:lnTo>
                <a:lnTo>
                  <a:pt x="311" y="717"/>
                </a:lnTo>
                <a:lnTo>
                  <a:pt x="280" y="703"/>
                </a:lnTo>
                <a:lnTo>
                  <a:pt x="276" y="701"/>
                </a:lnTo>
                <a:lnTo>
                  <a:pt x="270" y="700"/>
                </a:lnTo>
                <a:lnTo>
                  <a:pt x="265" y="700"/>
                </a:lnTo>
                <a:lnTo>
                  <a:pt x="260" y="700"/>
                </a:lnTo>
                <a:lnTo>
                  <a:pt x="255" y="703"/>
                </a:lnTo>
                <a:lnTo>
                  <a:pt x="250" y="704"/>
                </a:lnTo>
                <a:lnTo>
                  <a:pt x="246" y="708"/>
                </a:lnTo>
                <a:lnTo>
                  <a:pt x="217" y="735"/>
                </a:lnTo>
                <a:lnTo>
                  <a:pt x="206" y="745"/>
                </a:lnTo>
                <a:lnTo>
                  <a:pt x="195" y="750"/>
                </a:lnTo>
                <a:lnTo>
                  <a:pt x="180" y="751"/>
                </a:lnTo>
                <a:lnTo>
                  <a:pt x="167" y="750"/>
                </a:lnTo>
                <a:lnTo>
                  <a:pt x="155" y="745"/>
                </a:lnTo>
                <a:lnTo>
                  <a:pt x="145" y="735"/>
                </a:lnTo>
                <a:lnTo>
                  <a:pt x="98" y="690"/>
                </a:lnTo>
                <a:lnTo>
                  <a:pt x="89" y="676"/>
                </a:lnTo>
                <a:lnTo>
                  <a:pt x="83" y="661"/>
                </a:lnTo>
                <a:lnTo>
                  <a:pt x="83" y="645"/>
                </a:lnTo>
                <a:lnTo>
                  <a:pt x="89" y="631"/>
                </a:lnTo>
                <a:lnTo>
                  <a:pt x="98" y="618"/>
                </a:lnTo>
                <a:lnTo>
                  <a:pt x="126" y="589"/>
                </a:lnTo>
                <a:lnTo>
                  <a:pt x="133" y="578"/>
                </a:lnTo>
                <a:lnTo>
                  <a:pt x="134" y="566"/>
                </a:lnTo>
                <a:lnTo>
                  <a:pt x="130" y="555"/>
                </a:lnTo>
                <a:lnTo>
                  <a:pt x="117" y="522"/>
                </a:lnTo>
                <a:lnTo>
                  <a:pt x="111" y="511"/>
                </a:lnTo>
                <a:lnTo>
                  <a:pt x="102" y="504"/>
                </a:lnTo>
                <a:lnTo>
                  <a:pt x="90" y="501"/>
                </a:lnTo>
                <a:lnTo>
                  <a:pt x="51" y="501"/>
                </a:lnTo>
                <a:lnTo>
                  <a:pt x="34" y="498"/>
                </a:lnTo>
                <a:lnTo>
                  <a:pt x="20" y="491"/>
                </a:lnTo>
                <a:lnTo>
                  <a:pt x="9" y="480"/>
                </a:lnTo>
                <a:lnTo>
                  <a:pt x="2" y="466"/>
                </a:lnTo>
                <a:lnTo>
                  <a:pt x="0" y="450"/>
                </a:lnTo>
                <a:lnTo>
                  <a:pt x="0" y="385"/>
                </a:lnTo>
                <a:lnTo>
                  <a:pt x="2" y="369"/>
                </a:lnTo>
                <a:lnTo>
                  <a:pt x="9" y="354"/>
                </a:lnTo>
                <a:lnTo>
                  <a:pt x="20" y="343"/>
                </a:lnTo>
                <a:lnTo>
                  <a:pt x="34" y="336"/>
                </a:lnTo>
                <a:lnTo>
                  <a:pt x="51" y="333"/>
                </a:lnTo>
                <a:lnTo>
                  <a:pt x="90" y="333"/>
                </a:lnTo>
                <a:lnTo>
                  <a:pt x="102" y="331"/>
                </a:lnTo>
                <a:lnTo>
                  <a:pt x="111" y="323"/>
                </a:lnTo>
                <a:lnTo>
                  <a:pt x="117" y="311"/>
                </a:lnTo>
                <a:lnTo>
                  <a:pt x="130" y="280"/>
                </a:lnTo>
                <a:lnTo>
                  <a:pt x="134" y="268"/>
                </a:lnTo>
                <a:lnTo>
                  <a:pt x="133" y="255"/>
                </a:lnTo>
                <a:lnTo>
                  <a:pt x="126" y="246"/>
                </a:lnTo>
                <a:lnTo>
                  <a:pt x="98" y="217"/>
                </a:lnTo>
                <a:lnTo>
                  <a:pt x="89" y="204"/>
                </a:lnTo>
                <a:lnTo>
                  <a:pt x="83" y="188"/>
                </a:lnTo>
                <a:lnTo>
                  <a:pt x="83" y="172"/>
                </a:lnTo>
                <a:lnTo>
                  <a:pt x="89" y="158"/>
                </a:lnTo>
                <a:lnTo>
                  <a:pt x="98" y="145"/>
                </a:lnTo>
                <a:lnTo>
                  <a:pt x="145" y="98"/>
                </a:lnTo>
                <a:lnTo>
                  <a:pt x="155" y="90"/>
                </a:lnTo>
                <a:lnTo>
                  <a:pt x="167" y="85"/>
                </a:lnTo>
                <a:lnTo>
                  <a:pt x="180" y="83"/>
                </a:lnTo>
                <a:lnTo>
                  <a:pt x="195" y="85"/>
                </a:lnTo>
                <a:lnTo>
                  <a:pt x="206" y="90"/>
                </a:lnTo>
                <a:lnTo>
                  <a:pt x="217" y="98"/>
                </a:lnTo>
                <a:lnTo>
                  <a:pt x="246" y="127"/>
                </a:lnTo>
                <a:lnTo>
                  <a:pt x="250" y="131"/>
                </a:lnTo>
                <a:lnTo>
                  <a:pt x="255" y="132"/>
                </a:lnTo>
                <a:lnTo>
                  <a:pt x="260" y="133"/>
                </a:lnTo>
                <a:lnTo>
                  <a:pt x="265" y="134"/>
                </a:lnTo>
                <a:lnTo>
                  <a:pt x="273" y="133"/>
                </a:lnTo>
                <a:lnTo>
                  <a:pt x="280" y="131"/>
                </a:lnTo>
                <a:lnTo>
                  <a:pt x="311" y="117"/>
                </a:lnTo>
                <a:lnTo>
                  <a:pt x="323" y="111"/>
                </a:lnTo>
                <a:lnTo>
                  <a:pt x="331" y="102"/>
                </a:lnTo>
                <a:lnTo>
                  <a:pt x="333" y="90"/>
                </a:lnTo>
                <a:lnTo>
                  <a:pt x="333" y="51"/>
                </a:lnTo>
                <a:lnTo>
                  <a:pt x="336" y="34"/>
                </a:lnTo>
                <a:lnTo>
                  <a:pt x="342" y="21"/>
                </a:lnTo>
                <a:lnTo>
                  <a:pt x="354" y="9"/>
                </a:lnTo>
                <a:lnTo>
                  <a:pt x="369" y="2"/>
                </a:lnTo>
                <a:lnTo>
                  <a:pt x="38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24" name="Freeform 151"/>
          <p:cNvSpPr>
            <a:spLocks noEditPoints="1"/>
          </p:cNvSpPr>
          <p:nvPr/>
        </p:nvSpPr>
        <p:spPr bwMode="auto">
          <a:xfrm>
            <a:off x="5365316" y="5050385"/>
            <a:ext cx="828909" cy="827398"/>
          </a:xfrm>
          <a:custGeom>
            <a:gdLst>
              <a:gd fmla="*/ 205 w 549" name="T0"/>
              <a:gd fmla="*/ 205 h 548" name="T1"/>
              <a:gd fmla="*/ 180 w 549" name="T2"/>
              <a:gd fmla="*/ 300 h 548" name="T3"/>
              <a:gd fmla="*/ 249 w 549" name="T4"/>
              <a:gd fmla="*/ 369 h 548" name="T5"/>
              <a:gd fmla="*/ 345 w 549" name="T6"/>
              <a:gd fmla="*/ 343 h 548" name="T7"/>
              <a:gd fmla="*/ 370 w 549" name="T8"/>
              <a:gd fmla="*/ 248 h 548" name="T9"/>
              <a:gd fmla="*/ 300 w 549" name="T10"/>
              <a:gd fmla="*/ 180 h 548" name="T11"/>
              <a:gd fmla="*/ 309 w 549" name="T12"/>
              <a:gd fmla="*/ 3 h 548" name="T13"/>
              <a:gd fmla="*/ 329 w 549" name="T14"/>
              <a:gd fmla="*/ 61 h 548" name="T15"/>
              <a:gd fmla="*/ 339 w 549" name="T16"/>
              <a:gd fmla="*/ 76 h 548" name="T17"/>
              <a:gd fmla="*/ 368 w 549" name="T18"/>
              <a:gd fmla="*/ 88 h 548" name="T19"/>
              <a:gd fmla="*/ 387 w 549" name="T20"/>
              <a:gd fmla="*/ 84 h 548" name="T21"/>
              <a:gd fmla="*/ 442 w 549" name="T22"/>
              <a:gd fmla="*/ 58 h 548" name="T23"/>
              <a:gd fmla="*/ 493 w 549" name="T24"/>
              <a:gd fmla="*/ 119 h 548" name="T25"/>
              <a:gd fmla="*/ 461 w 549" name="T26"/>
              <a:gd fmla="*/ 168 h 548" name="T27"/>
              <a:gd fmla="*/ 470 w 549" name="T28"/>
              <a:gd fmla="*/ 206 h 548" name="T29"/>
              <a:gd fmla="*/ 485 w 549" name="T30"/>
              <a:gd fmla="*/ 219 h 548" name="T31"/>
              <a:gd fmla="*/ 538 w 549" name="T32"/>
              <a:gd fmla="*/ 229 h 548" name="T33"/>
              <a:gd fmla="*/ 546 w 549" name="T34"/>
              <a:gd fmla="*/ 309 h 548" name="T35"/>
              <a:gd fmla="*/ 489 w 549" name="T36"/>
              <a:gd fmla="*/ 329 h 548" name="T37"/>
              <a:gd fmla="*/ 473 w 549" name="T38"/>
              <a:gd fmla="*/ 339 h 548" name="T39"/>
              <a:gd fmla="*/ 460 w 549" name="T40"/>
              <a:gd fmla="*/ 372 h 548" name="T41"/>
              <a:gd fmla="*/ 491 w 549" name="T42"/>
              <a:gd fmla="*/ 417 h 548" name="T43"/>
              <a:gd fmla="*/ 453 w 549" name="T44"/>
              <a:gd fmla="*/ 483 h 548" name="T45"/>
              <a:gd fmla="*/ 406 w 549" name="T46"/>
              <a:gd fmla="*/ 483 h 548" name="T47"/>
              <a:gd fmla="*/ 373 w 549" name="T48"/>
              <a:gd fmla="*/ 460 h 548" name="T49"/>
              <a:gd fmla="*/ 343 w 549" name="T50"/>
              <a:gd fmla="*/ 470 h 548" name="T51"/>
              <a:gd fmla="*/ 330 w 549" name="T52"/>
              <a:gd fmla="*/ 483 h 548" name="T53"/>
              <a:gd fmla="*/ 320 w 549" name="T54"/>
              <a:gd fmla="*/ 538 h 548" name="T55"/>
              <a:gd fmla="*/ 240 w 549" name="T56"/>
              <a:gd fmla="*/ 545 h 548" name="T57"/>
              <a:gd fmla="*/ 220 w 549" name="T58"/>
              <a:gd fmla="*/ 489 h 548" name="T59"/>
              <a:gd fmla="*/ 210 w 549" name="T60"/>
              <a:gd fmla="*/ 473 h 548" name="T61"/>
              <a:gd fmla="*/ 181 w 549" name="T62"/>
              <a:gd fmla="*/ 460 h 548" name="T63"/>
              <a:gd fmla="*/ 163 w 549" name="T64"/>
              <a:gd fmla="*/ 464 h 548" name="T65"/>
              <a:gd fmla="*/ 108 w 549" name="T66"/>
              <a:gd fmla="*/ 490 h 548" name="T67"/>
              <a:gd fmla="*/ 57 w 549" name="T68"/>
              <a:gd fmla="*/ 428 h 548" name="T69"/>
              <a:gd fmla="*/ 88 w 549" name="T70"/>
              <a:gd fmla="*/ 380 h 548" name="T71"/>
              <a:gd fmla="*/ 79 w 549" name="T72"/>
              <a:gd fmla="*/ 343 h 548" name="T73"/>
              <a:gd fmla="*/ 65 w 549" name="T74"/>
              <a:gd fmla="*/ 330 h 548" name="T75"/>
              <a:gd fmla="*/ 11 w 549" name="T76"/>
              <a:gd fmla="*/ 320 h 548" name="T77"/>
              <a:gd fmla="*/ 3 w 549" name="T78"/>
              <a:gd fmla="*/ 240 h 548" name="T79"/>
              <a:gd fmla="*/ 61 w 549" name="T80"/>
              <a:gd fmla="*/ 219 h 548" name="T81"/>
              <a:gd fmla="*/ 76 w 549" name="T82"/>
              <a:gd fmla="*/ 210 h 548" name="T83"/>
              <a:gd fmla="*/ 89 w 549" name="T84"/>
              <a:gd fmla="*/ 177 h 548" name="T85"/>
              <a:gd fmla="*/ 58 w 549" name="T86"/>
              <a:gd fmla="*/ 133 h 548" name="T87"/>
              <a:gd fmla="*/ 96 w 549" name="T88"/>
              <a:gd fmla="*/ 66 h 548" name="T89"/>
              <a:gd fmla="*/ 143 w 549" name="T90"/>
              <a:gd fmla="*/ 66 h 548" name="T91"/>
              <a:gd fmla="*/ 176 w 549" name="T92"/>
              <a:gd fmla="*/ 89 h 548" name="T93"/>
              <a:gd fmla="*/ 206 w 549" name="T94"/>
              <a:gd fmla="*/ 79 h 548" name="T95"/>
              <a:gd fmla="*/ 219 w 549" name="T96"/>
              <a:gd fmla="*/ 64 h 548" name="T97"/>
              <a:gd fmla="*/ 229 w 549" name="T98"/>
              <a:gd fmla="*/ 11 h 548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548" w="549">
                <a:moveTo>
                  <a:pt x="274" y="176"/>
                </a:moveTo>
                <a:lnTo>
                  <a:pt x="249" y="180"/>
                </a:lnTo>
                <a:lnTo>
                  <a:pt x="226" y="189"/>
                </a:lnTo>
                <a:lnTo>
                  <a:pt x="205" y="205"/>
                </a:lnTo>
                <a:lnTo>
                  <a:pt x="190" y="224"/>
                </a:lnTo>
                <a:lnTo>
                  <a:pt x="180" y="248"/>
                </a:lnTo>
                <a:lnTo>
                  <a:pt x="176" y="274"/>
                </a:lnTo>
                <a:lnTo>
                  <a:pt x="180" y="300"/>
                </a:lnTo>
                <a:lnTo>
                  <a:pt x="190" y="324"/>
                </a:lnTo>
                <a:lnTo>
                  <a:pt x="205" y="343"/>
                </a:lnTo>
                <a:lnTo>
                  <a:pt x="226" y="359"/>
                </a:lnTo>
                <a:lnTo>
                  <a:pt x="249" y="369"/>
                </a:lnTo>
                <a:lnTo>
                  <a:pt x="274" y="372"/>
                </a:lnTo>
                <a:lnTo>
                  <a:pt x="300" y="369"/>
                </a:lnTo>
                <a:lnTo>
                  <a:pt x="324" y="359"/>
                </a:lnTo>
                <a:lnTo>
                  <a:pt x="345" y="343"/>
                </a:lnTo>
                <a:lnTo>
                  <a:pt x="359" y="324"/>
                </a:lnTo>
                <a:lnTo>
                  <a:pt x="370" y="300"/>
                </a:lnTo>
                <a:lnTo>
                  <a:pt x="373" y="274"/>
                </a:lnTo>
                <a:lnTo>
                  <a:pt x="370" y="248"/>
                </a:lnTo>
                <a:lnTo>
                  <a:pt x="359" y="224"/>
                </a:lnTo>
                <a:lnTo>
                  <a:pt x="345" y="205"/>
                </a:lnTo>
                <a:lnTo>
                  <a:pt x="324" y="189"/>
                </a:lnTo>
                <a:lnTo>
                  <a:pt x="300" y="180"/>
                </a:lnTo>
                <a:lnTo>
                  <a:pt x="274" y="176"/>
                </a:lnTo>
                <a:close/>
                <a:moveTo>
                  <a:pt x="253" y="0"/>
                </a:moveTo>
                <a:lnTo>
                  <a:pt x="296" y="0"/>
                </a:lnTo>
                <a:lnTo>
                  <a:pt x="309" y="3"/>
                </a:lnTo>
                <a:lnTo>
                  <a:pt x="320" y="11"/>
                </a:lnTo>
                <a:lnTo>
                  <a:pt x="326" y="21"/>
                </a:lnTo>
                <a:lnTo>
                  <a:pt x="329" y="34"/>
                </a:lnTo>
                <a:lnTo>
                  <a:pt x="329" y="61"/>
                </a:lnTo>
                <a:lnTo>
                  <a:pt x="330" y="64"/>
                </a:lnTo>
                <a:lnTo>
                  <a:pt x="333" y="68"/>
                </a:lnTo>
                <a:lnTo>
                  <a:pt x="336" y="72"/>
                </a:lnTo>
                <a:lnTo>
                  <a:pt x="339" y="76"/>
                </a:lnTo>
                <a:lnTo>
                  <a:pt x="343" y="79"/>
                </a:lnTo>
                <a:lnTo>
                  <a:pt x="354" y="83"/>
                </a:lnTo>
                <a:lnTo>
                  <a:pt x="364" y="87"/>
                </a:lnTo>
                <a:lnTo>
                  <a:pt x="368" y="88"/>
                </a:lnTo>
                <a:lnTo>
                  <a:pt x="373" y="89"/>
                </a:lnTo>
                <a:lnTo>
                  <a:pt x="379" y="88"/>
                </a:lnTo>
                <a:lnTo>
                  <a:pt x="384" y="87"/>
                </a:lnTo>
                <a:lnTo>
                  <a:pt x="387" y="84"/>
                </a:lnTo>
                <a:lnTo>
                  <a:pt x="406" y="66"/>
                </a:lnTo>
                <a:lnTo>
                  <a:pt x="417" y="58"/>
                </a:lnTo>
                <a:lnTo>
                  <a:pt x="430" y="55"/>
                </a:lnTo>
                <a:lnTo>
                  <a:pt x="442" y="58"/>
                </a:lnTo>
                <a:lnTo>
                  <a:pt x="453" y="66"/>
                </a:lnTo>
                <a:lnTo>
                  <a:pt x="483" y="96"/>
                </a:lnTo>
                <a:lnTo>
                  <a:pt x="490" y="106"/>
                </a:lnTo>
                <a:lnTo>
                  <a:pt x="493" y="119"/>
                </a:lnTo>
                <a:lnTo>
                  <a:pt x="490" y="133"/>
                </a:lnTo>
                <a:lnTo>
                  <a:pt x="483" y="143"/>
                </a:lnTo>
                <a:lnTo>
                  <a:pt x="465" y="161"/>
                </a:lnTo>
                <a:lnTo>
                  <a:pt x="461" y="168"/>
                </a:lnTo>
                <a:lnTo>
                  <a:pt x="460" y="177"/>
                </a:lnTo>
                <a:lnTo>
                  <a:pt x="462" y="185"/>
                </a:lnTo>
                <a:lnTo>
                  <a:pt x="466" y="195"/>
                </a:lnTo>
                <a:lnTo>
                  <a:pt x="470" y="206"/>
                </a:lnTo>
                <a:lnTo>
                  <a:pt x="473" y="210"/>
                </a:lnTo>
                <a:lnTo>
                  <a:pt x="476" y="214"/>
                </a:lnTo>
                <a:lnTo>
                  <a:pt x="480" y="216"/>
                </a:lnTo>
                <a:lnTo>
                  <a:pt x="485" y="219"/>
                </a:lnTo>
                <a:lnTo>
                  <a:pt x="489" y="219"/>
                </a:lnTo>
                <a:lnTo>
                  <a:pt x="515" y="219"/>
                </a:lnTo>
                <a:lnTo>
                  <a:pt x="528" y="222"/>
                </a:lnTo>
                <a:lnTo>
                  <a:pt x="538" y="229"/>
                </a:lnTo>
                <a:lnTo>
                  <a:pt x="546" y="240"/>
                </a:lnTo>
                <a:lnTo>
                  <a:pt x="549" y="253"/>
                </a:lnTo>
                <a:lnTo>
                  <a:pt x="549" y="296"/>
                </a:lnTo>
                <a:lnTo>
                  <a:pt x="546" y="309"/>
                </a:lnTo>
                <a:lnTo>
                  <a:pt x="538" y="320"/>
                </a:lnTo>
                <a:lnTo>
                  <a:pt x="528" y="326"/>
                </a:lnTo>
                <a:lnTo>
                  <a:pt x="515" y="329"/>
                </a:lnTo>
                <a:lnTo>
                  <a:pt x="489" y="329"/>
                </a:lnTo>
                <a:lnTo>
                  <a:pt x="485" y="330"/>
                </a:lnTo>
                <a:lnTo>
                  <a:pt x="480" y="332"/>
                </a:lnTo>
                <a:lnTo>
                  <a:pt x="476" y="335"/>
                </a:lnTo>
                <a:lnTo>
                  <a:pt x="473" y="339"/>
                </a:lnTo>
                <a:lnTo>
                  <a:pt x="470" y="343"/>
                </a:lnTo>
                <a:lnTo>
                  <a:pt x="466" y="354"/>
                </a:lnTo>
                <a:lnTo>
                  <a:pt x="462" y="364"/>
                </a:lnTo>
                <a:lnTo>
                  <a:pt x="460" y="372"/>
                </a:lnTo>
                <a:lnTo>
                  <a:pt x="461" y="380"/>
                </a:lnTo>
                <a:lnTo>
                  <a:pt x="465" y="386"/>
                </a:lnTo>
                <a:lnTo>
                  <a:pt x="483" y="405"/>
                </a:lnTo>
                <a:lnTo>
                  <a:pt x="491" y="417"/>
                </a:lnTo>
                <a:lnTo>
                  <a:pt x="493" y="428"/>
                </a:lnTo>
                <a:lnTo>
                  <a:pt x="491" y="441"/>
                </a:lnTo>
                <a:lnTo>
                  <a:pt x="483" y="453"/>
                </a:lnTo>
                <a:lnTo>
                  <a:pt x="453" y="483"/>
                </a:lnTo>
                <a:lnTo>
                  <a:pt x="442" y="490"/>
                </a:lnTo>
                <a:lnTo>
                  <a:pt x="430" y="493"/>
                </a:lnTo>
                <a:lnTo>
                  <a:pt x="417" y="490"/>
                </a:lnTo>
                <a:lnTo>
                  <a:pt x="406" y="483"/>
                </a:lnTo>
                <a:lnTo>
                  <a:pt x="387" y="464"/>
                </a:lnTo>
                <a:lnTo>
                  <a:pt x="384" y="461"/>
                </a:lnTo>
                <a:lnTo>
                  <a:pt x="379" y="460"/>
                </a:lnTo>
                <a:lnTo>
                  <a:pt x="373" y="460"/>
                </a:lnTo>
                <a:lnTo>
                  <a:pt x="368" y="460"/>
                </a:lnTo>
                <a:lnTo>
                  <a:pt x="364" y="461"/>
                </a:lnTo>
                <a:lnTo>
                  <a:pt x="354" y="466"/>
                </a:lnTo>
                <a:lnTo>
                  <a:pt x="343" y="470"/>
                </a:lnTo>
                <a:lnTo>
                  <a:pt x="339" y="473"/>
                </a:lnTo>
                <a:lnTo>
                  <a:pt x="336" y="476"/>
                </a:lnTo>
                <a:lnTo>
                  <a:pt x="333" y="479"/>
                </a:lnTo>
                <a:lnTo>
                  <a:pt x="330" y="483"/>
                </a:lnTo>
                <a:lnTo>
                  <a:pt x="329" y="489"/>
                </a:lnTo>
                <a:lnTo>
                  <a:pt x="329" y="515"/>
                </a:lnTo>
                <a:lnTo>
                  <a:pt x="326" y="528"/>
                </a:lnTo>
                <a:lnTo>
                  <a:pt x="320" y="538"/>
                </a:lnTo>
                <a:lnTo>
                  <a:pt x="309" y="545"/>
                </a:lnTo>
                <a:lnTo>
                  <a:pt x="296" y="548"/>
                </a:lnTo>
                <a:lnTo>
                  <a:pt x="253" y="548"/>
                </a:lnTo>
                <a:lnTo>
                  <a:pt x="240" y="545"/>
                </a:lnTo>
                <a:lnTo>
                  <a:pt x="229" y="538"/>
                </a:lnTo>
                <a:lnTo>
                  <a:pt x="223" y="528"/>
                </a:lnTo>
                <a:lnTo>
                  <a:pt x="220" y="515"/>
                </a:lnTo>
                <a:lnTo>
                  <a:pt x="220" y="489"/>
                </a:lnTo>
                <a:lnTo>
                  <a:pt x="219" y="483"/>
                </a:lnTo>
                <a:lnTo>
                  <a:pt x="216" y="479"/>
                </a:lnTo>
                <a:lnTo>
                  <a:pt x="214" y="476"/>
                </a:lnTo>
                <a:lnTo>
                  <a:pt x="210" y="473"/>
                </a:lnTo>
                <a:lnTo>
                  <a:pt x="206" y="470"/>
                </a:lnTo>
                <a:lnTo>
                  <a:pt x="195" y="466"/>
                </a:lnTo>
                <a:lnTo>
                  <a:pt x="185" y="461"/>
                </a:lnTo>
                <a:lnTo>
                  <a:pt x="181" y="460"/>
                </a:lnTo>
                <a:lnTo>
                  <a:pt x="176" y="460"/>
                </a:lnTo>
                <a:lnTo>
                  <a:pt x="171" y="460"/>
                </a:lnTo>
                <a:lnTo>
                  <a:pt x="165" y="461"/>
                </a:lnTo>
                <a:lnTo>
                  <a:pt x="163" y="464"/>
                </a:lnTo>
                <a:lnTo>
                  <a:pt x="143" y="483"/>
                </a:lnTo>
                <a:lnTo>
                  <a:pt x="133" y="490"/>
                </a:lnTo>
                <a:lnTo>
                  <a:pt x="120" y="493"/>
                </a:lnTo>
                <a:lnTo>
                  <a:pt x="108" y="490"/>
                </a:lnTo>
                <a:lnTo>
                  <a:pt x="96" y="483"/>
                </a:lnTo>
                <a:lnTo>
                  <a:pt x="66" y="453"/>
                </a:lnTo>
                <a:lnTo>
                  <a:pt x="58" y="441"/>
                </a:lnTo>
                <a:lnTo>
                  <a:pt x="57" y="428"/>
                </a:lnTo>
                <a:lnTo>
                  <a:pt x="58" y="417"/>
                </a:lnTo>
                <a:lnTo>
                  <a:pt x="66" y="405"/>
                </a:lnTo>
                <a:lnTo>
                  <a:pt x="84" y="386"/>
                </a:lnTo>
                <a:lnTo>
                  <a:pt x="88" y="380"/>
                </a:lnTo>
                <a:lnTo>
                  <a:pt x="89" y="372"/>
                </a:lnTo>
                <a:lnTo>
                  <a:pt x="87" y="364"/>
                </a:lnTo>
                <a:lnTo>
                  <a:pt x="83" y="354"/>
                </a:lnTo>
                <a:lnTo>
                  <a:pt x="79" y="343"/>
                </a:lnTo>
                <a:lnTo>
                  <a:pt x="76" y="339"/>
                </a:lnTo>
                <a:lnTo>
                  <a:pt x="74" y="335"/>
                </a:lnTo>
                <a:lnTo>
                  <a:pt x="70" y="332"/>
                </a:lnTo>
                <a:lnTo>
                  <a:pt x="65" y="330"/>
                </a:lnTo>
                <a:lnTo>
                  <a:pt x="61" y="329"/>
                </a:lnTo>
                <a:lnTo>
                  <a:pt x="34" y="329"/>
                </a:lnTo>
                <a:lnTo>
                  <a:pt x="21" y="326"/>
                </a:lnTo>
                <a:lnTo>
                  <a:pt x="11" y="320"/>
                </a:lnTo>
                <a:lnTo>
                  <a:pt x="3" y="309"/>
                </a:lnTo>
                <a:lnTo>
                  <a:pt x="0" y="296"/>
                </a:lnTo>
                <a:lnTo>
                  <a:pt x="0" y="253"/>
                </a:lnTo>
                <a:lnTo>
                  <a:pt x="3" y="240"/>
                </a:lnTo>
                <a:lnTo>
                  <a:pt x="11" y="229"/>
                </a:lnTo>
                <a:lnTo>
                  <a:pt x="21" y="222"/>
                </a:lnTo>
                <a:lnTo>
                  <a:pt x="34" y="219"/>
                </a:lnTo>
                <a:lnTo>
                  <a:pt x="61" y="219"/>
                </a:lnTo>
                <a:lnTo>
                  <a:pt x="65" y="219"/>
                </a:lnTo>
                <a:lnTo>
                  <a:pt x="70" y="216"/>
                </a:lnTo>
                <a:lnTo>
                  <a:pt x="74" y="214"/>
                </a:lnTo>
                <a:lnTo>
                  <a:pt x="76" y="210"/>
                </a:lnTo>
                <a:lnTo>
                  <a:pt x="79" y="206"/>
                </a:lnTo>
                <a:lnTo>
                  <a:pt x="83" y="195"/>
                </a:lnTo>
                <a:lnTo>
                  <a:pt x="87" y="185"/>
                </a:lnTo>
                <a:lnTo>
                  <a:pt x="89" y="177"/>
                </a:lnTo>
                <a:lnTo>
                  <a:pt x="88" y="168"/>
                </a:lnTo>
                <a:lnTo>
                  <a:pt x="84" y="161"/>
                </a:lnTo>
                <a:lnTo>
                  <a:pt x="66" y="143"/>
                </a:lnTo>
                <a:lnTo>
                  <a:pt x="58" y="133"/>
                </a:lnTo>
                <a:lnTo>
                  <a:pt x="57" y="119"/>
                </a:lnTo>
                <a:lnTo>
                  <a:pt x="58" y="106"/>
                </a:lnTo>
                <a:lnTo>
                  <a:pt x="66" y="96"/>
                </a:lnTo>
                <a:lnTo>
                  <a:pt x="96" y="66"/>
                </a:lnTo>
                <a:lnTo>
                  <a:pt x="108" y="58"/>
                </a:lnTo>
                <a:lnTo>
                  <a:pt x="120" y="55"/>
                </a:lnTo>
                <a:lnTo>
                  <a:pt x="133" y="58"/>
                </a:lnTo>
                <a:lnTo>
                  <a:pt x="143" y="66"/>
                </a:lnTo>
                <a:lnTo>
                  <a:pt x="163" y="84"/>
                </a:lnTo>
                <a:lnTo>
                  <a:pt x="165" y="87"/>
                </a:lnTo>
                <a:lnTo>
                  <a:pt x="171" y="88"/>
                </a:lnTo>
                <a:lnTo>
                  <a:pt x="176" y="89"/>
                </a:lnTo>
                <a:lnTo>
                  <a:pt x="181" y="88"/>
                </a:lnTo>
                <a:lnTo>
                  <a:pt x="185" y="87"/>
                </a:lnTo>
                <a:lnTo>
                  <a:pt x="195" y="83"/>
                </a:lnTo>
                <a:lnTo>
                  <a:pt x="206" y="79"/>
                </a:lnTo>
                <a:lnTo>
                  <a:pt x="210" y="76"/>
                </a:lnTo>
                <a:lnTo>
                  <a:pt x="214" y="72"/>
                </a:lnTo>
                <a:lnTo>
                  <a:pt x="216" y="68"/>
                </a:lnTo>
                <a:lnTo>
                  <a:pt x="219" y="64"/>
                </a:lnTo>
                <a:lnTo>
                  <a:pt x="220" y="61"/>
                </a:lnTo>
                <a:lnTo>
                  <a:pt x="220" y="34"/>
                </a:lnTo>
                <a:lnTo>
                  <a:pt x="223" y="21"/>
                </a:lnTo>
                <a:lnTo>
                  <a:pt x="229" y="11"/>
                </a:lnTo>
                <a:lnTo>
                  <a:pt x="240" y="3"/>
                </a:lnTo>
                <a:lnTo>
                  <a:pt x="25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28" name="Freeform 152"/>
          <p:cNvSpPr>
            <a:spLocks noEditPoints="1"/>
          </p:cNvSpPr>
          <p:nvPr/>
        </p:nvSpPr>
        <p:spPr bwMode="auto">
          <a:xfrm>
            <a:off x="4749297" y="5317628"/>
            <a:ext cx="573743" cy="573743"/>
          </a:xfrm>
          <a:custGeom>
            <a:gdLst>
              <a:gd fmla="*/ 149 w 380" name="T0"/>
              <a:gd fmla="*/ 135 h 380" name="T1"/>
              <a:gd fmla="*/ 122 w 380" name="T2"/>
              <a:gd fmla="*/ 190 h 380" name="T3"/>
              <a:gd fmla="*/ 149 w 380" name="T4"/>
              <a:gd fmla="*/ 245 h 380" name="T5"/>
              <a:gd fmla="*/ 211 w 380" name="T6"/>
              <a:gd fmla="*/ 254 h 380" name="T7"/>
              <a:gd fmla="*/ 254 w 380" name="T8"/>
              <a:gd fmla="*/ 211 h 380" name="T9"/>
              <a:gd fmla="*/ 245 w 380" name="T10"/>
              <a:gd fmla="*/ 149 h 380" name="T11"/>
              <a:gd fmla="*/ 190 w 380" name="T12"/>
              <a:gd fmla="*/ 122 h 380" name="T13"/>
              <a:gd fmla="*/ 216 w 380" name="T14"/>
              <a:gd fmla="*/ 3 h 380" name="T15"/>
              <a:gd fmla="*/ 228 w 380" name="T16"/>
              <a:gd fmla="*/ 42 h 380" name="T17"/>
              <a:gd fmla="*/ 234 w 380" name="T18"/>
              <a:gd fmla="*/ 52 h 380" name="T19"/>
              <a:gd fmla="*/ 255 w 380" name="T20"/>
              <a:gd fmla="*/ 62 h 380" name="T21"/>
              <a:gd fmla="*/ 266 w 380" name="T22"/>
              <a:gd fmla="*/ 60 h 380" name="T23"/>
              <a:gd fmla="*/ 285 w 380" name="T24"/>
              <a:gd fmla="*/ 42 h 380" name="T25"/>
              <a:gd fmla="*/ 304 w 380" name="T26"/>
              <a:gd fmla="*/ 39 h 380" name="T27"/>
              <a:gd fmla="*/ 335 w 380" name="T28"/>
              <a:gd fmla="*/ 67 h 380" name="T29"/>
              <a:gd fmla="*/ 342 w 380" name="T30"/>
              <a:gd fmla="*/ 83 h 380" name="T31"/>
              <a:gd fmla="*/ 335 w 380" name="T32"/>
              <a:gd fmla="*/ 100 h 380" name="T33"/>
              <a:gd fmla="*/ 318 w 380" name="T34"/>
              <a:gd fmla="*/ 119 h 380" name="T35"/>
              <a:gd fmla="*/ 326 w 380" name="T36"/>
              <a:gd fmla="*/ 141 h 380" name="T37"/>
              <a:gd fmla="*/ 334 w 380" name="T38"/>
              <a:gd fmla="*/ 151 h 380" name="T39"/>
              <a:gd fmla="*/ 368 w 380" name="T40"/>
              <a:gd fmla="*/ 155 h 380" name="T41"/>
              <a:gd fmla="*/ 380 w 380" name="T42"/>
              <a:gd fmla="*/ 204 h 380" name="T43"/>
              <a:gd fmla="*/ 356 w 380" name="T44"/>
              <a:gd fmla="*/ 228 h 380" name="T45"/>
              <a:gd fmla="*/ 331 w 380" name="T46"/>
              <a:gd fmla="*/ 230 h 380" name="T47"/>
              <a:gd fmla="*/ 319 w 380" name="T48"/>
              <a:gd fmla="*/ 253 h 380" name="T49"/>
              <a:gd fmla="*/ 319 w 380" name="T50"/>
              <a:gd fmla="*/ 264 h 380" name="T51"/>
              <a:gd fmla="*/ 340 w 380" name="T52"/>
              <a:gd fmla="*/ 291 h 380" name="T53"/>
              <a:gd fmla="*/ 313 w 380" name="T54"/>
              <a:gd fmla="*/ 335 h 380" name="T55"/>
              <a:gd fmla="*/ 297 w 380" name="T56"/>
              <a:gd fmla="*/ 342 h 380" name="T57"/>
              <a:gd fmla="*/ 280 w 380" name="T58"/>
              <a:gd fmla="*/ 335 h 380" name="T59"/>
              <a:gd fmla="*/ 262 w 380" name="T60"/>
              <a:gd fmla="*/ 318 h 380" name="T61"/>
              <a:gd fmla="*/ 253 w 380" name="T62"/>
              <a:gd fmla="*/ 319 h 380" name="T63"/>
              <a:gd fmla="*/ 230 w 380" name="T64"/>
              <a:gd fmla="*/ 331 h 380" name="T65"/>
              <a:gd fmla="*/ 228 w 380" name="T66"/>
              <a:gd fmla="*/ 356 h 380" name="T67"/>
              <a:gd fmla="*/ 204 w 380" name="T68"/>
              <a:gd fmla="*/ 380 h 380" name="T69"/>
              <a:gd fmla="*/ 154 w 380" name="T70"/>
              <a:gd fmla="*/ 368 h 380" name="T71"/>
              <a:gd fmla="*/ 150 w 380" name="T72"/>
              <a:gd fmla="*/ 335 h 380" name="T73"/>
              <a:gd fmla="*/ 141 w 380" name="T74"/>
              <a:gd fmla="*/ 326 h 380" name="T75"/>
              <a:gd fmla="*/ 122 w 380" name="T76"/>
              <a:gd fmla="*/ 318 h 380" name="T77"/>
              <a:gd fmla="*/ 111 w 380" name="T78"/>
              <a:gd fmla="*/ 322 h 380" name="T79"/>
              <a:gd fmla="*/ 89 w 380" name="T80"/>
              <a:gd fmla="*/ 340 h 380" name="T81"/>
              <a:gd fmla="*/ 71 w 380" name="T82"/>
              <a:gd fmla="*/ 338 h 380" name="T83"/>
              <a:gd fmla="*/ 39 w 380" name="T84"/>
              <a:gd fmla="*/ 302 h 380" name="T85"/>
              <a:gd fmla="*/ 58 w 380" name="T86"/>
              <a:gd fmla="*/ 268 h 380" name="T87"/>
              <a:gd fmla="*/ 61 w 380" name="T88"/>
              <a:gd fmla="*/ 257 h 380" name="T89"/>
              <a:gd fmla="*/ 52 w 380" name="T90"/>
              <a:gd fmla="*/ 234 h 380" name="T91"/>
              <a:gd fmla="*/ 42 w 380" name="T92"/>
              <a:gd fmla="*/ 228 h 380" name="T93"/>
              <a:gd fmla="*/ 3 w 380" name="T94"/>
              <a:gd fmla="*/ 216 h 380" name="T95"/>
              <a:gd fmla="*/ 3 w 380" name="T96"/>
              <a:gd fmla="*/ 164 h 380" name="T97"/>
              <a:gd fmla="*/ 42 w 380" name="T98"/>
              <a:gd fmla="*/ 152 h 380" name="T99"/>
              <a:gd fmla="*/ 52 w 380" name="T100"/>
              <a:gd fmla="*/ 145 h 380" name="T101"/>
              <a:gd fmla="*/ 61 w 380" name="T102"/>
              <a:gd fmla="*/ 123 h 380" name="T103"/>
              <a:gd fmla="*/ 58 w 380" name="T104"/>
              <a:gd fmla="*/ 113 h 380" name="T105"/>
              <a:gd fmla="*/ 39 w 380" name="T106"/>
              <a:gd fmla="*/ 77 h 380" name="T107"/>
              <a:gd fmla="*/ 71 w 380" name="T108"/>
              <a:gd fmla="*/ 42 h 380" name="T109"/>
              <a:gd fmla="*/ 89 w 380" name="T110"/>
              <a:gd fmla="*/ 39 h 380" name="T111"/>
              <a:gd fmla="*/ 111 w 380" name="T112"/>
              <a:gd fmla="*/ 58 h 380" name="T113"/>
              <a:gd fmla="*/ 122 w 380" name="T114"/>
              <a:gd fmla="*/ 62 h 380" name="T115"/>
              <a:gd fmla="*/ 141 w 380" name="T116"/>
              <a:gd fmla="*/ 54 h 380" name="T117"/>
              <a:gd fmla="*/ 150 w 380" name="T118"/>
              <a:gd fmla="*/ 46 h 380" name="T119"/>
              <a:gd fmla="*/ 154 w 380" name="T120"/>
              <a:gd fmla="*/ 12 h 380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380" w="380">
                <a:moveTo>
                  <a:pt x="190" y="122"/>
                </a:moveTo>
                <a:lnTo>
                  <a:pt x="169" y="126"/>
                </a:lnTo>
                <a:lnTo>
                  <a:pt x="149" y="135"/>
                </a:lnTo>
                <a:lnTo>
                  <a:pt x="135" y="149"/>
                </a:lnTo>
                <a:lnTo>
                  <a:pt x="126" y="169"/>
                </a:lnTo>
                <a:lnTo>
                  <a:pt x="122" y="190"/>
                </a:lnTo>
                <a:lnTo>
                  <a:pt x="126" y="211"/>
                </a:lnTo>
                <a:lnTo>
                  <a:pt x="135" y="230"/>
                </a:lnTo>
                <a:lnTo>
                  <a:pt x="149" y="245"/>
                </a:lnTo>
                <a:lnTo>
                  <a:pt x="169" y="254"/>
                </a:lnTo>
                <a:lnTo>
                  <a:pt x="190" y="258"/>
                </a:lnTo>
                <a:lnTo>
                  <a:pt x="211" y="254"/>
                </a:lnTo>
                <a:lnTo>
                  <a:pt x="230" y="245"/>
                </a:lnTo>
                <a:lnTo>
                  <a:pt x="245" y="230"/>
                </a:lnTo>
                <a:lnTo>
                  <a:pt x="254" y="211"/>
                </a:lnTo>
                <a:lnTo>
                  <a:pt x="258" y="190"/>
                </a:lnTo>
                <a:lnTo>
                  <a:pt x="254" y="169"/>
                </a:lnTo>
                <a:lnTo>
                  <a:pt x="245" y="149"/>
                </a:lnTo>
                <a:lnTo>
                  <a:pt x="230" y="135"/>
                </a:lnTo>
                <a:lnTo>
                  <a:pt x="211" y="126"/>
                </a:lnTo>
                <a:lnTo>
                  <a:pt x="190" y="122"/>
                </a:lnTo>
                <a:close/>
                <a:moveTo>
                  <a:pt x="175" y="0"/>
                </a:moveTo>
                <a:lnTo>
                  <a:pt x="204" y="0"/>
                </a:lnTo>
                <a:lnTo>
                  <a:pt x="216" y="3"/>
                </a:lnTo>
                <a:lnTo>
                  <a:pt x="225" y="12"/>
                </a:lnTo>
                <a:lnTo>
                  <a:pt x="228" y="24"/>
                </a:lnTo>
                <a:lnTo>
                  <a:pt x="228" y="42"/>
                </a:lnTo>
                <a:lnTo>
                  <a:pt x="229" y="46"/>
                </a:lnTo>
                <a:lnTo>
                  <a:pt x="230" y="48"/>
                </a:lnTo>
                <a:lnTo>
                  <a:pt x="234" y="52"/>
                </a:lnTo>
                <a:lnTo>
                  <a:pt x="238" y="54"/>
                </a:lnTo>
                <a:lnTo>
                  <a:pt x="253" y="60"/>
                </a:lnTo>
                <a:lnTo>
                  <a:pt x="255" y="62"/>
                </a:lnTo>
                <a:lnTo>
                  <a:pt x="258" y="62"/>
                </a:lnTo>
                <a:lnTo>
                  <a:pt x="262" y="62"/>
                </a:lnTo>
                <a:lnTo>
                  <a:pt x="266" y="60"/>
                </a:lnTo>
                <a:lnTo>
                  <a:pt x="268" y="58"/>
                </a:lnTo>
                <a:lnTo>
                  <a:pt x="280" y="45"/>
                </a:lnTo>
                <a:lnTo>
                  <a:pt x="285" y="42"/>
                </a:lnTo>
                <a:lnTo>
                  <a:pt x="291" y="39"/>
                </a:lnTo>
                <a:lnTo>
                  <a:pt x="297" y="38"/>
                </a:lnTo>
                <a:lnTo>
                  <a:pt x="304" y="39"/>
                </a:lnTo>
                <a:lnTo>
                  <a:pt x="309" y="42"/>
                </a:lnTo>
                <a:lnTo>
                  <a:pt x="313" y="45"/>
                </a:lnTo>
                <a:lnTo>
                  <a:pt x="335" y="67"/>
                </a:lnTo>
                <a:lnTo>
                  <a:pt x="338" y="71"/>
                </a:lnTo>
                <a:lnTo>
                  <a:pt x="340" y="76"/>
                </a:lnTo>
                <a:lnTo>
                  <a:pt x="342" y="83"/>
                </a:lnTo>
                <a:lnTo>
                  <a:pt x="340" y="89"/>
                </a:lnTo>
                <a:lnTo>
                  <a:pt x="338" y="94"/>
                </a:lnTo>
                <a:lnTo>
                  <a:pt x="335" y="100"/>
                </a:lnTo>
                <a:lnTo>
                  <a:pt x="322" y="113"/>
                </a:lnTo>
                <a:lnTo>
                  <a:pt x="319" y="115"/>
                </a:lnTo>
                <a:lnTo>
                  <a:pt x="318" y="119"/>
                </a:lnTo>
                <a:lnTo>
                  <a:pt x="318" y="123"/>
                </a:lnTo>
                <a:lnTo>
                  <a:pt x="319" y="127"/>
                </a:lnTo>
                <a:lnTo>
                  <a:pt x="326" y="141"/>
                </a:lnTo>
                <a:lnTo>
                  <a:pt x="327" y="145"/>
                </a:lnTo>
                <a:lnTo>
                  <a:pt x="331" y="149"/>
                </a:lnTo>
                <a:lnTo>
                  <a:pt x="334" y="151"/>
                </a:lnTo>
                <a:lnTo>
                  <a:pt x="338" y="152"/>
                </a:lnTo>
                <a:lnTo>
                  <a:pt x="356" y="152"/>
                </a:lnTo>
                <a:lnTo>
                  <a:pt x="368" y="155"/>
                </a:lnTo>
                <a:lnTo>
                  <a:pt x="377" y="164"/>
                </a:lnTo>
                <a:lnTo>
                  <a:pt x="380" y="175"/>
                </a:lnTo>
                <a:lnTo>
                  <a:pt x="380" y="204"/>
                </a:lnTo>
                <a:lnTo>
                  <a:pt x="377" y="216"/>
                </a:lnTo>
                <a:lnTo>
                  <a:pt x="368" y="225"/>
                </a:lnTo>
                <a:lnTo>
                  <a:pt x="356" y="228"/>
                </a:lnTo>
                <a:lnTo>
                  <a:pt x="338" y="228"/>
                </a:lnTo>
                <a:lnTo>
                  <a:pt x="334" y="229"/>
                </a:lnTo>
                <a:lnTo>
                  <a:pt x="331" y="230"/>
                </a:lnTo>
                <a:lnTo>
                  <a:pt x="327" y="234"/>
                </a:lnTo>
                <a:lnTo>
                  <a:pt x="326" y="238"/>
                </a:lnTo>
                <a:lnTo>
                  <a:pt x="319" y="253"/>
                </a:lnTo>
                <a:lnTo>
                  <a:pt x="318" y="257"/>
                </a:lnTo>
                <a:lnTo>
                  <a:pt x="318" y="261"/>
                </a:lnTo>
                <a:lnTo>
                  <a:pt x="319" y="264"/>
                </a:lnTo>
                <a:lnTo>
                  <a:pt x="322" y="268"/>
                </a:lnTo>
                <a:lnTo>
                  <a:pt x="335" y="280"/>
                </a:lnTo>
                <a:lnTo>
                  <a:pt x="340" y="291"/>
                </a:lnTo>
                <a:lnTo>
                  <a:pt x="340" y="302"/>
                </a:lnTo>
                <a:lnTo>
                  <a:pt x="335" y="314"/>
                </a:lnTo>
                <a:lnTo>
                  <a:pt x="313" y="335"/>
                </a:lnTo>
                <a:lnTo>
                  <a:pt x="309" y="338"/>
                </a:lnTo>
                <a:lnTo>
                  <a:pt x="304" y="340"/>
                </a:lnTo>
                <a:lnTo>
                  <a:pt x="297" y="342"/>
                </a:lnTo>
                <a:lnTo>
                  <a:pt x="291" y="340"/>
                </a:lnTo>
                <a:lnTo>
                  <a:pt x="285" y="338"/>
                </a:lnTo>
                <a:lnTo>
                  <a:pt x="280" y="335"/>
                </a:lnTo>
                <a:lnTo>
                  <a:pt x="267" y="322"/>
                </a:lnTo>
                <a:lnTo>
                  <a:pt x="266" y="319"/>
                </a:lnTo>
                <a:lnTo>
                  <a:pt x="262" y="318"/>
                </a:lnTo>
                <a:lnTo>
                  <a:pt x="258" y="318"/>
                </a:lnTo>
                <a:lnTo>
                  <a:pt x="255" y="318"/>
                </a:lnTo>
                <a:lnTo>
                  <a:pt x="253" y="319"/>
                </a:lnTo>
                <a:lnTo>
                  <a:pt x="237" y="326"/>
                </a:lnTo>
                <a:lnTo>
                  <a:pt x="234" y="327"/>
                </a:lnTo>
                <a:lnTo>
                  <a:pt x="230" y="331"/>
                </a:lnTo>
                <a:lnTo>
                  <a:pt x="229" y="335"/>
                </a:lnTo>
                <a:lnTo>
                  <a:pt x="228" y="338"/>
                </a:lnTo>
                <a:lnTo>
                  <a:pt x="228" y="356"/>
                </a:lnTo>
                <a:lnTo>
                  <a:pt x="225" y="368"/>
                </a:lnTo>
                <a:lnTo>
                  <a:pt x="216" y="377"/>
                </a:lnTo>
                <a:lnTo>
                  <a:pt x="204" y="380"/>
                </a:lnTo>
                <a:lnTo>
                  <a:pt x="175" y="380"/>
                </a:lnTo>
                <a:lnTo>
                  <a:pt x="164" y="377"/>
                </a:lnTo>
                <a:lnTo>
                  <a:pt x="154" y="368"/>
                </a:lnTo>
                <a:lnTo>
                  <a:pt x="152" y="356"/>
                </a:lnTo>
                <a:lnTo>
                  <a:pt x="152" y="338"/>
                </a:lnTo>
                <a:lnTo>
                  <a:pt x="150" y="335"/>
                </a:lnTo>
                <a:lnTo>
                  <a:pt x="149" y="331"/>
                </a:lnTo>
                <a:lnTo>
                  <a:pt x="145" y="327"/>
                </a:lnTo>
                <a:lnTo>
                  <a:pt x="141" y="326"/>
                </a:lnTo>
                <a:lnTo>
                  <a:pt x="127" y="319"/>
                </a:lnTo>
                <a:lnTo>
                  <a:pt x="124" y="318"/>
                </a:lnTo>
                <a:lnTo>
                  <a:pt x="122" y="318"/>
                </a:lnTo>
                <a:lnTo>
                  <a:pt x="118" y="318"/>
                </a:lnTo>
                <a:lnTo>
                  <a:pt x="114" y="319"/>
                </a:lnTo>
                <a:lnTo>
                  <a:pt x="111" y="322"/>
                </a:lnTo>
                <a:lnTo>
                  <a:pt x="99" y="335"/>
                </a:lnTo>
                <a:lnTo>
                  <a:pt x="94" y="338"/>
                </a:lnTo>
                <a:lnTo>
                  <a:pt x="89" y="340"/>
                </a:lnTo>
                <a:lnTo>
                  <a:pt x="82" y="342"/>
                </a:lnTo>
                <a:lnTo>
                  <a:pt x="76" y="340"/>
                </a:lnTo>
                <a:lnTo>
                  <a:pt x="71" y="338"/>
                </a:lnTo>
                <a:lnTo>
                  <a:pt x="65" y="335"/>
                </a:lnTo>
                <a:lnTo>
                  <a:pt x="44" y="314"/>
                </a:lnTo>
                <a:lnTo>
                  <a:pt x="39" y="302"/>
                </a:lnTo>
                <a:lnTo>
                  <a:pt x="39" y="291"/>
                </a:lnTo>
                <a:lnTo>
                  <a:pt x="44" y="280"/>
                </a:lnTo>
                <a:lnTo>
                  <a:pt x="58" y="268"/>
                </a:lnTo>
                <a:lnTo>
                  <a:pt x="60" y="264"/>
                </a:lnTo>
                <a:lnTo>
                  <a:pt x="61" y="261"/>
                </a:lnTo>
                <a:lnTo>
                  <a:pt x="61" y="257"/>
                </a:lnTo>
                <a:lnTo>
                  <a:pt x="60" y="253"/>
                </a:lnTo>
                <a:lnTo>
                  <a:pt x="54" y="238"/>
                </a:lnTo>
                <a:lnTo>
                  <a:pt x="52" y="234"/>
                </a:lnTo>
                <a:lnTo>
                  <a:pt x="48" y="230"/>
                </a:lnTo>
                <a:lnTo>
                  <a:pt x="44" y="229"/>
                </a:lnTo>
                <a:lnTo>
                  <a:pt x="42" y="228"/>
                </a:lnTo>
                <a:lnTo>
                  <a:pt x="24" y="228"/>
                </a:lnTo>
                <a:lnTo>
                  <a:pt x="12" y="225"/>
                </a:lnTo>
                <a:lnTo>
                  <a:pt x="3" y="216"/>
                </a:lnTo>
                <a:lnTo>
                  <a:pt x="0" y="204"/>
                </a:lnTo>
                <a:lnTo>
                  <a:pt x="0" y="175"/>
                </a:lnTo>
                <a:lnTo>
                  <a:pt x="3" y="164"/>
                </a:lnTo>
                <a:lnTo>
                  <a:pt x="12" y="155"/>
                </a:lnTo>
                <a:lnTo>
                  <a:pt x="24" y="152"/>
                </a:lnTo>
                <a:lnTo>
                  <a:pt x="42" y="152"/>
                </a:lnTo>
                <a:lnTo>
                  <a:pt x="44" y="151"/>
                </a:lnTo>
                <a:lnTo>
                  <a:pt x="48" y="149"/>
                </a:lnTo>
                <a:lnTo>
                  <a:pt x="52" y="145"/>
                </a:lnTo>
                <a:lnTo>
                  <a:pt x="54" y="141"/>
                </a:lnTo>
                <a:lnTo>
                  <a:pt x="60" y="127"/>
                </a:lnTo>
                <a:lnTo>
                  <a:pt x="61" y="123"/>
                </a:lnTo>
                <a:lnTo>
                  <a:pt x="61" y="119"/>
                </a:lnTo>
                <a:lnTo>
                  <a:pt x="60" y="115"/>
                </a:lnTo>
                <a:lnTo>
                  <a:pt x="58" y="113"/>
                </a:lnTo>
                <a:lnTo>
                  <a:pt x="44" y="100"/>
                </a:lnTo>
                <a:lnTo>
                  <a:pt x="39" y="89"/>
                </a:lnTo>
                <a:lnTo>
                  <a:pt x="39" y="77"/>
                </a:lnTo>
                <a:lnTo>
                  <a:pt x="44" y="65"/>
                </a:lnTo>
                <a:lnTo>
                  <a:pt x="65" y="45"/>
                </a:lnTo>
                <a:lnTo>
                  <a:pt x="71" y="42"/>
                </a:lnTo>
                <a:lnTo>
                  <a:pt x="76" y="39"/>
                </a:lnTo>
                <a:lnTo>
                  <a:pt x="82" y="38"/>
                </a:lnTo>
                <a:lnTo>
                  <a:pt x="89" y="39"/>
                </a:lnTo>
                <a:lnTo>
                  <a:pt x="94" y="42"/>
                </a:lnTo>
                <a:lnTo>
                  <a:pt x="99" y="45"/>
                </a:lnTo>
                <a:lnTo>
                  <a:pt x="111" y="58"/>
                </a:lnTo>
                <a:lnTo>
                  <a:pt x="114" y="60"/>
                </a:lnTo>
                <a:lnTo>
                  <a:pt x="118" y="62"/>
                </a:lnTo>
                <a:lnTo>
                  <a:pt x="122" y="62"/>
                </a:lnTo>
                <a:lnTo>
                  <a:pt x="124" y="62"/>
                </a:lnTo>
                <a:lnTo>
                  <a:pt x="127" y="60"/>
                </a:lnTo>
                <a:lnTo>
                  <a:pt x="141" y="54"/>
                </a:lnTo>
                <a:lnTo>
                  <a:pt x="145" y="52"/>
                </a:lnTo>
                <a:lnTo>
                  <a:pt x="149" y="48"/>
                </a:lnTo>
                <a:lnTo>
                  <a:pt x="150" y="46"/>
                </a:lnTo>
                <a:lnTo>
                  <a:pt x="152" y="42"/>
                </a:lnTo>
                <a:lnTo>
                  <a:pt x="152" y="24"/>
                </a:lnTo>
                <a:lnTo>
                  <a:pt x="154" y="12"/>
                </a:lnTo>
                <a:lnTo>
                  <a:pt x="164" y="3"/>
                </a:lnTo>
                <a:lnTo>
                  <a:pt x="175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29" name="Freeform 153"/>
          <p:cNvSpPr>
            <a:spLocks noEditPoints="1"/>
          </p:cNvSpPr>
          <p:nvPr/>
        </p:nvSpPr>
        <p:spPr bwMode="auto">
          <a:xfrm>
            <a:off x="4417130" y="5048874"/>
            <a:ext cx="419739" cy="419738"/>
          </a:xfrm>
          <a:custGeom>
            <a:gdLst>
              <a:gd fmla="*/ 103 w 278" name="T0"/>
              <a:gd fmla="*/ 103 h 278" name="T1"/>
              <a:gd fmla="*/ 93 w 278" name="T2"/>
              <a:gd fmla="*/ 158 h 278" name="T3"/>
              <a:gd fmla="*/ 139 w 278" name="T4"/>
              <a:gd fmla="*/ 189 h 278" name="T5"/>
              <a:gd fmla="*/ 185 w 278" name="T6"/>
              <a:gd fmla="*/ 158 h 278" name="T7"/>
              <a:gd fmla="*/ 174 w 278" name="T8"/>
              <a:gd fmla="*/ 103 h 278" name="T9"/>
              <a:gd fmla="*/ 128 w 278" name="T10"/>
              <a:gd fmla="*/ 0 h 278" name="T11"/>
              <a:gd fmla="*/ 160 w 278" name="T12"/>
              <a:gd fmla="*/ 4 h 278" name="T13"/>
              <a:gd fmla="*/ 166 w 278" name="T14"/>
              <a:gd fmla="*/ 17 h 278" name="T15"/>
              <a:gd fmla="*/ 170 w 278" name="T16"/>
              <a:gd fmla="*/ 38 h 278" name="T17"/>
              <a:gd fmla="*/ 187 w 278" name="T18"/>
              <a:gd fmla="*/ 45 h 278" name="T19"/>
              <a:gd fmla="*/ 196 w 278" name="T20"/>
              <a:gd fmla="*/ 43 h 278" name="T21"/>
              <a:gd fmla="*/ 213 w 278" name="T22"/>
              <a:gd fmla="*/ 29 h 278" name="T23"/>
              <a:gd fmla="*/ 225 w 278" name="T24"/>
              <a:gd fmla="*/ 31 h 278" name="T25"/>
              <a:gd fmla="*/ 247 w 278" name="T26"/>
              <a:gd fmla="*/ 52 h 278" name="T27"/>
              <a:gd fmla="*/ 249 w 278" name="T28"/>
              <a:gd fmla="*/ 65 h 278" name="T29"/>
              <a:gd fmla="*/ 236 w 278" name="T30"/>
              <a:gd fmla="*/ 82 h 278" name="T31"/>
              <a:gd fmla="*/ 233 w 278" name="T32"/>
              <a:gd fmla="*/ 90 h 278" name="T33"/>
              <a:gd fmla="*/ 241 w 278" name="T34"/>
              <a:gd fmla="*/ 107 h 278" name="T35"/>
              <a:gd fmla="*/ 261 w 278" name="T36"/>
              <a:gd fmla="*/ 111 h 278" name="T37"/>
              <a:gd fmla="*/ 274 w 278" name="T38"/>
              <a:gd fmla="*/ 118 h 278" name="T39"/>
              <a:gd fmla="*/ 278 w 278" name="T40"/>
              <a:gd fmla="*/ 151 h 278" name="T41"/>
              <a:gd fmla="*/ 271 w 278" name="T42"/>
              <a:gd fmla="*/ 164 h 278" name="T43"/>
              <a:gd fmla="*/ 247 w 278" name="T44"/>
              <a:gd fmla="*/ 168 h 278" name="T45"/>
              <a:gd fmla="*/ 238 w 278" name="T46"/>
              <a:gd fmla="*/ 174 h 278" name="T47"/>
              <a:gd fmla="*/ 233 w 278" name="T48"/>
              <a:gd fmla="*/ 191 h 278" name="T49"/>
              <a:gd fmla="*/ 245 w 278" name="T50"/>
              <a:gd fmla="*/ 206 h 278" name="T51"/>
              <a:gd fmla="*/ 245 w 278" name="T52"/>
              <a:gd fmla="*/ 229 h 278" name="T53"/>
              <a:gd fmla="*/ 221 w 278" name="T54"/>
              <a:gd fmla="*/ 249 h 278" name="T55"/>
              <a:gd fmla="*/ 208 w 278" name="T56"/>
              <a:gd fmla="*/ 247 h 278" name="T57"/>
              <a:gd fmla="*/ 192 w 278" name="T58"/>
              <a:gd fmla="*/ 233 h 278" name="T59"/>
              <a:gd fmla="*/ 185 w 278" name="T60"/>
              <a:gd fmla="*/ 234 h 278" name="T61"/>
              <a:gd fmla="*/ 168 w 278" name="T62"/>
              <a:gd fmla="*/ 243 h 278" name="T63"/>
              <a:gd fmla="*/ 166 w 278" name="T64"/>
              <a:gd fmla="*/ 266 h 278" name="T65"/>
              <a:gd fmla="*/ 154 w 278" name="T66"/>
              <a:gd fmla="*/ 276 h 278" name="T67"/>
              <a:gd fmla="*/ 123 w 278" name="T68"/>
              <a:gd fmla="*/ 276 h 278" name="T69"/>
              <a:gd fmla="*/ 113 w 278" name="T70"/>
              <a:gd fmla="*/ 266 h 278" name="T71"/>
              <a:gd fmla="*/ 110 w 278" name="T72"/>
              <a:gd fmla="*/ 243 h 278" name="T73"/>
              <a:gd fmla="*/ 93 w 278" name="T74"/>
              <a:gd fmla="*/ 234 h 278" name="T75"/>
              <a:gd fmla="*/ 85 w 278" name="T76"/>
              <a:gd fmla="*/ 233 h 278" name="T77"/>
              <a:gd fmla="*/ 69 w 278" name="T78"/>
              <a:gd fmla="*/ 247 h 278" name="T79"/>
              <a:gd fmla="*/ 56 w 278" name="T80"/>
              <a:gd fmla="*/ 249 h 278" name="T81"/>
              <a:gd fmla="*/ 33 w 278" name="T82"/>
              <a:gd fmla="*/ 229 h 278" name="T83"/>
              <a:gd fmla="*/ 33 w 278" name="T84"/>
              <a:gd fmla="*/ 206 h 278" name="T85"/>
              <a:gd fmla="*/ 45 w 278" name="T86"/>
              <a:gd fmla="*/ 191 h 278" name="T87"/>
              <a:gd fmla="*/ 39 w 278" name="T88"/>
              <a:gd fmla="*/ 174 h 278" name="T89"/>
              <a:gd fmla="*/ 30 w 278" name="T90"/>
              <a:gd fmla="*/ 168 h 278" name="T91"/>
              <a:gd fmla="*/ 8 w 278" name="T92"/>
              <a:gd fmla="*/ 164 h 278" name="T93"/>
              <a:gd fmla="*/ 0 w 278" name="T94"/>
              <a:gd fmla="*/ 151 h 278" name="T95"/>
              <a:gd fmla="*/ 4 w 278" name="T96"/>
              <a:gd fmla="*/ 118 h 278" name="T97"/>
              <a:gd fmla="*/ 17 w 278" name="T98"/>
              <a:gd fmla="*/ 111 h 278" name="T99"/>
              <a:gd fmla="*/ 38 w 278" name="T100"/>
              <a:gd fmla="*/ 107 h 278" name="T101"/>
              <a:gd fmla="*/ 45 w 278" name="T102"/>
              <a:gd fmla="*/ 90 h 278" name="T103"/>
              <a:gd fmla="*/ 43 w 278" name="T104"/>
              <a:gd fmla="*/ 82 h 278" name="T105"/>
              <a:gd fmla="*/ 29 w 278" name="T106"/>
              <a:gd fmla="*/ 56 h 278" name="T107"/>
              <a:gd fmla="*/ 52 w 278" name="T108"/>
              <a:gd fmla="*/ 31 h 278" name="T109"/>
              <a:gd fmla="*/ 65 w 278" name="T110"/>
              <a:gd fmla="*/ 29 h 278" name="T111"/>
              <a:gd fmla="*/ 82 w 278" name="T112"/>
              <a:gd fmla="*/ 43 h 278" name="T113"/>
              <a:gd fmla="*/ 92 w 278" name="T114"/>
              <a:gd fmla="*/ 45 h 278" name="T115"/>
              <a:gd fmla="*/ 107 w 278" name="T116"/>
              <a:gd fmla="*/ 38 h 278" name="T117"/>
              <a:gd fmla="*/ 111 w 278" name="T118"/>
              <a:gd fmla="*/ 17 h 278" name="T119"/>
              <a:gd fmla="*/ 118 w 278" name="T120"/>
              <a:gd fmla="*/ 4 h 278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278" w="278">
                <a:moveTo>
                  <a:pt x="139" y="89"/>
                </a:moveTo>
                <a:lnTo>
                  <a:pt x="119" y="93"/>
                </a:lnTo>
                <a:lnTo>
                  <a:pt x="103" y="103"/>
                </a:lnTo>
                <a:lnTo>
                  <a:pt x="93" y="120"/>
                </a:lnTo>
                <a:lnTo>
                  <a:pt x="89" y="139"/>
                </a:lnTo>
                <a:lnTo>
                  <a:pt x="93" y="158"/>
                </a:lnTo>
                <a:lnTo>
                  <a:pt x="103" y="174"/>
                </a:lnTo>
                <a:lnTo>
                  <a:pt x="119" y="185"/>
                </a:lnTo>
                <a:lnTo>
                  <a:pt x="139" y="189"/>
                </a:lnTo>
                <a:lnTo>
                  <a:pt x="158" y="185"/>
                </a:lnTo>
                <a:lnTo>
                  <a:pt x="174" y="174"/>
                </a:lnTo>
                <a:lnTo>
                  <a:pt x="185" y="158"/>
                </a:lnTo>
                <a:lnTo>
                  <a:pt x="189" y="139"/>
                </a:lnTo>
                <a:lnTo>
                  <a:pt x="185" y="120"/>
                </a:lnTo>
                <a:lnTo>
                  <a:pt x="174" y="103"/>
                </a:lnTo>
                <a:lnTo>
                  <a:pt x="158" y="93"/>
                </a:lnTo>
                <a:lnTo>
                  <a:pt x="139" y="89"/>
                </a:lnTo>
                <a:close/>
                <a:moveTo>
                  <a:pt x="128" y="0"/>
                </a:moveTo>
                <a:lnTo>
                  <a:pt x="149" y="0"/>
                </a:lnTo>
                <a:lnTo>
                  <a:pt x="154" y="1"/>
                </a:lnTo>
                <a:lnTo>
                  <a:pt x="160" y="4"/>
                </a:lnTo>
                <a:lnTo>
                  <a:pt x="164" y="8"/>
                </a:lnTo>
                <a:lnTo>
                  <a:pt x="166" y="12"/>
                </a:lnTo>
                <a:lnTo>
                  <a:pt x="166" y="17"/>
                </a:lnTo>
                <a:lnTo>
                  <a:pt x="166" y="31"/>
                </a:lnTo>
                <a:lnTo>
                  <a:pt x="168" y="34"/>
                </a:lnTo>
                <a:lnTo>
                  <a:pt x="170" y="38"/>
                </a:lnTo>
                <a:lnTo>
                  <a:pt x="174" y="41"/>
                </a:lnTo>
                <a:lnTo>
                  <a:pt x="185" y="45"/>
                </a:lnTo>
                <a:lnTo>
                  <a:pt x="187" y="45"/>
                </a:lnTo>
                <a:lnTo>
                  <a:pt x="189" y="46"/>
                </a:lnTo>
                <a:lnTo>
                  <a:pt x="192" y="45"/>
                </a:lnTo>
                <a:lnTo>
                  <a:pt x="196" y="43"/>
                </a:lnTo>
                <a:lnTo>
                  <a:pt x="206" y="34"/>
                </a:lnTo>
                <a:lnTo>
                  <a:pt x="208" y="31"/>
                </a:lnTo>
                <a:lnTo>
                  <a:pt x="213" y="29"/>
                </a:lnTo>
                <a:lnTo>
                  <a:pt x="217" y="29"/>
                </a:lnTo>
                <a:lnTo>
                  <a:pt x="221" y="29"/>
                </a:lnTo>
                <a:lnTo>
                  <a:pt x="225" y="31"/>
                </a:lnTo>
                <a:lnTo>
                  <a:pt x="229" y="34"/>
                </a:lnTo>
                <a:lnTo>
                  <a:pt x="245" y="48"/>
                </a:lnTo>
                <a:lnTo>
                  <a:pt x="247" y="52"/>
                </a:lnTo>
                <a:lnTo>
                  <a:pt x="249" y="56"/>
                </a:lnTo>
                <a:lnTo>
                  <a:pt x="250" y="60"/>
                </a:lnTo>
                <a:lnTo>
                  <a:pt x="249" y="65"/>
                </a:lnTo>
                <a:lnTo>
                  <a:pt x="247" y="69"/>
                </a:lnTo>
                <a:lnTo>
                  <a:pt x="245" y="73"/>
                </a:lnTo>
                <a:lnTo>
                  <a:pt x="236" y="82"/>
                </a:lnTo>
                <a:lnTo>
                  <a:pt x="233" y="85"/>
                </a:lnTo>
                <a:lnTo>
                  <a:pt x="233" y="88"/>
                </a:lnTo>
                <a:lnTo>
                  <a:pt x="233" y="90"/>
                </a:lnTo>
                <a:lnTo>
                  <a:pt x="233" y="94"/>
                </a:lnTo>
                <a:lnTo>
                  <a:pt x="238" y="105"/>
                </a:lnTo>
                <a:lnTo>
                  <a:pt x="241" y="107"/>
                </a:lnTo>
                <a:lnTo>
                  <a:pt x="244" y="110"/>
                </a:lnTo>
                <a:lnTo>
                  <a:pt x="247" y="111"/>
                </a:lnTo>
                <a:lnTo>
                  <a:pt x="261" y="111"/>
                </a:lnTo>
                <a:lnTo>
                  <a:pt x="266" y="113"/>
                </a:lnTo>
                <a:lnTo>
                  <a:pt x="271" y="115"/>
                </a:lnTo>
                <a:lnTo>
                  <a:pt x="274" y="118"/>
                </a:lnTo>
                <a:lnTo>
                  <a:pt x="276" y="123"/>
                </a:lnTo>
                <a:lnTo>
                  <a:pt x="278" y="128"/>
                </a:lnTo>
                <a:lnTo>
                  <a:pt x="278" y="151"/>
                </a:lnTo>
                <a:lnTo>
                  <a:pt x="276" y="156"/>
                </a:lnTo>
                <a:lnTo>
                  <a:pt x="274" y="160"/>
                </a:lnTo>
                <a:lnTo>
                  <a:pt x="271" y="164"/>
                </a:lnTo>
                <a:lnTo>
                  <a:pt x="266" y="166"/>
                </a:lnTo>
                <a:lnTo>
                  <a:pt x="261" y="168"/>
                </a:lnTo>
                <a:lnTo>
                  <a:pt x="247" y="168"/>
                </a:lnTo>
                <a:lnTo>
                  <a:pt x="244" y="168"/>
                </a:lnTo>
                <a:lnTo>
                  <a:pt x="241" y="170"/>
                </a:lnTo>
                <a:lnTo>
                  <a:pt x="238" y="174"/>
                </a:lnTo>
                <a:lnTo>
                  <a:pt x="233" y="185"/>
                </a:lnTo>
                <a:lnTo>
                  <a:pt x="233" y="187"/>
                </a:lnTo>
                <a:lnTo>
                  <a:pt x="233" y="191"/>
                </a:lnTo>
                <a:lnTo>
                  <a:pt x="233" y="194"/>
                </a:lnTo>
                <a:lnTo>
                  <a:pt x="236" y="196"/>
                </a:lnTo>
                <a:lnTo>
                  <a:pt x="245" y="206"/>
                </a:lnTo>
                <a:lnTo>
                  <a:pt x="249" y="213"/>
                </a:lnTo>
                <a:lnTo>
                  <a:pt x="249" y="221"/>
                </a:lnTo>
                <a:lnTo>
                  <a:pt x="245" y="229"/>
                </a:lnTo>
                <a:lnTo>
                  <a:pt x="229" y="245"/>
                </a:lnTo>
                <a:lnTo>
                  <a:pt x="225" y="247"/>
                </a:lnTo>
                <a:lnTo>
                  <a:pt x="221" y="249"/>
                </a:lnTo>
                <a:lnTo>
                  <a:pt x="217" y="250"/>
                </a:lnTo>
                <a:lnTo>
                  <a:pt x="213" y="249"/>
                </a:lnTo>
                <a:lnTo>
                  <a:pt x="208" y="247"/>
                </a:lnTo>
                <a:lnTo>
                  <a:pt x="206" y="245"/>
                </a:lnTo>
                <a:lnTo>
                  <a:pt x="196" y="236"/>
                </a:lnTo>
                <a:lnTo>
                  <a:pt x="192" y="233"/>
                </a:lnTo>
                <a:lnTo>
                  <a:pt x="189" y="233"/>
                </a:lnTo>
                <a:lnTo>
                  <a:pt x="186" y="233"/>
                </a:lnTo>
                <a:lnTo>
                  <a:pt x="185" y="234"/>
                </a:lnTo>
                <a:lnTo>
                  <a:pt x="174" y="238"/>
                </a:lnTo>
                <a:lnTo>
                  <a:pt x="170" y="241"/>
                </a:lnTo>
                <a:lnTo>
                  <a:pt x="168" y="243"/>
                </a:lnTo>
                <a:lnTo>
                  <a:pt x="166" y="247"/>
                </a:lnTo>
                <a:lnTo>
                  <a:pt x="166" y="261"/>
                </a:lnTo>
                <a:lnTo>
                  <a:pt x="166" y="266"/>
                </a:lnTo>
                <a:lnTo>
                  <a:pt x="164" y="271"/>
                </a:lnTo>
                <a:lnTo>
                  <a:pt x="160" y="275"/>
                </a:lnTo>
                <a:lnTo>
                  <a:pt x="154" y="276"/>
                </a:lnTo>
                <a:lnTo>
                  <a:pt x="149" y="278"/>
                </a:lnTo>
                <a:lnTo>
                  <a:pt x="128" y="278"/>
                </a:lnTo>
                <a:lnTo>
                  <a:pt x="123" y="276"/>
                </a:lnTo>
                <a:lnTo>
                  <a:pt x="118" y="275"/>
                </a:lnTo>
                <a:lnTo>
                  <a:pt x="114" y="271"/>
                </a:lnTo>
                <a:lnTo>
                  <a:pt x="113" y="266"/>
                </a:lnTo>
                <a:lnTo>
                  <a:pt x="111" y="261"/>
                </a:lnTo>
                <a:lnTo>
                  <a:pt x="111" y="247"/>
                </a:lnTo>
                <a:lnTo>
                  <a:pt x="110" y="243"/>
                </a:lnTo>
                <a:lnTo>
                  <a:pt x="107" y="241"/>
                </a:lnTo>
                <a:lnTo>
                  <a:pt x="103" y="238"/>
                </a:lnTo>
                <a:lnTo>
                  <a:pt x="93" y="234"/>
                </a:lnTo>
                <a:lnTo>
                  <a:pt x="92" y="233"/>
                </a:lnTo>
                <a:lnTo>
                  <a:pt x="89" y="233"/>
                </a:lnTo>
                <a:lnTo>
                  <a:pt x="85" y="233"/>
                </a:lnTo>
                <a:lnTo>
                  <a:pt x="82" y="236"/>
                </a:lnTo>
                <a:lnTo>
                  <a:pt x="72" y="245"/>
                </a:lnTo>
                <a:lnTo>
                  <a:pt x="69" y="247"/>
                </a:lnTo>
                <a:lnTo>
                  <a:pt x="65" y="249"/>
                </a:lnTo>
                <a:lnTo>
                  <a:pt x="60" y="250"/>
                </a:lnTo>
                <a:lnTo>
                  <a:pt x="56" y="249"/>
                </a:lnTo>
                <a:lnTo>
                  <a:pt x="52" y="247"/>
                </a:lnTo>
                <a:lnTo>
                  <a:pt x="48" y="245"/>
                </a:lnTo>
                <a:lnTo>
                  <a:pt x="33" y="229"/>
                </a:lnTo>
                <a:lnTo>
                  <a:pt x="29" y="221"/>
                </a:lnTo>
                <a:lnTo>
                  <a:pt x="29" y="213"/>
                </a:lnTo>
                <a:lnTo>
                  <a:pt x="33" y="206"/>
                </a:lnTo>
                <a:lnTo>
                  <a:pt x="43" y="196"/>
                </a:lnTo>
                <a:lnTo>
                  <a:pt x="45" y="194"/>
                </a:lnTo>
                <a:lnTo>
                  <a:pt x="45" y="191"/>
                </a:lnTo>
                <a:lnTo>
                  <a:pt x="45" y="187"/>
                </a:lnTo>
                <a:lnTo>
                  <a:pt x="45" y="185"/>
                </a:lnTo>
                <a:lnTo>
                  <a:pt x="39" y="174"/>
                </a:lnTo>
                <a:lnTo>
                  <a:pt x="38" y="170"/>
                </a:lnTo>
                <a:lnTo>
                  <a:pt x="34" y="168"/>
                </a:lnTo>
                <a:lnTo>
                  <a:pt x="30" y="168"/>
                </a:lnTo>
                <a:lnTo>
                  <a:pt x="17" y="168"/>
                </a:lnTo>
                <a:lnTo>
                  <a:pt x="12" y="166"/>
                </a:lnTo>
                <a:lnTo>
                  <a:pt x="8" y="164"/>
                </a:lnTo>
                <a:lnTo>
                  <a:pt x="4" y="160"/>
                </a:lnTo>
                <a:lnTo>
                  <a:pt x="1" y="156"/>
                </a:lnTo>
                <a:lnTo>
                  <a:pt x="0" y="151"/>
                </a:lnTo>
                <a:lnTo>
                  <a:pt x="0" y="128"/>
                </a:lnTo>
                <a:lnTo>
                  <a:pt x="1" y="123"/>
                </a:lnTo>
                <a:lnTo>
                  <a:pt x="4" y="118"/>
                </a:lnTo>
                <a:lnTo>
                  <a:pt x="8" y="115"/>
                </a:lnTo>
                <a:lnTo>
                  <a:pt x="12" y="113"/>
                </a:lnTo>
                <a:lnTo>
                  <a:pt x="17" y="111"/>
                </a:lnTo>
                <a:lnTo>
                  <a:pt x="30" y="111"/>
                </a:lnTo>
                <a:lnTo>
                  <a:pt x="34" y="110"/>
                </a:lnTo>
                <a:lnTo>
                  <a:pt x="38" y="107"/>
                </a:lnTo>
                <a:lnTo>
                  <a:pt x="39" y="105"/>
                </a:lnTo>
                <a:lnTo>
                  <a:pt x="45" y="94"/>
                </a:lnTo>
                <a:lnTo>
                  <a:pt x="45" y="90"/>
                </a:lnTo>
                <a:lnTo>
                  <a:pt x="45" y="88"/>
                </a:lnTo>
                <a:lnTo>
                  <a:pt x="45" y="85"/>
                </a:lnTo>
                <a:lnTo>
                  <a:pt x="43" y="82"/>
                </a:lnTo>
                <a:lnTo>
                  <a:pt x="33" y="73"/>
                </a:lnTo>
                <a:lnTo>
                  <a:pt x="29" y="65"/>
                </a:lnTo>
                <a:lnTo>
                  <a:pt x="29" y="56"/>
                </a:lnTo>
                <a:lnTo>
                  <a:pt x="33" y="48"/>
                </a:lnTo>
                <a:lnTo>
                  <a:pt x="48" y="34"/>
                </a:lnTo>
                <a:lnTo>
                  <a:pt x="52" y="31"/>
                </a:lnTo>
                <a:lnTo>
                  <a:pt x="56" y="29"/>
                </a:lnTo>
                <a:lnTo>
                  <a:pt x="60" y="29"/>
                </a:lnTo>
                <a:lnTo>
                  <a:pt x="65" y="29"/>
                </a:lnTo>
                <a:lnTo>
                  <a:pt x="69" y="31"/>
                </a:lnTo>
                <a:lnTo>
                  <a:pt x="72" y="34"/>
                </a:lnTo>
                <a:lnTo>
                  <a:pt x="82" y="43"/>
                </a:lnTo>
                <a:lnTo>
                  <a:pt x="85" y="45"/>
                </a:lnTo>
                <a:lnTo>
                  <a:pt x="89" y="46"/>
                </a:lnTo>
                <a:lnTo>
                  <a:pt x="92" y="45"/>
                </a:lnTo>
                <a:lnTo>
                  <a:pt x="93" y="45"/>
                </a:lnTo>
                <a:lnTo>
                  <a:pt x="103" y="41"/>
                </a:lnTo>
                <a:lnTo>
                  <a:pt x="107" y="38"/>
                </a:lnTo>
                <a:lnTo>
                  <a:pt x="110" y="34"/>
                </a:lnTo>
                <a:lnTo>
                  <a:pt x="111" y="31"/>
                </a:lnTo>
                <a:lnTo>
                  <a:pt x="111" y="17"/>
                </a:lnTo>
                <a:lnTo>
                  <a:pt x="113" y="12"/>
                </a:lnTo>
                <a:lnTo>
                  <a:pt x="114" y="8"/>
                </a:lnTo>
                <a:lnTo>
                  <a:pt x="118" y="4"/>
                </a:lnTo>
                <a:lnTo>
                  <a:pt x="123" y="1"/>
                </a:lnTo>
                <a:lnTo>
                  <a:pt x="128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0" name="Freeform 154"/>
          <p:cNvSpPr>
            <a:spLocks noEditPoints="1"/>
          </p:cNvSpPr>
          <p:nvPr/>
        </p:nvSpPr>
        <p:spPr bwMode="auto">
          <a:xfrm>
            <a:off x="4326539" y="5485222"/>
            <a:ext cx="385012" cy="386522"/>
          </a:xfrm>
          <a:custGeom>
            <a:gdLst>
              <a:gd fmla="*/ 95 w 255" name="T0"/>
              <a:gd fmla="*/ 96 h 256" name="T1"/>
              <a:gd fmla="*/ 85 w 255" name="T2"/>
              <a:gd fmla="*/ 146 h 256" name="T3"/>
              <a:gd fmla="*/ 128 w 255" name="T4"/>
              <a:gd fmla="*/ 174 h 256" name="T5"/>
              <a:gd fmla="*/ 170 w 255" name="T6"/>
              <a:gd fmla="*/ 146 h 256" name="T7"/>
              <a:gd fmla="*/ 160 w 255" name="T8"/>
              <a:gd fmla="*/ 96 h 256" name="T9"/>
              <a:gd fmla="*/ 118 w 255" name="T10"/>
              <a:gd fmla="*/ 0 h 256" name="T11"/>
              <a:gd fmla="*/ 146 w 255" name="T12"/>
              <a:gd fmla="*/ 3 h 256" name="T13"/>
              <a:gd fmla="*/ 153 w 255" name="T14"/>
              <a:gd fmla="*/ 16 h 256" name="T15"/>
              <a:gd fmla="*/ 157 w 255" name="T16"/>
              <a:gd fmla="*/ 34 h 256" name="T17"/>
              <a:gd fmla="*/ 171 w 255" name="T18"/>
              <a:gd fmla="*/ 41 h 256" name="T19"/>
              <a:gd fmla="*/ 180 w 255" name="T20"/>
              <a:gd fmla="*/ 40 h 256" name="T21"/>
              <a:gd fmla="*/ 196 w 255" name="T22"/>
              <a:gd fmla="*/ 26 h 256" name="T23"/>
              <a:gd fmla="*/ 208 w 255" name="T24"/>
              <a:gd fmla="*/ 28 h 256" name="T25"/>
              <a:gd fmla="*/ 228 w 255" name="T26"/>
              <a:gd fmla="*/ 47 h 256" name="T27"/>
              <a:gd fmla="*/ 229 w 255" name="T28"/>
              <a:gd fmla="*/ 59 h 256" name="T29"/>
              <a:gd fmla="*/ 217 w 255" name="T30"/>
              <a:gd fmla="*/ 76 h 256" name="T31"/>
              <a:gd fmla="*/ 214 w 255" name="T32"/>
              <a:gd fmla="*/ 83 h 256" name="T33"/>
              <a:gd fmla="*/ 221 w 255" name="T34"/>
              <a:gd fmla="*/ 100 h 256" name="T35"/>
              <a:gd fmla="*/ 239 w 255" name="T36"/>
              <a:gd fmla="*/ 102 h 256" name="T37"/>
              <a:gd fmla="*/ 252 w 255" name="T38"/>
              <a:gd fmla="*/ 109 h 256" name="T39"/>
              <a:gd fmla="*/ 255 w 255" name="T40"/>
              <a:gd fmla="*/ 138 h 256" name="T41"/>
              <a:gd fmla="*/ 250 w 255" name="T42"/>
              <a:gd fmla="*/ 151 h 256" name="T43"/>
              <a:gd fmla="*/ 228 w 255" name="T44"/>
              <a:gd fmla="*/ 153 h 256" name="T45"/>
              <a:gd fmla="*/ 220 w 255" name="T46"/>
              <a:gd fmla="*/ 160 h 256" name="T47"/>
              <a:gd fmla="*/ 214 w 255" name="T48"/>
              <a:gd fmla="*/ 176 h 256" name="T49"/>
              <a:gd fmla="*/ 225 w 255" name="T50"/>
              <a:gd fmla="*/ 189 h 256" name="T51"/>
              <a:gd fmla="*/ 225 w 255" name="T52"/>
              <a:gd fmla="*/ 211 h 256" name="T53"/>
              <a:gd fmla="*/ 204 w 255" name="T54"/>
              <a:gd fmla="*/ 229 h 256" name="T55"/>
              <a:gd fmla="*/ 192 w 255" name="T56"/>
              <a:gd fmla="*/ 228 h 256" name="T57"/>
              <a:gd fmla="*/ 178 w 255" name="T58"/>
              <a:gd fmla="*/ 215 h 256" name="T59"/>
              <a:gd fmla="*/ 170 w 255" name="T60"/>
              <a:gd fmla="*/ 216 h 256" name="T61"/>
              <a:gd fmla="*/ 154 w 255" name="T62"/>
              <a:gd fmla="*/ 225 h 256" name="T63"/>
              <a:gd fmla="*/ 153 w 255" name="T64"/>
              <a:gd fmla="*/ 245 h 256" name="T65"/>
              <a:gd fmla="*/ 142 w 255" name="T66"/>
              <a:gd fmla="*/ 256 h 256" name="T67"/>
              <a:gd fmla="*/ 112 w 255" name="T68"/>
              <a:gd fmla="*/ 256 h 256" name="T69"/>
              <a:gd fmla="*/ 103 w 255" name="T70"/>
              <a:gd fmla="*/ 245 h 256" name="T71"/>
              <a:gd fmla="*/ 101 w 255" name="T72"/>
              <a:gd fmla="*/ 225 h 256" name="T73"/>
              <a:gd fmla="*/ 86 w 255" name="T74"/>
              <a:gd fmla="*/ 216 h 256" name="T75"/>
              <a:gd fmla="*/ 78 w 255" name="T76"/>
              <a:gd fmla="*/ 215 h 256" name="T77"/>
              <a:gd fmla="*/ 63 w 255" name="T78"/>
              <a:gd fmla="*/ 228 h 256" name="T79"/>
              <a:gd fmla="*/ 51 w 255" name="T80"/>
              <a:gd fmla="*/ 229 h 256" name="T81"/>
              <a:gd fmla="*/ 30 w 255" name="T82"/>
              <a:gd fmla="*/ 211 h 256" name="T83"/>
              <a:gd fmla="*/ 30 w 255" name="T84"/>
              <a:gd fmla="*/ 189 h 256" name="T85"/>
              <a:gd fmla="*/ 40 w 255" name="T86"/>
              <a:gd fmla="*/ 176 h 256" name="T87"/>
              <a:gd fmla="*/ 36 w 255" name="T88"/>
              <a:gd fmla="*/ 160 h 256" name="T89"/>
              <a:gd fmla="*/ 27 w 255" name="T90"/>
              <a:gd fmla="*/ 153 h 256" name="T91"/>
              <a:gd fmla="*/ 6 w 255" name="T92"/>
              <a:gd fmla="*/ 151 h 256" name="T93"/>
              <a:gd fmla="*/ 0 w 255" name="T94"/>
              <a:gd fmla="*/ 138 h 256" name="T95"/>
              <a:gd fmla="*/ 2 w 255" name="T96"/>
              <a:gd fmla="*/ 109 h 256" name="T97"/>
              <a:gd fmla="*/ 16 w 255" name="T98"/>
              <a:gd fmla="*/ 102 h 256" name="T99"/>
              <a:gd fmla="*/ 34 w 255" name="T100"/>
              <a:gd fmla="*/ 100 h 256" name="T101"/>
              <a:gd fmla="*/ 40 w 255" name="T102"/>
              <a:gd fmla="*/ 83 h 256" name="T103"/>
              <a:gd fmla="*/ 39 w 255" name="T104"/>
              <a:gd fmla="*/ 76 h 256" name="T105"/>
              <a:gd fmla="*/ 26 w 255" name="T106"/>
              <a:gd fmla="*/ 51 h 256" name="T107"/>
              <a:gd fmla="*/ 47 w 255" name="T108"/>
              <a:gd fmla="*/ 28 h 256" name="T109"/>
              <a:gd fmla="*/ 60 w 255" name="T110"/>
              <a:gd fmla="*/ 26 h 256" name="T111"/>
              <a:gd fmla="*/ 76 w 255" name="T112"/>
              <a:gd fmla="*/ 40 h 256" name="T113"/>
              <a:gd fmla="*/ 84 w 255" name="T114"/>
              <a:gd fmla="*/ 41 h 256" name="T115"/>
              <a:gd fmla="*/ 99 w 255" name="T116"/>
              <a:gd fmla="*/ 34 h 256" name="T117"/>
              <a:gd fmla="*/ 102 w 255" name="T118"/>
              <a:gd fmla="*/ 16 h 256" name="T119"/>
              <a:gd fmla="*/ 108 w 255" name="T120"/>
              <a:gd fmla="*/ 3 h 256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256" w="255">
                <a:moveTo>
                  <a:pt x="128" y="83"/>
                </a:moveTo>
                <a:lnTo>
                  <a:pt x="110" y="85"/>
                </a:lnTo>
                <a:lnTo>
                  <a:pt x="95" y="96"/>
                </a:lnTo>
                <a:lnTo>
                  <a:pt x="85" y="110"/>
                </a:lnTo>
                <a:lnTo>
                  <a:pt x="82" y="129"/>
                </a:lnTo>
                <a:lnTo>
                  <a:pt x="85" y="146"/>
                </a:lnTo>
                <a:lnTo>
                  <a:pt x="95" y="160"/>
                </a:lnTo>
                <a:lnTo>
                  <a:pt x="110" y="170"/>
                </a:lnTo>
                <a:lnTo>
                  <a:pt x="128" y="174"/>
                </a:lnTo>
                <a:lnTo>
                  <a:pt x="145" y="170"/>
                </a:lnTo>
                <a:lnTo>
                  <a:pt x="160" y="160"/>
                </a:lnTo>
                <a:lnTo>
                  <a:pt x="170" y="146"/>
                </a:lnTo>
                <a:lnTo>
                  <a:pt x="174" y="129"/>
                </a:lnTo>
                <a:lnTo>
                  <a:pt x="170" y="110"/>
                </a:lnTo>
                <a:lnTo>
                  <a:pt x="160" y="96"/>
                </a:lnTo>
                <a:lnTo>
                  <a:pt x="145" y="85"/>
                </a:lnTo>
                <a:lnTo>
                  <a:pt x="128" y="83"/>
                </a:lnTo>
                <a:close/>
                <a:moveTo>
                  <a:pt x="118" y="0"/>
                </a:moveTo>
                <a:lnTo>
                  <a:pt x="137" y="0"/>
                </a:lnTo>
                <a:lnTo>
                  <a:pt x="142" y="0"/>
                </a:lnTo>
                <a:lnTo>
                  <a:pt x="146" y="3"/>
                </a:lnTo>
                <a:lnTo>
                  <a:pt x="150" y="7"/>
                </a:lnTo>
                <a:lnTo>
                  <a:pt x="153" y="11"/>
                </a:lnTo>
                <a:lnTo>
                  <a:pt x="153" y="16"/>
                </a:lnTo>
                <a:lnTo>
                  <a:pt x="153" y="28"/>
                </a:lnTo>
                <a:lnTo>
                  <a:pt x="154" y="32"/>
                </a:lnTo>
                <a:lnTo>
                  <a:pt x="157" y="34"/>
                </a:lnTo>
                <a:lnTo>
                  <a:pt x="160" y="37"/>
                </a:lnTo>
                <a:lnTo>
                  <a:pt x="170" y="41"/>
                </a:lnTo>
                <a:lnTo>
                  <a:pt x="171" y="41"/>
                </a:lnTo>
                <a:lnTo>
                  <a:pt x="174" y="41"/>
                </a:lnTo>
                <a:lnTo>
                  <a:pt x="178" y="41"/>
                </a:lnTo>
                <a:lnTo>
                  <a:pt x="180" y="40"/>
                </a:lnTo>
                <a:lnTo>
                  <a:pt x="188" y="30"/>
                </a:lnTo>
                <a:lnTo>
                  <a:pt x="192" y="28"/>
                </a:lnTo>
                <a:lnTo>
                  <a:pt x="196" y="26"/>
                </a:lnTo>
                <a:lnTo>
                  <a:pt x="200" y="26"/>
                </a:lnTo>
                <a:lnTo>
                  <a:pt x="204" y="26"/>
                </a:lnTo>
                <a:lnTo>
                  <a:pt x="208" y="28"/>
                </a:lnTo>
                <a:lnTo>
                  <a:pt x="211" y="30"/>
                </a:lnTo>
                <a:lnTo>
                  <a:pt x="225" y="45"/>
                </a:lnTo>
                <a:lnTo>
                  <a:pt x="228" y="47"/>
                </a:lnTo>
                <a:lnTo>
                  <a:pt x="229" y="51"/>
                </a:lnTo>
                <a:lnTo>
                  <a:pt x="230" y="55"/>
                </a:lnTo>
                <a:lnTo>
                  <a:pt x="229" y="59"/>
                </a:lnTo>
                <a:lnTo>
                  <a:pt x="228" y="63"/>
                </a:lnTo>
                <a:lnTo>
                  <a:pt x="225" y="67"/>
                </a:lnTo>
                <a:lnTo>
                  <a:pt x="217" y="76"/>
                </a:lnTo>
                <a:lnTo>
                  <a:pt x="214" y="78"/>
                </a:lnTo>
                <a:lnTo>
                  <a:pt x="214" y="80"/>
                </a:lnTo>
                <a:lnTo>
                  <a:pt x="214" y="83"/>
                </a:lnTo>
                <a:lnTo>
                  <a:pt x="216" y="87"/>
                </a:lnTo>
                <a:lnTo>
                  <a:pt x="220" y="96"/>
                </a:lnTo>
                <a:lnTo>
                  <a:pt x="221" y="100"/>
                </a:lnTo>
                <a:lnTo>
                  <a:pt x="225" y="101"/>
                </a:lnTo>
                <a:lnTo>
                  <a:pt x="228" y="102"/>
                </a:lnTo>
                <a:lnTo>
                  <a:pt x="239" y="102"/>
                </a:lnTo>
                <a:lnTo>
                  <a:pt x="245" y="104"/>
                </a:lnTo>
                <a:lnTo>
                  <a:pt x="250" y="105"/>
                </a:lnTo>
                <a:lnTo>
                  <a:pt x="252" y="109"/>
                </a:lnTo>
                <a:lnTo>
                  <a:pt x="255" y="113"/>
                </a:lnTo>
                <a:lnTo>
                  <a:pt x="255" y="118"/>
                </a:lnTo>
                <a:lnTo>
                  <a:pt x="255" y="138"/>
                </a:lnTo>
                <a:lnTo>
                  <a:pt x="255" y="143"/>
                </a:lnTo>
                <a:lnTo>
                  <a:pt x="252" y="147"/>
                </a:lnTo>
                <a:lnTo>
                  <a:pt x="250" y="151"/>
                </a:lnTo>
                <a:lnTo>
                  <a:pt x="245" y="153"/>
                </a:lnTo>
                <a:lnTo>
                  <a:pt x="239" y="153"/>
                </a:lnTo>
                <a:lnTo>
                  <a:pt x="228" y="153"/>
                </a:lnTo>
                <a:lnTo>
                  <a:pt x="225" y="155"/>
                </a:lnTo>
                <a:lnTo>
                  <a:pt x="221" y="157"/>
                </a:lnTo>
                <a:lnTo>
                  <a:pt x="220" y="160"/>
                </a:lnTo>
                <a:lnTo>
                  <a:pt x="216" y="170"/>
                </a:lnTo>
                <a:lnTo>
                  <a:pt x="214" y="173"/>
                </a:lnTo>
                <a:lnTo>
                  <a:pt x="214" y="176"/>
                </a:lnTo>
                <a:lnTo>
                  <a:pt x="214" y="178"/>
                </a:lnTo>
                <a:lnTo>
                  <a:pt x="217" y="181"/>
                </a:lnTo>
                <a:lnTo>
                  <a:pt x="225" y="189"/>
                </a:lnTo>
                <a:lnTo>
                  <a:pt x="229" y="197"/>
                </a:lnTo>
                <a:lnTo>
                  <a:pt x="229" y="205"/>
                </a:lnTo>
                <a:lnTo>
                  <a:pt x="225" y="211"/>
                </a:lnTo>
                <a:lnTo>
                  <a:pt x="211" y="225"/>
                </a:lnTo>
                <a:lnTo>
                  <a:pt x="208" y="228"/>
                </a:lnTo>
                <a:lnTo>
                  <a:pt x="204" y="229"/>
                </a:lnTo>
                <a:lnTo>
                  <a:pt x="200" y="231"/>
                </a:lnTo>
                <a:lnTo>
                  <a:pt x="196" y="229"/>
                </a:lnTo>
                <a:lnTo>
                  <a:pt x="192" y="228"/>
                </a:lnTo>
                <a:lnTo>
                  <a:pt x="188" y="225"/>
                </a:lnTo>
                <a:lnTo>
                  <a:pt x="180" y="218"/>
                </a:lnTo>
                <a:lnTo>
                  <a:pt x="178" y="215"/>
                </a:lnTo>
                <a:lnTo>
                  <a:pt x="174" y="215"/>
                </a:lnTo>
                <a:lnTo>
                  <a:pt x="171" y="215"/>
                </a:lnTo>
                <a:lnTo>
                  <a:pt x="170" y="216"/>
                </a:lnTo>
                <a:lnTo>
                  <a:pt x="160" y="220"/>
                </a:lnTo>
                <a:lnTo>
                  <a:pt x="157" y="222"/>
                </a:lnTo>
                <a:lnTo>
                  <a:pt x="154" y="225"/>
                </a:lnTo>
                <a:lnTo>
                  <a:pt x="153" y="228"/>
                </a:lnTo>
                <a:lnTo>
                  <a:pt x="153" y="240"/>
                </a:lnTo>
                <a:lnTo>
                  <a:pt x="153" y="245"/>
                </a:lnTo>
                <a:lnTo>
                  <a:pt x="150" y="250"/>
                </a:lnTo>
                <a:lnTo>
                  <a:pt x="146" y="253"/>
                </a:lnTo>
                <a:lnTo>
                  <a:pt x="142" y="256"/>
                </a:lnTo>
                <a:lnTo>
                  <a:pt x="137" y="256"/>
                </a:lnTo>
                <a:lnTo>
                  <a:pt x="118" y="256"/>
                </a:lnTo>
                <a:lnTo>
                  <a:pt x="112" y="256"/>
                </a:lnTo>
                <a:lnTo>
                  <a:pt x="108" y="253"/>
                </a:lnTo>
                <a:lnTo>
                  <a:pt x="105" y="250"/>
                </a:lnTo>
                <a:lnTo>
                  <a:pt x="103" y="245"/>
                </a:lnTo>
                <a:lnTo>
                  <a:pt x="102" y="240"/>
                </a:lnTo>
                <a:lnTo>
                  <a:pt x="102" y="228"/>
                </a:lnTo>
                <a:lnTo>
                  <a:pt x="101" y="225"/>
                </a:lnTo>
                <a:lnTo>
                  <a:pt x="99" y="222"/>
                </a:lnTo>
                <a:lnTo>
                  <a:pt x="95" y="220"/>
                </a:lnTo>
                <a:lnTo>
                  <a:pt x="86" y="216"/>
                </a:lnTo>
                <a:lnTo>
                  <a:pt x="84" y="215"/>
                </a:lnTo>
                <a:lnTo>
                  <a:pt x="81" y="215"/>
                </a:lnTo>
                <a:lnTo>
                  <a:pt x="78" y="215"/>
                </a:lnTo>
                <a:lnTo>
                  <a:pt x="76" y="218"/>
                </a:lnTo>
                <a:lnTo>
                  <a:pt x="67" y="225"/>
                </a:lnTo>
                <a:lnTo>
                  <a:pt x="63" y="228"/>
                </a:lnTo>
                <a:lnTo>
                  <a:pt x="60" y="229"/>
                </a:lnTo>
                <a:lnTo>
                  <a:pt x="55" y="231"/>
                </a:lnTo>
                <a:lnTo>
                  <a:pt x="51" y="229"/>
                </a:lnTo>
                <a:lnTo>
                  <a:pt x="47" y="228"/>
                </a:lnTo>
                <a:lnTo>
                  <a:pt x="44" y="225"/>
                </a:lnTo>
                <a:lnTo>
                  <a:pt x="30" y="211"/>
                </a:lnTo>
                <a:lnTo>
                  <a:pt x="26" y="205"/>
                </a:lnTo>
                <a:lnTo>
                  <a:pt x="26" y="197"/>
                </a:lnTo>
                <a:lnTo>
                  <a:pt x="30" y="189"/>
                </a:lnTo>
                <a:lnTo>
                  <a:pt x="39" y="181"/>
                </a:lnTo>
                <a:lnTo>
                  <a:pt x="40" y="178"/>
                </a:lnTo>
                <a:lnTo>
                  <a:pt x="40" y="176"/>
                </a:lnTo>
                <a:lnTo>
                  <a:pt x="40" y="173"/>
                </a:lnTo>
                <a:lnTo>
                  <a:pt x="40" y="170"/>
                </a:lnTo>
                <a:lnTo>
                  <a:pt x="36" y="160"/>
                </a:lnTo>
                <a:lnTo>
                  <a:pt x="34" y="157"/>
                </a:lnTo>
                <a:lnTo>
                  <a:pt x="31" y="155"/>
                </a:lnTo>
                <a:lnTo>
                  <a:pt x="27" y="153"/>
                </a:lnTo>
                <a:lnTo>
                  <a:pt x="16" y="153"/>
                </a:lnTo>
                <a:lnTo>
                  <a:pt x="10" y="153"/>
                </a:lnTo>
                <a:lnTo>
                  <a:pt x="6" y="151"/>
                </a:lnTo>
                <a:lnTo>
                  <a:pt x="2" y="147"/>
                </a:lnTo>
                <a:lnTo>
                  <a:pt x="0" y="143"/>
                </a:lnTo>
                <a:lnTo>
                  <a:pt x="0" y="138"/>
                </a:lnTo>
                <a:lnTo>
                  <a:pt x="0" y="118"/>
                </a:lnTo>
                <a:lnTo>
                  <a:pt x="0" y="113"/>
                </a:lnTo>
                <a:lnTo>
                  <a:pt x="2" y="109"/>
                </a:lnTo>
                <a:lnTo>
                  <a:pt x="6" y="105"/>
                </a:lnTo>
                <a:lnTo>
                  <a:pt x="10" y="104"/>
                </a:lnTo>
                <a:lnTo>
                  <a:pt x="16" y="102"/>
                </a:lnTo>
                <a:lnTo>
                  <a:pt x="27" y="102"/>
                </a:lnTo>
                <a:lnTo>
                  <a:pt x="31" y="101"/>
                </a:lnTo>
                <a:lnTo>
                  <a:pt x="34" y="100"/>
                </a:lnTo>
                <a:lnTo>
                  <a:pt x="36" y="96"/>
                </a:lnTo>
                <a:lnTo>
                  <a:pt x="40" y="87"/>
                </a:lnTo>
                <a:lnTo>
                  <a:pt x="40" y="83"/>
                </a:lnTo>
                <a:lnTo>
                  <a:pt x="40" y="80"/>
                </a:lnTo>
                <a:lnTo>
                  <a:pt x="40" y="78"/>
                </a:lnTo>
                <a:lnTo>
                  <a:pt x="39" y="76"/>
                </a:lnTo>
                <a:lnTo>
                  <a:pt x="30" y="67"/>
                </a:lnTo>
                <a:lnTo>
                  <a:pt x="26" y="59"/>
                </a:lnTo>
                <a:lnTo>
                  <a:pt x="26" y="51"/>
                </a:lnTo>
                <a:lnTo>
                  <a:pt x="30" y="45"/>
                </a:lnTo>
                <a:lnTo>
                  <a:pt x="44" y="30"/>
                </a:lnTo>
                <a:lnTo>
                  <a:pt x="47" y="28"/>
                </a:lnTo>
                <a:lnTo>
                  <a:pt x="51" y="26"/>
                </a:lnTo>
                <a:lnTo>
                  <a:pt x="55" y="26"/>
                </a:lnTo>
                <a:lnTo>
                  <a:pt x="60" y="26"/>
                </a:lnTo>
                <a:lnTo>
                  <a:pt x="63" y="28"/>
                </a:lnTo>
                <a:lnTo>
                  <a:pt x="67" y="30"/>
                </a:lnTo>
                <a:lnTo>
                  <a:pt x="76" y="40"/>
                </a:lnTo>
                <a:lnTo>
                  <a:pt x="78" y="41"/>
                </a:lnTo>
                <a:lnTo>
                  <a:pt x="81" y="41"/>
                </a:lnTo>
                <a:lnTo>
                  <a:pt x="84" y="41"/>
                </a:lnTo>
                <a:lnTo>
                  <a:pt x="86" y="41"/>
                </a:lnTo>
                <a:lnTo>
                  <a:pt x="95" y="37"/>
                </a:lnTo>
                <a:lnTo>
                  <a:pt x="99" y="34"/>
                </a:lnTo>
                <a:lnTo>
                  <a:pt x="101" y="32"/>
                </a:lnTo>
                <a:lnTo>
                  <a:pt x="102" y="28"/>
                </a:lnTo>
                <a:lnTo>
                  <a:pt x="102" y="16"/>
                </a:lnTo>
                <a:lnTo>
                  <a:pt x="103" y="11"/>
                </a:lnTo>
                <a:lnTo>
                  <a:pt x="105" y="7"/>
                </a:lnTo>
                <a:lnTo>
                  <a:pt x="108" y="3"/>
                </a:lnTo>
                <a:lnTo>
                  <a:pt x="112" y="0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1" name="Freeform 155"/>
          <p:cNvSpPr>
            <a:spLocks noEditPoints="1"/>
          </p:cNvSpPr>
          <p:nvPr/>
        </p:nvSpPr>
        <p:spPr bwMode="auto">
          <a:xfrm>
            <a:off x="4749297" y="4517407"/>
            <a:ext cx="786633" cy="788142"/>
          </a:xfrm>
          <a:custGeom>
            <a:gdLst>
              <a:gd fmla="*/ 194 w 521" name="T0"/>
              <a:gd fmla="*/ 195 h 522" name="T1"/>
              <a:gd fmla="*/ 170 w 521" name="T2"/>
              <a:gd fmla="*/ 287 h 522" name="T3"/>
              <a:gd fmla="*/ 236 w 521" name="T4"/>
              <a:gd fmla="*/ 352 h 522" name="T5"/>
              <a:gd fmla="*/ 326 w 521" name="T6"/>
              <a:gd fmla="*/ 327 h 522" name="T7"/>
              <a:gd fmla="*/ 351 w 521" name="T8"/>
              <a:gd fmla="*/ 237 h 522" name="T9"/>
              <a:gd fmla="*/ 285 w 521" name="T10"/>
              <a:gd fmla="*/ 171 h 522" name="T11"/>
              <a:gd fmla="*/ 293 w 521" name="T12"/>
              <a:gd fmla="*/ 2 h 522" name="T13"/>
              <a:gd fmla="*/ 313 w 521" name="T14"/>
              <a:gd fmla="*/ 57 h 522" name="T15"/>
              <a:gd fmla="*/ 322 w 521" name="T16"/>
              <a:gd fmla="*/ 72 h 522" name="T17"/>
              <a:gd fmla="*/ 349 w 521" name="T18"/>
              <a:gd fmla="*/ 84 h 522" name="T19"/>
              <a:gd fmla="*/ 368 w 521" name="T20"/>
              <a:gd fmla="*/ 80 h 522" name="T21"/>
              <a:gd fmla="*/ 420 w 521" name="T22"/>
              <a:gd fmla="*/ 55 h 522" name="T23"/>
              <a:gd fmla="*/ 469 w 521" name="T24"/>
              <a:gd fmla="*/ 114 h 522" name="T25"/>
              <a:gd fmla="*/ 438 w 521" name="T26"/>
              <a:gd fmla="*/ 161 h 522" name="T27"/>
              <a:gd fmla="*/ 448 w 521" name="T28"/>
              <a:gd fmla="*/ 195 h 522" name="T29"/>
              <a:gd fmla="*/ 461 w 521" name="T30"/>
              <a:gd fmla="*/ 208 h 522" name="T31"/>
              <a:gd fmla="*/ 512 w 521" name="T32"/>
              <a:gd fmla="*/ 218 h 522" name="T33"/>
              <a:gd fmla="*/ 518 w 521" name="T34"/>
              <a:gd fmla="*/ 294 h 522" name="T35"/>
              <a:gd fmla="*/ 465 w 521" name="T36"/>
              <a:gd fmla="*/ 314 h 522" name="T37"/>
              <a:gd fmla="*/ 449 w 521" name="T38"/>
              <a:gd fmla="*/ 323 h 522" name="T39"/>
              <a:gd fmla="*/ 437 w 521" name="T40"/>
              <a:gd fmla="*/ 355 h 522" name="T41"/>
              <a:gd fmla="*/ 466 w 521" name="T42"/>
              <a:gd fmla="*/ 397 h 522" name="T43"/>
              <a:gd fmla="*/ 431 w 521" name="T44"/>
              <a:gd fmla="*/ 461 h 522" name="T45"/>
              <a:gd fmla="*/ 385 w 521" name="T46"/>
              <a:gd fmla="*/ 461 h 522" name="T47"/>
              <a:gd fmla="*/ 355 w 521" name="T48"/>
              <a:gd fmla="*/ 438 h 522" name="T49"/>
              <a:gd fmla="*/ 326 w 521" name="T50"/>
              <a:gd fmla="*/ 448 h 522" name="T51"/>
              <a:gd fmla="*/ 313 w 521" name="T52"/>
              <a:gd fmla="*/ 461 h 522" name="T53"/>
              <a:gd fmla="*/ 304 w 521" name="T54"/>
              <a:gd fmla="*/ 513 h 522" name="T55"/>
              <a:gd fmla="*/ 228 w 521" name="T56"/>
              <a:gd fmla="*/ 520 h 522" name="T57"/>
              <a:gd fmla="*/ 208 w 521" name="T58"/>
              <a:gd fmla="*/ 465 h 522" name="T59"/>
              <a:gd fmla="*/ 199 w 521" name="T60"/>
              <a:gd fmla="*/ 450 h 522" name="T61"/>
              <a:gd fmla="*/ 170 w 521" name="T62"/>
              <a:gd fmla="*/ 438 h 522" name="T63"/>
              <a:gd fmla="*/ 153 w 521" name="T64"/>
              <a:gd fmla="*/ 442 h 522" name="T65"/>
              <a:gd fmla="*/ 101 w 521" name="T66"/>
              <a:gd fmla="*/ 467 h 522" name="T67"/>
              <a:gd fmla="*/ 52 w 521" name="T68"/>
              <a:gd fmla="*/ 408 h 522" name="T69"/>
              <a:gd fmla="*/ 82 w 521" name="T70"/>
              <a:gd fmla="*/ 362 h 522" name="T71"/>
              <a:gd fmla="*/ 73 w 521" name="T72"/>
              <a:gd fmla="*/ 327 h 522" name="T73"/>
              <a:gd fmla="*/ 60 w 521" name="T74"/>
              <a:gd fmla="*/ 314 h 522" name="T75"/>
              <a:gd fmla="*/ 9 w 521" name="T76"/>
              <a:gd fmla="*/ 304 h 522" name="T77"/>
              <a:gd fmla="*/ 1 w 521" name="T78"/>
              <a:gd fmla="*/ 229 h 522" name="T79"/>
              <a:gd fmla="*/ 56 w 521" name="T80"/>
              <a:gd fmla="*/ 209 h 522" name="T81"/>
              <a:gd fmla="*/ 72 w 521" name="T82"/>
              <a:gd fmla="*/ 200 h 522" name="T83"/>
              <a:gd fmla="*/ 84 w 521" name="T84"/>
              <a:gd fmla="*/ 167 h 522" name="T85"/>
              <a:gd fmla="*/ 55 w 521" name="T86"/>
              <a:gd fmla="*/ 126 h 522" name="T87"/>
              <a:gd fmla="*/ 90 w 521" name="T88"/>
              <a:gd fmla="*/ 63 h 522" name="T89"/>
              <a:gd fmla="*/ 135 w 521" name="T90"/>
              <a:gd fmla="*/ 63 h 522" name="T91"/>
              <a:gd fmla="*/ 166 w 521" name="T92"/>
              <a:gd fmla="*/ 85 h 522" name="T93"/>
              <a:gd fmla="*/ 195 w 521" name="T94"/>
              <a:gd fmla="*/ 74 h 522" name="T95"/>
              <a:gd fmla="*/ 207 w 521" name="T96"/>
              <a:gd fmla="*/ 61 h 522" name="T97"/>
              <a:gd fmla="*/ 217 w 521" name="T98"/>
              <a:gd fmla="*/ 9 h 522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522" w="521">
                <a:moveTo>
                  <a:pt x="260" y="167"/>
                </a:moveTo>
                <a:lnTo>
                  <a:pt x="236" y="171"/>
                </a:lnTo>
                <a:lnTo>
                  <a:pt x="213" y="181"/>
                </a:lnTo>
                <a:lnTo>
                  <a:pt x="194" y="195"/>
                </a:lnTo>
                <a:lnTo>
                  <a:pt x="179" y="215"/>
                </a:lnTo>
                <a:lnTo>
                  <a:pt x="170" y="237"/>
                </a:lnTo>
                <a:lnTo>
                  <a:pt x="166" y="262"/>
                </a:lnTo>
                <a:lnTo>
                  <a:pt x="170" y="287"/>
                </a:lnTo>
                <a:lnTo>
                  <a:pt x="179" y="309"/>
                </a:lnTo>
                <a:lnTo>
                  <a:pt x="194" y="327"/>
                </a:lnTo>
                <a:lnTo>
                  <a:pt x="213" y="342"/>
                </a:lnTo>
                <a:lnTo>
                  <a:pt x="236" y="352"/>
                </a:lnTo>
                <a:lnTo>
                  <a:pt x="260" y="355"/>
                </a:lnTo>
                <a:lnTo>
                  <a:pt x="285" y="352"/>
                </a:lnTo>
                <a:lnTo>
                  <a:pt x="308" y="342"/>
                </a:lnTo>
                <a:lnTo>
                  <a:pt x="326" y="327"/>
                </a:lnTo>
                <a:lnTo>
                  <a:pt x="342" y="309"/>
                </a:lnTo>
                <a:lnTo>
                  <a:pt x="351" y="287"/>
                </a:lnTo>
                <a:lnTo>
                  <a:pt x="353" y="262"/>
                </a:lnTo>
                <a:lnTo>
                  <a:pt x="351" y="237"/>
                </a:lnTo>
                <a:lnTo>
                  <a:pt x="342" y="215"/>
                </a:lnTo>
                <a:lnTo>
                  <a:pt x="326" y="195"/>
                </a:lnTo>
                <a:lnTo>
                  <a:pt x="308" y="181"/>
                </a:lnTo>
                <a:lnTo>
                  <a:pt x="285" y="171"/>
                </a:lnTo>
                <a:lnTo>
                  <a:pt x="260" y="167"/>
                </a:lnTo>
                <a:close/>
                <a:moveTo>
                  <a:pt x="240" y="0"/>
                </a:moveTo>
                <a:lnTo>
                  <a:pt x="280" y="0"/>
                </a:lnTo>
                <a:lnTo>
                  <a:pt x="293" y="2"/>
                </a:lnTo>
                <a:lnTo>
                  <a:pt x="304" y="9"/>
                </a:lnTo>
                <a:lnTo>
                  <a:pt x="310" y="19"/>
                </a:lnTo>
                <a:lnTo>
                  <a:pt x="313" y="33"/>
                </a:lnTo>
                <a:lnTo>
                  <a:pt x="313" y="57"/>
                </a:lnTo>
                <a:lnTo>
                  <a:pt x="313" y="61"/>
                </a:lnTo>
                <a:lnTo>
                  <a:pt x="315" y="65"/>
                </a:lnTo>
                <a:lnTo>
                  <a:pt x="318" y="69"/>
                </a:lnTo>
                <a:lnTo>
                  <a:pt x="322" y="72"/>
                </a:lnTo>
                <a:lnTo>
                  <a:pt x="326" y="74"/>
                </a:lnTo>
                <a:lnTo>
                  <a:pt x="336" y="78"/>
                </a:lnTo>
                <a:lnTo>
                  <a:pt x="346" y="82"/>
                </a:lnTo>
                <a:lnTo>
                  <a:pt x="349" y="84"/>
                </a:lnTo>
                <a:lnTo>
                  <a:pt x="355" y="85"/>
                </a:lnTo>
                <a:lnTo>
                  <a:pt x="360" y="84"/>
                </a:lnTo>
                <a:lnTo>
                  <a:pt x="364" y="82"/>
                </a:lnTo>
                <a:lnTo>
                  <a:pt x="368" y="80"/>
                </a:lnTo>
                <a:lnTo>
                  <a:pt x="385" y="63"/>
                </a:lnTo>
                <a:lnTo>
                  <a:pt x="395" y="55"/>
                </a:lnTo>
                <a:lnTo>
                  <a:pt x="408" y="54"/>
                </a:lnTo>
                <a:lnTo>
                  <a:pt x="420" y="55"/>
                </a:lnTo>
                <a:lnTo>
                  <a:pt x="431" y="63"/>
                </a:lnTo>
                <a:lnTo>
                  <a:pt x="459" y="91"/>
                </a:lnTo>
                <a:lnTo>
                  <a:pt x="466" y="102"/>
                </a:lnTo>
                <a:lnTo>
                  <a:pt x="469" y="114"/>
                </a:lnTo>
                <a:lnTo>
                  <a:pt x="466" y="126"/>
                </a:lnTo>
                <a:lnTo>
                  <a:pt x="459" y="136"/>
                </a:lnTo>
                <a:lnTo>
                  <a:pt x="441" y="154"/>
                </a:lnTo>
                <a:lnTo>
                  <a:pt x="438" y="161"/>
                </a:lnTo>
                <a:lnTo>
                  <a:pt x="437" y="167"/>
                </a:lnTo>
                <a:lnTo>
                  <a:pt x="438" y="175"/>
                </a:lnTo>
                <a:lnTo>
                  <a:pt x="444" y="186"/>
                </a:lnTo>
                <a:lnTo>
                  <a:pt x="448" y="195"/>
                </a:lnTo>
                <a:lnTo>
                  <a:pt x="449" y="200"/>
                </a:lnTo>
                <a:lnTo>
                  <a:pt x="453" y="203"/>
                </a:lnTo>
                <a:lnTo>
                  <a:pt x="456" y="207"/>
                </a:lnTo>
                <a:lnTo>
                  <a:pt x="461" y="208"/>
                </a:lnTo>
                <a:lnTo>
                  <a:pt x="465" y="209"/>
                </a:lnTo>
                <a:lnTo>
                  <a:pt x="490" y="209"/>
                </a:lnTo>
                <a:lnTo>
                  <a:pt x="501" y="212"/>
                </a:lnTo>
                <a:lnTo>
                  <a:pt x="512" y="218"/>
                </a:lnTo>
                <a:lnTo>
                  <a:pt x="518" y="229"/>
                </a:lnTo>
                <a:lnTo>
                  <a:pt x="521" y="241"/>
                </a:lnTo>
                <a:lnTo>
                  <a:pt x="521" y="281"/>
                </a:lnTo>
                <a:lnTo>
                  <a:pt x="518" y="294"/>
                </a:lnTo>
                <a:lnTo>
                  <a:pt x="512" y="304"/>
                </a:lnTo>
                <a:lnTo>
                  <a:pt x="501" y="311"/>
                </a:lnTo>
                <a:lnTo>
                  <a:pt x="490" y="314"/>
                </a:lnTo>
                <a:lnTo>
                  <a:pt x="465" y="314"/>
                </a:lnTo>
                <a:lnTo>
                  <a:pt x="461" y="314"/>
                </a:lnTo>
                <a:lnTo>
                  <a:pt x="456" y="317"/>
                </a:lnTo>
                <a:lnTo>
                  <a:pt x="453" y="319"/>
                </a:lnTo>
                <a:lnTo>
                  <a:pt x="449" y="323"/>
                </a:lnTo>
                <a:lnTo>
                  <a:pt x="448" y="327"/>
                </a:lnTo>
                <a:lnTo>
                  <a:pt x="444" y="338"/>
                </a:lnTo>
                <a:lnTo>
                  <a:pt x="438" y="347"/>
                </a:lnTo>
                <a:lnTo>
                  <a:pt x="437" y="355"/>
                </a:lnTo>
                <a:lnTo>
                  <a:pt x="438" y="362"/>
                </a:lnTo>
                <a:lnTo>
                  <a:pt x="441" y="368"/>
                </a:lnTo>
                <a:lnTo>
                  <a:pt x="459" y="386"/>
                </a:lnTo>
                <a:lnTo>
                  <a:pt x="466" y="397"/>
                </a:lnTo>
                <a:lnTo>
                  <a:pt x="469" y="408"/>
                </a:lnTo>
                <a:lnTo>
                  <a:pt x="466" y="420"/>
                </a:lnTo>
                <a:lnTo>
                  <a:pt x="459" y="432"/>
                </a:lnTo>
                <a:lnTo>
                  <a:pt x="431" y="461"/>
                </a:lnTo>
                <a:lnTo>
                  <a:pt x="420" y="467"/>
                </a:lnTo>
                <a:lnTo>
                  <a:pt x="408" y="470"/>
                </a:lnTo>
                <a:lnTo>
                  <a:pt x="395" y="467"/>
                </a:lnTo>
                <a:lnTo>
                  <a:pt x="385" y="461"/>
                </a:lnTo>
                <a:lnTo>
                  <a:pt x="368" y="442"/>
                </a:lnTo>
                <a:lnTo>
                  <a:pt x="364" y="440"/>
                </a:lnTo>
                <a:lnTo>
                  <a:pt x="360" y="438"/>
                </a:lnTo>
                <a:lnTo>
                  <a:pt x="355" y="438"/>
                </a:lnTo>
                <a:lnTo>
                  <a:pt x="349" y="438"/>
                </a:lnTo>
                <a:lnTo>
                  <a:pt x="346" y="440"/>
                </a:lnTo>
                <a:lnTo>
                  <a:pt x="336" y="444"/>
                </a:lnTo>
                <a:lnTo>
                  <a:pt x="326" y="448"/>
                </a:lnTo>
                <a:lnTo>
                  <a:pt x="322" y="450"/>
                </a:lnTo>
                <a:lnTo>
                  <a:pt x="318" y="453"/>
                </a:lnTo>
                <a:lnTo>
                  <a:pt x="315" y="457"/>
                </a:lnTo>
                <a:lnTo>
                  <a:pt x="313" y="461"/>
                </a:lnTo>
                <a:lnTo>
                  <a:pt x="313" y="465"/>
                </a:lnTo>
                <a:lnTo>
                  <a:pt x="313" y="491"/>
                </a:lnTo>
                <a:lnTo>
                  <a:pt x="310" y="503"/>
                </a:lnTo>
                <a:lnTo>
                  <a:pt x="304" y="513"/>
                </a:lnTo>
                <a:lnTo>
                  <a:pt x="293" y="520"/>
                </a:lnTo>
                <a:lnTo>
                  <a:pt x="280" y="522"/>
                </a:lnTo>
                <a:lnTo>
                  <a:pt x="240" y="522"/>
                </a:lnTo>
                <a:lnTo>
                  <a:pt x="228" y="520"/>
                </a:lnTo>
                <a:lnTo>
                  <a:pt x="217" y="513"/>
                </a:lnTo>
                <a:lnTo>
                  <a:pt x="211" y="503"/>
                </a:lnTo>
                <a:lnTo>
                  <a:pt x="208" y="491"/>
                </a:lnTo>
                <a:lnTo>
                  <a:pt x="208" y="465"/>
                </a:lnTo>
                <a:lnTo>
                  <a:pt x="207" y="461"/>
                </a:lnTo>
                <a:lnTo>
                  <a:pt x="205" y="457"/>
                </a:lnTo>
                <a:lnTo>
                  <a:pt x="203" y="453"/>
                </a:lnTo>
                <a:lnTo>
                  <a:pt x="199" y="450"/>
                </a:lnTo>
                <a:lnTo>
                  <a:pt x="195" y="448"/>
                </a:lnTo>
                <a:lnTo>
                  <a:pt x="185" y="444"/>
                </a:lnTo>
                <a:lnTo>
                  <a:pt x="174" y="440"/>
                </a:lnTo>
                <a:lnTo>
                  <a:pt x="170" y="438"/>
                </a:lnTo>
                <a:lnTo>
                  <a:pt x="166" y="438"/>
                </a:lnTo>
                <a:lnTo>
                  <a:pt x="161" y="438"/>
                </a:lnTo>
                <a:lnTo>
                  <a:pt x="157" y="440"/>
                </a:lnTo>
                <a:lnTo>
                  <a:pt x="153" y="442"/>
                </a:lnTo>
                <a:lnTo>
                  <a:pt x="135" y="461"/>
                </a:lnTo>
                <a:lnTo>
                  <a:pt x="126" y="467"/>
                </a:lnTo>
                <a:lnTo>
                  <a:pt x="113" y="470"/>
                </a:lnTo>
                <a:lnTo>
                  <a:pt x="101" y="467"/>
                </a:lnTo>
                <a:lnTo>
                  <a:pt x="90" y="461"/>
                </a:lnTo>
                <a:lnTo>
                  <a:pt x="61" y="432"/>
                </a:lnTo>
                <a:lnTo>
                  <a:pt x="55" y="421"/>
                </a:lnTo>
                <a:lnTo>
                  <a:pt x="52" y="408"/>
                </a:lnTo>
                <a:lnTo>
                  <a:pt x="55" y="397"/>
                </a:lnTo>
                <a:lnTo>
                  <a:pt x="61" y="386"/>
                </a:lnTo>
                <a:lnTo>
                  <a:pt x="78" y="368"/>
                </a:lnTo>
                <a:lnTo>
                  <a:pt x="82" y="362"/>
                </a:lnTo>
                <a:lnTo>
                  <a:pt x="84" y="355"/>
                </a:lnTo>
                <a:lnTo>
                  <a:pt x="82" y="347"/>
                </a:lnTo>
                <a:lnTo>
                  <a:pt x="77" y="338"/>
                </a:lnTo>
                <a:lnTo>
                  <a:pt x="73" y="327"/>
                </a:lnTo>
                <a:lnTo>
                  <a:pt x="72" y="323"/>
                </a:lnTo>
                <a:lnTo>
                  <a:pt x="68" y="319"/>
                </a:lnTo>
                <a:lnTo>
                  <a:pt x="64" y="317"/>
                </a:lnTo>
                <a:lnTo>
                  <a:pt x="60" y="314"/>
                </a:lnTo>
                <a:lnTo>
                  <a:pt x="56" y="314"/>
                </a:lnTo>
                <a:lnTo>
                  <a:pt x="31" y="314"/>
                </a:lnTo>
                <a:lnTo>
                  <a:pt x="18" y="311"/>
                </a:lnTo>
                <a:lnTo>
                  <a:pt x="9" y="304"/>
                </a:lnTo>
                <a:lnTo>
                  <a:pt x="1" y="294"/>
                </a:lnTo>
                <a:lnTo>
                  <a:pt x="0" y="281"/>
                </a:lnTo>
                <a:lnTo>
                  <a:pt x="0" y="241"/>
                </a:lnTo>
                <a:lnTo>
                  <a:pt x="1" y="229"/>
                </a:lnTo>
                <a:lnTo>
                  <a:pt x="9" y="218"/>
                </a:lnTo>
                <a:lnTo>
                  <a:pt x="18" y="212"/>
                </a:lnTo>
                <a:lnTo>
                  <a:pt x="31" y="209"/>
                </a:lnTo>
                <a:lnTo>
                  <a:pt x="56" y="209"/>
                </a:lnTo>
                <a:lnTo>
                  <a:pt x="60" y="208"/>
                </a:lnTo>
                <a:lnTo>
                  <a:pt x="64" y="207"/>
                </a:lnTo>
                <a:lnTo>
                  <a:pt x="68" y="203"/>
                </a:lnTo>
                <a:lnTo>
                  <a:pt x="72" y="200"/>
                </a:lnTo>
                <a:lnTo>
                  <a:pt x="73" y="195"/>
                </a:lnTo>
                <a:lnTo>
                  <a:pt x="77" y="186"/>
                </a:lnTo>
                <a:lnTo>
                  <a:pt x="82" y="175"/>
                </a:lnTo>
                <a:lnTo>
                  <a:pt x="84" y="167"/>
                </a:lnTo>
                <a:lnTo>
                  <a:pt x="82" y="161"/>
                </a:lnTo>
                <a:lnTo>
                  <a:pt x="80" y="154"/>
                </a:lnTo>
                <a:lnTo>
                  <a:pt x="61" y="136"/>
                </a:lnTo>
                <a:lnTo>
                  <a:pt x="55" y="126"/>
                </a:lnTo>
                <a:lnTo>
                  <a:pt x="52" y="114"/>
                </a:lnTo>
                <a:lnTo>
                  <a:pt x="55" y="102"/>
                </a:lnTo>
                <a:lnTo>
                  <a:pt x="61" y="91"/>
                </a:lnTo>
                <a:lnTo>
                  <a:pt x="90" y="63"/>
                </a:lnTo>
                <a:lnTo>
                  <a:pt x="101" y="55"/>
                </a:lnTo>
                <a:lnTo>
                  <a:pt x="113" y="54"/>
                </a:lnTo>
                <a:lnTo>
                  <a:pt x="126" y="55"/>
                </a:lnTo>
                <a:lnTo>
                  <a:pt x="135" y="63"/>
                </a:lnTo>
                <a:lnTo>
                  <a:pt x="153" y="80"/>
                </a:lnTo>
                <a:lnTo>
                  <a:pt x="157" y="82"/>
                </a:lnTo>
                <a:lnTo>
                  <a:pt x="161" y="84"/>
                </a:lnTo>
                <a:lnTo>
                  <a:pt x="166" y="85"/>
                </a:lnTo>
                <a:lnTo>
                  <a:pt x="170" y="84"/>
                </a:lnTo>
                <a:lnTo>
                  <a:pt x="174" y="82"/>
                </a:lnTo>
                <a:lnTo>
                  <a:pt x="185" y="78"/>
                </a:lnTo>
                <a:lnTo>
                  <a:pt x="195" y="74"/>
                </a:lnTo>
                <a:lnTo>
                  <a:pt x="199" y="72"/>
                </a:lnTo>
                <a:lnTo>
                  <a:pt x="203" y="69"/>
                </a:lnTo>
                <a:lnTo>
                  <a:pt x="205" y="65"/>
                </a:lnTo>
                <a:lnTo>
                  <a:pt x="207" y="61"/>
                </a:lnTo>
                <a:lnTo>
                  <a:pt x="208" y="57"/>
                </a:lnTo>
                <a:lnTo>
                  <a:pt x="208" y="33"/>
                </a:lnTo>
                <a:lnTo>
                  <a:pt x="211" y="19"/>
                </a:lnTo>
                <a:lnTo>
                  <a:pt x="217" y="9"/>
                </a:lnTo>
                <a:lnTo>
                  <a:pt x="228" y="2"/>
                </a:lnTo>
                <a:lnTo>
                  <a:pt x="240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2" name="Freeform 156"/>
          <p:cNvSpPr>
            <a:spLocks noEditPoints="1"/>
          </p:cNvSpPr>
          <p:nvPr/>
        </p:nvSpPr>
        <p:spPr bwMode="auto">
          <a:xfrm>
            <a:off x="6201773" y="4997539"/>
            <a:ext cx="674904" cy="673393"/>
          </a:xfrm>
          <a:custGeom>
            <a:gdLst>
              <a:gd fmla="*/ 166 w 447" name="T0"/>
              <a:gd fmla="*/ 166 h 446" name="T1"/>
              <a:gd fmla="*/ 147 w 447" name="T2"/>
              <a:gd fmla="*/ 245 h 446" name="T3"/>
              <a:gd fmla="*/ 202 w 447" name="T4"/>
              <a:gd fmla="*/ 300 h 446" name="T5"/>
              <a:gd fmla="*/ 280 w 447" name="T6"/>
              <a:gd fmla="*/ 280 h 446" name="T7"/>
              <a:gd fmla="*/ 301 w 447" name="T8"/>
              <a:gd fmla="*/ 202 h 446" name="T9"/>
              <a:gd fmla="*/ 245 w 447" name="T10"/>
              <a:gd fmla="*/ 145 h 446" name="T11"/>
              <a:gd fmla="*/ 255 w 447" name="T12"/>
              <a:gd fmla="*/ 3 h 446" name="T13"/>
              <a:gd fmla="*/ 270 w 447" name="T14"/>
              <a:gd fmla="*/ 52 h 446" name="T15"/>
              <a:gd fmla="*/ 288 w 447" name="T16"/>
              <a:gd fmla="*/ 67 h 446" name="T17"/>
              <a:gd fmla="*/ 309 w 447" name="T18"/>
              <a:gd fmla="*/ 71 h 446" name="T19"/>
              <a:gd fmla="*/ 335 w 447" name="T20"/>
              <a:gd fmla="*/ 50 h 446" name="T21"/>
              <a:gd fmla="*/ 355 w 447" name="T22"/>
              <a:gd fmla="*/ 44 h 446" name="T23"/>
              <a:gd fmla="*/ 394 w 447" name="T24"/>
              <a:gd fmla="*/ 77 h 446" name="T25"/>
              <a:gd fmla="*/ 402 w 447" name="T26"/>
              <a:gd fmla="*/ 97 h 446" name="T27"/>
              <a:gd fmla="*/ 394 w 447" name="T28"/>
              <a:gd fmla="*/ 116 h 446" name="T29"/>
              <a:gd fmla="*/ 375 w 447" name="T30"/>
              <a:gd fmla="*/ 141 h 446" name="T31"/>
              <a:gd fmla="*/ 384 w 447" name="T32"/>
              <a:gd fmla="*/ 166 h 446" name="T33"/>
              <a:gd fmla="*/ 398 w 447" name="T34"/>
              <a:gd fmla="*/ 178 h 446" name="T35"/>
              <a:gd fmla="*/ 447 w 447" name="T36"/>
              <a:gd fmla="*/ 205 h 446" name="T37"/>
              <a:gd fmla="*/ 419 w 447" name="T38"/>
              <a:gd fmla="*/ 268 h 446" name="T39"/>
              <a:gd fmla="*/ 386 w 447" name="T40"/>
              <a:gd fmla="*/ 275 h 446" name="T41"/>
              <a:gd fmla="*/ 375 w 447" name="T42"/>
              <a:gd fmla="*/ 300 h 446" name="T43"/>
              <a:gd fmla="*/ 378 w 447" name="T44"/>
              <a:gd fmla="*/ 314 h 446" name="T45"/>
              <a:gd fmla="*/ 399 w 447" name="T46"/>
              <a:gd fmla="*/ 360 h 446" name="T47"/>
              <a:gd fmla="*/ 360 w 447" name="T48"/>
              <a:gd fmla="*/ 399 h 446" name="T49"/>
              <a:gd fmla="*/ 339 w 447" name="T50"/>
              <a:gd fmla="*/ 399 h 446" name="T51"/>
              <a:gd fmla="*/ 312 w 447" name="T52"/>
              <a:gd fmla="*/ 376 h 446" name="T53"/>
              <a:gd fmla="*/ 297 w 447" name="T54"/>
              <a:gd fmla="*/ 376 h 446" name="T55"/>
              <a:gd fmla="*/ 272 w 447" name="T56"/>
              <a:gd fmla="*/ 389 h 446" name="T57"/>
              <a:gd fmla="*/ 265 w 447" name="T58"/>
              <a:gd fmla="*/ 433 h 446" name="T59"/>
              <a:gd fmla="*/ 193 w 447" name="T60"/>
              <a:gd fmla="*/ 442 h 446" name="T61"/>
              <a:gd fmla="*/ 178 w 447" name="T62"/>
              <a:gd fmla="*/ 393 h 446" name="T63"/>
              <a:gd fmla="*/ 159 w 447" name="T64"/>
              <a:gd fmla="*/ 380 h 446" name="T65"/>
              <a:gd fmla="*/ 139 w 447" name="T66"/>
              <a:gd fmla="*/ 374 h 446" name="T67"/>
              <a:gd fmla="*/ 113 w 447" name="T68"/>
              <a:gd fmla="*/ 397 h 446" name="T69"/>
              <a:gd fmla="*/ 92 w 447" name="T70"/>
              <a:gd fmla="*/ 401 h 446" name="T71"/>
              <a:gd fmla="*/ 54 w 447" name="T72"/>
              <a:gd fmla="*/ 369 h 446" name="T73"/>
              <a:gd fmla="*/ 54 w 447" name="T74"/>
              <a:gd fmla="*/ 330 h 446" name="T75"/>
              <a:gd fmla="*/ 72 w 447" name="T76"/>
              <a:gd fmla="*/ 304 h 446" name="T77"/>
              <a:gd fmla="*/ 63 w 447" name="T78"/>
              <a:gd fmla="*/ 279 h 446" name="T79"/>
              <a:gd fmla="*/ 49 w 447" name="T80"/>
              <a:gd fmla="*/ 268 h 446" name="T81"/>
              <a:gd fmla="*/ 0 w 447" name="T82"/>
              <a:gd fmla="*/ 241 h 446" name="T83"/>
              <a:gd fmla="*/ 28 w 447" name="T84"/>
              <a:gd fmla="*/ 178 h 446" name="T85"/>
              <a:gd fmla="*/ 62 w 447" name="T86"/>
              <a:gd fmla="*/ 171 h 446" name="T87"/>
              <a:gd fmla="*/ 72 w 447" name="T88"/>
              <a:gd fmla="*/ 145 h 446" name="T89"/>
              <a:gd fmla="*/ 68 w 447" name="T90"/>
              <a:gd fmla="*/ 131 h 446" name="T91"/>
              <a:gd fmla="*/ 47 w 447" name="T92"/>
              <a:gd fmla="*/ 86 h 446" name="T93"/>
              <a:gd fmla="*/ 87 w 447" name="T94"/>
              <a:gd fmla="*/ 47 h 446" name="T95"/>
              <a:gd fmla="*/ 107 w 447" name="T96"/>
              <a:gd fmla="*/ 47 h 446" name="T97"/>
              <a:gd fmla="*/ 135 w 447" name="T98"/>
              <a:gd fmla="*/ 69 h 446" name="T99"/>
              <a:gd fmla="*/ 151 w 447" name="T100"/>
              <a:gd fmla="*/ 71 h 446" name="T101"/>
              <a:gd fmla="*/ 176 w 447" name="T102"/>
              <a:gd fmla="*/ 58 h 446" name="T103"/>
              <a:gd fmla="*/ 182 w 447" name="T104"/>
              <a:gd fmla="*/ 13 h 446" name="T10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446" w="447">
                <a:moveTo>
                  <a:pt x="224" y="143"/>
                </a:moveTo>
                <a:lnTo>
                  <a:pt x="202" y="145"/>
                </a:lnTo>
                <a:lnTo>
                  <a:pt x="183" y="153"/>
                </a:lnTo>
                <a:lnTo>
                  <a:pt x="166" y="166"/>
                </a:lnTo>
                <a:lnTo>
                  <a:pt x="155" y="182"/>
                </a:lnTo>
                <a:lnTo>
                  <a:pt x="147" y="202"/>
                </a:lnTo>
                <a:lnTo>
                  <a:pt x="143" y="223"/>
                </a:lnTo>
                <a:lnTo>
                  <a:pt x="147" y="245"/>
                </a:lnTo>
                <a:lnTo>
                  <a:pt x="155" y="263"/>
                </a:lnTo>
                <a:lnTo>
                  <a:pt x="166" y="280"/>
                </a:lnTo>
                <a:lnTo>
                  <a:pt x="183" y="292"/>
                </a:lnTo>
                <a:lnTo>
                  <a:pt x="202" y="300"/>
                </a:lnTo>
                <a:lnTo>
                  <a:pt x="224" y="304"/>
                </a:lnTo>
                <a:lnTo>
                  <a:pt x="245" y="300"/>
                </a:lnTo>
                <a:lnTo>
                  <a:pt x="265" y="292"/>
                </a:lnTo>
                <a:lnTo>
                  <a:pt x="280" y="280"/>
                </a:lnTo>
                <a:lnTo>
                  <a:pt x="293" y="263"/>
                </a:lnTo>
                <a:lnTo>
                  <a:pt x="301" y="245"/>
                </a:lnTo>
                <a:lnTo>
                  <a:pt x="304" y="223"/>
                </a:lnTo>
                <a:lnTo>
                  <a:pt x="301" y="202"/>
                </a:lnTo>
                <a:lnTo>
                  <a:pt x="293" y="182"/>
                </a:lnTo>
                <a:lnTo>
                  <a:pt x="280" y="166"/>
                </a:lnTo>
                <a:lnTo>
                  <a:pt x="265" y="153"/>
                </a:lnTo>
                <a:lnTo>
                  <a:pt x="245" y="145"/>
                </a:lnTo>
                <a:lnTo>
                  <a:pt x="224" y="143"/>
                </a:lnTo>
                <a:close/>
                <a:moveTo>
                  <a:pt x="206" y="0"/>
                </a:moveTo>
                <a:lnTo>
                  <a:pt x="241" y="0"/>
                </a:lnTo>
                <a:lnTo>
                  <a:pt x="255" y="3"/>
                </a:lnTo>
                <a:lnTo>
                  <a:pt x="265" y="13"/>
                </a:lnTo>
                <a:lnTo>
                  <a:pt x="268" y="27"/>
                </a:lnTo>
                <a:lnTo>
                  <a:pt x="268" y="48"/>
                </a:lnTo>
                <a:lnTo>
                  <a:pt x="270" y="52"/>
                </a:lnTo>
                <a:lnTo>
                  <a:pt x="272" y="58"/>
                </a:lnTo>
                <a:lnTo>
                  <a:pt x="275" y="60"/>
                </a:lnTo>
                <a:lnTo>
                  <a:pt x="280" y="63"/>
                </a:lnTo>
                <a:lnTo>
                  <a:pt x="288" y="67"/>
                </a:lnTo>
                <a:lnTo>
                  <a:pt x="297" y="71"/>
                </a:lnTo>
                <a:lnTo>
                  <a:pt x="300" y="71"/>
                </a:lnTo>
                <a:lnTo>
                  <a:pt x="304" y="72"/>
                </a:lnTo>
                <a:lnTo>
                  <a:pt x="309" y="71"/>
                </a:lnTo>
                <a:lnTo>
                  <a:pt x="312" y="69"/>
                </a:lnTo>
                <a:lnTo>
                  <a:pt x="316" y="68"/>
                </a:lnTo>
                <a:lnTo>
                  <a:pt x="330" y="52"/>
                </a:lnTo>
                <a:lnTo>
                  <a:pt x="335" y="50"/>
                </a:lnTo>
                <a:lnTo>
                  <a:pt x="339" y="47"/>
                </a:lnTo>
                <a:lnTo>
                  <a:pt x="344" y="44"/>
                </a:lnTo>
                <a:lnTo>
                  <a:pt x="350" y="44"/>
                </a:lnTo>
                <a:lnTo>
                  <a:pt x="355" y="44"/>
                </a:lnTo>
                <a:lnTo>
                  <a:pt x="360" y="47"/>
                </a:lnTo>
                <a:lnTo>
                  <a:pt x="365" y="50"/>
                </a:lnTo>
                <a:lnTo>
                  <a:pt x="369" y="52"/>
                </a:lnTo>
                <a:lnTo>
                  <a:pt x="394" y="77"/>
                </a:lnTo>
                <a:lnTo>
                  <a:pt x="397" y="81"/>
                </a:lnTo>
                <a:lnTo>
                  <a:pt x="399" y="86"/>
                </a:lnTo>
                <a:lnTo>
                  <a:pt x="402" y="92"/>
                </a:lnTo>
                <a:lnTo>
                  <a:pt x="402" y="97"/>
                </a:lnTo>
                <a:lnTo>
                  <a:pt x="402" y="102"/>
                </a:lnTo>
                <a:lnTo>
                  <a:pt x="399" y="107"/>
                </a:lnTo>
                <a:lnTo>
                  <a:pt x="397" y="111"/>
                </a:lnTo>
                <a:lnTo>
                  <a:pt x="394" y="116"/>
                </a:lnTo>
                <a:lnTo>
                  <a:pt x="378" y="131"/>
                </a:lnTo>
                <a:lnTo>
                  <a:pt x="377" y="133"/>
                </a:lnTo>
                <a:lnTo>
                  <a:pt x="376" y="137"/>
                </a:lnTo>
                <a:lnTo>
                  <a:pt x="375" y="141"/>
                </a:lnTo>
                <a:lnTo>
                  <a:pt x="375" y="145"/>
                </a:lnTo>
                <a:lnTo>
                  <a:pt x="376" y="149"/>
                </a:lnTo>
                <a:lnTo>
                  <a:pt x="380" y="158"/>
                </a:lnTo>
                <a:lnTo>
                  <a:pt x="384" y="166"/>
                </a:lnTo>
                <a:lnTo>
                  <a:pt x="386" y="171"/>
                </a:lnTo>
                <a:lnTo>
                  <a:pt x="389" y="174"/>
                </a:lnTo>
                <a:lnTo>
                  <a:pt x="394" y="177"/>
                </a:lnTo>
                <a:lnTo>
                  <a:pt x="398" y="178"/>
                </a:lnTo>
                <a:lnTo>
                  <a:pt x="419" y="178"/>
                </a:lnTo>
                <a:lnTo>
                  <a:pt x="433" y="182"/>
                </a:lnTo>
                <a:lnTo>
                  <a:pt x="443" y="191"/>
                </a:lnTo>
                <a:lnTo>
                  <a:pt x="447" y="205"/>
                </a:lnTo>
                <a:lnTo>
                  <a:pt x="447" y="241"/>
                </a:lnTo>
                <a:lnTo>
                  <a:pt x="443" y="254"/>
                </a:lnTo>
                <a:lnTo>
                  <a:pt x="433" y="264"/>
                </a:lnTo>
                <a:lnTo>
                  <a:pt x="419" y="268"/>
                </a:lnTo>
                <a:lnTo>
                  <a:pt x="398" y="268"/>
                </a:lnTo>
                <a:lnTo>
                  <a:pt x="394" y="268"/>
                </a:lnTo>
                <a:lnTo>
                  <a:pt x="389" y="271"/>
                </a:lnTo>
                <a:lnTo>
                  <a:pt x="386" y="275"/>
                </a:lnTo>
                <a:lnTo>
                  <a:pt x="384" y="279"/>
                </a:lnTo>
                <a:lnTo>
                  <a:pt x="380" y="288"/>
                </a:lnTo>
                <a:lnTo>
                  <a:pt x="376" y="296"/>
                </a:lnTo>
                <a:lnTo>
                  <a:pt x="375" y="300"/>
                </a:lnTo>
                <a:lnTo>
                  <a:pt x="375" y="304"/>
                </a:lnTo>
                <a:lnTo>
                  <a:pt x="376" y="308"/>
                </a:lnTo>
                <a:lnTo>
                  <a:pt x="377" y="312"/>
                </a:lnTo>
                <a:lnTo>
                  <a:pt x="378" y="314"/>
                </a:lnTo>
                <a:lnTo>
                  <a:pt x="394" y="330"/>
                </a:lnTo>
                <a:lnTo>
                  <a:pt x="399" y="339"/>
                </a:lnTo>
                <a:lnTo>
                  <a:pt x="402" y="349"/>
                </a:lnTo>
                <a:lnTo>
                  <a:pt x="399" y="360"/>
                </a:lnTo>
                <a:lnTo>
                  <a:pt x="394" y="369"/>
                </a:lnTo>
                <a:lnTo>
                  <a:pt x="369" y="393"/>
                </a:lnTo>
                <a:lnTo>
                  <a:pt x="365" y="397"/>
                </a:lnTo>
                <a:lnTo>
                  <a:pt x="360" y="399"/>
                </a:lnTo>
                <a:lnTo>
                  <a:pt x="355" y="401"/>
                </a:lnTo>
                <a:lnTo>
                  <a:pt x="350" y="402"/>
                </a:lnTo>
                <a:lnTo>
                  <a:pt x="344" y="401"/>
                </a:lnTo>
                <a:lnTo>
                  <a:pt x="339" y="399"/>
                </a:lnTo>
                <a:lnTo>
                  <a:pt x="335" y="397"/>
                </a:lnTo>
                <a:lnTo>
                  <a:pt x="330" y="393"/>
                </a:lnTo>
                <a:lnTo>
                  <a:pt x="316" y="378"/>
                </a:lnTo>
                <a:lnTo>
                  <a:pt x="312" y="376"/>
                </a:lnTo>
                <a:lnTo>
                  <a:pt x="309" y="374"/>
                </a:lnTo>
                <a:lnTo>
                  <a:pt x="304" y="374"/>
                </a:lnTo>
                <a:lnTo>
                  <a:pt x="300" y="374"/>
                </a:lnTo>
                <a:lnTo>
                  <a:pt x="297" y="376"/>
                </a:lnTo>
                <a:lnTo>
                  <a:pt x="288" y="380"/>
                </a:lnTo>
                <a:lnTo>
                  <a:pt x="280" y="382"/>
                </a:lnTo>
                <a:lnTo>
                  <a:pt x="275" y="385"/>
                </a:lnTo>
                <a:lnTo>
                  <a:pt x="272" y="389"/>
                </a:lnTo>
                <a:lnTo>
                  <a:pt x="270" y="393"/>
                </a:lnTo>
                <a:lnTo>
                  <a:pt x="268" y="398"/>
                </a:lnTo>
                <a:lnTo>
                  <a:pt x="268" y="419"/>
                </a:lnTo>
                <a:lnTo>
                  <a:pt x="265" y="433"/>
                </a:lnTo>
                <a:lnTo>
                  <a:pt x="255" y="442"/>
                </a:lnTo>
                <a:lnTo>
                  <a:pt x="241" y="446"/>
                </a:lnTo>
                <a:lnTo>
                  <a:pt x="206" y="446"/>
                </a:lnTo>
                <a:lnTo>
                  <a:pt x="193" y="442"/>
                </a:lnTo>
                <a:lnTo>
                  <a:pt x="182" y="433"/>
                </a:lnTo>
                <a:lnTo>
                  <a:pt x="178" y="419"/>
                </a:lnTo>
                <a:lnTo>
                  <a:pt x="178" y="398"/>
                </a:lnTo>
                <a:lnTo>
                  <a:pt x="178" y="393"/>
                </a:lnTo>
                <a:lnTo>
                  <a:pt x="176" y="389"/>
                </a:lnTo>
                <a:lnTo>
                  <a:pt x="172" y="385"/>
                </a:lnTo>
                <a:lnTo>
                  <a:pt x="168" y="382"/>
                </a:lnTo>
                <a:lnTo>
                  <a:pt x="159" y="380"/>
                </a:lnTo>
                <a:lnTo>
                  <a:pt x="151" y="376"/>
                </a:lnTo>
                <a:lnTo>
                  <a:pt x="147" y="374"/>
                </a:lnTo>
                <a:lnTo>
                  <a:pt x="143" y="374"/>
                </a:lnTo>
                <a:lnTo>
                  <a:pt x="139" y="374"/>
                </a:lnTo>
                <a:lnTo>
                  <a:pt x="135" y="376"/>
                </a:lnTo>
                <a:lnTo>
                  <a:pt x="132" y="378"/>
                </a:lnTo>
                <a:lnTo>
                  <a:pt x="117" y="393"/>
                </a:lnTo>
                <a:lnTo>
                  <a:pt x="113" y="397"/>
                </a:lnTo>
                <a:lnTo>
                  <a:pt x="107" y="399"/>
                </a:lnTo>
                <a:lnTo>
                  <a:pt x="102" y="401"/>
                </a:lnTo>
                <a:lnTo>
                  <a:pt x="97" y="402"/>
                </a:lnTo>
                <a:lnTo>
                  <a:pt x="92" y="401"/>
                </a:lnTo>
                <a:lnTo>
                  <a:pt x="87" y="399"/>
                </a:lnTo>
                <a:lnTo>
                  <a:pt x="83" y="397"/>
                </a:lnTo>
                <a:lnTo>
                  <a:pt x="77" y="393"/>
                </a:lnTo>
                <a:lnTo>
                  <a:pt x="54" y="369"/>
                </a:lnTo>
                <a:lnTo>
                  <a:pt x="47" y="360"/>
                </a:lnTo>
                <a:lnTo>
                  <a:pt x="45" y="349"/>
                </a:lnTo>
                <a:lnTo>
                  <a:pt x="47" y="339"/>
                </a:lnTo>
                <a:lnTo>
                  <a:pt x="54" y="330"/>
                </a:lnTo>
                <a:lnTo>
                  <a:pt x="68" y="314"/>
                </a:lnTo>
                <a:lnTo>
                  <a:pt x="71" y="312"/>
                </a:lnTo>
                <a:lnTo>
                  <a:pt x="72" y="308"/>
                </a:lnTo>
                <a:lnTo>
                  <a:pt x="72" y="304"/>
                </a:lnTo>
                <a:lnTo>
                  <a:pt x="72" y="300"/>
                </a:lnTo>
                <a:lnTo>
                  <a:pt x="71" y="296"/>
                </a:lnTo>
                <a:lnTo>
                  <a:pt x="67" y="288"/>
                </a:lnTo>
                <a:lnTo>
                  <a:pt x="63" y="279"/>
                </a:lnTo>
                <a:lnTo>
                  <a:pt x="62" y="275"/>
                </a:lnTo>
                <a:lnTo>
                  <a:pt x="58" y="271"/>
                </a:lnTo>
                <a:lnTo>
                  <a:pt x="54" y="268"/>
                </a:lnTo>
                <a:lnTo>
                  <a:pt x="49" y="268"/>
                </a:lnTo>
                <a:lnTo>
                  <a:pt x="28" y="268"/>
                </a:lnTo>
                <a:lnTo>
                  <a:pt x="13" y="264"/>
                </a:lnTo>
                <a:lnTo>
                  <a:pt x="4" y="254"/>
                </a:lnTo>
                <a:lnTo>
                  <a:pt x="0" y="241"/>
                </a:lnTo>
                <a:lnTo>
                  <a:pt x="0" y="205"/>
                </a:lnTo>
                <a:lnTo>
                  <a:pt x="4" y="191"/>
                </a:lnTo>
                <a:lnTo>
                  <a:pt x="13" y="182"/>
                </a:lnTo>
                <a:lnTo>
                  <a:pt x="28" y="178"/>
                </a:lnTo>
                <a:lnTo>
                  <a:pt x="49" y="178"/>
                </a:lnTo>
                <a:lnTo>
                  <a:pt x="54" y="177"/>
                </a:lnTo>
                <a:lnTo>
                  <a:pt x="58" y="174"/>
                </a:lnTo>
                <a:lnTo>
                  <a:pt x="62" y="171"/>
                </a:lnTo>
                <a:lnTo>
                  <a:pt x="64" y="166"/>
                </a:lnTo>
                <a:lnTo>
                  <a:pt x="67" y="158"/>
                </a:lnTo>
                <a:lnTo>
                  <a:pt x="71" y="149"/>
                </a:lnTo>
                <a:lnTo>
                  <a:pt x="72" y="145"/>
                </a:lnTo>
                <a:lnTo>
                  <a:pt x="72" y="141"/>
                </a:lnTo>
                <a:lnTo>
                  <a:pt x="72" y="137"/>
                </a:lnTo>
                <a:lnTo>
                  <a:pt x="71" y="133"/>
                </a:lnTo>
                <a:lnTo>
                  <a:pt x="68" y="131"/>
                </a:lnTo>
                <a:lnTo>
                  <a:pt x="54" y="116"/>
                </a:lnTo>
                <a:lnTo>
                  <a:pt x="47" y="107"/>
                </a:lnTo>
                <a:lnTo>
                  <a:pt x="45" y="97"/>
                </a:lnTo>
                <a:lnTo>
                  <a:pt x="47" y="86"/>
                </a:lnTo>
                <a:lnTo>
                  <a:pt x="54" y="77"/>
                </a:lnTo>
                <a:lnTo>
                  <a:pt x="77" y="52"/>
                </a:lnTo>
                <a:lnTo>
                  <a:pt x="83" y="50"/>
                </a:lnTo>
                <a:lnTo>
                  <a:pt x="87" y="47"/>
                </a:lnTo>
                <a:lnTo>
                  <a:pt x="92" y="44"/>
                </a:lnTo>
                <a:lnTo>
                  <a:pt x="97" y="44"/>
                </a:lnTo>
                <a:lnTo>
                  <a:pt x="102" y="44"/>
                </a:lnTo>
                <a:lnTo>
                  <a:pt x="107" y="47"/>
                </a:lnTo>
                <a:lnTo>
                  <a:pt x="113" y="50"/>
                </a:lnTo>
                <a:lnTo>
                  <a:pt x="117" y="52"/>
                </a:lnTo>
                <a:lnTo>
                  <a:pt x="132" y="68"/>
                </a:lnTo>
                <a:lnTo>
                  <a:pt x="135" y="69"/>
                </a:lnTo>
                <a:lnTo>
                  <a:pt x="139" y="71"/>
                </a:lnTo>
                <a:lnTo>
                  <a:pt x="143" y="72"/>
                </a:lnTo>
                <a:lnTo>
                  <a:pt x="147" y="71"/>
                </a:lnTo>
                <a:lnTo>
                  <a:pt x="151" y="71"/>
                </a:lnTo>
                <a:lnTo>
                  <a:pt x="159" y="67"/>
                </a:lnTo>
                <a:lnTo>
                  <a:pt x="168" y="63"/>
                </a:lnTo>
                <a:lnTo>
                  <a:pt x="172" y="60"/>
                </a:lnTo>
                <a:lnTo>
                  <a:pt x="176" y="58"/>
                </a:lnTo>
                <a:lnTo>
                  <a:pt x="178" y="52"/>
                </a:lnTo>
                <a:lnTo>
                  <a:pt x="178" y="48"/>
                </a:lnTo>
                <a:lnTo>
                  <a:pt x="178" y="27"/>
                </a:lnTo>
                <a:lnTo>
                  <a:pt x="182" y="13"/>
                </a:lnTo>
                <a:lnTo>
                  <a:pt x="193" y="3"/>
                </a:lnTo>
                <a:lnTo>
                  <a:pt x="206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3" name="Freeform 201"/>
          <p:cNvSpPr/>
          <p:nvPr/>
        </p:nvSpPr>
        <p:spPr bwMode="auto">
          <a:xfrm>
            <a:off x="6074946" y="2048802"/>
            <a:ext cx="350285" cy="683963"/>
          </a:xfrm>
          <a:custGeom>
            <a:gdLst>
              <a:gd fmla="*/ 147 w 232" name="T0"/>
              <a:gd fmla="*/ 0 h 453" name="T1"/>
              <a:gd fmla="*/ 148 w 232" name="T2"/>
              <a:gd fmla="*/ 1 h 453" name="T3"/>
              <a:gd fmla="*/ 154 w 232" name="T4"/>
              <a:gd fmla="*/ 8 h 453" name="T5"/>
              <a:gd fmla="*/ 161 w 232" name="T6"/>
              <a:gd fmla="*/ 18 h 453" name="T7"/>
              <a:gd fmla="*/ 171 w 232" name="T8"/>
              <a:gd fmla="*/ 31 h 453" name="T9"/>
              <a:gd fmla="*/ 181 w 232" name="T10"/>
              <a:gd fmla="*/ 48 h 453" name="T11"/>
              <a:gd fmla="*/ 191 w 232" name="T12"/>
              <a:gd fmla="*/ 69 h 453" name="T13"/>
              <a:gd fmla="*/ 202 w 232" name="T14"/>
              <a:gd fmla="*/ 91 h 453" name="T15"/>
              <a:gd fmla="*/ 212 w 232" name="T16"/>
              <a:gd fmla="*/ 116 h 453" name="T17"/>
              <a:gd fmla="*/ 222 w 232" name="T18"/>
              <a:gd fmla="*/ 144 h 453" name="T19"/>
              <a:gd fmla="*/ 228 w 232" name="T20"/>
              <a:gd fmla="*/ 171 h 453" name="T21"/>
              <a:gd fmla="*/ 232 w 232" name="T22"/>
              <a:gd fmla="*/ 201 h 453" name="T23"/>
              <a:gd fmla="*/ 232 w 232" name="T24"/>
              <a:gd fmla="*/ 233 h 453" name="T25"/>
              <a:gd fmla="*/ 228 w 232" name="T26"/>
              <a:gd fmla="*/ 264 h 453" name="T27"/>
              <a:gd fmla="*/ 219 w 232" name="T28"/>
              <a:gd fmla="*/ 297 h 453" name="T29"/>
              <a:gd fmla="*/ 206 w 232" name="T30"/>
              <a:gd fmla="*/ 328 h 453" name="T31"/>
              <a:gd fmla="*/ 185 w 232" name="T32"/>
              <a:gd fmla="*/ 361 h 453" name="T33"/>
              <a:gd fmla="*/ 159 w 232" name="T34"/>
              <a:gd fmla="*/ 393 h 453" name="T35"/>
              <a:gd fmla="*/ 125 w 232" name="T36"/>
              <a:gd fmla="*/ 424 h 453" name="T37"/>
              <a:gd fmla="*/ 83 w 232" name="T38"/>
              <a:gd fmla="*/ 453 h 453" name="T39"/>
              <a:gd fmla="*/ 83 w 232" name="T40"/>
              <a:gd fmla="*/ 449 h 453" name="T41"/>
              <a:gd fmla="*/ 83 w 232" name="T42"/>
              <a:gd fmla="*/ 437 h 453" name="T43"/>
              <a:gd fmla="*/ 84 w 232" name="T44"/>
              <a:gd fmla="*/ 420 h 453" name="T45"/>
              <a:gd fmla="*/ 87 w 232" name="T46"/>
              <a:gd fmla="*/ 398 h 453" name="T47"/>
              <a:gd fmla="*/ 88 w 232" name="T48"/>
              <a:gd fmla="*/ 372 h 453" name="T49"/>
              <a:gd fmla="*/ 92 w 232" name="T50"/>
              <a:gd fmla="*/ 343 h 453" name="T51"/>
              <a:gd fmla="*/ 96 w 232" name="T52"/>
              <a:gd fmla="*/ 313 h 453" name="T53"/>
              <a:gd fmla="*/ 101 w 232" name="T54"/>
              <a:gd fmla="*/ 284 h 453" name="T55"/>
              <a:gd fmla="*/ 106 w 232" name="T56"/>
              <a:gd fmla="*/ 255 h 453" name="T57"/>
              <a:gd fmla="*/ 114 w 232" name="T58"/>
              <a:gd fmla="*/ 229 h 453" name="T59"/>
              <a:gd fmla="*/ 122 w 232" name="T60"/>
              <a:gd fmla="*/ 208 h 453" name="T61"/>
              <a:gd fmla="*/ 121 w 232" name="T62"/>
              <a:gd fmla="*/ 211 h 453" name="T63"/>
              <a:gd fmla="*/ 116 w 232" name="T64"/>
              <a:gd fmla="*/ 220 h 453" name="T65"/>
              <a:gd fmla="*/ 109 w 232" name="T66"/>
              <a:gd fmla="*/ 233 h 453" name="T67"/>
              <a:gd fmla="*/ 100 w 232" name="T68"/>
              <a:gd fmla="*/ 251 h 453" name="T69"/>
              <a:gd fmla="*/ 89 w 232" name="T70"/>
              <a:gd fmla="*/ 272 h 453" name="T71"/>
              <a:gd fmla="*/ 79 w 232" name="T72"/>
              <a:gd fmla="*/ 296 h 453" name="T73"/>
              <a:gd fmla="*/ 70 w 232" name="T74"/>
              <a:gd fmla="*/ 322 h 453" name="T75"/>
              <a:gd fmla="*/ 59 w 232" name="T76"/>
              <a:gd fmla="*/ 348 h 453" name="T77"/>
              <a:gd fmla="*/ 51 w 232" name="T78"/>
              <a:gd fmla="*/ 376 h 453" name="T79"/>
              <a:gd fmla="*/ 46 w 232" name="T80"/>
              <a:gd fmla="*/ 402 h 453" name="T81"/>
              <a:gd fmla="*/ 44 w 232" name="T82"/>
              <a:gd fmla="*/ 428 h 453" name="T83"/>
              <a:gd fmla="*/ 44 w 232" name="T84"/>
              <a:gd fmla="*/ 450 h 453" name="T85"/>
              <a:gd fmla="*/ 42 w 232" name="T86"/>
              <a:gd fmla="*/ 448 h 453" name="T87"/>
              <a:gd fmla="*/ 38 w 232" name="T88"/>
              <a:gd fmla="*/ 441 h 453" name="T89"/>
              <a:gd fmla="*/ 32 w 232" name="T90"/>
              <a:gd fmla="*/ 429 h 453" name="T91"/>
              <a:gd fmla="*/ 24 w 232" name="T92"/>
              <a:gd fmla="*/ 413 h 453" name="T93"/>
              <a:gd fmla="*/ 17 w 232" name="T94"/>
              <a:gd fmla="*/ 393 h 453" name="T95"/>
              <a:gd fmla="*/ 11 w 232" name="T96"/>
              <a:gd fmla="*/ 369 h 453" name="T97"/>
              <a:gd fmla="*/ 4 w 232" name="T98"/>
              <a:gd fmla="*/ 343 h 453" name="T99"/>
              <a:gd fmla="*/ 2 w 232" name="T100"/>
              <a:gd fmla="*/ 313 h 453" name="T101"/>
              <a:gd fmla="*/ 0 w 232" name="T102"/>
              <a:gd fmla="*/ 280 h 453" name="T103"/>
              <a:gd fmla="*/ 4 w 232" name="T104"/>
              <a:gd fmla="*/ 245 h 453" name="T105"/>
              <a:gd fmla="*/ 12 w 232" name="T106"/>
              <a:gd fmla="*/ 208 h 453" name="T107"/>
              <a:gd fmla="*/ 25 w 232" name="T108"/>
              <a:gd fmla="*/ 169 h 453" name="T109"/>
              <a:gd fmla="*/ 44 w 232" name="T110"/>
              <a:gd fmla="*/ 128 h 453" name="T111"/>
              <a:gd fmla="*/ 70 w 232" name="T112"/>
              <a:gd fmla="*/ 86 h 453" name="T113"/>
              <a:gd fmla="*/ 104 w 232" name="T114"/>
              <a:gd fmla="*/ 43 h 453" name="T115"/>
              <a:gd fmla="*/ 147 w 232" name="T116"/>
              <a:gd fmla="*/ 0 h 453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452" w="231">
                <a:moveTo>
                  <a:pt x="147" y="0"/>
                </a:moveTo>
                <a:lnTo>
                  <a:pt x="148" y="1"/>
                </a:lnTo>
                <a:lnTo>
                  <a:pt x="154" y="8"/>
                </a:lnTo>
                <a:lnTo>
                  <a:pt x="161" y="18"/>
                </a:lnTo>
                <a:lnTo>
                  <a:pt x="171" y="31"/>
                </a:lnTo>
                <a:lnTo>
                  <a:pt x="181" y="48"/>
                </a:lnTo>
                <a:lnTo>
                  <a:pt x="191" y="69"/>
                </a:lnTo>
                <a:lnTo>
                  <a:pt x="202" y="91"/>
                </a:lnTo>
                <a:lnTo>
                  <a:pt x="212" y="116"/>
                </a:lnTo>
                <a:lnTo>
                  <a:pt x="222" y="144"/>
                </a:lnTo>
                <a:lnTo>
                  <a:pt x="228" y="171"/>
                </a:lnTo>
                <a:lnTo>
                  <a:pt x="232" y="201"/>
                </a:lnTo>
                <a:lnTo>
                  <a:pt x="232" y="233"/>
                </a:lnTo>
                <a:lnTo>
                  <a:pt x="228" y="264"/>
                </a:lnTo>
                <a:lnTo>
                  <a:pt x="219" y="297"/>
                </a:lnTo>
                <a:lnTo>
                  <a:pt x="206" y="328"/>
                </a:lnTo>
                <a:lnTo>
                  <a:pt x="185" y="361"/>
                </a:lnTo>
                <a:lnTo>
                  <a:pt x="159" y="393"/>
                </a:lnTo>
                <a:lnTo>
                  <a:pt x="125" y="424"/>
                </a:lnTo>
                <a:lnTo>
                  <a:pt x="83" y="453"/>
                </a:lnTo>
                <a:lnTo>
                  <a:pt x="83" y="449"/>
                </a:lnTo>
                <a:lnTo>
                  <a:pt x="83" y="437"/>
                </a:lnTo>
                <a:lnTo>
                  <a:pt x="84" y="420"/>
                </a:lnTo>
                <a:lnTo>
                  <a:pt x="87" y="398"/>
                </a:lnTo>
                <a:lnTo>
                  <a:pt x="88" y="372"/>
                </a:lnTo>
                <a:lnTo>
                  <a:pt x="92" y="343"/>
                </a:lnTo>
                <a:lnTo>
                  <a:pt x="96" y="313"/>
                </a:lnTo>
                <a:lnTo>
                  <a:pt x="101" y="284"/>
                </a:lnTo>
                <a:lnTo>
                  <a:pt x="106" y="255"/>
                </a:lnTo>
                <a:lnTo>
                  <a:pt x="114" y="229"/>
                </a:lnTo>
                <a:lnTo>
                  <a:pt x="122" y="208"/>
                </a:lnTo>
                <a:lnTo>
                  <a:pt x="121" y="211"/>
                </a:lnTo>
                <a:lnTo>
                  <a:pt x="116" y="220"/>
                </a:lnTo>
                <a:lnTo>
                  <a:pt x="109" y="233"/>
                </a:lnTo>
                <a:lnTo>
                  <a:pt x="100" y="251"/>
                </a:lnTo>
                <a:lnTo>
                  <a:pt x="89" y="272"/>
                </a:lnTo>
                <a:lnTo>
                  <a:pt x="79" y="296"/>
                </a:lnTo>
                <a:lnTo>
                  <a:pt x="70" y="322"/>
                </a:lnTo>
                <a:lnTo>
                  <a:pt x="59" y="348"/>
                </a:lnTo>
                <a:lnTo>
                  <a:pt x="51" y="376"/>
                </a:lnTo>
                <a:lnTo>
                  <a:pt x="46" y="402"/>
                </a:lnTo>
                <a:lnTo>
                  <a:pt x="44" y="428"/>
                </a:lnTo>
                <a:lnTo>
                  <a:pt x="44" y="450"/>
                </a:lnTo>
                <a:lnTo>
                  <a:pt x="42" y="448"/>
                </a:lnTo>
                <a:lnTo>
                  <a:pt x="38" y="441"/>
                </a:lnTo>
                <a:lnTo>
                  <a:pt x="32" y="429"/>
                </a:lnTo>
                <a:lnTo>
                  <a:pt x="24" y="413"/>
                </a:lnTo>
                <a:lnTo>
                  <a:pt x="17" y="393"/>
                </a:lnTo>
                <a:lnTo>
                  <a:pt x="11" y="369"/>
                </a:lnTo>
                <a:lnTo>
                  <a:pt x="4" y="343"/>
                </a:lnTo>
                <a:lnTo>
                  <a:pt x="2" y="313"/>
                </a:lnTo>
                <a:lnTo>
                  <a:pt x="0" y="280"/>
                </a:lnTo>
                <a:lnTo>
                  <a:pt x="4" y="245"/>
                </a:lnTo>
                <a:lnTo>
                  <a:pt x="12" y="208"/>
                </a:lnTo>
                <a:lnTo>
                  <a:pt x="25" y="169"/>
                </a:lnTo>
                <a:lnTo>
                  <a:pt x="44" y="128"/>
                </a:lnTo>
                <a:lnTo>
                  <a:pt x="70" y="86"/>
                </a:lnTo>
                <a:lnTo>
                  <a:pt x="104" y="43"/>
                </a:lnTo>
                <a:lnTo>
                  <a:pt x="147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5" name="Freeform 202"/>
          <p:cNvSpPr/>
          <p:nvPr/>
        </p:nvSpPr>
        <p:spPr bwMode="auto">
          <a:xfrm>
            <a:off x="6290854" y="2562151"/>
            <a:ext cx="537507" cy="292911"/>
          </a:xfrm>
          <a:custGeom>
            <a:gdLst>
              <a:gd fmla="*/ 225 w 356" name="T0"/>
              <a:gd fmla="*/ 0 h 194" name="T1"/>
              <a:gd fmla="*/ 264 w 356" name="T2"/>
              <a:gd fmla="*/ 1 h 194" name="T3"/>
              <a:gd fmla="*/ 308 w 356" name="T4"/>
              <a:gd fmla="*/ 8 h 194" name="T5"/>
              <a:gd fmla="*/ 356 w 356" name="T6"/>
              <a:gd fmla="*/ 20 h 194" name="T7"/>
              <a:gd fmla="*/ 355 w 356" name="T8"/>
              <a:gd fmla="*/ 21 h 194" name="T9"/>
              <a:gd fmla="*/ 352 w 356" name="T10"/>
              <a:gd fmla="*/ 28 h 194" name="T11"/>
              <a:gd fmla="*/ 348 w 356" name="T12"/>
              <a:gd fmla="*/ 38 h 194" name="T13"/>
              <a:gd fmla="*/ 342 w 356" name="T14"/>
              <a:gd fmla="*/ 51 h 194" name="T15"/>
              <a:gd fmla="*/ 333 w 356" name="T16"/>
              <a:gd fmla="*/ 67 h 194" name="T17"/>
              <a:gd fmla="*/ 322 w 356" name="T18"/>
              <a:gd fmla="*/ 84 h 194" name="T19"/>
              <a:gd fmla="*/ 309 w 356" name="T20"/>
              <a:gd fmla="*/ 102 h 194" name="T21"/>
              <a:gd fmla="*/ 295 w 356" name="T22"/>
              <a:gd fmla="*/ 121 h 194" name="T23"/>
              <a:gd fmla="*/ 278 w 356" name="T24"/>
              <a:gd fmla="*/ 138 h 194" name="T25"/>
              <a:gd fmla="*/ 258 w 356" name="T26"/>
              <a:gd fmla="*/ 155 h 194" name="T27"/>
              <a:gd fmla="*/ 237 w 356" name="T28"/>
              <a:gd fmla="*/ 169 h 194" name="T29"/>
              <a:gd fmla="*/ 213 w 356" name="T30"/>
              <a:gd fmla="*/ 181 h 194" name="T31"/>
              <a:gd fmla="*/ 186 w 356" name="T32"/>
              <a:gd fmla="*/ 189 h 194" name="T33"/>
              <a:gd fmla="*/ 157 w 356" name="T34"/>
              <a:gd fmla="*/ 194 h 194" name="T35"/>
              <a:gd fmla="*/ 126 w 356" name="T36"/>
              <a:gd fmla="*/ 194 h 194" name="T37"/>
              <a:gd fmla="*/ 92 w 356" name="T38"/>
              <a:gd fmla="*/ 189 h 194" name="T39"/>
              <a:gd fmla="*/ 54 w 356" name="T40"/>
              <a:gd fmla="*/ 177 h 194" name="T41"/>
              <a:gd fmla="*/ 14 w 356" name="T42"/>
              <a:gd fmla="*/ 160 h 194" name="T43"/>
              <a:gd fmla="*/ 17 w 356" name="T44"/>
              <a:gd fmla="*/ 157 h 194" name="T45"/>
              <a:gd fmla="*/ 26 w 356" name="T46"/>
              <a:gd fmla="*/ 153 h 194" name="T47"/>
              <a:gd fmla="*/ 38 w 356" name="T48"/>
              <a:gd fmla="*/ 147 h 194" name="T49"/>
              <a:gd fmla="*/ 55 w 356" name="T50"/>
              <a:gd fmla="*/ 139 h 194" name="T51"/>
              <a:gd fmla="*/ 73 w 356" name="T52"/>
              <a:gd fmla="*/ 130 h 194" name="T53"/>
              <a:gd fmla="*/ 96 w 356" name="T54"/>
              <a:gd fmla="*/ 121 h 194" name="T55"/>
              <a:gd fmla="*/ 118 w 356" name="T56"/>
              <a:gd fmla="*/ 111 h 194" name="T57"/>
              <a:gd fmla="*/ 140 w 356" name="T58"/>
              <a:gd fmla="*/ 104 h 194" name="T59"/>
              <a:gd fmla="*/ 162 w 356" name="T60"/>
              <a:gd fmla="*/ 96 h 194" name="T61"/>
              <a:gd fmla="*/ 182 w 356" name="T62"/>
              <a:gd fmla="*/ 90 h 194" name="T63"/>
              <a:gd fmla="*/ 202 w 356" name="T64"/>
              <a:gd fmla="*/ 88 h 194" name="T65"/>
              <a:gd fmla="*/ 196 w 356" name="T66"/>
              <a:gd fmla="*/ 88 h 194" name="T67"/>
              <a:gd fmla="*/ 186 w 356" name="T68"/>
              <a:gd fmla="*/ 88 h 194" name="T69"/>
              <a:gd fmla="*/ 169 w 356" name="T70"/>
              <a:gd fmla="*/ 89 h 194" name="T71"/>
              <a:gd fmla="*/ 147 w 356" name="T72"/>
              <a:gd fmla="*/ 90 h 194" name="T73"/>
              <a:gd fmla="*/ 122 w 356" name="T74"/>
              <a:gd fmla="*/ 93 h 194" name="T75"/>
              <a:gd fmla="*/ 96 w 356" name="T76"/>
              <a:gd fmla="*/ 97 h 194" name="T77"/>
              <a:gd fmla="*/ 69 w 356" name="T78"/>
              <a:gd fmla="*/ 104 h 194" name="T79"/>
              <a:gd fmla="*/ 43 w 356" name="T80"/>
              <a:gd fmla="*/ 110 h 194" name="T81"/>
              <a:gd fmla="*/ 20 w 356" name="T82"/>
              <a:gd fmla="*/ 119 h 194" name="T83"/>
              <a:gd fmla="*/ 0 w 356" name="T84"/>
              <a:gd fmla="*/ 131 h 194" name="T85"/>
              <a:gd fmla="*/ 1 w 356" name="T86"/>
              <a:gd fmla="*/ 130 h 194" name="T87"/>
              <a:gd fmla="*/ 5 w 356" name="T88"/>
              <a:gd fmla="*/ 123 h 194" name="T89"/>
              <a:gd fmla="*/ 11 w 356" name="T90"/>
              <a:gd fmla="*/ 114 h 194" name="T91"/>
              <a:gd fmla="*/ 18 w 356" name="T92"/>
              <a:gd fmla="*/ 102 h 194" name="T93"/>
              <a:gd fmla="*/ 30 w 356" name="T94"/>
              <a:gd fmla="*/ 89 h 194" name="T95"/>
              <a:gd fmla="*/ 43 w 356" name="T96"/>
              <a:gd fmla="*/ 75 h 194" name="T97"/>
              <a:gd fmla="*/ 59 w 356" name="T98"/>
              <a:gd fmla="*/ 60 h 194" name="T99"/>
              <a:gd fmla="*/ 79 w 356" name="T100"/>
              <a:gd fmla="*/ 46 h 194" name="T101"/>
              <a:gd fmla="*/ 101 w 356" name="T102"/>
              <a:gd fmla="*/ 32 h 194" name="T103"/>
              <a:gd fmla="*/ 127 w 356" name="T104"/>
              <a:gd fmla="*/ 20 h 194" name="T105"/>
              <a:gd fmla="*/ 156 w 356" name="T106"/>
              <a:gd fmla="*/ 11 h 194" name="T107"/>
              <a:gd fmla="*/ 189 w 356" name="T108"/>
              <a:gd fmla="*/ 4 h 194" name="T109"/>
              <a:gd fmla="*/ 225 w 356" name="T110"/>
              <a:gd fmla="*/ 0 h 194" name="T1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b="b" l="0" r="r" t="0"/>
            <a:pathLst>
              <a:path h="194" w="356">
                <a:moveTo>
                  <a:pt x="225" y="0"/>
                </a:moveTo>
                <a:lnTo>
                  <a:pt x="264" y="1"/>
                </a:lnTo>
                <a:lnTo>
                  <a:pt x="308" y="8"/>
                </a:lnTo>
                <a:lnTo>
                  <a:pt x="356" y="20"/>
                </a:lnTo>
                <a:lnTo>
                  <a:pt x="355" y="21"/>
                </a:lnTo>
                <a:lnTo>
                  <a:pt x="352" y="28"/>
                </a:lnTo>
                <a:lnTo>
                  <a:pt x="348" y="38"/>
                </a:lnTo>
                <a:lnTo>
                  <a:pt x="342" y="51"/>
                </a:lnTo>
                <a:lnTo>
                  <a:pt x="333" y="67"/>
                </a:lnTo>
                <a:lnTo>
                  <a:pt x="322" y="84"/>
                </a:lnTo>
                <a:lnTo>
                  <a:pt x="309" y="102"/>
                </a:lnTo>
                <a:lnTo>
                  <a:pt x="295" y="121"/>
                </a:lnTo>
                <a:lnTo>
                  <a:pt x="278" y="138"/>
                </a:lnTo>
                <a:lnTo>
                  <a:pt x="258" y="155"/>
                </a:lnTo>
                <a:lnTo>
                  <a:pt x="237" y="169"/>
                </a:lnTo>
                <a:lnTo>
                  <a:pt x="213" y="181"/>
                </a:lnTo>
                <a:lnTo>
                  <a:pt x="186" y="189"/>
                </a:lnTo>
                <a:lnTo>
                  <a:pt x="157" y="194"/>
                </a:lnTo>
                <a:lnTo>
                  <a:pt x="126" y="194"/>
                </a:lnTo>
                <a:lnTo>
                  <a:pt x="92" y="189"/>
                </a:lnTo>
                <a:lnTo>
                  <a:pt x="54" y="177"/>
                </a:lnTo>
                <a:lnTo>
                  <a:pt x="14" y="160"/>
                </a:lnTo>
                <a:lnTo>
                  <a:pt x="17" y="157"/>
                </a:lnTo>
                <a:lnTo>
                  <a:pt x="26" y="153"/>
                </a:lnTo>
                <a:lnTo>
                  <a:pt x="38" y="147"/>
                </a:lnTo>
                <a:lnTo>
                  <a:pt x="55" y="139"/>
                </a:lnTo>
                <a:lnTo>
                  <a:pt x="73" y="130"/>
                </a:lnTo>
                <a:lnTo>
                  <a:pt x="96" y="121"/>
                </a:lnTo>
                <a:lnTo>
                  <a:pt x="118" y="111"/>
                </a:lnTo>
                <a:lnTo>
                  <a:pt x="140" y="104"/>
                </a:lnTo>
                <a:lnTo>
                  <a:pt x="162" y="96"/>
                </a:lnTo>
                <a:lnTo>
                  <a:pt x="182" y="90"/>
                </a:lnTo>
                <a:lnTo>
                  <a:pt x="202" y="88"/>
                </a:lnTo>
                <a:lnTo>
                  <a:pt x="196" y="88"/>
                </a:lnTo>
                <a:lnTo>
                  <a:pt x="186" y="88"/>
                </a:lnTo>
                <a:lnTo>
                  <a:pt x="169" y="89"/>
                </a:lnTo>
                <a:lnTo>
                  <a:pt x="147" y="90"/>
                </a:lnTo>
                <a:lnTo>
                  <a:pt x="122" y="93"/>
                </a:lnTo>
                <a:lnTo>
                  <a:pt x="96" y="97"/>
                </a:lnTo>
                <a:lnTo>
                  <a:pt x="69" y="104"/>
                </a:lnTo>
                <a:lnTo>
                  <a:pt x="43" y="110"/>
                </a:lnTo>
                <a:lnTo>
                  <a:pt x="20" y="119"/>
                </a:lnTo>
                <a:lnTo>
                  <a:pt x="0" y="131"/>
                </a:lnTo>
                <a:lnTo>
                  <a:pt x="1" y="130"/>
                </a:lnTo>
                <a:lnTo>
                  <a:pt x="5" y="123"/>
                </a:lnTo>
                <a:lnTo>
                  <a:pt x="11" y="114"/>
                </a:lnTo>
                <a:lnTo>
                  <a:pt x="18" y="102"/>
                </a:lnTo>
                <a:lnTo>
                  <a:pt x="30" y="89"/>
                </a:lnTo>
                <a:lnTo>
                  <a:pt x="43" y="75"/>
                </a:lnTo>
                <a:lnTo>
                  <a:pt x="59" y="60"/>
                </a:lnTo>
                <a:lnTo>
                  <a:pt x="79" y="46"/>
                </a:lnTo>
                <a:lnTo>
                  <a:pt x="101" y="32"/>
                </a:lnTo>
                <a:lnTo>
                  <a:pt x="127" y="20"/>
                </a:lnTo>
                <a:lnTo>
                  <a:pt x="156" y="11"/>
                </a:lnTo>
                <a:lnTo>
                  <a:pt x="189" y="4"/>
                </a:lnTo>
                <a:lnTo>
                  <a:pt x="225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6" name="Freeform 203"/>
          <p:cNvSpPr/>
          <p:nvPr/>
        </p:nvSpPr>
        <p:spPr bwMode="auto">
          <a:xfrm>
            <a:off x="5320020" y="2541013"/>
            <a:ext cx="557135" cy="280832"/>
          </a:xfrm>
          <a:custGeom>
            <a:gdLst>
              <a:gd fmla="*/ 168 w 369" name="T0"/>
              <a:gd fmla="*/ 0 h 186" name="T1"/>
              <a:gd fmla="*/ 195 w 369" name="T2"/>
              <a:gd fmla="*/ 0 h 186" name="T3"/>
              <a:gd fmla="*/ 225 w 369" name="T4"/>
              <a:gd fmla="*/ 4 h 186" name="T5"/>
              <a:gd fmla="*/ 254 w 369" name="T6"/>
              <a:gd fmla="*/ 14 h 186" name="T7"/>
              <a:gd fmla="*/ 284 w 369" name="T8"/>
              <a:gd fmla="*/ 29 h 186" name="T9"/>
              <a:gd fmla="*/ 313 w 369" name="T10"/>
              <a:gd fmla="*/ 51 h 186" name="T11"/>
              <a:gd fmla="*/ 342 w 369" name="T12"/>
              <a:gd fmla="*/ 81 h 186" name="T13"/>
              <a:gd fmla="*/ 369 w 369" name="T14"/>
              <a:gd fmla="*/ 118 h 186" name="T15"/>
              <a:gd fmla="*/ 366 w 369" name="T16"/>
              <a:gd fmla="*/ 118 h 186" name="T17"/>
              <a:gd fmla="*/ 354 w 369" name="T18"/>
              <a:gd fmla="*/ 118 h 186" name="T19"/>
              <a:gd fmla="*/ 337 w 369" name="T20"/>
              <a:gd fmla="*/ 116 h 186" name="T21"/>
              <a:gd fmla="*/ 316 w 369" name="T22"/>
              <a:gd fmla="*/ 115 h 186" name="T23"/>
              <a:gd fmla="*/ 291 w 369" name="T24"/>
              <a:gd fmla="*/ 112 h 186" name="T25"/>
              <a:gd fmla="*/ 265 w 369" name="T26"/>
              <a:gd fmla="*/ 110 h 186" name="T27"/>
              <a:gd fmla="*/ 239 w 369" name="T28"/>
              <a:gd fmla="*/ 106 h 186" name="T29"/>
              <a:gd fmla="*/ 212 w 369" name="T30"/>
              <a:gd fmla="*/ 102 h 186" name="T31"/>
              <a:gd fmla="*/ 189 w 369" name="T32"/>
              <a:gd fmla="*/ 95 h 186" name="T33"/>
              <a:gd fmla="*/ 169 w 369" name="T34"/>
              <a:gd fmla="*/ 89 h 186" name="T35"/>
              <a:gd fmla="*/ 173 w 369" name="T36"/>
              <a:gd fmla="*/ 90 h 186" name="T37"/>
              <a:gd fmla="*/ 181 w 369" name="T38"/>
              <a:gd fmla="*/ 94 h 186" name="T39"/>
              <a:gd fmla="*/ 194 w 369" name="T40"/>
              <a:gd fmla="*/ 101 h 186" name="T41"/>
              <a:gd fmla="*/ 211 w 369" name="T42"/>
              <a:gd fmla="*/ 108 h 186" name="T43"/>
              <a:gd fmla="*/ 231 w 369" name="T44"/>
              <a:gd fmla="*/ 118 h 186" name="T45"/>
              <a:gd fmla="*/ 253 w 369" name="T46"/>
              <a:gd fmla="*/ 127 h 186" name="T47"/>
              <a:gd fmla="*/ 276 w 369" name="T48"/>
              <a:gd fmla="*/ 135 h 186" name="T49"/>
              <a:gd fmla="*/ 300 w 369" name="T50"/>
              <a:gd fmla="*/ 142 h 186" name="T51"/>
              <a:gd fmla="*/ 324 w 369" name="T52"/>
              <a:gd fmla="*/ 148 h 186" name="T53"/>
              <a:gd fmla="*/ 347 w 369" name="T54"/>
              <a:gd fmla="*/ 150 h 186" name="T55"/>
              <a:gd fmla="*/ 368 w 369" name="T56"/>
              <a:gd fmla="*/ 149 h 186" name="T57"/>
              <a:gd fmla="*/ 366 w 369" name="T58"/>
              <a:gd fmla="*/ 152 h 186" name="T59"/>
              <a:gd fmla="*/ 358 w 369" name="T60"/>
              <a:gd fmla="*/ 156 h 186" name="T61"/>
              <a:gd fmla="*/ 345 w 369" name="T62"/>
              <a:gd fmla="*/ 162 h 186" name="T63"/>
              <a:gd fmla="*/ 329 w 369" name="T64"/>
              <a:gd fmla="*/ 169 h 186" name="T65"/>
              <a:gd fmla="*/ 308 w 369" name="T66"/>
              <a:gd fmla="*/ 176 h 186" name="T67"/>
              <a:gd fmla="*/ 284 w 369" name="T68"/>
              <a:gd fmla="*/ 182 h 186" name="T69"/>
              <a:gd fmla="*/ 257 w 369" name="T70"/>
              <a:gd fmla="*/ 186 h 186" name="T71"/>
              <a:gd fmla="*/ 225 w 369" name="T72"/>
              <a:gd fmla="*/ 186 h 186" name="T73"/>
              <a:gd fmla="*/ 193 w 369" name="T74"/>
              <a:gd fmla="*/ 183 h 186" name="T75"/>
              <a:gd fmla="*/ 157 w 369" name="T76"/>
              <a:gd fmla="*/ 174 h 186" name="T77"/>
              <a:gd fmla="*/ 119 w 369" name="T78"/>
              <a:gd fmla="*/ 161 h 186" name="T79"/>
              <a:gd fmla="*/ 81 w 369" name="T80"/>
              <a:gd fmla="*/ 139 h 186" name="T81"/>
              <a:gd fmla="*/ 41 w 369" name="T82"/>
              <a:gd fmla="*/ 110 h 186" name="T83"/>
              <a:gd fmla="*/ 0 w 369" name="T84"/>
              <a:gd fmla="*/ 72 h 186" name="T85"/>
              <a:gd fmla="*/ 2 w 369" name="T86"/>
              <a:gd fmla="*/ 69 h 186" name="T87"/>
              <a:gd fmla="*/ 8 w 369" name="T88"/>
              <a:gd fmla="*/ 64 h 186" name="T89"/>
              <a:gd fmla="*/ 19 w 369" name="T90"/>
              <a:gd fmla="*/ 57 h 186" name="T91"/>
              <a:gd fmla="*/ 32 w 369" name="T92"/>
              <a:gd fmla="*/ 48 h 186" name="T93"/>
              <a:gd fmla="*/ 49 w 369" name="T94"/>
              <a:gd fmla="*/ 38 h 186" name="T95"/>
              <a:gd fmla="*/ 68 w 369" name="T96"/>
              <a:gd fmla="*/ 27 h 186" name="T97"/>
              <a:gd fmla="*/ 91 w 369" name="T98"/>
              <a:gd fmla="*/ 18 h 186" name="T99"/>
              <a:gd fmla="*/ 114 w 369" name="T100"/>
              <a:gd fmla="*/ 9 h 186" name="T101"/>
              <a:gd fmla="*/ 140 w 369" name="T102"/>
              <a:gd fmla="*/ 4 h 186" name="T103"/>
              <a:gd fmla="*/ 168 w 369" name="T104"/>
              <a:gd fmla="*/ 0 h 186" name="T10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186" w="369">
                <a:moveTo>
                  <a:pt x="168" y="0"/>
                </a:moveTo>
                <a:lnTo>
                  <a:pt x="195" y="0"/>
                </a:lnTo>
                <a:lnTo>
                  <a:pt x="225" y="4"/>
                </a:lnTo>
                <a:lnTo>
                  <a:pt x="254" y="14"/>
                </a:lnTo>
                <a:lnTo>
                  <a:pt x="284" y="29"/>
                </a:lnTo>
                <a:lnTo>
                  <a:pt x="313" y="51"/>
                </a:lnTo>
                <a:lnTo>
                  <a:pt x="342" y="81"/>
                </a:lnTo>
                <a:lnTo>
                  <a:pt x="369" y="118"/>
                </a:lnTo>
                <a:lnTo>
                  <a:pt x="366" y="118"/>
                </a:lnTo>
                <a:lnTo>
                  <a:pt x="354" y="118"/>
                </a:lnTo>
                <a:lnTo>
                  <a:pt x="337" y="116"/>
                </a:lnTo>
                <a:lnTo>
                  <a:pt x="316" y="115"/>
                </a:lnTo>
                <a:lnTo>
                  <a:pt x="291" y="112"/>
                </a:lnTo>
                <a:lnTo>
                  <a:pt x="265" y="110"/>
                </a:lnTo>
                <a:lnTo>
                  <a:pt x="239" y="106"/>
                </a:lnTo>
                <a:lnTo>
                  <a:pt x="212" y="102"/>
                </a:lnTo>
                <a:lnTo>
                  <a:pt x="189" y="95"/>
                </a:lnTo>
                <a:lnTo>
                  <a:pt x="169" y="89"/>
                </a:lnTo>
                <a:lnTo>
                  <a:pt x="173" y="90"/>
                </a:lnTo>
                <a:lnTo>
                  <a:pt x="181" y="94"/>
                </a:lnTo>
                <a:lnTo>
                  <a:pt x="194" y="101"/>
                </a:lnTo>
                <a:lnTo>
                  <a:pt x="211" y="108"/>
                </a:lnTo>
                <a:lnTo>
                  <a:pt x="231" y="118"/>
                </a:lnTo>
                <a:lnTo>
                  <a:pt x="253" y="127"/>
                </a:lnTo>
                <a:lnTo>
                  <a:pt x="276" y="135"/>
                </a:lnTo>
                <a:lnTo>
                  <a:pt x="300" y="142"/>
                </a:lnTo>
                <a:lnTo>
                  <a:pt x="324" y="148"/>
                </a:lnTo>
                <a:lnTo>
                  <a:pt x="347" y="150"/>
                </a:lnTo>
                <a:lnTo>
                  <a:pt x="368" y="149"/>
                </a:lnTo>
                <a:lnTo>
                  <a:pt x="366" y="152"/>
                </a:lnTo>
                <a:lnTo>
                  <a:pt x="358" y="156"/>
                </a:lnTo>
                <a:lnTo>
                  <a:pt x="345" y="162"/>
                </a:lnTo>
                <a:lnTo>
                  <a:pt x="329" y="169"/>
                </a:lnTo>
                <a:lnTo>
                  <a:pt x="308" y="176"/>
                </a:lnTo>
                <a:lnTo>
                  <a:pt x="284" y="182"/>
                </a:lnTo>
                <a:lnTo>
                  <a:pt x="257" y="186"/>
                </a:lnTo>
                <a:lnTo>
                  <a:pt x="225" y="186"/>
                </a:lnTo>
                <a:lnTo>
                  <a:pt x="193" y="183"/>
                </a:lnTo>
                <a:lnTo>
                  <a:pt x="157" y="174"/>
                </a:lnTo>
                <a:lnTo>
                  <a:pt x="119" y="161"/>
                </a:lnTo>
                <a:lnTo>
                  <a:pt x="81" y="139"/>
                </a:lnTo>
                <a:lnTo>
                  <a:pt x="41" y="110"/>
                </a:lnTo>
                <a:lnTo>
                  <a:pt x="0" y="72"/>
                </a:lnTo>
                <a:lnTo>
                  <a:pt x="2" y="69"/>
                </a:lnTo>
                <a:lnTo>
                  <a:pt x="8" y="64"/>
                </a:lnTo>
                <a:lnTo>
                  <a:pt x="19" y="57"/>
                </a:lnTo>
                <a:lnTo>
                  <a:pt x="32" y="48"/>
                </a:lnTo>
                <a:lnTo>
                  <a:pt x="49" y="38"/>
                </a:lnTo>
                <a:lnTo>
                  <a:pt x="68" y="27"/>
                </a:lnTo>
                <a:lnTo>
                  <a:pt x="91" y="18"/>
                </a:lnTo>
                <a:lnTo>
                  <a:pt x="114" y="9"/>
                </a:lnTo>
                <a:lnTo>
                  <a:pt x="140" y="4"/>
                </a:lnTo>
                <a:lnTo>
                  <a:pt x="168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7" name="Freeform 204"/>
          <p:cNvSpPr/>
          <p:nvPr/>
        </p:nvSpPr>
        <p:spPr bwMode="auto">
          <a:xfrm>
            <a:off x="5668795" y="2100137"/>
            <a:ext cx="353305" cy="578273"/>
          </a:xfrm>
          <a:custGeom>
            <a:gdLst>
              <a:gd fmla="*/ 9 w 234" name="T0"/>
              <a:gd fmla="*/ 0 h 383" name="T1"/>
              <a:gd fmla="*/ 11 w 234" name="T2"/>
              <a:gd fmla="*/ 0 h 383" name="T3"/>
              <a:gd fmla="*/ 17 w 234" name="T4"/>
              <a:gd fmla="*/ 2 h 383" name="T5"/>
              <a:gd fmla="*/ 27 w 234" name="T6"/>
              <a:gd fmla="*/ 5 h 383" name="T7"/>
              <a:gd fmla="*/ 40 w 234" name="T8"/>
              <a:gd fmla="*/ 9 h 383" name="T9"/>
              <a:gd fmla="*/ 56 w 234" name="T10"/>
              <a:gd fmla="*/ 16 h 383" name="T11"/>
              <a:gd fmla="*/ 73 w 234" name="T12"/>
              <a:gd fmla="*/ 23 h 383" name="T13"/>
              <a:gd fmla="*/ 93 w 234" name="T14"/>
              <a:gd fmla="*/ 33 h 383" name="T15"/>
              <a:gd fmla="*/ 112 w 234" name="T16"/>
              <a:gd fmla="*/ 43 h 383" name="T17"/>
              <a:gd fmla="*/ 132 w 234" name="T18"/>
              <a:gd fmla="*/ 56 h 383" name="T19"/>
              <a:gd fmla="*/ 152 w 234" name="T20"/>
              <a:gd fmla="*/ 72 h 383" name="T21"/>
              <a:gd fmla="*/ 170 w 234" name="T22"/>
              <a:gd fmla="*/ 89 h 383" name="T23"/>
              <a:gd fmla="*/ 188 w 234" name="T24"/>
              <a:gd fmla="*/ 108 h 383" name="T25"/>
              <a:gd fmla="*/ 204 w 234" name="T26"/>
              <a:gd fmla="*/ 131 h 383" name="T27"/>
              <a:gd fmla="*/ 216 w 234" name="T28"/>
              <a:gd fmla="*/ 156 h 383" name="T29"/>
              <a:gd fmla="*/ 226 w 234" name="T30"/>
              <a:gd fmla="*/ 183 h 383" name="T31"/>
              <a:gd fmla="*/ 233 w 234" name="T32"/>
              <a:gd fmla="*/ 213 h 383" name="T33"/>
              <a:gd fmla="*/ 234 w 234" name="T34"/>
              <a:gd fmla="*/ 246 h 383" name="T35"/>
              <a:gd fmla="*/ 231 w 234" name="T36"/>
              <a:gd fmla="*/ 283 h 383" name="T37"/>
              <a:gd fmla="*/ 224 w 234" name="T38"/>
              <a:gd fmla="*/ 322 h 383" name="T39"/>
              <a:gd fmla="*/ 210 w 234" name="T40"/>
              <a:gd fmla="*/ 364 h 383" name="T41"/>
              <a:gd fmla="*/ 208 w 234" name="T42"/>
              <a:gd fmla="*/ 361 h 383" name="T43"/>
              <a:gd fmla="*/ 203 w 234" name="T44"/>
              <a:gd fmla="*/ 355 h 383" name="T45"/>
              <a:gd fmla="*/ 196 w 234" name="T46"/>
              <a:gd fmla="*/ 343 h 383" name="T47"/>
              <a:gd fmla="*/ 186 w 234" name="T48"/>
              <a:gd fmla="*/ 328 h 383" name="T49"/>
              <a:gd fmla="*/ 175 w 234" name="T50"/>
              <a:gd fmla="*/ 310 h 383" name="T51"/>
              <a:gd fmla="*/ 163 w 234" name="T52"/>
              <a:gd fmla="*/ 290 h 383" name="T53"/>
              <a:gd fmla="*/ 150 w 234" name="T54"/>
              <a:gd fmla="*/ 270 h 383" name="T55"/>
              <a:gd fmla="*/ 138 w 234" name="T56"/>
              <a:gd fmla="*/ 247 h 383" name="T57"/>
              <a:gd fmla="*/ 128 w 234" name="T58"/>
              <a:gd fmla="*/ 225 h 383" name="T59"/>
              <a:gd fmla="*/ 117 w 234" name="T60"/>
              <a:gd fmla="*/ 203 h 383" name="T61"/>
              <a:gd fmla="*/ 110 w 234" name="T62"/>
              <a:gd fmla="*/ 183 h 383" name="T63"/>
              <a:gd fmla="*/ 104 w 234" name="T64"/>
              <a:gd fmla="*/ 165 h 383" name="T65"/>
              <a:gd fmla="*/ 106 w 234" name="T66"/>
              <a:gd fmla="*/ 169 h 383" name="T67"/>
              <a:gd fmla="*/ 107 w 234" name="T68"/>
              <a:gd fmla="*/ 179 h 383" name="T69"/>
              <a:gd fmla="*/ 110 w 234" name="T70"/>
              <a:gd fmla="*/ 195 h 383" name="T71"/>
              <a:gd fmla="*/ 114 w 234" name="T72"/>
              <a:gd fmla="*/ 216 h 383" name="T73"/>
              <a:gd fmla="*/ 119 w 234" name="T74"/>
              <a:gd fmla="*/ 239 h 383" name="T75"/>
              <a:gd fmla="*/ 125 w 234" name="T76"/>
              <a:gd fmla="*/ 266 h 383" name="T77"/>
              <a:gd fmla="*/ 133 w 234" name="T78"/>
              <a:gd fmla="*/ 292 h 383" name="T79"/>
              <a:gd fmla="*/ 142 w 234" name="T80"/>
              <a:gd fmla="*/ 318 h 383" name="T81"/>
              <a:gd fmla="*/ 154 w 234" name="T82"/>
              <a:gd fmla="*/ 343 h 383" name="T83"/>
              <a:gd fmla="*/ 166 w 234" name="T84"/>
              <a:gd fmla="*/ 365 h 383" name="T85"/>
              <a:gd fmla="*/ 180 w 234" name="T86"/>
              <a:gd fmla="*/ 383 h 383" name="T87"/>
              <a:gd fmla="*/ 179 w 234" name="T88"/>
              <a:gd fmla="*/ 383 h 383" name="T89"/>
              <a:gd fmla="*/ 172 w 234" name="T90"/>
              <a:gd fmla="*/ 381 h 383" name="T91"/>
              <a:gd fmla="*/ 163 w 234" name="T92"/>
              <a:gd fmla="*/ 377 h 383" name="T93"/>
              <a:gd fmla="*/ 153 w 234" name="T94"/>
              <a:gd fmla="*/ 370 h 383" name="T95"/>
              <a:gd fmla="*/ 138 w 234" name="T96"/>
              <a:gd fmla="*/ 362 h 383" name="T97"/>
              <a:gd fmla="*/ 124 w 234" name="T98"/>
              <a:gd fmla="*/ 352 h 383" name="T99"/>
              <a:gd fmla="*/ 107 w 234" name="T100"/>
              <a:gd fmla="*/ 340 h 383" name="T101"/>
              <a:gd fmla="*/ 91 w 234" name="T102"/>
              <a:gd fmla="*/ 324 h 383" name="T103"/>
              <a:gd fmla="*/ 74 w 234" name="T104"/>
              <a:gd fmla="*/ 306 h 383" name="T105"/>
              <a:gd fmla="*/ 59 w 234" name="T106"/>
              <a:gd fmla="*/ 287 h 383" name="T107"/>
              <a:gd fmla="*/ 43 w 234" name="T108"/>
              <a:gd fmla="*/ 263 h 383" name="T109"/>
              <a:gd fmla="*/ 28 w 234" name="T110"/>
              <a:gd fmla="*/ 235 h 383" name="T111"/>
              <a:gd fmla="*/ 18 w 234" name="T112"/>
              <a:gd fmla="*/ 205 h 383" name="T113"/>
              <a:gd fmla="*/ 9 w 234" name="T114"/>
              <a:gd fmla="*/ 171 h 383" name="T115"/>
              <a:gd fmla="*/ 2 w 234" name="T116"/>
              <a:gd fmla="*/ 135 h 383" name="T117"/>
              <a:gd fmla="*/ 0 w 234" name="T118"/>
              <a:gd fmla="*/ 94 h 383" name="T119"/>
              <a:gd fmla="*/ 2 w 234" name="T120"/>
              <a:gd fmla="*/ 48 h 383" name="T121"/>
              <a:gd fmla="*/ 9 w 234" name="T122"/>
              <a:gd fmla="*/ 0 h 383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383" w="234">
                <a:moveTo>
                  <a:pt x="9" y="0"/>
                </a:moveTo>
                <a:lnTo>
                  <a:pt x="11" y="0"/>
                </a:lnTo>
                <a:lnTo>
                  <a:pt x="17" y="2"/>
                </a:lnTo>
                <a:lnTo>
                  <a:pt x="27" y="5"/>
                </a:lnTo>
                <a:lnTo>
                  <a:pt x="40" y="9"/>
                </a:lnTo>
                <a:lnTo>
                  <a:pt x="56" y="16"/>
                </a:lnTo>
                <a:lnTo>
                  <a:pt x="73" y="23"/>
                </a:lnTo>
                <a:lnTo>
                  <a:pt x="93" y="33"/>
                </a:lnTo>
                <a:lnTo>
                  <a:pt x="112" y="43"/>
                </a:lnTo>
                <a:lnTo>
                  <a:pt x="132" y="56"/>
                </a:lnTo>
                <a:lnTo>
                  <a:pt x="152" y="72"/>
                </a:lnTo>
                <a:lnTo>
                  <a:pt x="170" y="89"/>
                </a:lnTo>
                <a:lnTo>
                  <a:pt x="188" y="108"/>
                </a:lnTo>
                <a:lnTo>
                  <a:pt x="204" y="131"/>
                </a:lnTo>
                <a:lnTo>
                  <a:pt x="216" y="156"/>
                </a:lnTo>
                <a:lnTo>
                  <a:pt x="226" y="183"/>
                </a:lnTo>
                <a:lnTo>
                  <a:pt x="233" y="213"/>
                </a:lnTo>
                <a:lnTo>
                  <a:pt x="234" y="246"/>
                </a:lnTo>
                <a:lnTo>
                  <a:pt x="231" y="283"/>
                </a:lnTo>
                <a:lnTo>
                  <a:pt x="224" y="322"/>
                </a:lnTo>
                <a:lnTo>
                  <a:pt x="210" y="364"/>
                </a:lnTo>
                <a:lnTo>
                  <a:pt x="208" y="361"/>
                </a:lnTo>
                <a:lnTo>
                  <a:pt x="203" y="355"/>
                </a:lnTo>
                <a:lnTo>
                  <a:pt x="196" y="343"/>
                </a:lnTo>
                <a:lnTo>
                  <a:pt x="186" y="328"/>
                </a:lnTo>
                <a:lnTo>
                  <a:pt x="175" y="310"/>
                </a:lnTo>
                <a:lnTo>
                  <a:pt x="163" y="290"/>
                </a:lnTo>
                <a:lnTo>
                  <a:pt x="150" y="270"/>
                </a:lnTo>
                <a:lnTo>
                  <a:pt x="138" y="247"/>
                </a:lnTo>
                <a:lnTo>
                  <a:pt x="128" y="225"/>
                </a:lnTo>
                <a:lnTo>
                  <a:pt x="117" y="203"/>
                </a:lnTo>
                <a:lnTo>
                  <a:pt x="110" y="183"/>
                </a:lnTo>
                <a:lnTo>
                  <a:pt x="104" y="165"/>
                </a:lnTo>
                <a:lnTo>
                  <a:pt x="106" y="169"/>
                </a:lnTo>
                <a:lnTo>
                  <a:pt x="107" y="179"/>
                </a:lnTo>
                <a:lnTo>
                  <a:pt x="110" y="195"/>
                </a:lnTo>
                <a:lnTo>
                  <a:pt x="114" y="216"/>
                </a:lnTo>
                <a:lnTo>
                  <a:pt x="119" y="239"/>
                </a:lnTo>
                <a:lnTo>
                  <a:pt x="125" y="266"/>
                </a:lnTo>
                <a:lnTo>
                  <a:pt x="133" y="292"/>
                </a:lnTo>
                <a:lnTo>
                  <a:pt x="142" y="318"/>
                </a:lnTo>
                <a:lnTo>
                  <a:pt x="154" y="343"/>
                </a:lnTo>
                <a:lnTo>
                  <a:pt x="166" y="365"/>
                </a:lnTo>
                <a:lnTo>
                  <a:pt x="180" y="383"/>
                </a:lnTo>
                <a:lnTo>
                  <a:pt x="179" y="383"/>
                </a:lnTo>
                <a:lnTo>
                  <a:pt x="172" y="381"/>
                </a:lnTo>
                <a:lnTo>
                  <a:pt x="163" y="377"/>
                </a:lnTo>
                <a:lnTo>
                  <a:pt x="153" y="370"/>
                </a:lnTo>
                <a:lnTo>
                  <a:pt x="138" y="362"/>
                </a:lnTo>
                <a:lnTo>
                  <a:pt x="124" y="352"/>
                </a:lnTo>
                <a:lnTo>
                  <a:pt x="107" y="340"/>
                </a:lnTo>
                <a:lnTo>
                  <a:pt x="91" y="324"/>
                </a:lnTo>
                <a:lnTo>
                  <a:pt x="74" y="306"/>
                </a:lnTo>
                <a:lnTo>
                  <a:pt x="59" y="287"/>
                </a:lnTo>
                <a:lnTo>
                  <a:pt x="43" y="263"/>
                </a:lnTo>
                <a:lnTo>
                  <a:pt x="28" y="235"/>
                </a:lnTo>
                <a:lnTo>
                  <a:pt x="18" y="205"/>
                </a:lnTo>
                <a:lnTo>
                  <a:pt x="9" y="171"/>
                </a:lnTo>
                <a:lnTo>
                  <a:pt x="2" y="135"/>
                </a:lnTo>
                <a:lnTo>
                  <a:pt x="0" y="94"/>
                </a:lnTo>
                <a:lnTo>
                  <a:pt x="2" y="48"/>
                </a:lnTo>
                <a:lnTo>
                  <a:pt x="9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8" name="Freeform 206"/>
          <p:cNvSpPr/>
          <p:nvPr/>
        </p:nvSpPr>
        <p:spPr bwMode="auto">
          <a:xfrm>
            <a:off x="6476566" y="2223944"/>
            <a:ext cx="267244" cy="288382"/>
          </a:xfrm>
          <a:custGeom>
            <a:gdLst>
              <a:gd fmla="*/ 176 w 177" name="T0"/>
              <a:gd fmla="*/ 0 h 191" name="T1"/>
              <a:gd fmla="*/ 176 w 177" name="T2"/>
              <a:gd fmla="*/ 3 h 191" name="T3"/>
              <a:gd fmla="*/ 177 w 177" name="T4"/>
              <a:gd fmla="*/ 8 h 191" name="T5"/>
              <a:gd fmla="*/ 177 w 177" name="T6"/>
              <a:gd fmla="*/ 17 h 191" name="T7"/>
              <a:gd fmla="*/ 177 w 177" name="T8"/>
              <a:gd fmla="*/ 30 h 191" name="T9"/>
              <a:gd fmla="*/ 177 w 177" name="T10"/>
              <a:gd fmla="*/ 45 h 191" name="T11"/>
              <a:gd fmla="*/ 176 w 177" name="T12"/>
              <a:gd fmla="*/ 61 h 191" name="T13"/>
              <a:gd fmla="*/ 172 w 177" name="T14"/>
              <a:gd fmla="*/ 78 h 191" name="T15"/>
              <a:gd fmla="*/ 166 w 177" name="T16"/>
              <a:gd fmla="*/ 96 h 191" name="T17"/>
              <a:gd fmla="*/ 160 w 177" name="T18"/>
              <a:gd fmla="*/ 113 h 191" name="T19"/>
              <a:gd fmla="*/ 149 w 177" name="T20"/>
              <a:gd fmla="*/ 130 h 191" name="T21"/>
              <a:gd fmla="*/ 138 w 177" name="T22"/>
              <a:gd fmla="*/ 147 h 191" name="T23"/>
              <a:gd fmla="*/ 121 w 177" name="T24"/>
              <a:gd fmla="*/ 161 h 191" name="T25"/>
              <a:gd fmla="*/ 101 w 177" name="T26"/>
              <a:gd fmla="*/ 173 h 191" name="T27"/>
              <a:gd fmla="*/ 77 w 177" name="T28"/>
              <a:gd fmla="*/ 182 h 191" name="T29"/>
              <a:gd fmla="*/ 50 w 177" name="T30"/>
              <a:gd fmla="*/ 189 h 191" name="T31"/>
              <a:gd fmla="*/ 17 w 177" name="T32"/>
              <a:gd fmla="*/ 191 h 191" name="T33"/>
              <a:gd fmla="*/ 18 w 177" name="T34"/>
              <a:gd fmla="*/ 189 h 191" name="T35"/>
              <a:gd fmla="*/ 24 w 177" name="T36"/>
              <a:gd fmla="*/ 181 h 191" name="T37"/>
              <a:gd fmla="*/ 32 w 177" name="T38"/>
              <a:gd fmla="*/ 170 h 191" name="T39"/>
              <a:gd fmla="*/ 42 w 177" name="T40"/>
              <a:gd fmla="*/ 156 h 191" name="T41"/>
              <a:gd fmla="*/ 54 w 177" name="T42"/>
              <a:gd fmla="*/ 142 h 191" name="T43"/>
              <a:gd fmla="*/ 67 w 177" name="T44"/>
              <a:gd fmla="*/ 126 h 191" name="T45"/>
              <a:gd fmla="*/ 80 w 177" name="T46"/>
              <a:gd fmla="*/ 112 h 191" name="T47"/>
              <a:gd fmla="*/ 93 w 177" name="T48"/>
              <a:gd fmla="*/ 100 h 191" name="T49"/>
              <a:gd fmla="*/ 105 w 177" name="T50"/>
              <a:gd fmla="*/ 89 h 191" name="T51"/>
              <a:gd fmla="*/ 102 w 177" name="T52"/>
              <a:gd fmla="*/ 91 h 191" name="T53"/>
              <a:gd fmla="*/ 94 w 177" name="T54"/>
              <a:gd fmla="*/ 96 h 191" name="T55"/>
              <a:gd fmla="*/ 83 w 177" name="T56"/>
              <a:gd fmla="*/ 104 h 191" name="T57"/>
              <a:gd fmla="*/ 68 w 177" name="T58"/>
              <a:gd fmla="*/ 113 h 191" name="T59"/>
              <a:gd fmla="*/ 52 w 177" name="T60"/>
              <a:gd fmla="*/ 123 h 191" name="T61"/>
              <a:gd fmla="*/ 37 w 177" name="T62"/>
              <a:gd fmla="*/ 136 h 191" name="T63"/>
              <a:gd fmla="*/ 21 w 177" name="T64"/>
              <a:gd fmla="*/ 151 h 191" name="T65"/>
              <a:gd fmla="*/ 9 w 177" name="T66"/>
              <a:gd fmla="*/ 164 h 191" name="T67"/>
              <a:gd fmla="*/ 0 w 177" name="T68"/>
              <a:gd fmla="*/ 180 h 191" name="T69"/>
              <a:gd fmla="*/ 0 w 177" name="T70"/>
              <a:gd fmla="*/ 177 h 191" name="T71"/>
              <a:gd fmla="*/ 0 w 177" name="T72"/>
              <a:gd fmla="*/ 170 h 191" name="T73"/>
              <a:gd fmla="*/ 1 w 177" name="T74"/>
              <a:gd fmla="*/ 160 h 191" name="T75"/>
              <a:gd fmla="*/ 4 w 177" name="T76"/>
              <a:gd fmla="*/ 146 h 191" name="T77"/>
              <a:gd fmla="*/ 8 w 177" name="T78"/>
              <a:gd fmla="*/ 130 h 191" name="T79"/>
              <a:gd fmla="*/ 14 w 177" name="T80"/>
              <a:gd fmla="*/ 113 h 191" name="T81"/>
              <a:gd fmla="*/ 25 w 177" name="T82"/>
              <a:gd fmla="*/ 95 h 191" name="T83"/>
              <a:gd fmla="*/ 38 w 177" name="T84"/>
              <a:gd fmla="*/ 75 h 191" name="T85"/>
              <a:gd fmla="*/ 55 w 177" name="T86"/>
              <a:gd fmla="*/ 57 h 191" name="T87"/>
              <a:gd fmla="*/ 77 w 177" name="T88"/>
              <a:gd fmla="*/ 40 h 191" name="T89"/>
              <a:gd fmla="*/ 105 w 177" name="T90"/>
              <a:gd fmla="*/ 24 h 191" name="T91"/>
              <a:gd fmla="*/ 136 w 177" name="T92"/>
              <a:gd fmla="*/ 11 h 191" name="T93"/>
              <a:gd fmla="*/ 176 w 177" name="T94"/>
              <a:gd fmla="*/ 0 h 191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191" w="177">
                <a:moveTo>
                  <a:pt x="176" y="0"/>
                </a:moveTo>
                <a:lnTo>
                  <a:pt x="176" y="3"/>
                </a:lnTo>
                <a:lnTo>
                  <a:pt x="177" y="8"/>
                </a:lnTo>
                <a:lnTo>
                  <a:pt x="177" y="17"/>
                </a:lnTo>
                <a:lnTo>
                  <a:pt x="177" y="30"/>
                </a:lnTo>
                <a:lnTo>
                  <a:pt x="177" y="45"/>
                </a:lnTo>
                <a:lnTo>
                  <a:pt x="176" y="61"/>
                </a:lnTo>
                <a:lnTo>
                  <a:pt x="172" y="78"/>
                </a:lnTo>
                <a:lnTo>
                  <a:pt x="166" y="96"/>
                </a:lnTo>
                <a:lnTo>
                  <a:pt x="160" y="113"/>
                </a:lnTo>
                <a:lnTo>
                  <a:pt x="149" y="130"/>
                </a:lnTo>
                <a:lnTo>
                  <a:pt x="138" y="147"/>
                </a:lnTo>
                <a:lnTo>
                  <a:pt x="121" y="161"/>
                </a:lnTo>
                <a:lnTo>
                  <a:pt x="101" y="173"/>
                </a:lnTo>
                <a:lnTo>
                  <a:pt x="77" y="182"/>
                </a:lnTo>
                <a:lnTo>
                  <a:pt x="50" y="189"/>
                </a:lnTo>
                <a:lnTo>
                  <a:pt x="17" y="191"/>
                </a:lnTo>
                <a:lnTo>
                  <a:pt x="18" y="189"/>
                </a:lnTo>
                <a:lnTo>
                  <a:pt x="24" y="181"/>
                </a:lnTo>
                <a:lnTo>
                  <a:pt x="32" y="170"/>
                </a:lnTo>
                <a:lnTo>
                  <a:pt x="42" y="156"/>
                </a:lnTo>
                <a:lnTo>
                  <a:pt x="54" y="142"/>
                </a:lnTo>
                <a:lnTo>
                  <a:pt x="67" y="126"/>
                </a:lnTo>
                <a:lnTo>
                  <a:pt x="80" y="112"/>
                </a:lnTo>
                <a:lnTo>
                  <a:pt x="93" y="100"/>
                </a:lnTo>
                <a:lnTo>
                  <a:pt x="105" y="89"/>
                </a:lnTo>
                <a:lnTo>
                  <a:pt x="102" y="91"/>
                </a:lnTo>
                <a:lnTo>
                  <a:pt x="94" y="96"/>
                </a:lnTo>
                <a:lnTo>
                  <a:pt x="83" y="104"/>
                </a:lnTo>
                <a:lnTo>
                  <a:pt x="68" y="113"/>
                </a:lnTo>
                <a:lnTo>
                  <a:pt x="52" y="123"/>
                </a:lnTo>
                <a:lnTo>
                  <a:pt x="37" y="136"/>
                </a:lnTo>
                <a:lnTo>
                  <a:pt x="21" y="151"/>
                </a:lnTo>
                <a:lnTo>
                  <a:pt x="9" y="164"/>
                </a:lnTo>
                <a:lnTo>
                  <a:pt x="0" y="180"/>
                </a:lnTo>
                <a:lnTo>
                  <a:pt x="0" y="177"/>
                </a:lnTo>
                <a:lnTo>
                  <a:pt x="0" y="170"/>
                </a:lnTo>
                <a:lnTo>
                  <a:pt x="1" y="160"/>
                </a:lnTo>
                <a:lnTo>
                  <a:pt x="4" y="146"/>
                </a:lnTo>
                <a:lnTo>
                  <a:pt x="8" y="130"/>
                </a:lnTo>
                <a:lnTo>
                  <a:pt x="14" y="113"/>
                </a:lnTo>
                <a:lnTo>
                  <a:pt x="25" y="95"/>
                </a:lnTo>
                <a:lnTo>
                  <a:pt x="38" y="75"/>
                </a:lnTo>
                <a:lnTo>
                  <a:pt x="55" y="57"/>
                </a:lnTo>
                <a:lnTo>
                  <a:pt x="77" y="40"/>
                </a:lnTo>
                <a:lnTo>
                  <a:pt x="105" y="24"/>
                </a:lnTo>
                <a:lnTo>
                  <a:pt x="136" y="11"/>
                </a:lnTo>
                <a:lnTo>
                  <a:pt x="176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9" name="Freeform 207"/>
          <p:cNvSpPr/>
          <p:nvPr/>
        </p:nvSpPr>
        <p:spPr bwMode="auto">
          <a:xfrm>
            <a:off x="5350217" y="2273769"/>
            <a:ext cx="295931" cy="231008"/>
          </a:xfrm>
          <a:custGeom>
            <a:gdLst>
              <a:gd fmla="*/ 46 w 196" name="T0"/>
              <a:gd fmla="*/ 0 h 153" name="T1"/>
              <a:gd fmla="*/ 63 w 196" name="T2"/>
              <a:gd fmla="*/ 0 h 153" name="T3"/>
              <a:gd fmla="*/ 81 w 196" name="T4"/>
              <a:gd fmla="*/ 3 h 153" name="T5"/>
              <a:gd fmla="*/ 99 w 196" name="T6"/>
              <a:gd fmla="*/ 7 h 153" name="T7"/>
              <a:gd fmla="*/ 118 w 196" name="T8"/>
              <a:gd fmla="*/ 13 h 153" name="T9"/>
              <a:gd fmla="*/ 136 w 196" name="T10"/>
              <a:gd fmla="*/ 22 h 153" name="T11"/>
              <a:gd fmla="*/ 153 w 196" name="T12"/>
              <a:gd fmla="*/ 35 h 153" name="T13"/>
              <a:gd fmla="*/ 167 w 196" name="T14"/>
              <a:gd fmla="*/ 54 h 153" name="T15"/>
              <a:gd fmla="*/ 181 w 196" name="T16"/>
              <a:gd fmla="*/ 75 h 153" name="T17"/>
              <a:gd fmla="*/ 190 w 196" name="T18"/>
              <a:gd fmla="*/ 102 h 153" name="T19"/>
              <a:gd fmla="*/ 196 w 196" name="T20"/>
              <a:gd fmla="*/ 135 h 153" name="T21"/>
              <a:gd fmla="*/ 194 w 196" name="T22"/>
              <a:gd fmla="*/ 132 h 153" name="T23"/>
              <a:gd fmla="*/ 186 w 196" name="T24"/>
              <a:gd fmla="*/ 128 h 153" name="T25"/>
              <a:gd fmla="*/ 174 w 196" name="T26"/>
              <a:gd fmla="*/ 123 h 153" name="T27"/>
              <a:gd fmla="*/ 161 w 196" name="T28"/>
              <a:gd fmla="*/ 114 h 153" name="T29"/>
              <a:gd fmla="*/ 145 w 196" name="T30"/>
              <a:gd fmla="*/ 105 h 153" name="T31"/>
              <a:gd fmla="*/ 130 w 196" name="T32"/>
              <a:gd fmla="*/ 94 h 153" name="T33"/>
              <a:gd fmla="*/ 115 w 196" name="T34"/>
              <a:gd fmla="*/ 84 h 153" name="T35"/>
              <a:gd fmla="*/ 101 w 196" name="T36"/>
              <a:gd fmla="*/ 73 h 153" name="T37"/>
              <a:gd fmla="*/ 92 w 196" name="T38"/>
              <a:gd fmla="*/ 63 h 153" name="T39"/>
              <a:gd fmla="*/ 93 w 196" name="T40"/>
              <a:gd fmla="*/ 65 h 153" name="T41"/>
              <a:gd fmla="*/ 98 w 196" name="T42"/>
              <a:gd fmla="*/ 72 h 153" name="T43"/>
              <a:gd fmla="*/ 106 w 196" name="T44"/>
              <a:gd fmla="*/ 83 h 153" name="T45"/>
              <a:gd fmla="*/ 116 w 196" name="T46"/>
              <a:gd fmla="*/ 94 h 153" name="T47"/>
              <a:gd fmla="*/ 128 w 196" name="T48"/>
              <a:gd fmla="*/ 109 h 153" name="T49"/>
              <a:gd fmla="*/ 143 w 196" name="T50"/>
              <a:gd fmla="*/ 122 h 153" name="T51"/>
              <a:gd fmla="*/ 157 w 196" name="T52"/>
              <a:gd fmla="*/ 135 h 153" name="T53"/>
              <a:gd fmla="*/ 171 w 196" name="T54"/>
              <a:gd fmla="*/ 145 h 153" name="T55"/>
              <a:gd fmla="*/ 186 w 196" name="T56"/>
              <a:gd fmla="*/ 152 h 153" name="T57"/>
              <a:gd fmla="*/ 184 w 196" name="T58"/>
              <a:gd fmla="*/ 152 h 153" name="T59"/>
              <a:gd fmla="*/ 178 w 196" name="T60"/>
              <a:gd fmla="*/ 152 h 153" name="T61"/>
              <a:gd fmla="*/ 167 w 196" name="T62"/>
              <a:gd fmla="*/ 153 h 153" name="T63"/>
              <a:gd fmla="*/ 154 w 196" name="T64"/>
              <a:gd fmla="*/ 152 h 153" name="T65"/>
              <a:gd fmla="*/ 139 w 196" name="T66"/>
              <a:gd fmla="*/ 149 h 153" name="T67"/>
              <a:gd fmla="*/ 122 w 196" name="T68"/>
              <a:gd fmla="*/ 144 h 153" name="T69"/>
              <a:gd fmla="*/ 103 w 196" name="T70"/>
              <a:gd fmla="*/ 137 h 153" name="T71"/>
              <a:gd fmla="*/ 85 w 196" name="T72"/>
              <a:gd fmla="*/ 127 h 153" name="T73"/>
              <a:gd fmla="*/ 65 w 196" name="T74"/>
              <a:gd fmla="*/ 113 h 153" name="T75"/>
              <a:gd fmla="*/ 47 w 196" name="T76"/>
              <a:gd fmla="*/ 94 h 153" name="T77"/>
              <a:gd fmla="*/ 29 w 196" name="T78"/>
              <a:gd fmla="*/ 69 h 153" name="T79"/>
              <a:gd fmla="*/ 13 w 196" name="T80"/>
              <a:gd fmla="*/ 41 h 153" name="T81"/>
              <a:gd fmla="*/ 0 w 196" name="T82"/>
              <a:gd fmla="*/ 5 h 153" name="T83"/>
              <a:gd fmla="*/ 3 w 196" name="T84"/>
              <a:gd fmla="*/ 5 h 153" name="T85"/>
              <a:gd fmla="*/ 8 w 196" name="T86"/>
              <a:gd fmla="*/ 4 h 153" name="T87"/>
              <a:gd fmla="*/ 18 w 196" name="T88"/>
              <a:gd fmla="*/ 1 h 153" name="T89"/>
              <a:gd fmla="*/ 31 w 196" name="T90"/>
              <a:gd fmla="*/ 0 h 153" name="T91"/>
              <a:gd fmla="*/ 46 w 196" name="T92"/>
              <a:gd fmla="*/ 0 h 153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153" w="196">
                <a:moveTo>
                  <a:pt x="46" y="0"/>
                </a:moveTo>
                <a:lnTo>
                  <a:pt x="63" y="0"/>
                </a:lnTo>
                <a:lnTo>
                  <a:pt x="81" y="3"/>
                </a:lnTo>
                <a:lnTo>
                  <a:pt x="99" y="7"/>
                </a:lnTo>
                <a:lnTo>
                  <a:pt x="118" y="13"/>
                </a:lnTo>
                <a:lnTo>
                  <a:pt x="136" y="22"/>
                </a:lnTo>
                <a:lnTo>
                  <a:pt x="153" y="35"/>
                </a:lnTo>
                <a:lnTo>
                  <a:pt x="167" y="54"/>
                </a:lnTo>
                <a:lnTo>
                  <a:pt x="181" y="75"/>
                </a:lnTo>
                <a:lnTo>
                  <a:pt x="190" y="102"/>
                </a:lnTo>
                <a:lnTo>
                  <a:pt x="196" y="135"/>
                </a:lnTo>
                <a:lnTo>
                  <a:pt x="194" y="132"/>
                </a:lnTo>
                <a:lnTo>
                  <a:pt x="186" y="128"/>
                </a:lnTo>
                <a:lnTo>
                  <a:pt x="174" y="123"/>
                </a:lnTo>
                <a:lnTo>
                  <a:pt x="161" y="114"/>
                </a:lnTo>
                <a:lnTo>
                  <a:pt x="145" y="105"/>
                </a:lnTo>
                <a:lnTo>
                  <a:pt x="130" y="94"/>
                </a:lnTo>
                <a:lnTo>
                  <a:pt x="115" y="84"/>
                </a:lnTo>
                <a:lnTo>
                  <a:pt x="101" y="73"/>
                </a:lnTo>
                <a:lnTo>
                  <a:pt x="92" y="63"/>
                </a:lnTo>
                <a:lnTo>
                  <a:pt x="93" y="65"/>
                </a:lnTo>
                <a:lnTo>
                  <a:pt x="98" y="72"/>
                </a:lnTo>
                <a:lnTo>
                  <a:pt x="106" y="83"/>
                </a:lnTo>
                <a:lnTo>
                  <a:pt x="116" y="94"/>
                </a:lnTo>
                <a:lnTo>
                  <a:pt x="128" y="109"/>
                </a:lnTo>
                <a:lnTo>
                  <a:pt x="143" y="122"/>
                </a:lnTo>
                <a:lnTo>
                  <a:pt x="157" y="135"/>
                </a:lnTo>
                <a:lnTo>
                  <a:pt x="171" y="145"/>
                </a:lnTo>
                <a:lnTo>
                  <a:pt x="186" y="152"/>
                </a:lnTo>
                <a:lnTo>
                  <a:pt x="184" y="152"/>
                </a:lnTo>
                <a:lnTo>
                  <a:pt x="178" y="152"/>
                </a:lnTo>
                <a:lnTo>
                  <a:pt x="167" y="153"/>
                </a:lnTo>
                <a:lnTo>
                  <a:pt x="154" y="152"/>
                </a:lnTo>
                <a:lnTo>
                  <a:pt x="139" y="149"/>
                </a:lnTo>
                <a:lnTo>
                  <a:pt x="122" y="144"/>
                </a:lnTo>
                <a:lnTo>
                  <a:pt x="103" y="137"/>
                </a:lnTo>
                <a:lnTo>
                  <a:pt x="85" y="127"/>
                </a:lnTo>
                <a:lnTo>
                  <a:pt x="65" y="113"/>
                </a:lnTo>
                <a:lnTo>
                  <a:pt x="47" y="94"/>
                </a:lnTo>
                <a:lnTo>
                  <a:pt x="29" y="69"/>
                </a:lnTo>
                <a:lnTo>
                  <a:pt x="13" y="41"/>
                </a:lnTo>
                <a:lnTo>
                  <a:pt x="0" y="5"/>
                </a:lnTo>
                <a:lnTo>
                  <a:pt x="3" y="5"/>
                </a:lnTo>
                <a:lnTo>
                  <a:pt x="8" y="4"/>
                </a:lnTo>
                <a:lnTo>
                  <a:pt x="18" y="1"/>
                </a:lnTo>
                <a:lnTo>
                  <a:pt x="31" y="0"/>
                </a:lnTo>
                <a:lnTo>
                  <a:pt x="46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40" name="Freeform 208"/>
          <p:cNvSpPr/>
          <p:nvPr/>
        </p:nvSpPr>
        <p:spPr bwMode="auto">
          <a:xfrm>
            <a:off x="5960197" y="1838932"/>
            <a:ext cx="197791" cy="407660"/>
          </a:xfrm>
          <a:custGeom>
            <a:gdLst>
              <a:gd fmla="*/ 61 w 131" name="T0"/>
              <a:gd fmla="*/ 0 h 270" name="T1"/>
              <a:gd fmla="*/ 63 w 131" name="T2"/>
              <a:gd fmla="*/ 1 h 270" name="T3"/>
              <a:gd fmla="*/ 68 w 131" name="T4"/>
              <a:gd fmla="*/ 8 h 270" name="T5"/>
              <a:gd fmla="*/ 78 w 131" name="T6"/>
              <a:gd fmla="*/ 17 h 270" name="T7"/>
              <a:gd fmla="*/ 88 w 131" name="T8"/>
              <a:gd fmla="*/ 29 h 270" name="T9"/>
              <a:gd fmla="*/ 100 w 131" name="T10"/>
              <a:gd fmla="*/ 45 h 270" name="T11"/>
              <a:gd fmla="*/ 110 w 131" name="T12"/>
              <a:gd fmla="*/ 63 h 270" name="T13"/>
              <a:gd fmla="*/ 120 w 131" name="T14"/>
              <a:gd fmla="*/ 84 h 270" name="T15"/>
              <a:gd fmla="*/ 127 w 131" name="T16"/>
              <a:gd fmla="*/ 106 h 270" name="T17"/>
              <a:gd fmla="*/ 131 w 131" name="T18"/>
              <a:gd fmla="*/ 131 h 270" name="T19"/>
              <a:gd fmla="*/ 131 w 131" name="T20"/>
              <a:gd fmla="*/ 156 h 270" name="T21"/>
              <a:gd fmla="*/ 125 w 131" name="T22"/>
              <a:gd fmla="*/ 183 h 270" name="T23"/>
              <a:gd fmla="*/ 113 w 131" name="T24"/>
              <a:gd fmla="*/ 211 h 270" name="T25"/>
              <a:gd fmla="*/ 93 w 131" name="T26"/>
              <a:gd fmla="*/ 240 h 270" name="T27"/>
              <a:gd fmla="*/ 65 w 131" name="T28"/>
              <a:gd fmla="*/ 268 h 270" name="T29"/>
              <a:gd fmla="*/ 65 w 131" name="T30"/>
              <a:gd fmla="*/ 264 h 270" name="T31"/>
              <a:gd fmla="*/ 63 w 131" name="T32"/>
              <a:gd fmla="*/ 254 h 270" name="T33"/>
              <a:gd fmla="*/ 62 w 131" name="T34"/>
              <a:gd fmla="*/ 240 h 270" name="T35"/>
              <a:gd fmla="*/ 61 w 131" name="T36"/>
              <a:gd fmla="*/ 221 h 270" name="T37"/>
              <a:gd fmla="*/ 59 w 131" name="T38"/>
              <a:gd fmla="*/ 202 h 270" name="T39"/>
              <a:gd fmla="*/ 59 w 131" name="T40"/>
              <a:gd fmla="*/ 179 h 270" name="T41"/>
              <a:gd fmla="*/ 61 w 131" name="T42"/>
              <a:gd fmla="*/ 158 h 270" name="T43"/>
              <a:gd fmla="*/ 62 w 131" name="T44"/>
              <a:gd fmla="*/ 139 h 270" name="T45"/>
              <a:gd fmla="*/ 66 w 131" name="T46"/>
              <a:gd fmla="*/ 122 h 270" name="T47"/>
              <a:gd fmla="*/ 65 w 131" name="T48"/>
              <a:gd fmla="*/ 126 h 270" name="T49"/>
              <a:gd fmla="*/ 61 w 131" name="T50"/>
              <a:gd fmla="*/ 135 h 270" name="T51"/>
              <a:gd fmla="*/ 57 w 131" name="T52"/>
              <a:gd fmla="*/ 149 h 270" name="T53"/>
              <a:gd fmla="*/ 51 w 131" name="T54"/>
              <a:gd fmla="*/ 168 h 270" name="T55"/>
              <a:gd fmla="*/ 46 w 131" name="T56"/>
              <a:gd fmla="*/ 187 h 270" name="T57"/>
              <a:gd fmla="*/ 42 w 131" name="T58"/>
              <a:gd fmla="*/ 209 h 270" name="T59"/>
              <a:gd fmla="*/ 40 w 131" name="T60"/>
              <a:gd fmla="*/ 230 h 270" name="T61"/>
              <a:gd fmla="*/ 40 w 131" name="T62"/>
              <a:gd fmla="*/ 251 h 270" name="T63"/>
              <a:gd fmla="*/ 42 w 131" name="T64"/>
              <a:gd fmla="*/ 270 h 270" name="T65"/>
              <a:gd fmla="*/ 40 w 131" name="T66"/>
              <a:gd fmla="*/ 268 h 270" name="T67"/>
              <a:gd fmla="*/ 36 w 131" name="T68"/>
              <a:gd fmla="*/ 262 h 270" name="T69"/>
              <a:gd fmla="*/ 29 w 131" name="T70"/>
              <a:gd fmla="*/ 253 h 270" name="T71"/>
              <a:gd fmla="*/ 21 w 131" name="T72"/>
              <a:gd fmla="*/ 240 h 270" name="T73"/>
              <a:gd fmla="*/ 15 w 131" name="T74"/>
              <a:gd fmla="*/ 224 h 270" name="T75"/>
              <a:gd fmla="*/ 7 w 131" name="T76"/>
              <a:gd fmla="*/ 204 h 270" name="T77"/>
              <a:gd fmla="*/ 3 w 131" name="T78"/>
              <a:gd fmla="*/ 183 h 270" name="T79"/>
              <a:gd fmla="*/ 0 w 131" name="T80"/>
              <a:gd fmla="*/ 158 h 270" name="T81"/>
              <a:gd fmla="*/ 2 w 131" name="T82"/>
              <a:gd fmla="*/ 131 h 270" name="T83"/>
              <a:gd fmla="*/ 7 w 131" name="T84"/>
              <a:gd fmla="*/ 101 h 270" name="T85"/>
              <a:gd fmla="*/ 19 w 131" name="T86"/>
              <a:gd fmla="*/ 69 h 270" name="T87"/>
              <a:gd fmla="*/ 36 w 131" name="T88"/>
              <a:gd fmla="*/ 35 h 270" name="T89"/>
              <a:gd fmla="*/ 61 w 131" name="T90"/>
              <a:gd fmla="*/ 0 h 270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270" w="131">
                <a:moveTo>
                  <a:pt x="61" y="0"/>
                </a:moveTo>
                <a:lnTo>
                  <a:pt x="63" y="1"/>
                </a:lnTo>
                <a:lnTo>
                  <a:pt x="68" y="8"/>
                </a:lnTo>
                <a:lnTo>
                  <a:pt x="78" y="17"/>
                </a:lnTo>
                <a:lnTo>
                  <a:pt x="88" y="29"/>
                </a:lnTo>
                <a:lnTo>
                  <a:pt x="100" y="45"/>
                </a:lnTo>
                <a:lnTo>
                  <a:pt x="110" y="63"/>
                </a:lnTo>
                <a:lnTo>
                  <a:pt x="120" y="84"/>
                </a:lnTo>
                <a:lnTo>
                  <a:pt x="127" y="106"/>
                </a:lnTo>
                <a:lnTo>
                  <a:pt x="131" y="131"/>
                </a:lnTo>
                <a:lnTo>
                  <a:pt x="131" y="156"/>
                </a:lnTo>
                <a:lnTo>
                  <a:pt x="125" y="183"/>
                </a:lnTo>
                <a:lnTo>
                  <a:pt x="113" y="211"/>
                </a:lnTo>
                <a:lnTo>
                  <a:pt x="93" y="240"/>
                </a:lnTo>
                <a:lnTo>
                  <a:pt x="65" y="268"/>
                </a:lnTo>
                <a:lnTo>
                  <a:pt x="65" y="264"/>
                </a:lnTo>
                <a:lnTo>
                  <a:pt x="63" y="254"/>
                </a:lnTo>
                <a:lnTo>
                  <a:pt x="62" y="240"/>
                </a:lnTo>
                <a:lnTo>
                  <a:pt x="61" y="221"/>
                </a:lnTo>
                <a:lnTo>
                  <a:pt x="59" y="202"/>
                </a:lnTo>
                <a:lnTo>
                  <a:pt x="59" y="179"/>
                </a:lnTo>
                <a:lnTo>
                  <a:pt x="61" y="158"/>
                </a:lnTo>
                <a:lnTo>
                  <a:pt x="62" y="139"/>
                </a:lnTo>
                <a:lnTo>
                  <a:pt x="66" y="122"/>
                </a:lnTo>
                <a:lnTo>
                  <a:pt x="65" y="126"/>
                </a:lnTo>
                <a:lnTo>
                  <a:pt x="61" y="135"/>
                </a:lnTo>
                <a:lnTo>
                  <a:pt x="57" y="149"/>
                </a:lnTo>
                <a:lnTo>
                  <a:pt x="51" y="168"/>
                </a:lnTo>
                <a:lnTo>
                  <a:pt x="46" y="187"/>
                </a:lnTo>
                <a:lnTo>
                  <a:pt x="42" y="209"/>
                </a:lnTo>
                <a:lnTo>
                  <a:pt x="40" y="230"/>
                </a:lnTo>
                <a:lnTo>
                  <a:pt x="40" y="251"/>
                </a:lnTo>
                <a:lnTo>
                  <a:pt x="42" y="270"/>
                </a:lnTo>
                <a:lnTo>
                  <a:pt x="40" y="268"/>
                </a:lnTo>
                <a:lnTo>
                  <a:pt x="36" y="262"/>
                </a:lnTo>
                <a:lnTo>
                  <a:pt x="29" y="253"/>
                </a:lnTo>
                <a:lnTo>
                  <a:pt x="21" y="240"/>
                </a:lnTo>
                <a:lnTo>
                  <a:pt x="15" y="224"/>
                </a:lnTo>
                <a:lnTo>
                  <a:pt x="7" y="204"/>
                </a:lnTo>
                <a:lnTo>
                  <a:pt x="3" y="183"/>
                </a:lnTo>
                <a:lnTo>
                  <a:pt x="0" y="158"/>
                </a:lnTo>
                <a:lnTo>
                  <a:pt x="2" y="131"/>
                </a:lnTo>
                <a:lnTo>
                  <a:pt x="7" y="101"/>
                </a:lnTo>
                <a:lnTo>
                  <a:pt x="19" y="69"/>
                </a:lnTo>
                <a:lnTo>
                  <a:pt x="36" y="35"/>
                </a:lnTo>
                <a:lnTo>
                  <a:pt x="61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41" name="Freeform 209"/>
          <p:cNvSpPr/>
          <p:nvPr/>
        </p:nvSpPr>
        <p:spPr bwMode="auto">
          <a:xfrm>
            <a:off x="6290854" y="2885259"/>
            <a:ext cx="342737" cy="217418"/>
          </a:xfrm>
          <a:custGeom>
            <a:gdLst>
              <a:gd fmla="*/ 56 w 227" name="T0"/>
              <a:gd fmla="*/ 0 h 144" name="T1"/>
              <a:gd fmla="*/ 75 w 227" name="T2"/>
              <a:gd fmla="*/ 1 h 144" name="T3"/>
              <a:gd fmla="*/ 96 w 227" name="T4"/>
              <a:gd fmla="*/ 6 h 144" name="T5"/>
              <a:gd fmla="*/ 117 w 227" name="T6"/>
              <a:gd fmla="*/ 14 h 144" name="T7"/>
              <a:gd fmla="*/ 140 w 227" name="T8"/>
              <a:gd fmla="*/ 26 h 144" name="T9"/>
              <a:gd fmla="*/ 162 w 227" name="T10"/>
              <a:gd fmla="*/ 41 h 144" name="T11"/>
              <a:gd fmla="*/ 185 w 227" name="T12"/>
              <a:gd fmla="*/ 64 h 144" name="T13"/>
              <a:gd fmla="*/ 207 w 227" name="T14"/>
              <a:gd fmla="*/ 91 h 144" name="T15"/>
              <a:gd fmla="*/ 227 w 227" name="T16"/>
              <a:gd fmla="*/ 125 h 144" name="T17"/>
              <a:gd fmla="*/ 224 w 227" name="T18"/>
              <a:gd fmla="*/ 127 h 144" name="T19"/>
              <a:gd fmla="*/ 217 w 227" name="T20"/>
              <a:gd fmla="*/ 129 h 144" name="T21"/>
              <a:gd fmla="*/ 208 w 227" name="T22"/>
              <a:gd fmla="*/ 133 h 144" name="T23"/>
              <a:gd fmla="*/ 195 w 227" name="T24"/>
              <a:gd fmla="*/ 136 h 144" name="T25"/>
              <a:gd fmla="*/ 179 w 227" name="T26"/>
              <a:gd fmla="*/ 140 h 144" name="T27"/>
              <a:gd fmla="*/ 162 w 227" name="T28"/>
              <a:gd fmla="*/ 142 h 144" name="T29"/>
              <a:gd fmla="*/ 143 w 227" name="T30"/>
              <a:gd fmla="*/ 144 h 144" name="T31"/>
              <a:gd fmla="*/ 123 w 227" name="T32"/>
              <a:gd fmla="*/ 142 h 144" name="T33"/>
              <a:gd fmla="*/ 102 w 227" name="T34"/>
              <a:gd fmla="*/ 138 h 144" name="T35"/>
              <a:gd fmla="*/ 81 w 227" name="T36"/>
              <a:gd fmla="*/ 130 h 144" name="T37"/>
              <a:gd fmla="*/ 62 w 227" name="T38"/>
              <a:gd fmla="*/ 120 h 144" name="T39"/>
              <a:gd fmla="*/ 43 w 227" name="T40"/>
              <a:gd fmla="*/ 104 h 144" name="T41"/>
              <a:gd fmla="*/ 26 w 227" name="T42"/>
              <a:gd fmla="*/ 83 h 144" name="T43"/>
              <a:gd fmla="*/ 12 w 227" name="T44"/>
              <a:gd fmla="*/ 57 h 144" name="T45"/>
              <a:gd fmla="*/ 0 w 227" name="T46"/>
              <a:gd fmla="*/ 24 h 144" name="T47"/>
              <a:gd fmla="*/ 3 w 227" name="T48"/>
              <a:gd fmla="*/ 26 h 144" name="T49"/>
              <a:gd fmla="*/ 12 w 227" name="T50"/>
              <a:gd fmla="*/ 28 h 144" name="T51"/>
              <a:gd fmla="*/ 25 w 227" name="T52"/>
              <a:gd fmla="*/ 34 h 144" name="T53"/>
              <a:gd fmla="*/ 41 w 227" name="T54"/>
              <a:gd fmla="*/ 39 h 144" name="T55"/>
              <a:gd fmla="*/ 58 w 227" name="T56"/>
              <a:gd fmla="*/ 47 h 144" name="T57"/>
              <a:gd fmla="*/ 76 w 227" name="T58"/>
              <a:gd fmla="*/ 55 h 144" name="T59"/>
              <a:gd fmla="*/ 93 w 227" name="T60"/>
              <a:gd fmla="*/ 64 h 144" name="T61"/>
              <a:gd fmla="*/ 109 w 227" name="T62"/>
              <a:gd fmla="*/ 73 h 144" name="T63"/>
              <a:gd fmla="*/ 122 w 227" name="T64"/>
              <a:gd fmla="*/ 82 h 144" name="T65"/>
              <a:gd fmla="*/ 119 w 227" name="T66"/>
              <a:gd fmla="*/ 79 h 144" name="T67"/>
              <a:gd fmla="*/ 113 w 227" name="T68"/>
              <a:gd fmla="*/ 73 h 144" name="T69"/>
              <a:gd fmla="*/ 102 w 227" name="T70"/>
              <a:gd fmla="*/ 64 h 144" name="T71"/>
              <a:gd fmla="*/ 89 w 227" name="T72"/>
              <a:gd fmla="*/ 52 h 144" name="T73"/>
              <a:gd fmla="*/ 75 w 227" name="T74"/>
              <a:gd fmla="*/ 40 h 144" name="T75"/>
              <a:gd fmla="*/ 58 w 227" name="T76"/>
              <a:gd fmla="*/ 28 h 144" name="T77"/>
              <a:gd fmla="*/ 41 w 227" name="T78"/>
              <a:gd fmla="*/ 18 h 144" name="T79"/>
              <a:gd fmla="*/ 24 w 227" name="T80"/>
              <a:gd fmla="*/ 10 h 144" name="T81"/>
              <a:gd fmla="*/ 7 w 227" name="T82"/>
              <a:gd fmla="*/ 5 h 144" name="T83"/>
              <a:gd fmla="*/ 9 w 227" name="T84"/>
              <a:gd fmla="*/ 3 h 144" name="T85"/>
              <a:gd fmla="*/ 16 w 227" name="T86"/>
              <a:gd fmla="*/ 2 h 144" name="T87"/>
              <a:gd fmla="*/ 26 w 227" name="T88"/>
              <a:gd fmla="*/ 1 h 144" name="T89"/>
              <a:gd fmla="*/ 39 w 227" name="T90"/>
              <a:gd fmla="*/ 0 h 144" name="T91"/>
              <a:gd fmla="*/ 56 w 227" name="T92"/>
              <a:gd fmla="*/ 0 h 144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144" w="226">
                <a:moveTo>
                  <a:pt x="56" y="0"/>
                </a:moveTo>
                <a:lnTo>
                  <a:pt x="75" y="1"/>
                </a:lnTo>
                <a:lnTo>
                  <a:pt x="96" y="6"/>
                </a:lnTo>
                <a:lnTo>
                  <a:pt x="117" y="14"/>
                </a:lnTo>
                <a:lnTo>
                  <a:pt x="140" y="26"/>
                </a:lnTo>
                <a:lnTo>
                  <a:pt x="162" y="41"/>
                </a:lnTo>
                <a:lnTo>
                  <a:pt x="185" y="64"/>
                </a:lnTo>
                <a:lnTo>
                  <a:pt x="207" y="91"/>
                </a:lnTo>
                <a:lnTo>
                  <a:pt x="227" y="125"/>
                </a:lnTo>
                <a:lnTo>
                  <a:pt x="224" y="127"/>
                </a:lnTo>
                <a:lnTo>
                  <a:pt x="217" y="129"/>
                </a:lnTo>
                <a:lnTo>
                  <a:pt x="208" y="133"/>
                </a:lnTo>
                <a:lnTo>
                  <a:pt x="195" y="136"/>
                </a:lnTo>
                <a:lnTo>
                  <a:pt x="179" y="140"/>
                </a:lnTo>
                <a:lnTo>
                  <a:pt x="162" y="142"/>
                </a:lnTo>
                <a:lnTo>
                  <a:pt x="143" y="144"/>
                </a:lnTo>
                <a:lnTo>
                  <a:pt x="123" y="142"/>
                </a:lnTo>
                <a:lnTo>
                  <a:pt x="102" y="138"/>
                </a:lnTo>
                <a:lnTo>
                  <a:pt x="81" y="130"/>
                </a:lnTo>
                <a:lnTo>
                  <a:pt x="62" y="120"/>
                </a:lnTo>
                <a:lnTo>
                  <a:pt x="43" y="104"/>
                </a:lnTo>
                <a:lnTo>
                  <a:pt x="26" y="83"/>
                </a:lnTo>
                <a:lnTo>
                  <a:pt x="12" y="57"/>
                </a:lnTo>
                <a:lnTo>
                  <a:pt x="0" y="24"/>
                </a:lnTo>
                <a:lnTo>
                  <a:pt x="3" y="26"/>
                </a:lnTo>
                <a:lnTo>
                  <a:pt x="12" y="28"/>
                </a:lnTo>
                <a:lnTo>
                  <a:pt x="25" y="34"/>
                </a:lnTo>
                <a:lnTo>
                  <a:pt x="41" y="39"/>
                </a:lnTo>
                <a:lnTo>
                  <a:pt x="58" y="47"/>
                </a:lnTo>
                <a:lnTo>
                  <a:pt x="76" y="55"/>
                </a:lnTo>
                <a:lnTo>
                  <a:pt x="93" y="64"/>
                </a:lnTo>
                <a:lnTo>
                  <a:pt x="109" y="73"/>
                </a:lnTo>
                <a:lnTo>
                  <a:pt x="122" y="82"/>
                </a:lnTo>
                <a:lnTo>
                  <a:pt x="119" y="79"/>
                </a:lnTo>
                <a:lnTo>
                  <a:pt x="113" y="73"/>
                </a:lnTo>
                <a:lnTo>
                  <a:pt x="102" y="64"/>
                </a:lnTo>
                <a:lnTo>
                  <a:pt x="89" y="52"/>
                </a:lnTo>
                <a:lnTo>
                  <a:pt x="75" y="40"/>
                </a:lnTo>
                <a:lnTo>
                  <a:pt x="58" y="28"/>
                </a:lnTo>
                <a:lnTo>
                  <a:pt x="41" y="18"/>
                </a:lnTo>
                <a:lnTo>
                  <a:pt x="24" y="10"/>
                </a:lnTo>
                <a:lnTo>
                  <a:pt x="7" y="5"/>
                </a:lnTo>
                <a:lnTo>
                  <a:pt x="9" y="3"/>
                </a:lnTo>
                <a:lnTo>
                  <a:pt x="16" y="2"/>
                </a:lnTo>
                <a:lnTo>
                  <a:pt x="26" y="1"/>
                </a:lnTo>
                <a:lnTo>
                  <a:pt x="39" y="0"/>
                </a:lnTo>
                <a:lnTo>
                  <a:pt x="56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42" name="Freeform 210"/>
          <p:cNvSpPr/>
          <p:nvPr/>
        </p:nvSpPr>
        <p:spPr bwMode="auto">
          <a:xfrm>
            <a:off x="5516301" y="2876200"/>
            <a:ext cx="366894" cy="215909"/>
          </a:xfrm>
          <a:custGeom>
            <a:gdLst>
              <a:gd fmla="*/ 144 w 243" name="T0"/>
              <a:gd fmla="*/ 0 h 143" name="T1"/>
              <a:gd fmla="*/ 170 w 243" name="T2"/>
              <a:gd fmla="*/ 0 h 143" name="T3"/>
              <a:gd fmla="*/ 200 w 243" name="T4"/>
              <a:gd fmla="*/ 7 h 143" name="T5"/>
              <a:gd fmla="*/ 233 w 243" name="T6"/>
              <a:gd fmla="*/ 17 h 143" name="T7"/>
              <a:gd fmla="*/ 229 w 243" name="T8"/>
              <a:gd fmla="*/ 20 h 143" name="T9"/>
              <a:gd fmla="*/ 221 w 243" name="T10"/>
              <a:gd fmla="*/ 25 h 143" name="T11"/>
              <a:gd fmla="*/ 209 w 243" name="T12"/>
              <a:gd fmla="*/ 32 h 143" name="T13"/>
              <a:gd fmla="*/ 194 w 243" name="T14"/>
              <a:gd fmla="*/ 41 h 143" name="T15"/>
              <a:gd fmla="*/ 177 w 243" name="T16"/>
              <a:gd fmla="*/ 50 h 143" name="T17"/>
              <a:gd fmla="*/ 158 w 243" name="T18"/>
              <a:gd fmla="*/ 61 h 143" name="T19"/>
              <a:gd fmla="*/ 139 w 243" name="T20"/>
              <a:gd fmla="*/ 68 h 143" name="T21"/>
              <a:gd fmla="*/ 122 w 243" name="T22"/>
              <a:gd fmla="*/ 75 h 143" name="T23"/>
              <a:gd fmla="*/ 105 w 243" name="T24"/>
              <a:gd fmla="*/ 79 h 143" name="T25"/>
              <a:gd fmla="*/ 110 w 243" name="T26"/>
              <a:gd fmla="*/ 79 h 143" name="T27"/>
              <a:gd fmla="*/ 122 w 243" name="T28"/>
              <a:gd fmla="*/ 78 h 143" name="T29"/>
              <a:gd fmla="*/ 139 w 243" name="T30"/>
              <a:gd fmla="*/ 75 h 143" name="T31"/>
              <a:gd fmla="*/ 161 w 243" name="T32"/>
              <a:gd fmla="*/ 71 h 143" name="T33"/>
              <a:gd fmla="*/ 183 w 243" name="T34"/>
              <a:gd fmla="*/ 64 h 143" name="T35"/>
              <a:gd fmla="*/ 207 w 243" name="T36"/>
              <a:gd fmla="*/ 58 h 143" name="T37"/>
              <a:gd fmla="*/ 228 w 243" name="T38"/>
              <a:gd fmla="*/ 47 h 143" name="T39"/>
              <a:gd fmla="*/ 243 w 243" name="T40"/>
              <a:gd fmla="*/ 37 h 143" name="T41"/>
              <a:gd fmla="*/ 243 w 243" name="T42"/>
              <a:gd fmla="*/ 38 h 143" name="T43"/>
              <a:gd fmla="*/ 241 w 243" name="T44"/>
              <a:gd fmla="*/ 45 h 143" name="T45"/>
              <a:gd fmla="*/ 236 w 243" name="T46"/>
              <a:gd fmla="*/ 53 h 143" name="T47"/>
              <a:gd fmla="*/ 229 w 243" name="T48"/>
              <a:gd fmla="*/ 63 h 143" name="T49"/>
              <a:gd fmla="*/ 220 w 243" name="T50"/>
              <a:gd fmla="*/ 75 h 143" name="T51"/>
              <a:gd fmla="*/ 208 w 243" name="T52"/>
              <a:gd fmla="*/ 88 h 143" name="T53"/>
              <a:gd fmla="*/ 194 w 243" name="T54"/>
              <a:gd fmla="*/ 101 h 143" name="T55"/>
              <a:gd fmla="*/ 177 w 243" name="T56"/>
              <a:gd fmla="*/ 114 h 143" name="T57"/>
              <a:gd fmla="*/ 156 w 243" name="T58"/>
              <a:gd fmla="*/ 125 h 143" name="T59"/>
              <a:gd fmla="*/ 132 w 243" name="T60"/>
              <a:gd fmla="*/ 134 h 143" name="T61"/>
              <a:gd fmla="*/ 105 w 243" name="T62"/>
              <a:gd fmla="*/ 140 h 143" name="T63"/>
              <a:gd fmla="*/ 74 w 243" name="T64"/>
              <a:gd fmla="*/ 143 h 143" name="T65"/>
              <a:gd fmla="*/ 39 w 243" name="T66"/>
              <a:gd fmla="*/ 143 h 143" name="T67"/>
              <a:gd fmla="*/ 0 w 243" name="T68"/>
              <a:gd fmla="*/ 136 h 143" name="T69"/>
              <a:gd fmla="*/ 1 w 243" name="T70"/>
              <a:gd fmla="*/ 134 h 143" name="T71"/>
              <a:gd fmla="*/ 2 w 243" name="T72"/>
              <a:gd fmla="*/ 129 h 143" name="T73"/>
              <a:gd fmla="*/ 6 w 243" name="T74"/>
              <a:gd fmla="*/ 119 h 143" name="T75"/>
              <a:gd fmla="*/ 10 w 243" name="T76"/>
              <a:gd fmla="*/ 108 h 143" name="T77"/>
              <a:gd fmla="*/ 17 w 243" name="T78"/>
              <a:gd fmla="*/ 93 h 143" name="T79"/>
              <a:gd fmla="*/ 26 w 243" name="T80"/>
              <a:gd fmla="*/ 79 h 143" name="T81"/>
              <a:gd fmla="*/ 37 w 243" name="T82"/>
              <a:gd fmla="*/ 63 h 143" name="T83"/>
              <a:gd fmla="*/ 48 w 243" name="T84"/>
              <a:gd fmla="*/ 49 h 143" name="T85"/>
              <a:gd fmla="*/ 63 w 243" name="T86"/>
              <a:gd fmla="*/ 34 h 143" name="T87"/>
              <a:gd fmla="*/ 80 w 243" name="T88"/>
              <a:gd fmla="*/ 21 h 143" name="T89"/>
              <a:gd fmla="*/ 98 w 243" name="T90"/>
              <a:gd fmla="*/ 11 h 143" name="T91"/>
              <a:gd fmla="*/ 119 w 243" name="T92"/>
              <a:gd fmla="*/ 4 h 143" name="T93"/>
              <a:gd fmla="*/ 144 w 243" name="T94"/>
              <a:gd fmla="*/ 0 h 143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143" w="243">
                <a:moveTo>
                  <a:pt x="144" y="0"/>
                </a:moveTo>
                <a:lnTo>
                  <a:pt x="170" y="0"/>
                </a:lnTo>
                <a:lnTo>
                  <a:pt x="200" y="7"/>
                </a:lnTo>
                <a:lnTo>
                  <a:pt x="233" y="17"/>
                </a:lnTo>
                <a:lnTo>
                  <a:pt x="229" y="20"/>
                </a:lnTo>
                <a:lnTo>
                  <a:pt x="221" y="25"/>
                </a:lnTo>
                <a:lnTo>
                  <a:pt x="209" y="32"/>
                </a:lnTo>
                <a:lnTo>
                  <a:pt x="194" y="41"/>
                </a:lnTo>
                <a:lnTo>
                  <a:pt x="177" y="50"/>
                </a:lnTo>
                <a:lnTo>
                  <a:pt x="158" y="61"/>
                </a:lnTo>
                <a:lnTo>
                  <a:pt x="139" y="68"/>
                </a:lnTo>
                <a:lnTo>
                  <a:pt x="122" y="75"/>
                </a:lnTo>
                <a:lnTo>
                  <a:pt x="105" y="79"/>
                </a:lnTo>
                <a:lnTo>
                  <a:pt x="110" y="79"/>
                </a:lnTo>
                <a:lnTo>
                  <a:pt x="122" y="78"/>
                </a:lnTo>
                <a:lnTo>
                  <a:pt x="139" y="75"/>
                </a:lnTo>
                <a:lnTo>
                  <a:pt x="161" y="71"/>
                </a:lnTo>
                <a:lnTo>
                  <a:pt x="183" y="64"/>
                </a:lnTo>
                <a:lnTo>
                  <a:pt x="207" y="58"/>
                </a:lnTo>
                <a:lnTo>
                  <a:pt x="228" y="47"/>
                </a:lnTo>
                <a:lnTo>
                  <a:pt x="243" y="37"/>
                </a:lnTo>
                <a:lnTo>
                  <a:pt x="243" y="38"/>
                </a:lnTo>
                <a:lnTo>
                  <a:pt x="241" y="45"/>
                </a:lnTo>
                <a:lnTo>
                  <a:pt x="236" y="53"/>
                </a:lnTo>
                <a:lnTo>
                  <a:pt x="229" y="63"/>
                </a:lnTo>
                <a:lnTo>
                  <a:pt x="220" y="75"/>
                </a:lnTo>
                <a:lnTo>
                  <a:pt x="208" y="88"/>
                </a:lnTo>
                <a:lnTo>
                  <a:pt x="194" y="101"/>
                </a:lnTo>
                <a:lnTo>
                  <a:pt x="177" y="114"/>
                </a:lnTo>
                <a:lnTo>
                  <a:pt x="156" y="125"/>
                </a:lnTo>
                <a:lnTo>
                  <a:pt x="132" y="134"/>
                </a:lnTo>
                <a:lnTo>
                  <a:pt x="105" y="140"/>
                </a:lnTo>
                <a:lnTo>
                  <a:pt x="74" y="143"/>
                </a:lnTo>
                <a:lnTo>
                  <a:pt x="39" y="143"/>
                </a:lnTo>
                <a:lnTo>
                  <a:pt x="0" y="136"/>
                </a:lnTo>
                <a:lnTo>
                  <a:pt x="1" y="134"/>
                </a:lnTo>
                <a:lnTo>
                  <a:pt x="2" y="129"/>
                </a:lnTo>
                <a:lnTo>
                  <a:pt x="6" y="119"/>
                </a:lnTo>
                <a:lnTo>
                  <a:pt x="10" y="108"/>
                </a:lnTo>
                <a:lnTo>
                  <a:pt x="17" y="93"/>
                </a:lnTo>
                <a:lnTo>
                  <a:pt x="26" y="79"/>
                </a:lnTo>
                <a:lnTo>
                  <a:pt x="37" y="63"/>
                </a:lnTo>
                <a:lnTo>
                  <a:pt x="48" y="49"/>
                </a:lnTo>
                <a:lnTo>
                  <a:pt x="63" y="34"/>
                </a:lnTo>
                <a:lnTo>
                  <a:pt x="80" y="21"/>
                </a:lnTo>
                <a:lnTo>
                  <a:pt x="98" y="11"/>
                </a:lnTo>
                <a:lnTo>
                  <a:pt x="119" y="4"/>
                </a:lnTo>
                <a:lnTo>
                  <a:pt x="14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43" name="Freeform 308"/>
          <p:cNvSpPr/>
          <p:nvPr/>
        </p:nvSpPr>
        <p:spPr bwMode="auto">
          <a:xfrm>
            <a:off x="4044196" y="2713136"/>
            <a:ext cx="2041318" cy="3110292"/>
          </a:xfrm>
          <a:custGeom>
            <a:gdLst>
              <a:gd fmla="*/ 1340 w 1352" name="T0"/>
              <a:gd fmla="*/ 2 h 2060" name="T1"/>
              <a:gd fmla="*/ 1352 w 1352" name="T2"/>
              <a:gd fmla="*/ 23 h 2060" name="T3"/>
              <a:gd fmla="*/ 1348 w 1352" name="T4"/>
              <a:gd fmla="*/ 521 h 2060" name="T5"/>
              <a:gd fmla="*/ 1328 w 1352" name="T6"/>
              <a:gd fmla="*/ 531 h 2060" name="T7"/>
              <a:gd fmla="*/ 1211 w 1352" name="T8"/>
              <a:gd fmla="*/ 544 h 2060" name="T9"/>
              <a:gd fmla="*/ 1101 w 1352" name="T10"/>
              <a:gd fmla="*/ 584 h 2060" name="T11"/>
              <a:gd fmla="*/ 1001 w 1352" name="T12"/>
              <a:gd fmla="*/ 645 h 2060" name="T13"/>
              <a:gd fmla="*/ 917 w 1352" name="T14"/>
              <a:gd fmla="*/ 729 h 2060" name="T15"/>
              <a:gd fmla="*/ 854 w 1352" name="T16"/>
              <a:gd fmla="*/ 828 h 2060" name="T17"/>
              <a:gd fmla="*/ 815 w 1352" name="T18"/>
              <a:gd fmla="*/ 937 h 2060" name="T19"/>
              <a:gd fmla="*/ 802 w 1352" name="T20"/>
              <a:gd fmla="*/ 1055 h 2060" name="T21"/>
              <a:gd fmla="*/ 799 w 1352" name="T22"/>
              <a:gd fmla="*/ 1065 h 2060" name="T23"/>
              <a:gd fmla="*/ 793 w 1352" name="T24"/>
              <a:gd fmla="*/ 1073 h 2060" name="T25"/>
              <a:gd fmla="*/ 784 w 1352" name="T26"/>
              <a:gd fmla="*/ 1077 h 2060" name="T27"/>
              <a:gd fmla="*/ 773 w 1352" name="T28"/>
              <a:gd fmla="*/ 1077 h 2060" name="T29"/>
              <a:gd fmla="*/ 686 w 1352" name="T30"/>
              <a:gd fmla="*/ 1067 h 2060" name="T31"/>
              <a:gd fmla="*/ 576 w 1352" name="T32"/>
              <a:gd fmla="*/ 1084 h 2060" name="T33"/>
              <a:gd fmla="*/ 480 w 1352" name="T34"/>
              <a:gd fmla="*/ 1128 h 2060" name="T35"/>
              <a:gd fmla="*/ 400 w 1352" name="T36"/>
              <a:gd fmla="*/ 1197 h 2060" name="T37"/>
              <a:gd fmla="*/ 343 w 1352" name="T38"/>
              <a:gd fmla="*/ 1285 h 2060" name="T39"/>
              <a:gd fmla="*/ 311 w 1352" name="T40"/>
              <a:gd fmla="*/ 1389 h 2060" name="T41"/>
              <a:gd fmla="*/ 307 w 1352" name="T42"/>
              <a:gd fmla="*/ 1446 h 2060" name="T43"/>
              <a:gd fmla="*/ 299 w 1352" name="T44"/>
              <a:gd fmla="*/ 1463 h 2060" name="T45"/>
              <a:gd fmla="*/ 255 w 1352" name="T46"/>
              <a:gd fmla="*/ 1484 h 2060" name="T47"/>
              <a:gd fmla="*/ 192 w 1352" name="T48"/>
              <a:gd fmla="*/ 1531 h 2060" name="T49"/>
              <a:gd fmla="*/ 146 w 1352" name="T50"/>
              <a:gd fmla="*/ 1594 h 2060" name="T51"/>
              <a:gd fmla="*/ 121 w 1352" name="T52"/>
              <a:gd fmla="*/ 1666 h 2060" name="T53"/>
              <a:gd fmla="*/ 120 w 1352" name="T54"/>
              <a:gd fmla="*/ 1745 h 2060" name="T55"/>
              <a:gd fmla="*/ 131 w 1352" name="T56"/>
              <a:gd fmla="*/ 1792 h 2060" name="T57"/>
              <a:gd fmla="*/ 132 w 1352" name="T58"/>
              <a:gd fmla="*/ 1802 h 2060" name="T59"/>
              <a:gd fmla="*/ 123 w 1352" name="T60"/>
              <a:gd fmla="*/ 1819 h 2060" name="T61"/>
              <a:gd fmla="*/ 77 w 1352" name="T62"/>
              <a:gd fmla="*/ 1869 h 2060" name="T63"/>
              <a:gd fmla="*/ 52 w 1352" name="T64"/>
              <a:gd fmla="*/ 1931 h 2060" name="T65"/>
              <a:gd fmla="*/ 48 w 1352" name="T66"/>
              <a:gd fmla="*/ 1996 h 2060" name="T67"/>
              <a:gd fmla="*/ 55 w 1352" name="T68"/>
              <a:gd fmla="*/ 2043 h 2060" name="T69"/>
              <a:gd fmla="*/ 39 w 1352" name="T70"/>
              <a:gd fmla="*/ 2059 h 2060" name="T71"/>
              <a:gd fmla="*/ 22 w 1352" name="T72"/>
              <a:gd fmla="*/ 2058 h 2060" name="T73"/>
              <a:gd fmla="*/ 10 w 1352" name="T74"/>
              <a:gd fmla="*/ 2043 h 2060" name="T75"/>
              <a:gd fmla="*/ 0 w 1352" name="T76"/>
              <a:gd fmla="*/ 1965 h 2060" name="T77"/>
              <a:gd fmla="*/ 15 w 1352" name="T78"/>
              <a:gd fmla="*/ 1889 h 2060" name="T79"/>
              <a:gd fmla="*/ 55 w 1352" name="T80"/>
              <a:gd fmla="*/ 1822 h 2060" name="T81"/>
              <a:gd fmla="*/ 73 w 1352" name="T82"/>
              <a:gd fmla="*/ 1747 h 2060" name="T83"/>
              <a:gd fmla="*/ 76 w 1352" name="T84"/>
              <a:gd fmla="*/ 1660 h 2060" name="T85"/>
              <a:gd fmla="*/ 103 w 1352" name="T86"/>
              <a:gd fmla="*/ 1577 h 2060" name="T87"/>
              <a:gd fmla="*/ 151 w 1352" name="T88"/>
              <a:gd fmla="*/ 1505 h 2060" name="T89"/>
              <a:gd fmla="*/ 221 w 1352" name="T90"/>
              <a:gd fmla="*/ 1450 h 2060" name="T91"/>
              <a:gd fmla="*/ 267 w 1352" name="T92"/>
              <a:gd fmla="*/ 1374 h 2060" name="T93"/>
              <a:gd fmla="*/ 298 w 1352" name="T94"/>
              <a:gd fmla="*/ 1271 h 2060" name="T95"/>
              <a:gd fmla="*/ 354 w 1352" name="T96"/>
              <a:gd fmla="*/ 1179 h 2060" name="T97"/>
              <a:gd fmla="*/ 430 w 1352" name="T98"/>
              <a:gd fmla="*/ 1106 h 2060" name="T99"/>
              <a:gd fmla="*/ 523 w 1352" name="T100"/>
              <a:gd fmla="*/ 1052 h 2060" name="T101"/>
              <a:gd fmla="*/ 628 w 1352" name="T102"/>
              <a:gd fmla="*/ 1025 h 2060" name="T103"/>
              <a:gd fmla="*/ 721 w 1352" name="T104"/>
              <a:gd fmla="*/ 1022 h 2060" name="T105"/>
              <a:gd fmla="*/ 763 w 1352" name="T106"/>
              <a:gd fmla="*/ 966 h 2060" name="T107"/>
              <a:gd fmla="*/ 793 w 1352" name="T108"/>
              <a:gd fmla="*/ 851 h 2060" name="T109"/>
              <a:gd fmla="*/ 848 w 1352" name="T110"/>
              <a:gd fmla="*/ 746 h 2060" name="T111"/>
              <a:gd fmla="*/ 924 w 1352" name="T112"/>
              <a:gd fmla="*/ 652 h 2060" name="T113"/>
              <a:gd fmla="*/ 1019 w 1352" name="T114"/>
              <a:gd fmla="*/ 576 h 2060" name="T115"/>
              <a:gd fmla="*/ 1127 w 1352" name="T116"/>
              <a:gd fmla="*/ 521 h 2060" name="T117"/>
              <a:gd fmla="*/ 1245 w 1352" name="T118"/>
              <a:gd fmla="*/ 491 h 2060" name="T119"/>
              <a:gd fmla="*/ 1305 w 1352" name="T120"/>
              <a:gd fmla="*/ 23 h 2060" name="T121"/>
              <a:gd fmla="*/ 1317 w 1352" name="T122"/>
              <a:gd fmla="*/ 2 h 2060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2060" w="1352">
                <a:moveTo>
                  <a:pt x="1328" y="0"/>
                </a:moveTo>
                <a:lnTo>
                  <a:pt x="1340" y="2"/>
                </a:lnTo>
                <a:lnTo>
                  <a:pt x="1348" y="11"/>
                </a:lnTo>
                <a:lnTo>
                  <a:pt x="1352" y="23"/>
                </a:lnTo>
                <a:lnTo>
                  <a:pt x="1352" y="509"/>
                </a:lnTo>
                <a:lnTo>
                  <a:pt x="1348" y="521"/>
                </a:lnTo>
                <a:lnTo>
                  <a:pt x="1340" y="529"/>
                </a:lnTo>
                <a:lnTo>
                  <a:pt x="1328" y="531"/>
                </a:lnTo>
                <a:lnTo>
                  <a:pt x="1269" y="535"/>
                </a:lnTo>
                <a:lnTo>
                  <a:pt x="1211" y="544"/>
                </a:lnTo>
                <a:lnTo>
                  <a:pt x="1154" y="561"/>
                </a:lnTo>
                <a:lnTo>
                  <a:pt x="1101" y="584"/>
                </a:lnTo>
                <a:lnTo>
                  <a:pt x="1049" y="611"/>
                </a:lnTo>
                <a:lnTo>
                  <a:pt x="1001" y="645"/>
                </a:lnTo>
                <a:lnTo>
                  <a:pt x="957" y="684"/>
                </a:lnTo>
                <a:lnTo>
                  <a:pt x="917" y="729"/>
                </a:lnTo>
                <a:lnTo>
                  <a:pt x="883" y="777"/>
                </a:lnTo>
                <a:lnTo>
                  <a:pt x="854" y="828"/>
                </a:lnTo>
                <a:lnTo>
                  <a:pt x="832" y="882"/>
                </a:lnTo>
                <a:lnTo>
                  <a:pt x="815" y="937"/>
                </a:lnTo>
                <a:lnTo>
                  <a:pt x="805" y="996"/>
                </a:lnTo>
                <a:lnTo>
                  <a:pt x="802" y="1055"/>
                </a:lnTo>
                <a:lnTo>
                  <a:pt x="801" y="1060"/>
                </a:lnTo>
                <a:lnTo>
                  <a:pt x="799" y="1065"/>
                </a:lnTo>
                <a:lnTo>
                  <a:pt x="797" y="1069"/>
                </a:lnTo>
                <a:lnTo>
                  <a:pt x="793" y="1073"/>
                </a:lnTo>
                <a:lnTo>
                  <a:pt x="788" y="1076"/>
                </a:lnTo>
                <a:lnTo>
                  <a:pt x="784" y="1077"/>
                </a:lnTo>
                <a:lnTo>
                  <a:pt x="779" y="1078"/>
                </a:lnTo>
                <a:lnTo>
                  <a:pt x="773" y="1077"/>
                </a:lnTo>
                <a:lnTo>
                  <a:pt x="729" y="1069"/>
                </a:lnTo>
                <a:lnTo>
                  <a:pt x="686" y="1067"/>
                </a:lnTo>
                <a:lnTo>
                  <a:pt x="629" y="1070"/>
                </a:lnTo>
                <a:lnTo>
                  <a:pt x="576" y="1084"/>
                </a:lnTo>
                <a:lnTo>
                  <a:pt x="526" y="1102"/>
                </a:lnTo>
                <a:lnTo>
                  <a:pt x="480" y="1128"/>
                </a:lnTo>
                <a:lnTo>
                  <a:pt x="437" y="1160"/>
                </a:lnTo>
                <a:lnTo>
                  <a:pt x="400" y="1197"/>
                </a:lnTo>
                <a:lnTo>
                  <a:pt x="369" y="1239"/>
                </a:lnTo>
                <a:lnTo>
                  <a:pt x="343" y="1285"/>
                </a:lnTo>
                <a:lnTo>
                  <a:pt x="323" y="1336"/>
                </a:lnTo>
                <a:lnTo>
                  <a:pt x="311" y="1389"/>
                </a:lnTo>
                <a:lnTo>
                  <a:pt x="307" y="1445"/>
                </a:lnTo>
                <a:lnTo>
                  <a:pt x="307" y="1446"/>
                </a:lnTo>
                <a:lnTo>
                  <a:pt x="306" y="1455"/>
                </a:lnTo>
                <a:lnTo>
                  <a:pt x="299" y="1463"/>
                </a:lnTo>
                <a:lnTo>
                  <a:pt x="292" y="1468"/>
                </a:lnTo>
                <a:lnTo>
                  <a:pt x="255" y="1484"/>
                </a:lnTo>
                <a:lnTo>
                  <a:pt x="221" y="1505"/>
                </a:lnTo>
                <a:lnTo>
                  <a:pt x="192" y="1531"/>
                </a:lnTo>
                <a:lnTo>
                  <a:pt x="167" y="1561"/>
                </a:lnTo>
                <a:lnTo>
                  <a:pt x="146" y="1594"/>
                </a:lnTo>
                <a:lnTo>
                  <a:pt x="132" y="1629"/>
                </a:lnTo>
                <a:lnTo>
                  <a:pt x="121" y="1666"/>
                </a:lnTo>
                <a:lnTo>
                  <a:pt x="117" y="1705"/>
                </a:lnTo>
                <a:lnTo>
                  <a:pt x="120" y="1745"/>
                </a:lnTo>
                <a:lnTo>
                  <a:pt x="128" y="1784"/>
                </a:lnTo>
                <a:lnTo>
                  <a:pt x="131" y="1792"/>
                </a:lnTo>
                <a:lnTo>
                  <a:pt x="131" y="1793"/>
                </a:lnTo>
                <a:lnTo>
                  <a:pt x="132" y="1802"/>
                </a:lnTo>
                <a:lnTo>
                  <a:pt x="129" y="1811"/>
                </a:lnTo>
                <a:lnTo>
                  <a:pt x="123" y="1819"/>
                </a:lnTo>
                <a:lnTo>
                  <a:pt x="98" y="1843"/>
                </a:lnTo>
                <a:lnTo>
                  <a:pt x="77" y="1869"/>
                </a:lnTo>
                <a:lnTo>
                  <a:pt x="62" y="1899"/>
                </a:lnTo>
                <a:lnTo>
                  <a:pt x="52" y="1931"/>
                </a:lnTo>
                <a:lnTo>
                  <a:pt x="47" y="1963"/>
                </a:lnTo>
                <a:lnTo>
                  <a:pt x="48" y="1996"/>
                </a:lnTo>
                <a:lnTo>
                  <a:pt x="55" y="2030"/>
                </a:lnTo>
                <a:lnTo>
                  <a:pt x="55" y="2043"/>
                </a:lnTo>
                <a:lnTo>
                  <a:pt x="49" y="2052"/>
                </a:lnTo>
                <a:lnTo>
                  <a:pt x="39" y="2059"/>
                </a:lnTo>
                <a:lnTo>
                  <a:pt x="32" y="2060"/>
                </a:lnTo>
                <a:lnTo>
                  <a:pt x="22" y="2058"/>
                </a:lnTo>
                <a:lnTo>
                  <a:pt x="14" y="2052"/>
                </a:lnTo>
                <a:lnTo>
                  <a:pt x="10" y="2043"/>
                </a:lnTo>
                <a:lnTo>
                  <a:pt x="1" y="2004"/>
                </a:lnTo>
                <a:lnTo>
                  <a:pt x="0" y="1965"/>
                </a:lnTo>
                <a:lnTo>
                  <a:pt x="5" y="1925"/>
                </a:lnTo>
                <a:lnTo>
                  <a:pt x="15" y="1889"/>
                </a:lnTo>
                <a:lnTo>
                  <a:pt x="32" y="1853"/>
                </a:lnTo>
                <a:lnTo>
                  <a:pt x="55" y="1822"/>
                </a:lnTo>
                <a:lnTo>
                  <a:pt x="82" y="1793"/>
                </a:lnTo>
                <a:lnTo>
                  <a:pt x="73" y="1747"/>
                </a:lnTo>
                <a:lnTo>
                  <a:pt x="72" y="1703"/>
                </a:lnTo>
                <a:lnTo>
                  <a:pt x="76" y="1660"/>
                </a:lnTo>
                <a:lnTo>
                  <a:pt x="86" y="1618"/>
                </a:lnTo>
                <a:lnTo>
                  <a:pt x="103" y="1577"/>
                </a:lnTo>
                <a:lnTo>
                  <a:pt x="125" y="1539"/>
                </a:lnTo>
                <a:lnTo>
                  <a:pt x="151" y="1505"/>
                </a:lnTo>
                <a:lnTo>
                  <a:pt x="184" y="1475"/>
                </a:lnTo>
                <a:lnTo>
                  <a:pt x="221" y="1450"/>
                </a:lnTo>
                <a:lnTo>
                  <a:pt x="261" y="1430"/>
                </a:lnTo>
                <a:lnTo>
                  <a:pt x="267" y="1374"/>
                </a:lnTo>
                <a:lnTo>
                  <a:pt x="278" y="1321"/>
                </a:lnTo>
                <a:lnTo>
                  <a:pt x="298" y="1271"/>
                </a:lnTo>
                <a:lnTo>
                  <a:pt x="323" y="1222"/>
                </a:lnTo>
                <a:lnTo>
                  <a:pt x="354" y="1179"/>
                </a:lnTo>
                <a:lnTo>
                  <a:pt x="390" y="1140"/>
                </a:lnTo>
                <a:lnTo>
                  <a:pt x="430" y="1106"/>
                </a:lnTo>
                <a:lnTo>
                  <a:pt x="475" y="1076"/>
                </a:lnTo>
                <a:lnTo>
                  <a:pt x="523" y="1052"/>
                </a:lnTo>
                <a:lnTo>
                  <a:pt x="574" y="1035"/>
                </a:lnTo>
                <a:lnTo>
                  <a:pt x="628" y="1025"/>
                </a:lnTo>
                <a:lnTo>
                  <a:pt x="686" y="1021"/>
                </a:lnTo>
                <a:lnTo>
                  <a:pt x="721" y="1022"/>
                </a:lnTo>
                <a:lnTo>
                  <a:pt x="756" y="1026"/>
                </a:lnTo>
                <a:lnTo>
                  <a:pt x="763" y="966"/>
                </a:lnTo>
                <a:lnTo>
                  <a:pt x="775" y="908"/>
                </a:lnTo>
                <a:lnTo>
                  <a:pt x="793" y="851"/>
                </a:lnTo>
                <a:lnTo>
                  <a:pt x="818" y="797"/>
                </a:lnTo>
                <a:lnTo>
                  <a:pt x="848" y="746"/>
                </a:lnTo>
                <a:lnTo>
                  <a:pt x="883" y="697"/>
                </a:lnTo>
                <a:lnTo>
                  <a:pt x="924" y="652"/>
                </a:lnTo>
                <a:lnTo>
                  <a:pt x="970" y="611"/>
                </a:lnTo>
                <a:lnTo>
                  <a:pt x="1019" y="576"/>
                </a:lnTo>
                <a:lnTo>
                  <a:pt x="1072" y="546"/>
                </a:lnTo>
                <a:lnTo>
                  <a:pt x="1127" y="521"/>
                </a:lnTo>
                <a:lnTo>
                  <a:pt x="1184" y="504"/>
                </a:lnTo>
                <a:lnTo>
                  <a:pt x="1245" y="491"/>
                </a:lnTo>
                <a:lnTo>
                  <a:pt x="1305" y="485"/>
                </a:lnTo>
                <a:lnTo>
                  <a:pt x="1305" y="23"/>
                </a:lnTo>
                <a:lnTo>
                  <a:pt x="1309" y="11"/>
                </a:lnTo>
                <a:lnTo>
                  <a:pt x="1317" y="2"/>
                </a:lnTo>
                <a:lnTo>
                  <a:pt x="1328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1733935" y="2901078"/>
            <a:ext cx="215703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lvl="0">
              <a:lnSpc>
                <a:spcPct val="150000"/>
              </a:lnSpc>
            </a:pPr>
            <a:r>
              <a:rPr altLang="en-US" lang="zh-CN" sz="12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由此，从组织的角度来讲，我们对执行力可以这样理解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648188" y="2636843"/>
            <a:ext cx="37973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01</a:t>
            </a:r>
          </a:p>
        </p:txBody>
      </p:sp>
      <p:grpSp>
        <p:nvGrpSpPr>
          <p:cNvPr id="146" name="Group 192"/>
          <p:cNvGrpSpPr>
            <a:grpSpLocks noChangeAspect="1"/>
          </p:cNvGrpSpPr>
          <p:nvPr/>
        </p:nvGrpSpPr>
        <p:grpSpPr>
          <a:xfrm>
            <a:off x="2560092" y="2116675"/>
            <a:ext cx="504716" cy="443248"/>
            <a:chOff x="3331" y="697"/>
            <a:chExt cx="2102" cy="1846"/>
          </a:xfrm>
          <a:solidFill>
            <a:schemeClr val="accent2"/>
          </a:solidFill>
        </p:grpSpPr>
        <p:sp>
          <p:nvSpPr>
            <p:cNvPr id="147" name="Freeform 194"/>
            <p:cNvSpPr/>
            <p:nvPr/>
          </p:nvSpPr>
          <p:spPr bwMode="auto">
            <a:xfrm>
              <a:off x="3331" y="2444"/>
              <a:ext cx="2102" cy="99"/>
            </a:xfrm>
            <a:custGeom>
              <a:gdLst>
                <a:gd fmla="*/ 99 w 4204" name="T0"/>
                <a:gd fmla="*/ 0 h 199" name="T1"/>
                <a:gd fmla="*/ 4105 w 4204" name="T2"/>
                <a:gd fmla="*/ 0 h 199" name="T3"/>
                <a:gd fmla="*/ 4131 w 4204" name="T4"/>
                <a:gd fmla="*/ 4 h 199" name="T5"/>
                <a:gd fmla="*/ 4154 w 4204" name="T6"/>
                <a:gd fmla="*/ 14 h 199" name="T7"/>
                <a:gd fmla="*/ 4175 w 4204" name="T8"/>
                <a:gd fmla="*/ 30 h 199" name="T9"/>
                <a:gd fmla="*/ 4190 w 4204" name="T10"/>
                <a:gd fmla="*/ 50 h 199" name="T11"/>
                <a:gd fmla="*/ 4200 w 4204" name="T12"/>
                <a:gd fmla="*/ 74 h 199" name="T13"/>
                <a:gd fmla="*/ 4204 w 4204" name="T14"/>
                <a:gd fmla="*/ 100 h 199" name="T15"/>
                <a:gd fmla="*/ 4200 w 4204" name="T16"/>
                <a:gd fmla="*/ 126 h 199" name="T17"/>
                <a:gd fmla="*/ 4190 w 4204" name="T18"/>
                <a:gd fmla="*/ 151 h 199" name="T19"/>
                <a:gd fmla="*/ 4175 w 4204" name="T20"/>
                <a:gd fmla="*/ 170 h 199" name="T21"/>
                <a:gd fmla="*/ 4154 w 4204" name="T22"/>
                <a:gd fmla="*/ 186 h 199" name="T23"/>
                <a:gd fmla="*/ 4131 w 4204" name="T24"/>
                <a:gd fmla="*/ 195 h 199" name="T25"/>
                <a:gd fmla="*/ 4105 w 4204" name="T26"/>
                <a:gd fmla="*/ 199 h 199" name="T27"/>
                <a:gd fmla="*/ 99 w 4204" name="T28"/>
                <a:gd fmla="*/ 199 h 199" name="T29"/>
                <a:gd fmla="*/ 73 w 4204" name="T30"/>
                <a:gd fmla="*/ 195 h 199" name="T31"/>
                <a:gd fmla="*/ 50 w 4204" name="T32"/>
                <a:gd fmla="*/ 186 h 199" name="T33"/>
                <a:gd fmla="*/ 29 w 4204" name="T34"/>
                <a:gd fmla="*/ 170 h 199" name="T35"/>
                <a:gd fmla="*/ 14 w 4204" name="T36"/>
                <a:gd fmla="*/ 151 h 199" name="T37"/>
                <a:gd fmla="*/ 4 w 4204" name="T38"/>
                <a:gd fmla="*/ 126 h 199" name="T39"/>
                <a:gd fmla="*/ 0 w 4204" name="T40"/>
                <a:gd fmla="*/ 100 h 199" name="T41"/>
                <a:gd fmla="*/ 4 w 4204" name="T42"/>
                <a:gd fmla="*/ 74 h 199" name="T43"/>
                <a:gd fmla="*/ 14 w 4204" name="T44"/>
                <a:gd fmla="*/ 50 h 199" name="T45"/>
                <a:gd fmla="*/ 29 w 4204" name="T46"/>
                <a:gd fmla="*/ 30 h 199" name="T47"/>
                <a:gd fmla="*/ 50 w 4204" name="T48"/>
                <a:gd fmla="*/ 14 h 199" name="T49"/>
                <a:gd fmla="*/ 73 w 4204" name="T50"/>
                <a:gd fmla="*/ 4 h 199" name="T51"/>
                <a:gd fmla="*/ 99 w 4204" name="T52"/>
                <a:gd fmla="*/ 0 h 199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99" w="4204">
                  <a:moveTo>
                    <a:pt x="99" y="0"/>
                  </a:moveTo>
                  <a:lnTo>
                    <a:pt x="4105" y="0"/>
                  </a:lnTo>
                  <a:lnTo>
                    <a:pt x="4131" y="4"/>
                  </a:lnTo>
                  <a:lnTo>
                    <a:pt x="4154" y="14"/>
                  </a:lnTo>
                  <a:lnTo>
                    <a:pt x="4175" y="30"/>
                  </a:lnTo>
                  <a:lnTo>
                    <a:pt x="4190" y="50"/>
                  </a:lnTo>
                  <a:lnTo>
                    <a:pt x="4200" y="74"/>
                  </a:lnTo>
                  <a:lnTo>
                    <a:pt x="4204" y="100"/>
                  </a:lnTo>
                  <a:lnTo>
                    <a:pt x="4200" y="126"/>
                  </a:lnTo>
                  <a:lnTo>
                    <a:pt x="4190" y="151"/>
                  </a:lnTo>
                  <a:lnTo>
                    <a:pt x="4175" y="170"/>
                  </a:lnTo>
                  <a:lnTo>
                    <a:pt x="4154" y="186"/>
                  </a:lnTo>
                  <a:lnTo>
                    <a:pt x="4131" y="195"/>
                  </a:lnTo>
                  <a:lnTo>
                    <a:pt x="4105" y="199"/>
                  </a:lnTo>
                  <a:lnTo>
                    <a:pt x="99" y="199"/>
                  </a:lnTo>
                  <a:lnTo>
                    <a:pt x="73" y="195"/>
                  </a:lnTo>
                  <a:lnTo>
                    <a:pt x="50" y="186"/>
                  </a:lnTo>
                  <a:lnTo>
                    <a:pt x="29" y="170"/>
                  </a:lnTo>
                  <a:lnTo>
                    <a:pt x="14" y="151"/>
                  </a:lnTo>
                  <a:lnTo>
                    <a:pt x="4" y="126"/>
                  </a:lnTo>
                  <a:lnTo>
                    <a:pt x="0" y="100"/>
                  </a:lnTo>
                  <a:lnTo>
                    <a:pt x="4" y="74"/>
                  </a:lnTo>
                  <a:lnTo>
                    <a:pt x="14" y="50"/>
                  </a:lnTo>
                  <a:lnTo>
                    <a:pt x="29" y="30"/>
                  </a:lnTo>
                  <a:lnTo>
                    <a:pt x="50" y="14"/>
                  </a:lnTo>
                  <a:lnTo>
                    <a:pt x="73" y="4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0" name="Freeform 195"/>
            <p:cNvSpPr>
              <a:spLocks noEditPoints="1"/>
            </p:cNvSpPr>
            <p:nvPr/>
          </p:nvSpPr>
          <p:spPr bwMode="auto">
            <a:xfrm>
              <a:off x="3460" y="697"/>
              <a:ext cx="1844" cy="1568"/>
            </a:xfrm>
            <a:custGeom>
              <a:gdLst>
                <a:gd fmla="*/ 896 w 3686" name="T0"/>
                <a:gd fmla="*/ 2936 h 3134" name="T1"/>
                <a:gd fmla="*/ 1395 w 3686" name="T2"/>
                <a:gd fmla="*/ 2176 h 3134" name="T3"/>
                <a:gd fmla="*/ 2291 w 3686" name="T4"/>
                <a:gd fmla="*/ 1441 h 3134" name="T5"/>
                <a:gd fmla="*/ 2790 w 3686" name="T6"/>
                <a:gd fmla="*/ 2936 h 3134" name="T7"/>
                <a:gd fmla="*/ 2291 w 3686" name="T8"/>
                <a:gd fmla="*/ 1441 h 3134" name="T9"/>
                <a:gd fmla="*/ 198 w 3686" name="T10"/>
                <a:gd fmla="*/ 2936 h 3134" name="T11"/>
                <a:gd fmla="*/ 698 w 3686" name="T12"/>
                <a:gd fmla="*/ 1234 h 3134" name="T13"/>
                <a:gd fmla="*/ 2988 w 3686" name="T14"/>
                <a:gd fmla="*/ 667 h 3134" name="T15"/>
                <a:gd fmla="*/ 3488 w 3686" name="T16"/>
                <a:gd fmla="*/ 2936 h 3134" name="T17"/>
                <a:gd fmla="*/ 2988 w 3686" name="T18"/>
                <a:gd fmla="*/ 667 h 3134" name="T19"/>
                <a:gd fmla="*/ 1593 w 3686" name="T20"/>
                <a:gd fmla="*/ 2936 h 3134" name="T21"/>
                <a:gd fmla="*/ 2093 w 3686" name="T22"/>
                <a:gd fmla="*/ 198 h 3134" name="T23"/>
                <a:gd fmla="*/ 1494 w 3686" name="T24"/>
                <a:gd fmla="*/ 0 h 3134" name="T25"/>
                <a:gd fmla="*/ 2218 w 3686" name="T26"/>
                <a:gd fmla="*/ 3 h 3134" name="T27"/>
                <a:gd fmla="*/ 2262 w 3686" name="T28"/>
                <a:gd fmla="*/ 29 h 3134" name="T29"/>
                <a:gd fmla="*/ 2288 w 3686" name="T30"/>
                <a:gd fmla="*/ 73 h 3134" name="T31"/>
                <a:gd fmla="*/ 2291 w 3686" name="T32"/>
                <a:gd fmla="*/ 1243 h 3134" name="T33"/>
                <a:gd fmla="*/ 2790 w 3686" name="T34"/>
                <a:gd fmla="*/ 568 h 3134" name="T35"/>
                <a:gd fmla="*/ 2804 w 3686" name="T36"/>
                <a:gd fmla="*/ 518 h 3134" name="T37"/>
                <a:gd fmla="*/ 2839 w 3686" name="T38"/>
                <a:gd fmla="*/ 482 h 3134" name="T39"/>
                <a:gd fmla="*/ 2889 w 3686" name="T40"/>
                <a:gd fmla="*/ 468 h 3134" name="T41"/>
                <a:gd fmla="*/ 3614 w 3686" name="T42"/>
                <a:gd fmla="*/ 472 h 3134" name="T43"/>
                <a:gd fmla="*/ 3657 w 3686" name="T44"/>
                <a:gd fmla="*/ 498 h 3134" name="T45"/>
                <a:gd fmla="*/ 3683 w 3686" name="T46"/>
                <a:gd fmla="*/ 542 h 3134" name="T47"/>
                <a:gd fmla="*/ 3686 w 3686" name="T48"/>
                <a:gd fmla="*/ 3035 h 3134" name="T49"/>
                <a:gd fmla="*/ 3672 w 3686" name="T50"/>
                <a:gd fmla="*/ 3086 h 3134" name="T51"/>
                <a:gd fmla="*/ 3637 w 3686" name="T52"/>
                <a:gd fmla="*/ 3122 h 3134" name="T53"/>
                <a:gd fmla="*/ 3587 w 3686" name="T54"/>
                <a:gd fmla="*/ 3134 h 3134" name="T55"/>
                <a:gd fmla="*/ 72 w 3686" name="T56"/>
                <a:gd fmla="*/ 3132 h 3134" name="T57"/>
                <a:gd fmla="*/ 29 w 3686" name="T58"/>
                <a:gd fmla="*/ 3106 h 3134" name="T59"/>
                <a:gd fmla="*/ 3 w 3686" name="T60"/>
                <a:gd fmla="*/ 3062 h 3134" name="T61"/>
                <a:gd fmla="*/ 0 w 3686" name="T62"/>
                <a:gd fmla="*/ 1134 h 3134" name="T63"/>
                <a:gd fmla="*/ 14 w 3686" name="T64"/>
                <a:gd fmla="*/ 1085 h 3134" name="T65"/>
                <a:gd fmla="*/ 49 w 3686" name="T66"/>
                <a:gd fmla="*/ 1049 h 3134" name="T67"/>
                <a:gd fmla="*/ 99 w 3686" name="T68"/>
                <a:gd fmla="*/ 1035 h 3134" name="T69"/>
                <a:gd fmla="*/ 823 w 3686" name="T70"/>
                <a:gd fmla="*/ 1039 h 3134" name="T71"/>
                <a:gd fmla="*/ 867 w 3686" name="T72"/>
                <a:gd fmla="*/ 1064 h 3134" name="T73"/>
                <a:gd fmla="*/ 893 w 3686" name="T74"/>
                <a:gd fmla="*/ 1108 h 3134" name="T75"/>
                <a:gd fmla="*/ 896 w 3686" name="T76"/>
                <a:gd fmla="*/ 1979 h 3134" name="T77"/>
                <a:gd fmla="*/ 1395 w 3686" name="T78"/>
                <a:gd fmla="*/ 99 h 3134" name="T79"/>
                <a:gd fmla="*/ 1409 w 3686" name="T80"/>
                <a:gd fmla="*/ 49 h 3134" name="T81"/>
                <a:gd fmla="*/ 1444 w 3686" name="T82"/>
                <a:gd fmla="*/ 14 h 3134" name="T83"/>
                <a:gd fmla="*/ 1494 w 3686" name="T84"/>
                <a:gd fmla="*/ 0 h 3134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3134" w="3686">
                  <a:moveTo>
                    <a:pt x="896" y="2176"/>
                  </a:moveTo>
                  <a:lnTo>
                    <a:pt x="896" y="2936"/>
                  </a:lnTo>
                  <a:lnTo>
                    <a:pt x="1395" y="2936"/>
                  </a:lnTo>
                  <a:lnTo>
                    <a:pt x="1395" y="2176"/>
                  </a:lnTo>
                  <a:lnTo>
                    <a:pt x="896" y="2176"/>
                  </a:lnTo>
                  <a:close/>
                  <a:moveTo>
                    <a:pt x="2291" y="1441"/>
                  </a:moveTo>
                  <a:lnTo>
                    <a:pt x="2291" y="2936"/>
                  </a:lnTo>
                  <a:lnTo>
                    <a:pt x="2790" y="2936"/>
                  </a:lnTo>
                  <a:lnTo>
                    <a:pt x="2790" y="1441"/>
                  </a:lnTo>
                  <a:lnTo>
                    <a:pt x="2291" y="1441"/>
                  </a:lnTo>
                  <a:close/>
                  <a:moveTo>
                    <a:pt x="198" y="1234"/>
                  </a:moveTo>
                  <a:lnTo>
                    <a:pt x="198" y="2936"/>
                  </a:lnTo>
                  <a:lnTo>
                    <a:pt x="698" y="2936"/>
                  </a:lnTo>
                  <a:lnTo>
                    <a:pt x="698" y="1234"/>
                  </a:lnTo>
                  <a:lnTo>
                    <a:pt x="198" y="1234"/>
                  </a:lnTo>
                  <a:close/>
                  <a:moveTo>
                    <a:pt x="2988" y="667"/>
                  </a:moveTo>
                  <a:lnTo>
                    <a:pt x="2988" y="2936"/>
                  </a:lnTo>
                  <a:lnTo>
                    <a:pt x="3488" y="2936"/>
                  </a:lnTo>
                  <a:lnTo>
                    <a:pt x="3488" y="667"/>
                  </a:lnTo>
                  <a:lnTo>
                    <a:pt x="2988" y="667"/>
                  </a:lnTo>
                  <a:close/>
                  <a:moveTo>
                    <a:pt x="1593" y="198"/>
                  </a:moveTo>
                  <a:lnTo>
                    <a:pt x="1593" y="2936"/>
                  </a:lnTo>
                  <a:lnTo>
                    <a:pt x="2093" y="2936"/>
                  </a:lnTo>
                  <a:lnTo>
                    <a:pt x="2093" y="198"/>
                  </a:lnTo>
                  <a:lnTo>
                    <a:pt x="1593" y="198"/>
                  </a:lnTo>
                  <a:close/>
                  <a:moveTo>
                    <a:pt x="1494" y="0"/>
                  </a:moveTo>
                  <a:lnTo>
                    <a:pt x="2192" y="0"/>
                  </a:lnTo>
                  <a:lnTo>
                    <a:pt x="2218" y="3"/>
                  </a:lnTo>
                  <a:lnTo>
                    <a:pt x="2242" y="14"/>
                  </a:lnTo>
                  <a:lnTo>
                    <a:pt x="2262" y="29"/>
                  </a:lnTo>
                  <a:lnTo>
                    <a:pt x="2277" y="49"/>
                  </a:lnTo>
                  <a:lnTo>
                    <a:pt x="2288" y="73"/>
                  </a:lnTo>
                  <a:lnTo>
                    <a:pt x="2291" y="99"/>
                  </a:lnTo>
                  <a:lnTo>
                    <a:pt x="2291" y="1243"/>
                  </a:lnTo>
                  <a:lnTo>
                    <a:pt x="2790" y="1243"/>
                  </a:lnTo>
                  <a:lnTo>
                    <a:pt x="2790" y="568"/>
                  </a:lnTo>
                  <a:lnTo>
                    <a:pt x="2793" y="542"/>
                  </a:lnTo>
                  <a:lnTo>
                    <a:pt x="2804" y="518"/>
                  </a:lnTo>
                  <a:lnTo>
                    <a:pt x="2819" y="498"/>
                  </a:lnTo>
                  <a:lnTo>
                    <a:pt x="2839" y="482"/>
                  </a:lnTo>
                  <a:lnTo>
                    <a:pt x="2863" y="472"/>
                  </a:lnTo>
                  <a:lnTo>
                    <a:pt x="2889" y="468"/>
                  </a:lnTo>
                  <a:lnTo>
                    <a:pt x="3587" y="468"/>
                  </a:lnTo>
                  <a:lnTo>
                    <a:pt x="3614" y="472"/>
                  </a:lnTo>
                  <a:lnTo>
                    <a:pt x="3637" y="482"/>
                  </a:lnTo>
                  <a:lnTo>
                    <a:pt x="3657" y="498"/>
                  </a:lnTo>
                  <a:lnTo>
                    <a:pt x="3672" y="518"/>
                  </a:lnTo>
                  <a:lnTo>
                    <a:pt x="3683" y="542"/>
                  </a:lnTo>
                  <a:lnTo>
                    <a:pt x="3686" y="568"/>
                  </a:lnTo>
                  <a:lnTo>
                    <a:pt x="3686" y="3035"/>
                  </a:lnTo>
                  <a:lnTo>
                    <a:pt x="3683" y="3062"/>
                  </a:lnTo>
                  <a:lnTo>
                    <a:pt x="3672" y="3086"/>
                  </a:lnTo>
                  <a:lnTo>
                    <a:pt x="3657" y="3106"/>
                  </a:lnTo>
                  <a:lnTo>
                    <a:pt x="3637" y="3122"/>
                  </a:lnTo>
                  <a:lnTo>
                    <a:pt x="3614" y="3132"/>
                  </a:lnTo>
                  <a:lnTo>
                    <a:pt x="3587" y="3134"/>
                  </a:lnTo>
                  <a:lnTo>
                    <a:pt x="99" y="3134"/>
                  </a:lnTo>
                  <a:lnTo>
                    <a:pt x="72" y="3132"/>
                  </a:lnTo>
                  <a:lnTo>
                    <a:pt x="49" y="3122"/>
                  </a:lnTo>
                  <a:lnTo>
                    <a:pt x="29" y="3106"/>
                  </a:lnTo>
                  <a:lnTo>
                    <a:pt x="14" y="3086"/>
                  </a:lnTo>
                  <a:lnTo>
                    <a:pt x="3" y="3062"/>
                  </a:lnTo>
                  <a:lnTo>
                    <a:pt x="0" y="3035"/>
                  </a:lnTo>
                  <a:lnTo>
                    <a:pt x="0" y="1134"/>
                  </a:lnTo>
                  <a:lnTo>
                    <a:pt x="3" y="1108"/>
                  </a:lnTo>
                  <a:lnTo>
                    <a:pt x="14" y="1085"/>
                  </a:lnTo>
                  <a:lnTo>
                    <a:pt x="29" y="1064"/>
                  </a:lnTo>
                  <a:lnTo>
                    <a:pt x="49" y="1049"/>
                  </a:lnTo>
                  <a:lnTo>
                    <a:pt x="72" y="1039"/>
                  </a:lnTo>
                  <a:lnTo>
                    <a:pt x="99" y="1035"/>
                  </a:lnTo>
                  <a:lnTo>
                    <a:pt x="797" y="1035"/>
                  </a:lnTo>
                  <a:lnTo>
                    <a:pt x="823" y="1039"/>
                  </a:lnTo>
                  <a:lnTo>
                    <a:pt x="847" y="1049"/>
                  </a:lnTo>
                  <a:lnTo>
                    <a:pt x="867" y="1064"/>
                  </a:lnTo>
                  <a:lnTo>
                    <a:pt x="882" y="1085"/>
                  </a:lnTo>
                  <a:lnTo>
                    <a:pt x="893" y="1108"/>
                  </a:lnTo>
                  <a:lnTo>
                    <a:pt x="896" y="1134"/>
                  </a:lnTo>
                  <a:lnTo>
                    <a:pt x="896" y="1979"/>
                  </a:lnTo>
                  <a:lnTo>
                    <a:pt x="1395" y="1979"/>
                  </a:lnTo>
                  <a:lnTo>
                    <a:pt x="1395" y="99"/>
                  </a:lnTo>
                  <a:lnTo>
                    <a:pt x="1398" y="73"/>
                  </a:lnTo>
                  <a:lnTo>
                    <a:pt x="1409" y="49"/>
                  </a:lnTo>
                  <a:lnTo>
                    <a:pt x="1424" y="29"/>
                  </a:lnTo>
                  <a:lnTo>
                    <a:pt x="1444" y="14"/>
                  </a:lnTo>
                  <a:lnTo>
                    <a:pt x="1468" y="3"/>
                  </a:lnTo>
                  <a:lnTo>
                    <a:pt x="14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56" name="Group 588"/>
          <p:cNvGrpSpPr>
            <a:grpSpLocks noChangeAspect="1"/>
          </p:cNvGrpSpPr>
          <p:nvPr/>
        </p:nvGrpSpPr>
        <p:grpSpPr>
          <a:xfrm>
            <a:off x="1704156" y="4131469"/>
            <a:ext cx="640342" cy="548220"/>
            <a:chOff x="5073" y="1239"/>
            <a:chExt cx="709" cy="607"/>
          </a:xfrm>
          <a:solidFill>
            <a:schemeClr val="accent4"/>
          </a:solidFill>
        </p:grpSpPr>
        <p:sp>
          <p:nvSpPr>
            <p:cNvPr id="160" name="Freeform 590"/>
            <p:cNvSpPr/>
            <p:nvPr/>
          </p:nvSpPr>
          <p:spPr bwMode="auto">
            <a:xfrm>
              <a:off x="5527" y="1349"/>
              <a:ext cx="144" cy="173"/>
            </a:xfrm>
            <a:custGeom>
              <a:gdLst>
                <a:gd fmla="*/ 311 w 721" name="T0"/>
                <a:gd fmla="*/ 0 h 865" name="T1"/>
                <a:gd fmla="*/ 323 w 721" name="T2"/>
                <a:gd fmla="*/ 0 h 865" name="T3"/>
                <a:gd fmla="*/ 333 w 721" name="T4"/>
                <a:gd fmla="*/ 5 h 865" name="T5"/>
                <a:gd fmla="*/ 343 w 721" name="T6"/>
                <a:gd fmla="*/ 14 h 865" name="T7"/>
                <a:gd fmla="*/ 349 w 721" name="T8"/>
                <a:gd fmla="*/ 25 h 865" name="T9"/>
                <a:gd fmla="*/ 352 w 721" name="T10"/>
                <a:gd fmla="*/ 39 h 865" name="T11"/>
                <a:gd fmla="*/ 352 w 721" name="T12"/>
                <a:gd fmla="*/ 150 h 865" name="T13"/>
                <a:gd fmla="*/ 524 w 721" name="T14"/>
                <a:gd fmla="*/ 150 h 865" name="T15"/>
                <a:gd fmla="*/ 559 w 721" name="T16"/>
                <a:gd fmla="*/ 153 h 865" name="T17"/>
                <a:gd fmla="*/ 593 w 721" name="T18"/>
                <a:gd fmla="*/ 162 h 865" name="T19"/>
                <a:gd fmla="*/ 623 w 721" name="T20"/>
                <a:gd fmla="*/ 178 h 865" name="T21"/>
                <a:gd fmla="*/ 651 w 721" name="T22"/>
                <a:gd fmla="*/ 197 h 865" name="T23"/>
                <a:gd fmla="*/ 674 w 721" name="T24"/>
                <a:gd fmla="*/ 221 h 865" name="T25"/>
                <a:gd fmla="*/ 694 w 721" name="T26"/>
                <a:gd fmla="*/ 249 h 865" name="T27"/>
                <a:gd fmla="*/ 709 w 721" name="T28"/>
                <a:gd fmla="*/ 279 h 865" name="T29"/>
                <a:gd fmla="*/ 717 w 721" name="T30"/>
                <a:gd fmla="*/ 312 h 865" name="T31"/>
                <a:gd fmla="*/ 721 w 721" name="T32"/>
                <a:gd fmla="*/ 347 h 865" name="T33"/>
                <a:gd fmla="*/ 721 w 721" name="T34"/>
                <a:gd fmla="*/ 798 h 865" name="T35"/>
                <a:gd fmla="*/ 718 w 721" name="T36"/>
                <a:gd fmla="*/ 815 h 865" name="T37"/>
                <a:gd fmla="*/ 712 w 721" name="T38"/>
                <a:gd fmla="*/ 831 h 865" name="T39"/>
                <a:gd fmla="*/ 701 w 721" name="T40"/>
                <a:gd fmla="*/ 844 h 865" name="T41"/>
                <a:gd fmla="*/ 688 w 721" name="T42"/>
                <a:gd fmla="*/ 855 h 865" name="T43"/>
                <a:gd fmla="*/ 672 w 721" name="T44"/>
                <a:gd fmla="*/ 862 h 865" name="T45"/>
                <a:gd fmla="*/ 654 w 721" name="T46"/>
                <a:gd fmla="*/ 865 h 865" name="T47"/>
                <a:gd fmla="*/ 637 w 721" name="T48"/>
                <a:gd fmla="*/ 862 h 865" name="T49"/>
                <a:gd fmla="*/ 620 w 721" name="T50"/>
                <a:gd fmla="*/ 855 h 865" name="T51"/>
                <a:gd fmla="*/ 608 w 721" name="T52"/>
                <a:gd fmla="*/ 844 h 865" name="T53"/>
                <a:gd fmla="*/ 597 w 721" name="T54"/>
                <a:gd fmla="*/ 831 h 865" name="T55"/>
                <a:gd fmla="*/ 590 w 721" name="T56"/>
                <a:gd fmla="*/ 815 h 865" name="T57"/>
                <a:gd fmla="*/ 587 w 721" name="T58"/>
                <a:gd fmla="*/ 798 h 865" name="T59"/>
                <a:gd fmla="*/ 587 w 721" name="T60"/>
                <a:gd fmla="*/ 347 h 865" name="T61"/>
                <a:gd fmla="*/ 584 w 721" name="T62"/>
                <a:gd fmla="*/ 327 h 865" name="T63"/>
                <a:gd fmla="*/ 575 w 721" name="T64"/>
                <a:gd fmla="*/ 310 h 865" name="T65"/>
                <a:gd fmla="*/ 561 w 721" name="T66"/>
                <a:gd fmla="*/ 296 h 865" name="T67"/>
                <a:gd fmla="*/ 543 w 721" name="T68"/>
                <a:gd fmla="*/ 286 h 865" name="T69"/>
                <a:gd fmla="*/ 524 w 721" name="T70"/>
                <a:gd fmla="*/ 283 h 865" name="T71"/>
                <a:gd fmla="*/ 352 w 721" name="T72"/>
                <a:gd fmla="*/ 283 h 865" name="T73"/>
                <a:gd fmla="*/ 352 w 721" name="T74"/>
                <a:gd fmla="*/ 394 h 865" name="T75"/>
                <a:gd fmla="*/ 349 w 721" name="T76"/>
                <a:gd fmla="*/ 409 h 865" name="T77"/>
                <a:gd fmla="*/ 343 w 721" name="T78"/>
                <a:gd fmla="*/ 420 h 865" name="T79"/>
                <a:gd fmla="*/ 333 w 721" name="T80"/>
                <a:gd fmla="*/ 428 h 865" name="T81"/>
                <a:gd fmla="*/ 323 w 721" name="T82"/>
                <a:gd fmla="*/ 432 h 865" name="T83"/>
                <a:gd fmla="*/ 311 w 721" name="T84"/>
                <a:gd fmla="*/ 433 h 865" name="T85"/>
                <a:gd fmla="*/ 298 w 721" name="T86"/>
                <a:gd fmla="*/ 428 h 865" name="T87"/>
                <a:gd fmla="*/ 17 w 721" name="T88"/>
                <a:gd fmla="*/ 251 h 865" name="T89"/>
                <a:gd fmla="*/ 7 w 721" name="T90"/>
                <a:gd fmla="*/ 241 h 865" name="T91"/>
                <a:gd fmla="*/ 2 w 721" name="T92"/>
                <a:gd fmla="*/ 230 h 865" name="T93"/>
                <a:gd fmla="*/ 0 w 721" name="T94"/>
                <a:gd fmla="*/ 216 h 865" name="T95"/>
                <a:gd fmla="*/ 2 w 721" name="T96"/>
                <a:gd fmla="*/ 203 h 865" name="T97"/>
                <a:gd fmla="*/ 7 w 721" name="T98"/>
                <a:gd fmla="*/ 192 h 865" name="T99"/>
                <a:gd fmla="*/ 17 w 721" name="T100"/>
                <a:gd fmla="*/ 183 h 865" name="T101"/>
                <a:gd fmla="*/ 298 w 721" name="T102"/>
                <a:gd fmla="*/ 5 h 865" name="T103"/>
                <a:gd fmla="*/ 311 w 721" name="T104"/>
                <a:gd fmla="*/ 0 h 865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865" w="721">
                  <a:moveTo>
                    <a:pt x="311" y="0"/>
                  </a:moveTo>
                  <a:lnTo>
                    <a:pt x="323" y="0"/>
                  </a:lnTo>
                  <a:lnTo>
                    <a:pt x="333" y="5"/>
                  </a:lnTo>
                  <a:lnTo>
                    <a:pt x="343" y="14"/>
                  </a:lnTo>
                  <a:lnTo>
                    <a:pt x="349" y="25"/>
                  </a:lnTo>
                  <a:lnTo>
                    <a:pt x="352" y="39"/>
                  </a:lnTo>
                  <a:lnTo>
                    <a:pt x="352" y="150"/>
                  </a:lnTo>
                  <a:lnTo>
                    <a:pt x="524" y="150"/>
                  </a:lnTo>
                  <a:lnTo>
                    <a:pt x="559" y="153"/>
                  </a:lnTo>
                  <a:lnTo>
                    <a:pt x="593" y="162"/>
                  </a:lnTo>
                  <a:lnTo>
                    <a:pt x="623" y="178"/>
                  </a:lnTo>
                  <a:lnTo>
                    <a:pt x="651" y="197"/>
                  </a:lnTo>
                  <a:lnTo>
                    <a:pt x="674" y="221"/>
                  </a:lnTo>
                  <a:lnTo>
                    <a:pt x="694" y="249"/>
                  </a:lnTo>
                  <a:lnTo>
                    <a:pt x="709" y="279"/>
                  </a:lnTo>
                  <a:lnTo>
                    <a:pt x="717" y="312"/>
                  </a:lnTo>
                  <a:lnTo>
                    <a:pt x="721" y="347"/>
                  </a:lnTo>
                  <a:lnTo>
                    <a:pt x="721" y="798"/>
                  </a:lnTo>
                  <a:lnTo>
                    <a:pt x="718" y="815"/>
                  </a:lnTo>
                  <a:lnTo>
                    <a:pt x="712" y="831"/>
                  </a:lnTo>
                  <a:lnTo>
                    <a:pt x="701" y="844"/>
                  </a:lnTo>
                  <a:lnTo>
                    <a:pt x="688" y="855"/>
                  </a:lnTo>
                  <a:lnTo>
                    <a:pt x="672" y="862"/>
                  </a:lnTo>
                  <a:lnTo>
                    <a:pt x="654" y="865"/>
                  </a:lnTo>
                  <a:lnTo>
                    <a:pt x="637" y="862"/>
                  </a:lnTo>
                  <a:lnTo>
                    <a:pt x="620" y="855"/>
                  </a:lnTo>
                  <a:lnTo>
                    <a:pt x="608" y="844"/>
                  </a:lnTo>
                  <a:lnTo>
                    <a:pt x="597" y="831"/>
                  </a:lnTo>
                  <a:lnTo>
                    <a:pt x="590" y="815"/>
                  </a:lnTo>
                  <a:lnTo>
                    <a:pt x="587" y="798"/>
                  </a:lnTo>
                  <a:lnTo>
                    <a:pt x="587" y="347"/>
                  </a:lnTo>
                  <a:lnTo>
                    <a:pt x="584" y="327"/>
                  </a:lnTo>
                  <a:lnTo>
                    <a:pt x="575" y="310"/>
                  </a:lnTo>
                  <a:lnTo>
                    <a:pt x="561" y="296"/>
                  </a:lnTo>
                  <a:lnTo>
                    <a:pt x="543" y="286"/>
                  </a:lnTo>
                  <a:lnTo>
                    <a:pt x="524" y="283"/>
                  </a:lnTo>
                  <a:lnTo>
                    <a:pt x="352" y="283"/>
                  </a:lnTo>
                  <a:lnTo>
                    <a:pt x="352" y="394"/>
                  </a:lnTo>
                  <a:lnTo>
                    <a:pt x="349" y="409"/>
                  </a:lnTo>
                  <a:lnTo>
                    <a:pt x="343" y="420"/>
                  </a:lnTo>
                  <a:lnTo>
                    <a:pt x="333" y="428"/>
                  </a:lnTo>
                  <a:lnTo>
                    <a:pt x="323" y="432"/>
                  </a:lnTo>
                  <a:lnTo>
                    <a:pt x="311" y="433"/>
                  </a:lnTo>
                  <a:lnTo>
                    <a:pt x="298" y="428"/>
                  </a:lnTo>
                  <a:lnTo>
                    <a:pt x="17" y="251"/>
                  </a:lnTo>
                  <a:lnTo>
                    <a:pt x="7" y="241"/>
                  </a:lnTo>
                  <a:lnTo>
                    <a:pt x="2" y="230"/>
                  </a:lnTo>
                  <a:lnTo>
                    <a:pt x="0" y="216"/>
                  </a:lnTo>
                  <a:lnTo>
                    <a:pt x="2" y="203"/>
                  </a:lnTo>
                  <a:lnTo>
                    <a:pt x="7" y="192"/>
                  </a:lnTo>
                  <a:lnTo>
                    <a:pt x="17" y="183"/>
                  </a:lnTo>
                  <a:lnTo>
                    <a:pt x="298" y="5"/>
                  </a:lnTo>
                  <a:lnTo>
                    <a:pt x="3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1" name="Freeform 591"/>
            <p:cNvSpPr/>
            <p:nvPr/>
          </p:nvSpPr>
          <p:spPr bwMode="auto">
            <a:xfrm>
              <a:off x="5150" y="1379"/>
              <a:ext cx="153" cy="144"/>
            </a:xfrm>
            <a:custGeom>
              <a:gdLst>
                <a:gd fmla="*/ 349 w 761" name="T0"/>
                <a:gd fmla="*/ 0 h 720" name="T1"/>
                <a:gd fmla="*/ 694 w 761" name="T2"/>
                <a:gd fmla="*/ 0 h 720" name="T3"/>
                <a:gd fmla="*/ 712 w 761" name="T4"/>
                <a:gd fmla="*/ 2 h 720" name="T5"/>
                <a:gd fmla="*/ 729 w 761" name="T6"/>
                <a:gd fmla="*/ 8 h 720" name="T7"/>
                <a:gd fmla="*/ 741 w 761" name="T8"/>
                <a:gd fmla="*/ 19 h 720" name="T9"/>
                <a:gd fmla="*/ 752 w 761" name="T10"/>
                <a:gd fmla="*/ 32 h 720" name="T11"/>
                <a:gd fmla="*/ 759 w 761" name="T12"/>
                <a:gd fmla="*/ 48 h 720" name="T13"/>
                <a:gd fmla="*/ 761 w 761" name="T14"/>
                <a:gd fmla="*/ 66 h 720" name="T15"/>
                <a:gd fmla="*/ 759 w 761" name="T16"/>
                <a:gd fmla="*/ 83 h 720" name="T17"/>
                <a:gd fmla="*/ 752 w 761" name="T18"/>
                <a:gd fmla="*/ 100 h 720" name="T19"/>
                <a:gd fmla="*/ 741 w 761" name="T20"/>
                <a:gd fmla="*/ 114 h 720" name="T21"/>
                <a:gd fmla="*/ 729 w 761" name="T22"/>
                <a:gd fmla="*/ 123 h 720" name="T23"/>
                <a:gd fmla="*/ 712 w 761" name="T24"/>
                <a:gd fmla="*/ 131 h 720" name="T25"/>
                <a:gd fmla="*/ 694 w 761" name="T26"/>
                <a:gd fmla="*/ 133 h 720" name="T27"/>
                <a:gd fmla="*/ 349 w 761" name="T28"/>
                <a:gd fmla="*/ 133 h 720" name="T29"/>
                <a:gd fmla="*/ 328 w 761" name="T30"/>
                <a:gd fmla="*/ 136 h 720" name="T31"/>
                <a:gd fmla="*/ 310 w 761" name="T32"/>
                <a:gd fmla="*/ 145 h 720" name="T33"/>
                <a:gd fmla="*/ 296 w 761" name="T34"/>
                <a:gd fmla="*/ 159 h 720" name="T35"/>
                <a:gd fmla="*/ 288 w 761" name="T36"/>
                <a:gd fmla="*/ 177 h 720" name="T37"/>
                <a:gd fmla="*/ 284 w 761" name="T38"/>
                <a:gd fmla="*/ 197 h 720" name="T39"/>
                <a:gd fmla="*/ 284 w 761" name="T40"/>
                <a:gd fmla="*/ 368 h 720" name="T41"/>
                <a:gd fmla="*/ 395 w 761" name="T42"/>
                <a:gd fmla="*/ 368 h 720" name="T43"/>
                <a:gd fmla="*/ 409 w 761" name="T44"/>
                <a:gd fmla="*/ 371 h 720" name="T45"/>
                <a:gd fmla="*/ 421 w 761" name="T46"/>
                <a:gd fmla="*/ 377 h 720" name="T47"/>
                <a:gd fmla="*/ 428 w 761" name="T48"/>
                <a:gd fmla="*/ 387 h 720" name="T49"/>
                <a:gd fmla="*/ 434 w 761" name="T50"/>
                <a:gd fmla="*/ 397 h 720" name="T51"/>
                <a:gd fmla="*/ 434 w 761" name="T52"/>
                <a:gd fmla="*/ 410 h 720" name="T53"/>
                <a:gd fmla="*/ 428 w 761" name="T54"/>
                <a:gd fmla="*/ 422 h 720" name="T55"/>
                <a:gd fmla="*/ 251 w 761" name="T56"/>
                <a:gd fmla="*/ 703 h 720" name="T57"/>
                <a:gd fmla="*/ 242 w 761" name="T58"/>
                <a:gd fmla="*/ 713 h 720" name="T59"/>
                <a:gd fmla="*/ 230 w 761" name="T60"/>
                <a:gd fmla="*/ 719 h 720" name="T61"/>
                <a:gd fmla="*/ 218 w 761" name="T62"/>
                <a:gd fmla="*/ 720 h 720" name="T63"/>
                <a:gd fmla="*/ 205 w 761" name="T64"/>
                <a:gd fmla="*/ 719 h 720" name="T65"/>
                <a:gd fmla="*/ 193 w 761" name="T66"/>
                <a:gd fmla="*/ 713 h 720" name="T67"/>
                <a:gd fmla="*/ 183 w 761" name="T68"/>
                <a:gd fmla="*/ 703 h 720" name="T69"/>
                <a:gd fmla="*/ 6 w 761" name="T70"/>
                <a:gd fmla="*/ 422 h 720" name="T71"/>
                <a:gd fmla="*/ 0 w 761" name="T72"/>
                <a:gd fmla="*/ 410 h 720" name="T73"/>
                <a:gd fmla="*/ 1 w 761" name="T74"/>
                <a:gd fmla="*/ 397 h 720" name="T75"/>
                <a:gd fmla="*/ 6 w 761" name="T76"/>
                <a:gd fmla="*/ 387 h 720" name="T77"/>
                <a:gd fmla="*/ 14 w 761" name="T78"/>
                <a:gd fmla="*/ 377 h 720" name="T79"/>
                <a:gd fmla="*/ 26 w 761" name="T80"/>
                <a:gd fmla="*/ 371 h 720" name="T81"/>
                <a:gd fmla="*/ 40 w 761" name="T82"/>
                <a:gd fmla="*/ 368 h 720" name="T83"/>
                <a:gd fmla="*/ 151 w 761" name="T84"/>
                <a:gd fmla="*/ 368 h 720" name="T85"/>
                <a:gd fmla="*/ 151 w 761" name="T86"/>
                <a:gd fmla="*/ 197 h 720" name="T87"/>
                <a:gd fmla="*/ 154 w 761" name="T88"/>
                <a:gd fmla="*/ 162 h 720" name="T89"/>
                <a:gd fmla="*/ 163 w 761" name="T90"/>
                <a:gd fmla="*/ 128 h 720" name="T91"/>
                <a:gd fmla="*/ 178 w 761" name="T92"/>
                <a:gd fmla="*/ 97 h 720" name="T93"/>
                <a:gd fmla="*/ 197 w 761" name="T94"/>
                <a:gd fmla="*/ 69 h 720" name="T95"/>
                <a:gd fmla="*/ 221 w 761" name="T96"/>
                <a:gd fmla="*/ 46 h 720" name="T97"/>
                <a:gd fmla="*/ 249 w 761" name="T98"/>
                <a:gd fmla="*/ 26 h 720" name="T99"/>
                <a:gd fmla="*/ 280 w 761" name="T100"/>
                <a:gd fmla="*/ 11 h 720" name="T101"/>
                <a:gd fmla="*/ 313 w 761" name="T102"/>
                <a:gd fmla="*/ 3 h 720" name="T103"/>
                <a:gd fmla="*/ 349 w 761" name="T104"/>
                <a:gd fmla="*/ 0 h 720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720" w="761">
                  <a:moveTo>
                    <a:pt x="349" y="0"/>
                  </a:moveTo>
                  <a:lnTo>
                    <a:pt x="694" y="0"/>
                  </a:lnTo>
                  <a:lnTo>
                    <a:pt x="712" y="2"/>
                  </a:lnTo>
                  <a:lnTo>
                    <a:pt x="729" y="8"/>
                  </a:lnTo>
                  <a:lnTo>
                    <a:pt x="741" y="19"/>
                  </a:lnTo>
                  <a:lnTo>
                    <a:pt x="752" y="32"/>
                  </a:lnTo>
                  <a:lnTo>
                    <a:pt x="759" y="48"/>
                  </a:lnTo>
                  <a:lnTo>
                    <a:pt x="761" y="66"/>
                  </a:lnTo>
                  <a:lnTo>
                    <a:pt x="759" y="83"/>
                  </a:lnTo>
                  <a:lnTo>
                    <a:pt x="752" y="100"/>
                  </a:lnTo>
                  <a:lnTo>
                    <a:pt x="741" y="114"/>
                  </a:lnTo>
                  <a:lnTo>
                    <a:pt x="729" y="123"/>
                  </a:lnTo>
                  <a:lnTo>
                    <a:pt x="712" y="131"/>
                  </a:lnTo>
                  <a:lnTo>
                    <a:pt x="694" y="133"/>
                  </a:lnTo>
                  <a:lnTo>
                    <a:pt x="349" y="133"/>
                  </a:lnTo>
                  <a:lnTo>
                    <a:pt x="328" y="136"/>
                  </a:lnTo>
                  <a:lnTo>
                    <a:pt x="310" y="145"/>
                  </a:lnTo>
                  <a:lnTo>
                    <a:pt x="296" y="159"/>
                  </a:lnTo>
                  <a:lnTo>
                    <a:pt x="288" y="177"/>
                  </a:lnTo>
                  <a:lnTo>
                    <a:pt x="284" y="197"/>
                  </a:lnTo>
                  <a:lnTo>
                    <a:pt x="284" y="368"/>
                  </a:lnTo>
                  <a:lnTo>
                    <a:pt x="395" y="368"/>
                  </a:lnTo>
                  <a:lnTo>
                    <a:pt x="409" y="371"/>
                  </a:lnTo>
                  <a:lnTo>
                    <a:pt x="421" y="377"/>
                  </a:lnTo>
                  <a:lnTo>
                    <a:pt x="428" y="387"/>
                  </a:lnTo>
                  <a:lnTo>
                    <a:pt x="434" y="397"/>
                  </a:lnTo>
                  <a:lnTo>
                    <a:pt x="434" y="410"/>
                  </a:lnTo>
                  <a:lnTo>
                    <a:pt x="428" y="422"/>
                  </a:lnTo>
                  <a:lnTo>
                    <a:pt x="251" y="703"/>
                  </a:lnTo>
                  <a:lnTo>
                    <a:pt x="242" y="713"/>
                  </a:lnTo>
                  <a:lnTo>
                    <a:pt x="230" y="719"/>
                  </a:lnTo>
                  <a:lnTo>
                    <a:pt x="218" y="720"/>
                  </a:lnTo>
                  <a:lnTo>
                    <a:pt x="205" y="719"/>
                  </a:lnTo>
                  <a:lnTo>
                    <a:pt x="193" y="713"/>
                  </a:lnTo>
                  <a:lnTo>
                    <a:pt x="183" y="703"/>
                  </a:lnTo>
                  <a:lnTo>
                    <a:pt x="6" y="422"/>
                  </a:lnTo>
                  <a:lnTo>
                    <a:pt x="0" y="410"/>
                  </a:lnTo>
                  <a:lnTo>
                    <a:pt x="1" y="397"/>
                  </a:lnTo>
                  <a:lnTo>
                    <a:pt x="6" y="387"/>
                  </a:lnTo>
                  <a:lnTo>
                    <a:pt x="14" y="377"/>
                  </a:lnTo>
                  <a:lnTo>
                    <a:pt x="26" y="371"/>
                  </a:lnTo>
                  <a:lnTo>
                    <a:pt x="40" y="368"/>
                  </a:lnTo>
                  <a:lnTo>
                    <a:pt x="151" y="368"/>
                  </a:lnTo>
                  <a:lnTo>
                    <a:pt x="151" y="197"/>
                  </a:lnTo>
                  <a:lnTo>
                    <a:pt x="154" y="162"/>
                  </a:lnTo>
                  <a:lnTo>
                    <a:pt x="163" y="128"/>
                  </a:lnTo>
                  <a:lnTo>
                    <a:pt x="178" y="97"/>
                  </a:lnTo>
                  <a:lnTo>
                    <a:pt x="197" y="69"/>
                  </a:lnTo>
                  <a:lnTo>
                    <a:pt x="221" y="46"/>
                  </a:lnTo>
                  <a:lnTo>
                    <a:pt x="249" y="26"/>
                  </a:lnTo>
                  <a:lnTo>
                    <a:pt x="280" y="11"/>
                  </a:lnTo>
                  <a:lnTo>
                    <a:pt x="313" y="3"/>
                  </a:lnTo>
                  <a:lnTo>
                    <a:pt x="3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2" name="Freeform 592"/>
            <p:cNvSpPr/>
            <p:nvPr/>
          </p:nvSpPr>
          <p:spPr bwMode="auto">
            <a:xfrm>
              <a:off x="5349" y="1720"/>
              <a:ext cx="155" cy="86"/>
            </a:xfrm>
            <a:custGeom>
              <a:gdLst>
                <a:gd fmla="*/ 465 w 775" name="T0"/>
                <a:gd fmla="*/ 0 h 432" name="T1"/>
                <a:gd fmla="*/ 477 w 775" name="T2"/>
                <a:gd fmla="*/ 5 h 432" name="T3"/>
                <a:gd fmla="*/ 757 w 775" name="T4"/>
                <a:gd fmla="*/ 182 h 432" name="T5"/>
                <a:gd fmla="*/ 767 w 775" name="T6"/>
                <a:gd fmla="*/ 191 h 432" name="T7"/>
                <a:gd fmla="*/ 774 w 775" name="T8"/>
                <a:gd fmla="*/ 203 h 432" name="T9"/>
                <a:gd fmla="*/ 775 w 775" name="T10"/>
                <a:gd fmla="*/ 216 h 432" name="T11"/>
                <a:gd fmla="*/ 774 w 775" name="T12"/>
                <a:gd fmla="*/ 230 h 432" name="T13"/>
                <a:gd fmla="*/ 767 w 775" name="T14"/>
                <a:gd fmla="*/ 241 h 432" name="T15"/>
                <a:gd fmla="*/ 757 w 775" name="T16"/>
                <a:gd fmla="*/ 251 h 432" name="T17"/>
                <a:gd fmla="*/ 477 w 775" name="T18"/>
                <a:gd fmla="*/ 428 h 432" name="T19"/>
                <a:gd fmla="*/ 465 w 775" name="T20"/>
                <a:gd fmla="*/ 432 h 432" name="T21"/>
                <a:gd fmla="*/ 452 w 775" name="T22"/>
                <a:gd fmla="*/ 432 h 432" name="T23"/>
                <a:gd fmla="*/ 441 w 775" name="T24"/>
                <a:gd fmla="*/ 428 h 432" name="T25"/>
                <a:gd fmla="*/ 431 w 775" name="T26"/>
                <a:gd fmla="*/ 419 h 432" name="T27"/>
                <a:gd fmla="*/ 425 w 775" name="T28"/>
                <a:gd fmla="*/ 408 h 432" name="T29"/>
                <a:gd fmla="*/ 423 w 775" name="T30"/>
                <a:gd fmla="*/ 394 h 432" name="T31"/>
                <a:gd fmla="*/ 423 w 775" name="T32"/>
                <a:gd fmla="*/ 283 h 432" name="T33"/>
                <a:gd fmla="*/ 67 w 775" name="T34"/>
                <a:gd fmla="*/ 283 h 432" name="T35"/>
                <a:gd fmla="*/ 48 w 775" name="T36"/>
                <a:gd fmla="*/ 281 h 432" name="T37"/>
                <a:gd fmla="*/ 33 w 775" name="T38"/>
                <a:gd fmla="*/ 274 h 432" name="T39"/>
                <a:gd fmla="*/ 19 w 775" name="T40"/>
                <a:gd fmla="*/ 263 h 432" name="T41"/>
                <a:gd fmla="*/ 9 w 775" name="T42"/>
                <a:gd fmla="*/ 249 h 432" name="T43"/>
                <a:gd fmla="*/ 2 w 775" name="T44"/>
                <a:gd fmla="*/ 234 h 432" name="T45"/>
                <a:gd fmla="*/ 0 w 775" name="T46"/>
                <a:gd fmla="*/ 216 h 432" name="T47"/>
                <a:gd fmla="*/ 2 w 775" name="T48"/>
                <a:gd fmla="*/ 199 h 432" name="T49"/>
                <a:gd fmla="*/ 9 w 775" name="T50"/>
                <a:gd fmla="*/ 183 h 432" name="T51"/>
                <a:gd fmla="*/ 19 w 775" name="T52"/>
                <a:gd fmla="*/ 169 h 432" name="T53"/>
                <a:gd fmla="*/ 33 w 775" name="T54"/>
                <a:gd fmla="*/ 159 h 432" name="T55"/>
                <a:gd fmla="*/ 48 w 775" name="T56"/>
                <a:gd fmla="*/ 152 h 432" name="T57"/>
                <a:gd fmla="*/ 67 w 775" name="T58"/>
                <a:gd fmla="*/ 149 h 432" name="T59"/>
                <a:gd fmla="*/ 423 w 775" name="T60"/>
                <a:gd fmla="*/ 149 h 432" name="T61"/>
                <a:gd fmla="*/ 423 w 775" name="T62"/>
                <a:gd fmla="*/ 39 h 432" name="T63"/>
                <a:gd fmla="*/ 425 w 775" name="T64"/>
                <a:gd fmla="*/ 25 h 432" name="T65"/>
                <a:gd fmla="*/ 431 w 775" name="T66"/>
                <a:gd fmla="*/ 13 h 432" name="T67"/>
                <a:gd fmla="*/ 441 w 775" name="T68"/>
                <a:gd fmla="*/ 4 h 432" name="T69"/>
                <a:gd fmla="*/ 452 w 775" name="T70"/>
                <a:gd fmla="*/ 0 h 432" name="T71"/>
                <a:gd fmla="*/ 465 w 775" name="T72"/>
                <a:gd fmla="*/ 0 h 432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432" w="775">
                  <a:moveTo>
                    <a:pt x="465" y="0"/>
                  </a:moveTo>
                  <a:lnTo>
                    <a:pt x="477" y="5"/>
                  </a:lnTo>
                  <a:lnTo>
                    <a:pt x="757" y="182"/>
                  </a:lnTo>
                  <a:lnTo>
                    <a:pt x="767" y="191"/>
                  </a:lnTo>
                  <a:lnTo>
                    <a:pt x="774" y="203"/>
                  </a:lnTo>
                  <a:lnTo>
                    <a:pt x="775" y="216"/>
                  </a:lnTo>
                  <a:lnTo>
                    <a:pt x="774" y="230"/>
                  </a:lnTo>
                  <a:lnTo>
                    <a:pt x="767" y="241"/>
                  </a:lnTo>
                  <a:lnTo>
                    <a:pt x="757" y="251"/>
                  </a:lnTo>
                  <a:lnTo>
                    <a:pt x="477" y="428"/>
                  </a:lnTo>
                  <a:lnTo>
                    <a:pt x="465" y="432"/>
                  </a:lnTo>
                  <a:lnTo>
                    <a:pt x="452" y="432"/>
                  </a:lnTo>
                  <a:lnTo>
                    <a:pt x="441" y="428"/>
                  </a:lnTo>
                  <a:lnTo>
                    <a:pt x="431" y="419"/>
                  </a:lnTo>
                  <a:lnTo>
                    <a:pt x="425" y="408"/>
                  </a:lnTo>
                  <a:lnTo>
                    <a:pt x="423" y="394"/>
                  </a:lnTo>
                  <a:lnTo>
                    <a:pt x="423" y="283"/>
                  </a:lnTo>
                  <a:lnTo>
                    <a:pt x="67" y="283"/>
                  </a:lnTo>
                  <a:lnTo>
                    <a:pt x="48" y="281"/>
                  </a:lnTo>
                  <a:lnTo>
                    <a:pt x="33" y="274"/>
                  </a:lnTo>
                  <a:lnTo>
                    <a:pt x="19" y="263"/>
                  </a:lnTo>
                  <a:lnTo>
                    <a:pt x="9" y="249"/>
                  </a:lnTo>
                  <a:lnTo>
                    <a:pt x="2" y="234"/>
                  </a:lnTo>
                  <a:lnTo>
                    <a:pt x="0" y="216"/>
                  </a:lnTo>
                  <a:lnTo>
                    <a:pt x="2" y="199"/>
                  </a:lnTo>
                  <a:lnTo>
                    <a:pt x="9" y="183"/>
                  </a:lnTo>
                  <a:lnTo>
                    <a:pt x="19" y="169"/>
                  </a:lnTo>
                  <a:lnTo>
                    <a:pt x="33" y="159"/>
                  </a:lnTo>
                  <a:lnTo>
                    <a:pt x="48" y="152"/>
                  </a:lnTo>
                  <a:lnTo>
                    <a:pt x="67" y="149"/>
                  </a:lnTo>
                  <a:lnTo>
                    <a:pt x="423" y="149"/>
                  </a:lnTo>
                  <a:lnTo>
                    <a:pt x="423" y="39"/>
                  </a:lnTo>
                  <a:lnTo>
                    <a:pt x="425" y="25"/>
                  </a:lnTo>
                  <a:lnTo>
                    <a:pt x="431" y="13"/>
                  </a:lnTo>
                  <a:lnTo>
                    <a:pt x="441" y="4"/>
                  </a:lnTo>
                  <a:lnTo>
                    <a:pt x="452" y="0"/>
                  </a:lnTo>
                  <a:lnTo>
                    <a:pt x="4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3" name="Freeform 593"/>
            <p:cNvSpPr/>
            <p:nvPr/>
          </p:nvSpPr>
          <p:spPr bwMode="auto">
            <a:xfrm>
              <a:off x="5297" y="1408"/>
              <a:ext cx="245" cy="113"/>
            </a:xfrm>
            <a:custGeom>
              <a:gdLst>
                <a:gd fmla="*/ 512 w 1222" name="T0"/>
                <a:gd fmla="*/ 364 h 565" name="T1"/>
                <a:gd fmla="*/ 579 w 1222" name="T2"/>
                <a:gd fmla="*/ 267 h 565" name="T3"/>
                <a:gd fmla="*/ 547 w 1222" name="T4"/>
                <a:gd fmla="*/ 215 h 565" name="T5"/>
                <a:gd fmla="*/ 531 w 1222" name="T6"/>
                <a:gd fmla="*/ 175 h 565" name="T7"/>
                <a:gd fmla="*/ 530 w 1222" name="T8"/>
                <a:gd fmla="*/ 144 h 565" name="T9"/>
                <a:gd fmla="*/ 538 w 1222" name="T10"/>
                <a:gd fmla="*/ 122 h 565" name="T11"/>
                <a:gd fmla="*/ 554 w 1222" name="T12"/>
                <a:gd fmla="*/ 108 h 565" name="T13"/>
                <a:gd fmla="*/ 572 w 1222" name="T14"/>
                <a:gd fmla="*/ 100 h 565" name="T15"/>
                <a:gd fmla="*/ 591 w 1222" name="T16"/>
                <a:gd fmla="*/ 95 h 565" name="T17"/>
                <a:gd fmla="*/ 606 w 1222" name="T18"/>
                <a:gd fmla="*/ 93 h 565" name="T19"/>
                <a:gd fmla="*/ 612 w 1222" name="T20"/>
                <a:gd fmla="*/ 93 h 565" name="T21"/>
                <a:gd fmla="*/ 624 w 1222" name="T22"/>
                <a:gd fmla="*/ 94 h 565" name="T23"/>
                <a:gd fmla="*/ 640 w 1222" name="T24"/>
                <a:gd fmla="*/ 96 h 565" name="T25"/>
                <a:gd fmla="*/ 659 w 1222" name="T26"/>
                <a:gd fmla="*/ 103 h 565" name="T27"/>
                <a:gd fmla="*/ 677 w 1222" name="T28"/>
                <a:gd fmla="*/ 115 h 565" name="T29"/>
                <a:gd fmla="*/ 689 w 1222" name="T30"/>
                <a:gd fmla="*/ 132 h 565" name="T31"/>
                <a:gd fmla="*/ 693 w 1222" name="T32"/>
                <a:gd fmla="*/ 158 h 565" name="T33"/>
                <a:gd fmla="*/ 684 w 1222" name="T34"/>
                <a:gd fmla="*/ 193 h 565" name="T35"/>
                <a:gd fmla="*/ 662 w 1222" name="T36"/>
                <a:gd fmla="*/ 239 h 565" name="T37"/>
                <a:gd fmla="*/ 694 w 1222" name="T38"/>
                <a:gd fmla="*/ 414 h 565" name="T39"/>
                <a:gd fmla="*/ 825 w 1222" name="T40"/>
                <a:gd fmla="*/ 0 h 565" name="T41"/>
                <a:gd fmla="*/ 834 w 1222" name="T42"/>
                <a:gd fmla="*/ 5 h 565" name="T43"/>
                <a:gd fmla="*/ 860 w 1222" name="T44"/>
                <a:gd fmla="*/ 20 h 565" name="T45"/>
                <a:gd fmla="*/ 900 w 1222" name="T46"/>
                <a:gd fmla="*/ 41 h 565" name="T47"/>
                <a:gd fmla="*/ 956 w 1222" name="T48"/>
                <a:gd fmla="*/ 69 h 565" name="T49"/>
                <a:gd fmla="*/ 1025 w 1222" name="T50"/>
                <a:gd fmla="*/ 100 h 565" name="T51"/>
                <a:gd fmla="*/ 1097 w 1222" name="T52"/>
                <a:gd fmla="*/ 130 h 565" name="T53"/>
                <a:gd fmla="*/ 1148 w 1222" name="T54"/>
                <a:gd fmla="*/ 164 h 565" name="T55"/>
                <a:gd fmla="*/ 1182 w 1222" name="T56"/>
                <a:gd fmla="*/ 210 h 565" name="T57"/>
                <a:gd fmla="*/ 1204 w 1222" name="T58"/>
                <a:gd fmla="*/ 267 h 565" name="T59"/>
                <a:gd fmla="*/ 1216 w 1222" name="T60"/>
                <a:gd fmla="*/ 336 h 565" name="T61"/>
                <a:gd fmla="*/ 1220 w 1222" name="T62"/>
                <a:gd fmla="*/ 418 h 565" name="T63"/>
                <a:gd fmla="*/ 1222 w 1222" name="T64"/>
                <a:gd fmla="*/ 513 h 565" name="T65"/>
                <a:gd fmla="*/ 0 w 1222" name="T66"/>
                <a:gd fmla="*/ 565 h 565" name="T67"/>
                <a:gd fmla="*/ 0 w 1222" name="T68"/>
                <a:gd fmla="*/ 463 h 565" name="T69"/>
                <a:gd fmla="*/ 3 w 1222" name="T70"/>
                <a:gd fmla="*/ 375 h 565" name="T71"/>
                <a:gd fmla="*/ 11 w 1222" name="T72"/>
                <a:gd fmla="*/ 301 h 565" name="T73"/>
                <a:gd fmla="*/ 27 w 1222" name="T74"/>
                <a:gd fmla="*/ 237 h 565" name="T75"/>
                <a:gd fmla="*/ 55 w 1222" name="T76"/>
                <a:gd fmla="*/ 187 h 565" name="T77"/>
                <a:gd fmla="*/ 97 w 1222" name="T78"/>
                <a:gd fmla="*/ 146 h 565" name="T79"/>
                <a:gd fmla="*/ 157 w 1222" name="T80"/>
                <a:gd fmla="*/ 116 h 565" name="T81"/>
                <a:gd fmla="*/ 232 w 1222" name="T82"/>
                <a:gd fmla="*/ 84 h 565" name="T83"/>
                <a:gd fmla="*/ 295 w 1222" name="T84"/>
                <a:gd fmla="*/ 55 h 565" name="T85"/>
                <a:gd fmla="*/ 343 w 1222" name="T86"/>
                <a:gd fmla="*/ 30 h 565" name="T87"/>
                <a:gd fmla="*/ 378 w 1222" name="T88"/>
                <a:gd fmla="*/ 11 h 565" name="T89"/>
                <a:gd fmla="*/ 395 w 1222" name="T90"/>
                <a:gd fmla="*/ 1 h 565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565" w="1222">
                  <a:moveTo>
                    <a:pt x="397" y="0"/>
                  </a:moveTo>
                  <a:lnTo>
                    <a:pt x="512" y="364"/>
                  </a:lnTo>
                  <a:lnTo>
                    <a:pt x="527" y="414"/>
                  </a:lnTo>
                  <a:lnTo>
                    <a:pt x="579" y="267"/>
                  </a:lnTo>
                  <a:lnTo>
                    <a:pt x="560" y="239"/>
                  </a:lnTo>
                  <a:lnTo>
                    <a:pt x="547" y="215"/>
                  </a:lnTo>
                  <a:lnTo>
                    <a:pt x="537" y="193"/>
                  </a:lnTo>
                  <a:lnTo>
                    <a:pt x="531" y="175"/>
                  </a:lnTo>
                  <a:lnTo>
                    <a:pt x="529" y="158"/>
                  </a:lnTo>
                  <a:lnTo>
                    <a:pt x="530" y="144"/>
                  </a:lnTo>
                  <a:lnTo>
                    <a:pt x="534" y="132"/>
                  </a:lnTo>
                  <a:lnTo>
                    <a:pt x="538" y="122"/>
                  </a:lnTo>
                  <a:lnTo>
                    <a:pt x="545" y="115"/>
                  </a:lnTo>
                  <a:lnTo>
                    <a:pt x="554" y="108"/>
                  </a:lnTo>
                  <a:lnTo>
                    <a:pt x="563" y="103"/>
                  </a:lnTo>
                  <a:lnTo>
                    <a:pt x="572" y="100"/>
                  </a:lnTo>
                  <a:lnTo>
                    <a:pt x="582" y="96"/>
                  </a:lnTo>
                  <a:lnTo>
                    <a:pt x="591" y="95"/>
                  </a:lnTo>
                  <a:lnTo>
                    <a:pt x="598" y="94"/>
                  </a:lnTo>
                  <a:lnTo>
                    <a:pt x="606" y="93"/>
                  </a:lnTo>
                  <a:lnTo>
                    <a:pt x="610" y="93"/>
                  </a:lnTo>
                  <a:lnTo>
                    <a:pt x="612" y="93"/>
                  </a:lnTo>
                  <a:lnTo>
                    <a:pt x="616" y="93"/>
                  </a:lnTo>
                  <a:lnTo>
                    <a:pt x="624" y="94"/>
                  </a:lnTo>
                  <a:lnTo>
                    <a:pt x="631" y="95"/>
                  </a:lnTo>
                  <a:lnTo>
                    <a:pt x="640" y="96"/>
                  </a:lnTo>
                  <a:lnTo>
                    <a:pt x="650" y="100"/>
                  </a:lnTo>
                  <a:lnTo>
                    <a:pt x="659" y="103"/>
                  </a:lnTo>
                  <a:lnTo>
                    <a:pt x="668" y="108"/>
                  </a:lnTo>
                  <a:lnTo>
                    <a:pt x="677" y="115"/>
                  </a:lnTo>
                  <a:lnTo>
                    <a:pt x="683" y="122"/>
                  </a:lnTo>
                  <a:lnTo>
                    <a:pt x="689" y="132"/>
                  </a:lnTo>
                  <a:lnTo>
                    <a:pt x="692" y="144"/>
                  </a:lnTo>
                  <a:lnTo>
                    <a:pt x="693" y="158"/>
                  </a:lnTo>
                  <a:lnTo>
                    <a:pt x="691" y="175"/>
                  </a:lnTo>
                  <a:lnTo>
                    <a:pt x="684" y="193"/>
                  </a:lnTo>
                  <a:lnTo>
                    <a:pt x="676" y="215"/>
                  </a:lnTo>
                  <a:lnTo>
                    <a:pt x="662" y="239"/>
                  </a:lnTo>
                  <a:lnTo>
                    <a:pt x="643" y="267"/>
                  </a:lnTo>
                  <a:lnTo>
                    <a:pt x="694" y="414"/>
                  </a:lnTo>
                  <a:lnTo>
                    <a:pt x="710" y="364"/>
                  </a:lnTo>
                  <a:lnTo>
                    <a:pt x="825" y="0"/>
                  </a:lnTo>
                  <a:lnTo>
                    <a:pt x="827" y="1"/>
                  </a:lnTo>
                  <a:lnTo>
                    <a:pt x="834" y="5"/>
                  </a:lnTo>
                  <a:lnTo>
                    <a:pt x="844" y="11"/>
                  </a:lnTo>
                  <a:lnTo>
                    <a:pt x="860" y="20"/>
                  </a:lnTo>
                  <a:lnTo>
                    <a:pt x="878" y="30"/>
                  </a:lnTo>
                  <a:lnTo>
                    <a:pt x="900" y="41"/>
                  </a:lnTo>
                  <a:lnTo>
                    <a:pt x="926" y="55"/>
                  </a:lnTo>
                  <a:lnTo>
                    <a:pt x="956" y="69"/>
                  </a:lnTo>
                  <a:lnTo>
                    <a:pt x="989" y="84"/>
                  </a:lnTo>
                  <a:lnTo>
                    <a:pt x="1025" y="100"/>
                  </a:lnTo>
                  <a:lnTo>
                    <a:pt x="1065" y="116"/>
                  </a:lnTo>
                  <a:lnTo>
                    <a:pt x="1097" y="130"/>
                  </a:lnTo>
                  <a:lnTo>
                    <a:pt x="1125" y="146"/>
                  </a:lnTo>
                  <a:lnTo>
                    <a:pt x="1148" y="164"/>
                  </a:lnTo>
                  <a:lnTo>
                    <a:pt x="1167" y="186"/>
                  </a:lnTo>
                  <a:lnTo>
                    <a:pt x="1182" y="210"/>
                  </a:lnTo>
                  <a:lnTo>
                    <a:pt x="1195" y="237"/>
                  </a:lnTo>
                  <a:lnTo>
                    <a:pt x="1204" y="267"/>
                  </a:lnTo>
                  <a:lnTo>
                    <a:pt x="1210" y="300"/>
                  </a:lnTo>
                  <a:lnTo>
                    <a:pt x="1216" y="336"/>
                  </a:lnTo>
                  <a:lnTo>
                    <a:pt x="1219" y="375"/>
                  </a:lnTo>
                  <a:lnTo>
                    <a:pt x="1220" y="418"/>
                  </a:lnTo>
                  <a:lnTo>
                    <a:pt x="1221" y="463"/>
                  </a:lnTo>
                  <a:lnTo>
                    <a:pt x="1222" y="513"/>
                  </a:lnTo>
                  <a:lnTo>
                    <a:pt x="1222" y="565"/>
                  </a:lnTo>
                  <a:lnTo>
                    <a:pt x="0" y="565"/>
                  </a:lnTo>
                  <a:lnTo>
                    <a:pt x="0" y="513"/>
                  </a:lnTo>
                  <a:lnTo>
                    <a:pt x="0" y="463"/>
                  </a:lnTo>
                  <a:lnTo>
                    <a:pt x="1" y="418"/>
                  </a:lnTo>
                  <a:lnTo>
                    <a:pt x="3" y="375"/>
                  </a:lnTo>
                  <a:lnTo>
                    <a:pt x="6" y="336"/>
                  </a:lnTo>
                  <a:lnTo>
                    <a:pt x="11" y="301"/>
                  </a:lnTo>
                  <a:lnTo>
                    <a:pt x="17" y="267"/>
                  </a:lnTo>
                  <a:lnTo>
                    <a:pt x="27" y="237"/>
                  </a:lnTo>
                  <a:lnTo>
                    <a:pt x="39" y="210"/>
                  </a:lnTo>
                  <a:lnTo>
                    <a:pt x="55" y="187"/>
                  </a:lnTo>
                  <a:lnTo>
                    <a:pt x="73" y="165"/>
                  </a:lnTo>
                  <a:lnTo>
                    <a:pt x="97" y="146"/>
                  </a:lnTo>
                  <a:lnTo>
                    <a:pt x="125" y="130"/>
                  </a:lnTo>
                  <a:lnTo>
                    <a:pt x="157" y="116"/>
                  </a:lnTo>
                  <a:lnTo>
                    <a:pt x="197" y="100"/>
                  </a:lnTo>
                  <a:lnTo>
                    <a:pt x="232" y="84"/>
                  </a:lnTo>
                  <a:lnTo>
                    <a:pt x="266" y="69"/>
                  </a:lnTo>
                  <a:lnTo>
                    <a:pt x="295" y="55"/>
                  </a:lnTo>
                  <a:lnTo>
                    <a:pt x="322" y="41"/>
                  </a:lnTo>
                  <a:lnTo>
                    <a:pt x="343" y="30"/>
                  </a:lnTo>
                  <a:lnTo>
                    <a:pt x="363" y="20"/>
                  </a:lnTo>
                  <a:lnTo>
                    <a:pt x="378" y="11"/>
                  </a:lnTo>
                  <a:lnTo>
                    <a:pt x="387" y="5"/>
                  </a:lnTo>
                  <a:lnTo>
                    <a:pt x="395" y="1"/>
                  </a:lnTo>
                  <a:lnTo>
                    <a:pt x="3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4" name="Freeform 594"/>
            <p:cNvSpPr/>
            <p:nvPr/>
          </p:nvSpPr>
          <p:spPr bwMode="auto">
            <a:xfrm>
              <a:off x="5355" y="1239"/>
              <a:ext cx="129" cy="172"/>
            </a:xfrm>
            <a:custGeom>
              <a:gdLst>
                <a:gd fmla="*/ 366 w 647" name="T0"/>
                <a:gd fmla="*/ 3 h 858" name="T1"/>
                <a:gd fmla="*/ 418 w 647" name="T2"/>
                <a:gd fmla="*/ 14 h 858" name="T3"/>
                <a:gd fmla="*/ 460 w 647" name="T4"/>
                <a:gd fmla="*/ 34 h 858" name="T5"/>
                <a:gd fmla="*/ 499 w 647" name="T6"/>
                <a:gd fmla="*/ 61 h 858" name="T7"/>
                <a:gd fmla="*/ 523 w 647" name="T8"/>
                <a:gd fmla="*/ 85 h 858" name="T9"/>
                <a:gd fmla="*/ 535 w 647" name="T10"/>
                <a:gd fmla="*/ 101 h 858" name="T11"/>
                <a:gd fmla="*/ 537 w 647" name="T12"/>
                <a:gd fmla="*/ 104 h 858" name="T13"/>
                <a:gd fmla="*/ 546 w 647" name="T14"/>
                <a:gd fmla="*/ 106 h 858" name="T15"/>
                <a:gd fmla="*/ 561 w 647" name="T16"/>
                <a:gd fmla="*/ 112 h 858" name="T17"/>
                <a:gd fmla="*/ 579 w 647" name="T18"/>
                <a:gd fmla="*/ 125 h 858" name="T19"/>
                <a:gd fmla="*/ 598 w 647" name="T20"/>
                <a:gd fmla="*/ 147 h 858" name="T21"/>
                <a:gd fmla="*/ 614 w 647" name="T22"/>
                <a:gd fmla="*/ 180 h 858" name="T23"/>
                <a:gd fmla="*/ 625 w 647" name="T24"/>
                <a:gd fmla="*/ 226 h 858" name="T25"/>
                <a:gd fmla="*/ 627 w 647" name="T26"/>
                <a:gd fmla="*/ 288 h 858" name="T27"/>
                <a:gd fmla="*/ 619 w 647" name="T28"/>
                <a:gd fmla="*/ 368 h 858" name="T29"/>
                <a:gd fmla="*/ 608 w 647" name="T30"/>
                <a:gd fmla="*/ 409 h 858" name="T31"/>
                <a:gd fmla="*/ 623 w 647" name="T32"/>
                <a:gd fmla="*/ 410 h 858" name="T33"/>
                <a:gd fmla="*/ 637 w 647" name="T34"/>
                <a:gd fmla="*/ 419 h 858" name="T35"/>
                <a:gd fmla="*/ 646 w 647" name="T36"/>
                <a:gd fmla="*/ 437 h 858" name="T37"/>
                <a:gd fmla="*/ 646 w 647" name="T38"/>
                <a:gd fmla="*/ 470 h 858" name="T39"/>
                <a:gd fmla="*/ 635 w 647" name="T40"/>
                <a:gd fmla="*/ 520 h 858" name="T41"/>
                <a:gd fmla="*/ 618 w 647" name="T42"/>
                <a:gd fmla="*/ 569 h 858" name="T43"/>
                <a:gd fmla="*/ 603 w 647" name="T44"/>
                <a:gd fmla="*/ 598 h 858" name="T45"/>
                <a:gd fmla="*/ 588 w 647" name="T46"/>
                <a:gd fmla="*/ 611 h 858" name="T47"/>
                <a:gd fmla="*/ 575 w 647" name="T48"/>
                <a:gd fmla="*/ 642 h 858" name="T49"/>
                <a:gd fmla="*/ 551 w 647" name="T50"/>
                <a:gd fmla="*/ 703 h 858" name="T51"/>
                <a:gd fmla="*/ 511 w 647" name="T52"/>
                <a:gd fmla="*/ 761 h 858" name="T53"/>
                <a:gd fmla="*/ 458 w 647" name="T54"/>
                <a:gd fmla="*/ 810 h 858" name="T55"/>
                <a:gd fmla="*/ 393 w 647" name="T56"/>
                <a:gd fmla="*/ 846 h 858" name="T57"/>
                <a:gd fmla="*/ 324 w 647" name="T58"/>
                <a:gd fmla="*/ 858 h 858" name="T59"/>
                <a:gd fmla="*/ 255 w 647" name="T60"/>
                <a:gd fmla="*/ 846 h 858" name="T61"/>
                <a:gd fmla="*/ 190 w 647" name="T62"/>
                <a:gd fmla="*/ 810 h 858" name="T63"/>
                <a:gd fmla="*/ 136 w 647" name="T64"/>
                <a:gd fmla="*/ 761 h 858" name="T65"/>
                <a:gd fmla="*/ 97 w 647" name="T66"/>
                <a:gd fmla="*/ 703 h 858" name="T67"/>
                <a:gd fmla="*/ 73 w 647" name="T68"/>
                <a:gd fmla="*/ 641 h 858" name="T69"/>
                <a:gd fmla="*/ 60 w 647" name="T70"/>
                <a:gd fmla="*/ 610 h 858" name="T71"/>
                <a:gd fmla="*/ 46 w 647" name="T72"/>
                <a:gd fmla="*/ 597 h 858" name="T73"/>
                <a:gd fmla="*/ 30 w 647" name="T74"/>
                <a:gd fmla="*/ 568 h 858" name="T75"/>
                <a:gd fmla="*/ 12 w 647" name="T76"/>
                <a:gd fmla="*/ 519 h 858" name="T77"/>
                <a:gd fmla="*/ 1 w 647" name="T78"/>
                <a:gd fmla="*/ 469 h 858" name="T79"/>
                <a:gd fmla="*/ 2 w 647" name="T80"/>
                <a:gd fmla="*/ 437 h 858" name="T81"/>
                <a:gd fmla="*/ 10 w 647" name="T82"/>
                <a:gd fmla="*/ 418 h 858" name="T83"/>
                <a:gd fmla="*/ 24 w 647" name="T84"/>
                <a:gd fmla="*/ 409 h 858" name="T85"/>
                <a:gd fmla="*/ 39 w 647" name="T86"/>
                <a:gd fmla="*/ 408 h 858" name="T87"/>
                <a:gd fmla="*/ 28 w 647" name="T88"/>
                <a:gd fmla="*/ 367 h 858" name="T89"/>
                <a:gd fmla="*/ 20 w 647" name="T90"/>
                <a:gd fmla="*/ 302 h 858" name="T91"/>
                <a:gd fmla="*/ 27 w 647" name="T92"/>
                <a:gd fmla="*/ 238 h 858" name="T93"/>
                <a:gd fmla="*/ 50 w 647" name="T94"/>
                <a:gd fmla="*/ 178 h 858" name="T95"/>
                <a:gd fmla="*/ 84 w 647" name="T96"/>
                <a:gd fmla="*/ 127 h 858" name="T97"/>
                <a:gd fmla="*/ 125 w 647" name="T98"/>
                <a:gd fmla="*/ 84 h 858" name="T99"/>
                <a:gd fmla="*/ 173 w 647" name="T100"/>
                <a:gd fmla="*/ 48 h 858" name="T101"/>
                <a:gd fmla="*/ 217 w 647" name="T102"/>
                <a:gd fmla="*/ 22 h 858" name="T103"/>
                <a:gd fmla="*/ 272 w 647" name="T104"/>
                <a:gd fmla="*/ 5 h 858" name="T105"/>
                <a:gd fmla="*/ 337 w 647" name="T106"/>
                <a:gd fmla="*/ 0 h 85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858" w="647">
                  <a:moveTo>
                    <a:pt x="337" y="0"/>
                  </a:moveTo>
                  <a:lnTo>
                    <a:pt x="366" y="3"/>
                  </a:lnTo>
                  <a:lnTo>
                    <a:pt x="394" y="7"/>
                  </a:lnTo>
                  <a:lnTo>
                    <a:pt x="418" y="14"/>
                  </a:lnTo>
                  <a:lnTo>
                    <a:pt x="440" y="23"/>
                  </a:lnTo>
                  <a:lnTo>
                    <a:pt x="460" y="34"/>
                  </a:lnTo>
                  <a:lnTo>
                    <a:pt x="481" y="47"/>
                  </a:lnTo>
                  <a:lnTo>
                    <a:pt x="499" y="61"/>
                  </a:lnTo>
                  <a:lnTo>
                    <a:pt x="513" y="74"/>
                  </a:lnTo>
                  <a:lnTo>
                    <a:pt x="523" y="85"/>
                  </a:lnTo>
                  <a:lnTo>
                    <a:pt x="531" y="95"/>
                  </a:lnTo>
                  <a:lnTo>
                    <a:pt x="535" y="101"/>
                  </a:lnTo>
                  <a:lnTo>
                    <a:pt x="536" y="104"/>
                  </a:lnTo>
                  <a:lnTo>
                    <a:pt x="537" y="104"/>
                  </a:lnTo>
                  <a:lnTo>
                    <a:pt x="540" y="105"/>
                  </a:lnTo>
                  <a:lnTo>
                    <a:pt x="546" y="106"/>
                  </a:lnTo>
                  <a:lnTo>
                    <a:pt x="553" y="109"/>
                  </a:lnTo>
                  <a:lnTo>
                    <a:pt x="561" y="112"/>
                  </a:lnTo>
                  <a:lnTo>
                    <a:pt x="570" y="118"/>
                  </a:lnTo>
                  <a:lnTo>
                    <a:pt x="579" y="125"/>
                  </a:lnTo>
                  <a:lnTo>
                    <a:pt x="589" y="135"/>
                  </a:lnTo>
                  <a:lnTo>
                    <a:pt x="598" y="147"/>
                  </a:lnTo>
                  <a:lnTo>
                    <a:pt x="607" y="162"/>
                  </a:lnTo>
                  <a:lnTo>
                    <a:pt x="614" y="180"/>
                  </a:lnTo>
                  <a:lnTo>
                    <a:pt x="621" y="200"/>
                  </a:lnTo>
                  <a:lnTo>
                    <a:pt x="625" y="226"/>
                  </a:lnTo>
                  <a:lnTo>
                    <a:pt x="627" y="255"/>
                  </a:lnTo>
                  <a:lnTo>
                    <a:pt x="627" y="288"/>
                  </a:lnTo>
                  <a:lnTo>
                    <a:pt x="625" y="325"/>
                  </a:lnTo>
                  <a:lnTo>
                    <a:pt x="619" y="368"/>
                  </a:lnTo>
                  <a:lnTo>
                    <a:pt x="614" y="389"/>
                  </a:lnTo>
                  <a:lnTo>
                    <a:pt x="608" y="409"/>
                  </a:lnTo>
                  <a:lnTo>
                    <a:pt x="616" y="409"/>
                  </a:lnTo>
                  <a:lnTo>
                    <a:pt x="623" y="410"/>
                  </a:lnTo>
                  <a:lnTo>
                    <a:pt x="631" y="413"/>
                  </a:lnTo>
                  <a:lnTo>
                    <a:pt x="637" y="419"/>
                  </a:lnTo>
                  <a:lnTo>
                    <a:pt x="641" y="426"/>
                  </a:lnTo>
                  <a:lnTo>
                    <a:pt x="646" y="437"/>
                  </a:lnTo>
                  <a:lnTo>
                    <a:pt x="647" y="452"/>
                  </a:lnTo>
                  <a:lnTo>
                    <a:pt x="646" y="470"/>
                  </a:lnTo>
                  <a:lnTo>
                    <a:pt x="642" y="493"/>
                  </a:lnTo>
                  <a:lnTo>
                    <a:pt x="635" y="520"/>
                  </a:lnTo>
                  <a:lnTo>
                    <a:pt x="626" y="548"/>
                  </a:lnTo>
                  <a:lnTo>
                    <a:pt x="618" y="569"/>
                  </a:lnTo>
                  <a:lnTo>
                    <a:pt x="610" y="587"/>
                  </a:lnTo>
                  <a:lnTo>
                    <a:pt x="603" y="598"/>
                  </a:lnTo>
                  <a:lnTo>
                    <a:pt x="595" y="607"/>
                  </a:lnTo>
                  <a:lnTo>
                    <a:pt x="588" y="611"/>
                  </a:lnTo>
                  <a:lnTo>
                    <a:pt x="581" y="613"/>
                  </a:lnTo>
                  <a:lnTo>
                    <a:pt x="575" y="642"/>
                  </a:lnTo>
                  <a:lnTo>
                    <a:pt x="565" y="673"/>
                  </a:lnTo>
                  <a:lnTo>
                    <a:pt x="551" y="703"/>
                  </a:lnTo>
                  <a:lnTo>
                    <a:pt x="533" y="733"/>
                  </a:lnTo>
                  <a:lnTo>
                    <a:pt x="511" y="761"/>
                  </a:lnTo>
                  <a:lnTo>
                    <a:pt x="486" y="788"/>
                  </a:lnTo>
                  <a:lnTo>
                    <a:pt x="458" y="810"/>
                  </a:lnTo>
                  <a:lnTo>
                    <a:pt x="427" y="831"/>
                  </a:lnTo>
                  <a:lnTo>
                    <a:pt x="393" y="846"/>
                  </a:lnTo>
                  <a:lnTo>
                    <a:pt x="359" y="854"/>
                  </a:lnTo>
                  <a:lnTo>
                    <a:pt x="324" y="858"/>
                  </a:lnTo>
                  <a:lnTo>
                    <a:pt x="290" y="854"/>
                  </a:lnTo>
                  <a:lnTo>
                    <a:pt x="255" y="846"/>
                  </a:lnTo>
                  <a:lnTo>
                    <a:pt x="221" y="831"/>
                  </a:lnTo>
                  <a:lnTo>
                    <a:pt x="190" y="810"/>
                  </a:lnTo>
                  <a:lnTo>
                    <a:pt x="160" y="787"/>
                  </a:lnTo>
                  <a:lnTo>
                    <a:pt x="136" y="761"/>
                  </a:lnTo>
                  <a:lnTo>
                    <a:pt x="115" y="732"/>
                  </a:lnTo>
                  <a:lnTo>
                    <a:pt x="97" y="703"/>
                  </a:lnTo>
                  <a:lnTo>
                    <a:pt x="83" y="671"/>
                  </a:lnTo>
                  <a:lnTo>
                    <a:pt x="73" y="641"/>
                  </a:lnTo>
                  <a:lnTo>
                    <a:pt x="67" y="612"/>
                  </a:lnTo>
                  <a:lnTo>
                    <a:pt x="60" y="610"/>
                  </a:lnTo>
                  <a:lnTo>
                    <a:pt x="54" y="606"/>
                  </a:lnTo>
                  <a:lnTo>
                    <a:pt x="46" y="597"/>
                  </a:lnTo>
                  <a:lnTo>
                    <a:pt x="38" y="585"/>
                  </a:lnTo>
                  <a:lnTo>
                    <a:pt x="30" y="568"/>
                  </a:lnTo>
                  <a:lnTo>
                    <a:pt x="21" y="547"/>
                  </a:lnTo>
                  <a:lnTo>
                    <a:pt x="12" y="519"/>
                  </a:lnTo>
                  <a:lnTo>
                    <a:pt x="6" y="492"/>
                  </a:lnTo>
                  <a:lnTo>
                    <a:pt x="1" y="469"/>
                  </a:lnTo>
                  <a:lnTo>
                    <a:pt x="0" y="451"/>
                  </a:lnTo>
                  <a:lnTo>
                    <a:pt x="2" y="437"/>
                  </a:lnTo>
                  <a:lnTo>
                    <a:pt x="6" y="425"/>
                  </a:lnTo>
                  <a:lnTo>
                    <a:pt x="10" y="418"/>
                  </a:lnTo>
                  <a:lnTo>
                    <a:pt x="16" y="412"/>
                  </a:lnTo>
                  <a:lnTo>
                    <a:pt x="24" y="409"/>
                  </a:lnTo>
                  <a:lnTo>
                    <a:pt x="31" y="408"/>
                  </a:lnTo>
                  <a:lnTo>
                    <a:pt x="39" y="408"/>
                  </a:lnTo>
                  <a:lnTo>
                    <a:pt x="32" y="388"/>
                  </a:lnTo>
                  <a:lnTo>
                    <a:pt x="28" y="367"/>
                  </a:lnTo>
                  <a:lnTo>
                    <a:pt x="23" y="334"/>
                  </a:lnTo>
                  <a:lnTo>
                    <a:pt x="20" y="302"/>
                  </a:lnTo>
                  <a:lnTo>
                    <a:pt x="22" y="269"/>
                  </a:lnTo>
                  <a:lnTo>
                    <a:pt x="27" y="238"/>
                  </a:lnTo>
                  <a:lnTo>
                    <a:pt x="37" y="207"/>
                  </a:lnTo>
                  <a:lnTo>
                    <a:pt x="50" y="178"/>
                  </a:lnTo>
                  <a:lnTo>
                    <a:pt x="66" y="151"/>
                  </a:lnTo>
                  <a:lnTo>
                    <a:pt x="84" y="127"/>
                  </a:lnTo>
                  <a:lnTo>
                    <a:pt x="103" y="106"/>
                  </a:lnTo>
                  <a:lnTo>
                    <a:pt x="125" y="84"/>
                  </a:lnTo>
                  <a:lnTo>
                    <a:pt x="149" y="65"/>
                  </a:lnTo>
                  <a:lnTo>
                    <a:pt x="173" y="48"/>
                  </a:lnTo>
                  <a:lnTo>
                    <a:pt x="195" y="34"/>
                  </a:lnTo>
                  <a:lnTo>
                    <a:pt x="217" y="22"/>
                  </a:lnTo>
                  <a:lnTo>
                    <a:pt x="241" y="12"/>
                  </a:lnTo>
                  <a:lnTo>
                    <a:pt x="272" y="5"/>
                  </a:lnTo>
                  <a:lnTo>
                    <a:pt x="304" y="1"/>
                  </a:lnTo>
                  <a:lnTo>
                    <a:pt x="3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7" name="Freeform 595"/>
            <p:cNvSpPr/>
            <p:nvPr/>
          </p:nvSpPr>
          <p:spPr bwMode="auto">
            <a:xfrm>
              <a:off x="5538" y="1733"/>
              <a:ext cx="244" cy="113"/>
            </a:xfrm>
            <a:custGeom>
              <a:gdLst>
                <a:gd fmla="*/ 512 w 1224" name="T0"/>
                <a:gd fmla="*/ 365 h 565" name="T1"/>
                <a:gd fmla="*/ 579 w 1224" name="T2"/>
                <a:gd fmla="*/ 267 h 565" name="T3"/>
                <a:gd fmla="*/ 547 w 1224" name="T4"/>
                <a:gd fmla="*/ 216 h 565" name="T5"/>
                <a:gd fmla="*/ 532 w 1224" name="T6"/>
                <a:gd fmla="*/ 175 h 565" name="T7"/>
                <a:gd fmla="*/ 530 w 1224" name="T8"/>
                <a:gd fmla="*/ 145 h 565" name="T9"/>
                <a:gd fmla="*/ 539 w 1224" name="T10"/>
                <a:gd fmla="*/ 123 h 565" name="T11"/>
                <a:gd fmla="*/ 554 w 1224" name="T12"/>
                <a:gd fmla="*/ 108 h 565" name="T13"/>
                <a:gd fmla="*/ 572 w 1224" name="T14"/>
                <a:gd fmla="*/ 100 h 565" name="T15"/>
                <a:gd fmla="*/ 591 w 1224" name="T16"/>
                <a:gd fmla="*/ 95 h 565" name="T17"/>
                <a:gd fmla="*/ 605 w 1224" name="T18"/>
                <a:gd fmla="*/ 94 h 565" name="T19"/>
                <a:gd fmla="*/ 612 w 1224" name="T20"/>
                <a:gd fmla="*/ 94 h 565" name="T21"/>
                <a:gd fmla="*/ 624 w 1224" name="T22"/>
                <a:gd fmla="*/ 94 h 565" name="T23"/>
                <a:gd fmla="*/ 641 w 1224" name="T24"/>
                <a:gd fmla="*/ 98 h 565" name="T25"/>
                <a:gd fmla="*/ 659 w 1224" name="T26"/>
                <a:gd fmla="*/ 104 h 565" name="T27"/>
                <a:gd fmla="*/ 677 w 1224" name="T28"/>
                <a:gd fmla="*/ 115 h 565" name="T29"/>
                <a:gd fmla="*/ 689 w 1224" name="T30"/>
                <a:gd fmla="*/ 133 h 565" name="T31"/>
                <a:gd fmla="*/ 693 w 1224" name="T32"/>
                <a:gd fmla="*/ 159 h 565" name="T33"/>
                <a:gd fmla="*/ 685 w 1224" name="T34"/>
                <a:gd fmla="*/ 194 h 565" name="T35"/>
                <a:gd fmla="*/ 661 w 1224" name="T36"/>
                <a:gd fmla="*/ 241 h 565" name="T37"/>
                <a:gd fmla="*/ 695 w 1224" name="T38"/>
                <a:gd fmla="*/ 414 h 565" name="T39"/>
                <a:gd fmla="*/ 827 w 1224" name="T40"/>
                <a:gd fmla="*/ 0 h 565" name="T41"/>
                <a:gd fmla="*/ 835 w 1224" name="T42"/>
                <a:gd fmla="*/ 5 h 565" name="T43"/>
                <a:gd fmla="*/ 860 w 1224" name="T44"/>
                <a:gd fmla="*/ 20 h 565" name="T45"/>
                <a:gd fmla="*/ 901 w 1224" name="T46"/>
                <a:gd fmla="*/ 43 h 565" name="T47"/>
                <a:gd fmla="*/ 957 w 1224" name="T48"/>
                <a:gd fmla="*/ 70 h 565" name="T49"/>
                <a:gd fmla="*/ 1026 w 1224" name="T50"/>
                <a:gd fmla="*/ 100 h 565" name="T51"/>
                <a:gd fmla="*/ 1098 w 1224" name="T52"/>
                <a:gd fmla="*/ 130 h 565" name="T53"/>
                <a:gd fmla="*/ 1148 w 1224" name="T54"/>
                <a:gd fmla="*/ 165 h 565" name="T55"/>
                <a:gd fmla="*/ 1183 w 1224" name="T56"/>
                <a:gd fmla="*/ 210 h 565" name="T57"/>
                <a:gd fmla="*/ 1204 w 1224" name="T58"/>
                <a:gd fmla="*/ 267 h 565" name="T59"/>
                <a:gd fmla="*/ 1216 w 1224" name="T60"/>
                <a:gd fmla="*/ 336 h 565" name="T61"/>
                <a:gd fmla="*/ 1222 w 1224" name="T62"/>
                <a:gd fmla="*/ 418 h 565" name="T63"/>
                <a:gd fmla="*/ 1223 w 1224" name="T64"/>
                <a:gd fmla="*/ 513 h 565" name="T65"/>
                <a:gd fmla="*/ 0 w 1224" name="T66"/>
                <a:gd fmla="*/ 565 h 565" name="T67"/>
                <a:gd fmla="*/ 1 w 1224" name="T68"/>
                <a:gd fmla="*/ 463 h 565" name="T69"/>
                <a:gd fmla="*/ 4 w 1224" name="T70"/>
                <a:gd fmla="*/ 376 h 565" name="T71"/>
                <a:gd fmla="*/ 11 w 1224" name="T72"/>
                <a:gd fmla="*/ 301 h 565" name="T73"/>
                <a:gd fmla="*/ 28 w 1224" name="T74"/>
                <a:gd fmla="*/ 237 h 565" name="T75"/>
                <a:gd fmla="*/ 54 w 1224" name="T76"/>
                <a:gd fmla="*/ 187 h 565" name="T77"/>
                <a:gd fmla="*/ 97 w 1224" name="T78"/>
                <a:gd fmla="*/ 146 h 565" name="T79"/>
                <a:gd fmla="*/ 158 w 1224" name="T80"/>
                <a:gd fmla="*/ 116 h 565" name="T81"/>
                <a:gd fmla="*/ 233 w 1224" name="T82"/>
                <a:gd fmla="*/ 85 h 565" name="T83"/>
                <a:gd fmla="*/ 295 w 1224" name="T84"/>
                <a:gd fmla="*/ 56 h 565" name="T85"/>
                <a:gd fmla="*/ 344 w 1224" name="T86"/>
                <a:gd fmla="*/ 31 h 565" name="T87"/>
                <a:gd fmla="*/ 377 w 1224" name="T88"/>
                <a:gd fmla="*/ 12 h 565" name="T89"/>
                <a:gd fmla="*/ 394 w 1224" name="T90"/>
                <a:gd fmla="*/ 1 h 565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565" w="1224">
                  <a:moveTo>
                    <a:pt x="397" y="0"/>
                  </a:moveTo>
                  <a:lnTo>
                    <a:pt x="512" y="365"/>
                  </a:lnTo>
                  <a:lnTo>
                    <a:pt x="528" y="414"/>
                  </a:lnTo>
                  <a:lnTo>
                    <a:pt x="579" y="267"/>
                  </a:lnTo>
                  <a:lnTo>
                    <a:pt x="561" y="241"/>
                  </a:lnTo>
                  <a:lnTo>
                    <a:pt x="547" y="216"/>
                  </a:lnTo>
                  <a:lnTo>
                    <a:pt x="537" y="194"/>
                  </a:lnTo>
                  <a:lnTo>
                    <a:pt x="532" y="175"/>
                  </a:lnTo>
                  <a:lnTo>
                    <a:pt x="530" y="159"/>
                  </a:lnTo>
                  <a:lnTo>
                    <a:pt x="530" y="145"/>
                  </a:lnTo>
                  <a:lnTo>
                    <a:pt x="533" y="133"/>
                  </a:lnTo>
                  <a:lnTo>
                    <a:pt x="539" y="123"/>
                  </a:lnTo>
                  <a:lnTo>
                    <a:pt x="546" y="115"/>
                  </a:lnTo>
                  <a:lnTo>
                    <a:pt x="554" y="108"/>
                  </a:lnTo>
                  <a:lnTo>
                    <a:pt x="563" y="104"/>
                  </a:lnTo>
                  <a:lnTo>
                    <a:pt x="572" y="100"/>
                  </a:lnTo>
                  <a:lnTo>
                    <a:pt x="582" y="98"/>
                  </a:lnTo>
                  <a:lnTo>
                    <a:pt x="591" y="95"/>
                  </a:lnTo>
                  <a:lnTo>
                    <a:pt x="599" y="94"/>
                  </a:lnTo>
                  <a:lnTo>
                    <a:pt x="605" y="94"/>
                  </a:lnTo>
                  <a:lnTo>
                    <a:pt x="611" y="94"/>
                  </a:lnTo>
                  <a:lnTo>
                    <a:pt x="612" y="94"/>
                  </a:lnTo>
                  <a:lnTo>
                    <a:pt x="617" y="94"/>
                  </a:lnTo>
                  <a:lnTo>
                    <a:pt x="624" y="94"/>
                  </a:lnTo>
                  <a:lnTo>
                    <a:pt x="632" y="95"/>
                  </a:lnTo>
                  <a:lnTo>
                    <a:pt x="641" y="98"/>
                  </a:lnTo>
                  <a:lnTo>
                    <a:pt x="650" y="100"/>
                  </a:lnTo>
                  <a:lnTo>
                    <a:pt x="659" y="104"/>
                  </a:lnTo>
                  <a:lnTo>
                    <a:pt x="669" y="108"/>
                  </a:lnTo>
                  <a:lnTo>
                    <a:pt x="677" y="115"/>
                  </a:lnTo>
                  <a:lnTo>
                    <a:pt x="684" y="123"/>
                  </a:lnTo>
                  <a:lnTo>
                    <a:pt x="689" y="133"/>
                  </a:lnTo>
                  <a:lnTo>
                    <a:pt x="692" y="145"/>
                  </a:lnTo>
                  <a:lnTo>
                    <a:pt x="693" y="159"/>
                  </a:lnTo>
                  <a:lnTo>
                    <a:pt x="690" y="175"/>
                  </a:lnTo>
                  <a:lnTo>
                    <a:pt x="685" y="194"/>
                  </a:lnTo>
                  <a:lnTo>
                    <a:pt x="675" y="216"/>
                  </a:lnTo>
                  <a:lnTo>
                    <a:pt x="661" y="241"/>
                  </a:lnTo>
                  <a:lnTo>
                    <a:pt x="643" y="267"/>
                  </a:lnTo>
                  <a:lnTo>
                    <a:pt x="695" y="414"/>
                  </a:lnTo>
                  <a:lnTo>
                    <a:pt x="711" y="365"/>
                  </a:lnTo>
                  <a:lnTo>
                    <a:pt x="827" y="0"/>
                  </a:lnTo>
                  <a:lnTo>
                    <a:pt x="829" y="1"/>
                  </a:lnTo>
                  <a:lnTo>
                    <a:pt x="835" y="5"/>
                  </a:lnTo>
                  <a:lnTo>
                    <a:pt x="846" y="12"/>
                  </a:lnTo>
                  <a:lnTo>
                    <a:pt x="860" y="20"/>
                  </a:lnTo>
                  <a:lnTo>
                    <a:pt x="878" y="31"/>
                  </a:lnTo>
                  <a:lnTo>
                    <a:pt x="901" y="43"/>
                  </a:lnTo>
                  <a:lnTo>
                    <a:pt x="927" y="56"/>
                  </a:lnTo>
                  <a:lnTo>
                    <a:pt x="957" y="70"/>
                  </a:lnTo>
                  <a:lnTo>
                    <a:pt x="990" y="85"/>
                  </a:lnTo>
                  <a:lnTo>
                    <a:pt x="1026" y="100"/>
                  </a:lnTo>
                  <a:lnTo>
                    <a:pt x="1066" y="116"/>
                  </a:lnTo>
                  <a:lnTo>
                    <a:pt x="1098" y="130"/>
                  </a:lnTo>
                  <a:lnTo>
                    <a:pt x="1126" y="146"/>
                  </a:lnTo>
                  <a:lnTo>
                    <a:pt x="1148" y="165"/>
                  </a:lnTo>
                  <a:lnTo>
                    <a:pt x="1168" y="187"/>
                  </a:lnTo>
                  <a:lnTo>
                    <a:pt x="1183" y="210"/>
                  </a:lnTo>
                  <a:lnTo>
                    <a:pt x="1196" y="237"/>
                  </a:lnTo>
                  <a:lnTo>
                    <a:pt x="1204" y="267"/>
                  </a:lnTo>
                  <a:lnTo>
                    <a:pt x="1212" y="301"/>
                  </a:lnTo>
                  <a:lnTo>
                    <a:pt x="1216" y="336"/>
                  </a:lnTo>
                  <a:lnTo>
                    <a:pt x="1219" y="376"/>
                  </a:lnTo>
                  <a:lnTo>
                    <a:pt x="1222" y="418"/>
                  </a:lnTo>
                  <a:lnTo>
                    <a:pt x="1222" y="463"/>
                  </a:lnTo>
                  <a:lnTo>
                    <a:pt x="1223" y="513"/>
                  </a:lnTo>
                  <a:lnTo>
                    <a:pt x="1224" y="565"/>
                  </a:lnTo>
                  <a:lnTo>
                    <a:pt x="0" y="565"/>
                  </a:lnTo>
                  <a:lnTo>
                    <a:pt x="1" y="513"/>
                  </a:lnTo>
                  <a:lnTo>
                    <a:pt x="1" y="463"/>
                  </a:lnTo>
                  <a:lnTo>
                    <a:pt x="2" y="418"/>
                  </a:lnTo>
                  <a:lnTo>
                    <a:pt x="4" y="376"/>
                  </a:lnTo>
                  <a:lnTo>
                    <a:pt x="6" y="336"/>
                  </a:lnTo>
                  <a:lnTo>
                    <a:pt x="11" y="301"/>
                  </a:lnTo>
                  <a:lnTo>
                    <a:pt x="18" y="267"/>
                  </a:lnTo>
                  <a:lnTo>
                    <a:pt x="28" y="237"/>
                  </a:lnTo>
                  <a:lnTo>
                    <a:pt x="39" y="210"/>
                  </a:lnTo>
                  <a:lnTo>
                    <a:pt x="54" y="187"/>
                  </a:lnTo>
                  <a:lnTo>
                    <a:pt x="74" y="165"/>
                  </a:lnTo>
                  <a:lnTo>
                    <a:pt x="97" y="146"/>
                  </a:lnTo>
                  <a:lnTo>
                    <a:pt x="124" y="130"/>
                  </a:lnTo>
                  <a:lnTo>
                    <a:pt x="158" y="116"/>
                  </a:lnTo>
                  <a:lnTo>
                    <a:pt x="196" y="100"/>
                  </a:lnTo>
                  <a:lnTo>
                    <a:pt x="233" y="85"/>
                  </a:lnTo>
                  <a:lnTo>
                    <a:pt x="266" y="70"/>
                  </a:lnTo>
                  <a:lnTo>
                    <a:pt x="295" y="56"/>
                  </a:lnTo>
                  <a:lnTo>
                    <a:pt x="321" y="43"/>
                  </a:lnTo>
                  <a:lnTo>
                    <a:pt x="344" y="31"/>
                  </a:lnTo>
                  <a:lnTo>
                    <a:pt x="362" y="20"/>
                  </a:lnTo>
                  <a:lnTo>
                    <a:pt x="377" y="12"/>
                  </a:lnTo>
                  <a:lnTo>
                    <a:pt x="388" y="5"/>
                  </a:lnTo>
                  <a:lnTo>
                    <a:pt x="394" y="1"/>
                  </a:lnTo>
                  <a:lnTo>
                    <a:pt x="3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8" name="Freeform 596"/>
            <p:cNvSpPr/>
            <p:nvPr/>
          </p:nvSpPr>
          <p:spPr bwMode="auto">
            <a:xfrm>
              <a:off x="5595" y="1564"/>
              <a:ext cx="129" cy="172"/>
            </a:xfrm>
            <a:custGeom>
              <a:gdLst>
                <a:gd fmla="*/ 366 w 644" name="T0"/>
                <a:gd fmla="*/ 3 h 858" name="T1"/>
                <a:gd fmla="*/ 417 w 644" name="T2"/>
                <a:gd fmla="*/ 14 h 858" name="T3"/>
                <a:gd fmla="*/ 458 w 644" name="T4"/>
                <a:gd fmla="*/ 34 h 858" name="T5"/>
                <a:gd fmla="*/ 497 w 644" name="T6"/>
                <a:gd fmla="*/ 61 h 858" name="T7"/>
                <a:gd fmla="*/ 522 w 644" name="T8"/>
                <a:gd fmla="*/ 85 h 858" name="T9"/>
                <a:gd fmla="*/ 532 w 644" name="T10"/>
                <a:gd fmla="*/ 102 h 858" name="T11"/>
                <a:gd fmla="*/ 536 w 644" name="T12"/>
                <a:gd fmla="*/ 104 h 858" name="T13"/>
                <a:gd fmla="*/ 544 w 644" name="T14"/>
                <a:gd fmla="*/ 106 h 858" name="T15"/>
                <a:gd fmla="*/ 559 w 644" name="T16"/>
                <a:gd fmla="*/ 112 h 858" name="T17"/>
                <a:gd fmla="*/ 578 w 644" name="T18"/>
                <a:gd fmla="*/ 125 h 858" name="T19"/>
                <a:gd fmla="*/ 596 w 644" name="T20"/>
                <a:gd fmla="*/ 147 h 858" name="T21"/>
                <a:gd fmla="*/ 612 w 644" name="T22"/>
                <a:gd fmla="*/ 180 h 858" name="T23"/>
                <a:gd fmla="*/ 624 w 644" name="T24"/>
                <a:gd fmla="*/ 226 h 858" name="T25"/>
                <a:gd fmla="*/ 626 w 644" name="T26"/>
                <a:gd fmla="*/ 288 h 858" name="T27"/>
                <a:gd fmla="*/ 617 w 644" name="T28"/>
                <a:gd fmla="*/ 368 h 858" name="T29"/>
                <a:gd fmla="*/ 607 w 644" name="T30"/>
                <a:gd fmla="*/ 409 h 858" name="T31"/>
                <a:gd fmla="*/ 622 w 644" name="T32"/>
                <a:gd fmla="*/ 410 h 858" name="T33"/>
                <a:gd fmla="*/ 635 w 644" name="T34"/>
                <a:gd fmla="*/ 419 h 858" name="T35"/>
                <a:gd fmla="*/ 643 w 644" name="T36"/>
                <a:gd fmla="*/ 437 h 858" name="T37"/>
                <a:gd fmla="*/ 644 w 644" name="T38"/>
                <a:gd fmla="*/ 470 h 858" name="T39"/>
                <a:gd fmla="*/ 633 w 644" name="T40"/>
                <a:gd fmla="*/ 520 h 858" name="T41"/>
                <a:gd fmla="*/ 616 w 644" name="T42"/>
                <a:gd fmla="*/ 569 h 858" name="T43"/>
                <a:gd fmla="*/ 600 w 644" name="T44"/>
                <a:gd fmla="*/ 598 h 858" name="T45"/>
                <a:gd fmla="*/ 586 w 644" name="T46"/>
                <a:gd fmla="*/ 611 h 858" name="T47"/>
                <a:gd fmla="*/ 573 w 644" name="T48"/>
                <a:gd fmla="*/ 643 h 858" name="T49"/>
                <a:gd fmla="*/ 549 w 644" name="T50"/>
                <a:gd fmla="*/ 703 h 858" name="T51"/>
                <a:gd fmla="*/ 510 w 644" name="T52"/>
                <a:gd fmla="*/ 761 h 858" name="T53"/>
                <a:gd fmla="*/ 457 w 644" name="T54"/>
                <a:gd fmla="*/ 810 h 858" name="T55"/>
                <a:gd fmla="*/ 391 w 644" name="T56"/>
                <a:gd fmla="*/ 846 h 858" name="T57"/>
                <a:gd fmla="*/ 323 w 644" name="T58"/>
                <a:gd fmla="*/ 858 h 858" name="T59"/>
                <a:gd fmla="*/ 254 w 644" name="T60"/>
                <a:gd fmla="*/ 846 h 858" name="T61"/>
                <a:gd fmla="*/ 187 w 644" name="T62"/>
                <a:gd fmla="*/ 810 h 858" name="T63"/>
                <a:gd fmla="*/ 134 w 644" name="T64"/>
                <a:gd fmla="*/ 761 h 858" name="T65"/>
                <a:gd fmla="*/ 96 w 644" name="T66"/>
                <a:gd fmla="*/ 703 h 858" name="T67"/>
                <a:gd fmla="*/ 72 w 644" name="T68"/>
                <a:gd fmla="*/ 641 h 858" name="T69"/>
                <a:gd fmla="*/ 59 w 644" name="T70"/>
                <a:gd fmla="*/ 610 h 858" name="T71"/>
                <a:gd fmla="*/ 44 w 644" name="T72"/>
                <a:gd fmla="*/ 597 h 858" name="T73"/>
                <a:gd fmla="*/ 29 w 644" name="T74"/>
                <a:gd fmla="*/ 568 h 858" name="T75"/>
                <a:gd fmla="*/ 12 w 644" name="T76"/>
                <a:gd fmla="*/ 519 h 858" name="T77"/>
                <a:gd fmla="*/ 1 w 644" name="T78"/>
                <a:gd fmla="*/ 469 h 858" name="T79"/>
                <a:gd fmla="*/ 2 w 644" name="T80"/>
                <a:gd fmla="*/ 437 h 858" name="T81"/>
                <a:gd fmla="*/ 10 w 644" name="T82"/>
                <a:gd fmla="*/ 418 h 858" name="T83"/>
                <a:gd fmla="*/ 24 w 644" name="T84"/>
                <a:gd fmla="*/ 409 h 858" name="T85"/>
                <a:gd fmla="*/ 39 w 644" name="T86"/>
                <a:gd fmla="*/ 408 h 858" name="T87"/>
                <a:gd fmla="*/ 28 w 644" name="T88"/>
                <a:gd fmla="*/ 367 h 858" name="T89"/>
                <a:gd fmla="*/ 19 w 644" name="T90"/>
                <a:gd fmla="*/ 301 h 858" name="T91"/>
                <a:gd fmla="*/ 27 w 644" name="T92"/>
                <a:gd fmla="*/ 238 h 858" name="T93"/>
                <a:gd fmla="*/ 49 w 644" name="T94"/>
                <a:gd fmla="*/ 178 h 858" name="T95"/>
                <a:gd fmla="*/ 84 w 644" name="T96"/>
                <a:gd fmla="*/ 127 h 858" name="T97"/>
                <a:gd fmla="*/ 125 w 644" name="T98"/>
                <a:gd fmla="*/ 84 h 858" name="T99"/>
                <a:gd fmla="*/ 173 w 644" name="T100"/>
                <a:gd fmla="*/ 48 h 858" name="T101"/>
                <a:gd fmla="*/ 217 w 644" name="T102"/>
                <a:gd fmla="*/ 22 h 858" name="T103"/>
                <a:gd fmla="*/ 272 w 644" name="T104"/>
                <a:gd fmla="*/ 5 h 858" name="T105"/>
                <a:gd fmla="*/ 336 w 644" name="T106"/>
                <a:gd fmla="*/ 0 h 85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858" w="644">
                  <a:moveTo>
                    <a:pt x="336" y="0"/>
                  </a:moveTo>
                  <a:lnTo>
                    <a:pt x="366" y="3"/>
                  </a:lnTo>
                  <a:lnTo>
                    <a:pt x="393" y="7"/>
                  </a:lnTo>
                  <a:lnTo>
                    <a:pt x="417" y="14"/>
                  </a:lnTo>
                  <a:lnTo>
                    <a:pt x="439" y="23"/>
                  </a:lnTo>
                  <a:lnTo>
                    <a:pt x="458" y="34"/>
                  </a:lnTo>
                  <a:lnTo>
                    <a:pt x="480" y="47"/>
                  </a:lnTo>
                  <a:lnTo>
                    <a:pt x="497" y="61"/>
                  </a:lnTo>
                  <a:lnTo>
                    <a:pt x="511" y="74"/>
                  </a:lnTo>
                  <a:lnTo>
                    <a:pt x="522" y="85"/>
                  </a:lnTo>
                  <a:lnTo>
                    <a:pt x="528" y="95"/>
                  </a:lnTo>
                  <a:lnTo>
                    <a:pt x="532" y="102"/>
                  </a:lnTo>
                  <a:lnTo>
                    <a:pt x="535" y="104"/>
                  </a:lnTo>
                  <a:lnTo>
                    <a:pt x="536" y="104"/>
                  </a:lnTo>
                  <a:lnTo>
                    <a:pt x="539" y="105"/>
                  </a:lnTo>
                  <a:lnTo>
                    <a:pt x="544" y="106"/>
                  </a:lnTo>
                  <a:lnTo>
                    <a:pt x="551" y="108"/>
                  </a:lnTo>
                  <a:lnTo>
                    <a:pt x="559" y="112"/>
                  </a:lnTo>
                  <a:lnTo>
                    <a:pt x="568" y="118"/>
                  </a:lnTo>
                  <a:lnTo>
                    <a:pt x="578" y="125"/>
                  </a:lnTo>
                  <a:lnTo>
                    <a:pt x="587" y="135"/>
                  </a:lnTo>
                  <a:lnTo>
                    <a:pt x="596" y="147"/>
                  </a:lnTo>
                  <a:lnTo>
                    <a:pt x="604" y="162"/>
                  </a:lnTo>
                  <a:lnTo>
                    <a:pt x="612" y="180"/>
                  </a:lnTo>
                  <a:lnTo>
                    <a:pt x="618" y="201"/>
                  </a:lnTo>
                  <a:lnTo>
                    <a:pt x="624" y="226"/>
                  </a:lnTo>
                  <a:lnTo>
                    <a:pt x="626" y="255"/>
                  </a:lnTo>
                  <a:lnTo>
                    <a:pt x="626" y="288"/>
                  </a:lnTo>
                  <a:lnTo>
                    <a:pt x="623" y="325"/>
                  </a:lnTo>
                  <a:lnTo>
                    <a:pt x="617" y="368"/>
                  </a:lnTo>
                  <a:lnTo>
                    <a:pt x="613" y="389"/>
                  </a:lnTo>
                  <a:lnTo>
                    <a:pt x="607" y="409"/>
                  </a:lnTo>
                  <a:lnTo>
                    <a:pt x="614" y="409"/>
                  </a:lnTo>
                  <a:lnTo>
                    <a:pt x="622" y="410"/>
                  </a:lnTo>
                  <a:lnTo>
                    <a:pt x="629" y="413"/>
                  </a:lnTo>
                  <a:lnTo>
                    <a:pt x="635" y="419"/>
                  </a:lnTo>
                  <a:lnTo>
                    <a:pt x="640" y="426"/>
                  </a:lnTo>
                  <a:lnTo>
                    <a:pt x="643" y="437"/>
                  </a:lnTo>
                  <a:lnTo>
                    <a:pt x="644" y="452"/>
                  </a:lnTo>
                  <a:lnTo>
                    <a:pt x="644" y="470"/>
                  </a:lnTo>
                  <a:lnTo>
                    <a:pt x="640" y="493"/>
                  </a:lnTo>
                  <a:lnTo>
                    <a:pt x="633" y="520"/>
                  </a:lnTo>
                  <a:lnTo>
                    <a:pt x="625" y="548"/>
                  </a:lnTo>
                  <a:lnTo>
                    <a:pt x="616" y="569"/>
                  </a:lnTo>
                  <a:lnTo>
                    <a:pt x="609" y="587"/>
                  </a:lnTo>
                  <a:lnTo>
                    <a:pt x="600" y="598"/>
                  </a:lnTo>
                  <a:lnTo>
                    <a:pt x="593" y="607"/>
                  </a:lnTo>
                  <a:lnTo>
                    <a:pt x="586" y="611"/>
                  </a:lnTo>
                  <a:lnTo>
                    <a:pt x="580" y="613"/>
                  </a:lnTo>
                  <a:lnTo>
                    <a:pt x="573" y="643"/>
                  </a:lnTo>
                  <a:lnTo>
                    <a:pt x="562" y="673"/>
                  </a:lnTo>
                  <a:lnTo>
                    <a:pt x="549" y="703"/>
                  </a:lnTo>
                  <a:lnTo>
                    <a:pt x="531" y="733"/>
                  </a:lnTo>
                  <a:lnTo>
                    <a:pt x="510" y="761"/>
                  </a:lnTo>
                  <a:lnTo>
                    <a:pt x="485" y="788"/>
                  </a:lnTo>
                  <a:lnTo>
                    <a:pt x="457" y="810"/>
                  </a:lnTo>
                  <a:lnTo>
                    <a:pt x="426" y="831"/>
                  </a:lnTo>
                  <a:lnTo>
                    <a:pt x="391" y="846"/>
                  </a:lnTo>
                  <a:lnTo>
                    <a:pt x="357" y="854"/>
                  </a:lnTo>
                  <a:lnTo>
                    <a:pt x="323" y="858"/>
                  </a:lnTo>
                  <a:lnTo>
                    <a:pt x="287" y="854"/>
                  </a:lnTo>
                  <a:lnTo>
                    <a:pt x="254" y="846"/>
                  </a:lnTo>
                  <a:lnTo>
                    <a:pt x="219" y="831"/>
                  </a:lnTo>
                  <a:lnTo>
                    <a:pt x="187" y="810"/>
                  </a:lnTo>
                  <a:lnTo>
                    <a:pt x="159" y="787"/>
                  </a:lnTo>
                  <a:lnTo>
                    <a:pt x="134" y="761"/>
                  </a:lnTo>
                  <a:lnTo>
                    <a:pt x="113" y="732"/>
                  </a:lnTo>
                  <a:lnTo>
                    <a:pt x="96" y="703"/>
                  </a:lnTo>
                  <a:lnTo>
                    <a:pt x="82" y="672"/>
                  </a:lnTo>
                  <a:lnTo>
                    <a:pt x="72" y="641"/>
                  </a:lnTo>
                  <a:lnTo>
                    <a:pt x="65" y="612"/>
                  </a:lnTo>
                  <a:lnTo>
                    <a:pt x="59" y="610"/>
                  </a:lnTo>
                  <a:lnTo>
                    <a:pt x="52" y="606"/>
                  </a:lnTo>
                  <a:lnTo>
                    <a:pt x="44" y="597"/>
                  </a:lnTo>
                  <a:lnTo>
                    <a:pt x="36" y="586"/>
                  </a:lnTo>
                  <a:lnTo>
                    <a:pt x="29" y="568"/>
                  </a:lnTo>
                  <a:lnTo>
                    <a:pt x="20" y="547"/>
                  </a:lnTo>
                  <a:lnTo>
                    <a:pt x="12" y="519"/>
                  </a:lnTo>
                  <a:lnTo>
                    <a:pt x="5" y="492"/>
                  </a:lnTo>
                  <a:lnTo>
                    <a:pt x="1" y="469"/>
                  </a:lnTo>
                  <a:lnTo>
                    <a:pt x="0" y="451"/>
                  </a:lnTo>
                  <a:lnTo>
                    <a:pt x="2" y="437"/>
                  </a:lnTo>
                  <a:lnTo>
                    <a:pt x="5" y="425"/>
                  </a:lnTo>
                  <a:lnTo>
                    <a:pt x="10" y="418"/>
                  </a:lnTo>
                  <a:lnTo>
                    <a:pt x="16" y="412"/>
                  </a:lnTo>
                  <a:lnTo>
                    <a:pt x="24" y="409"/>
                  </a:lnTo>
                  <a:lnTo>
                    <a:pt x="31" y="408"/>
                  </a:lnTo>
                  <a:lnTo>
                    <a:pt x="39" y="408"/>
                  </a:lnTo>
                  <a:lnTo>
                    <a:pt x="32" y="388"/>
                  </a:lnTo>
                  <a:lnTo>
                    <a:pt x="28" y="367"/>
                  </a:lnTo>
                  <a:lnTo>
                    <a:pt x="22" y="334"/>
                  </a:lnTo>
                  <a:lnTo>
                    <a:pt x="19" y="301"/>
                  </a:lnTo>
                  <a:lnTo>
                    <a:pt x="21" y="269"/>
                  </a:lnTo>
                  <a:lnTo>
                    <a:pt x="27" y="238"/>
                  </a:lnTo>
                  <a:lnTo>
                    <a:pt x="36" y="207"/>
                  </a:lnTo>
                  <a:lnTo>
                    <a:pt x="49" y="178"/>
                  </a:lnTo>
                  <a:lnTo>
                    <a:pt x="65" y="151"/>
                  </a:lnTo>
                  <a:lnTo>
                    <a:pt x="84" y="127"/>
                  </a:lnTo>
                  <a:lnTo>
                    <a:pt x="103" y="106"/>
                  </a:lnTo>
                  <a:lnTo>
                    <a:pt x="125" y="84"/>
                  </a:lnTo>
                  <a:lnTo>
                    <a:pt x="148" y="65"/>
                  </a:lnTo>
                  <a:lnTo>
                    <a:pt x="173" y="48"/>
                  </a:lnTo>
                  <a:lnTo>
                    <a:pt x="195" y="34"/>
                  </a:lnTo>
                  <a:lnTo>
                    <a:pt x="217" y="22"/>
                  </a:lnTo>
                  <a:lnTo>
                    <a:pt x="241" y="12"/>
                  </a:lnTo>
                  <a:lnTo>
                    <a:pt x="272" y="5"/>
                  </a:lnTo>
                  <a:lnTo>
                    <a:pt x="303" y="0"/>
                  </a:lnTo>
                  <a:lnTo>
                    <a:pt x="3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9" name="Freeform 597"/>
            <p:cNvSpPr/>
            <p:nvPr/>
          </p:nvSpPr>
          <p:spPr bwMode="auto">
            <a:xfrm>
              <a:off x="5073" y="1733"/>
              <a:ext cx="245" cy="113"/>
            </a:xfrm>
            <a:custGeom>
              <a:gdLst>
                <a:gd fmla="*/ 512 w 1224" name="T0"/>
                <a:gd fmla="*/ 365 h 565" name="T1"/>
                <a:gd fmla="*/ 580 w 1224" name="T2"/>
                <a:gd fmla="*/ 267 h 565" name="T3"/>
                <a:gd fmla="*/ 548 w 1224" name="T4"/>
                <a:gd fmla="*/ 216 h 565" name="T5"/>
                <a:gd fmla="*/ 533 w 1224" name="T6"/>
                <a:gd fmla="*/ 175 h 565" name="T7"/>
                <a:gd fmla="*/ 530 w 1224" name="T8"/>
                <a:gd fmla="*/ 145 h 565" name="T9"/>
                <a:gd fmla="*/ 539 w 1224" name="T10"/>
                <a:gd fmla="*/ 123 h 565" name="T11"/>
                <a:gd fmla="*/ 554 w 1224" name="T12"/>
                <a:gd fmla="*/ 108 h 565" name="T13"/>
                <a:gd fmla="*/ 572 w 1224" name="T14"/>
                <a:gd fmla="*/ 100 h 565" name="T15"/>
                <a:gd fmla="*/ 591 w 1224" name="T16"/>
                <a:gd fmla="*/ 95 h 565" name="T17"/>
                <a:gd fmla="*/ 606 w 1224" name="T18"/>
                <a:gd fmla="*/ 94 h 565" name="T19"/>
                <a:gd fmla="*/ 612 w 1224" name="T20"/>
                <a:gd fmla="*/ 94 h 565" name="T21"/>
                <a:gd fmla="*/ 624 w 1224" name="T22"/>
                <a:gd fmla="*/ 94 h 565" name="T23"/>
                <a:gd fmla="*/ 641 w 1224" name="T24"/>
                <a:gd fmla="*/ 98 h 565" name="T25"/>
                <a:gd fmla="*/ 659 w 1224" name="T26"/>
                <a:gd fmla="*/ 104 h 565" name="T27"/>
                <a:gd fmla="*/ 677 w 1224" name="T28"/>
                <a:gd fmla="*/ 115 h 565" name="T29"/>
                <a:gd fmla="*/ 690 w 1224" name="T30"/>
                <a:gd fmla="*/ 133 h 565" name="T31"/>
                <a:gd fmla="*/ 693 w 1224" name="T32"/>
                <a:gd fmla="*/ 159 h 565" name="T33"/>
                <a:gd fmla="*/ 685 w 1224" name="T34"/>
                <a:gd fmla="*/ 194 h 565" name="T35"/>
                <a:gd fmla="*/ 662 w 1224" name="T36"/>
                <a:gd fmla="*/ 241 h 565" name="T37"/>
                <a:gd fmla="*/ 695 w 1224" name="T38"/>
                <a:gd fmla="*/ 414 h 565" name="T39"/>
                <a:gd fmla="*/ 826 w 1224" name="T40"/>
                <a:gd fmla="*/ 0 h 565" name="T41"/>
                <a:gd fmla="*/ 835 w 1224" name="T42"/>
                <a:gd fmla="*/ 5 h 565" name="T43"/>
                <a:gd fmla="*/ 861 w 1224" name="T44"/>
                <a:gd fmla="*/ 20 h 565" name="T45"/>
                <a:gd fmla="*/ 901 w 1224" name="T46"/>
                <a:gd fmla="*/ 43 h 565" name="T47"/>
                <a:gd fmla="*/ 957 w 1224" name="T48"/>
                <a:gd fmla="*/ 70 h 565" name="T49"/>
                <a:gd fmla="*/ 1026 w 1224" name="T50"/>
                <a:gd fmla="*/ 100 h 565" name="T51"/>
                <a:gd fmla="*/ 1098 w 1224" name="T52"/>
                <a:gd fmla="*/ 130 h 565" name="T53"/>
                <a:gd fmla="*/ 1150 w 1224" name="T54"/>
                <a:gd fmla="*/ 165 h 565" name="T55"/>
                <a:gd fmla="*/ 1184 w 1224" name="T56"/>
                <a:gd fmla="*/ 210 h 565" name="T57"/>
                <a:gd fmla="*/ 1206 w 1224" name="T58"/>
                <a:gd fmla="*/ 267 h 565" name="T59"/>
                <a:gd fmla="*/ 1217 w 1224" name="T60"/>
                <a:gd fmla="*/ 336 h 565" name="T61"/>
                <a:gd fmla="*/ 1222 w 1224" name="T62"/>
                <a:gd fmla="*/ 418 h 565" name="T63"/>
                <a:gd fmla="*/ 1224 w 1224" name="T64"/>
                <a:gd fmla="*/ 513 h 565" name="T65"/>
                <a:gd fmla="*/ 0 w 1224" name="T66"/>
                <a:gd fmla="*/ 565 h 565" name="T67"/>
                <a:gd fmla="*/ 1 w 1224" name="T68"/>
                <a:gd fmla="*/ 463 h 565" name="T69"/>
                <a:gd fmla="*/ 3 w 1224" name="T70"/>
                <a:gd fmla="*/ 376 h 565" name="T71"/>
                <a:gd fmla="*/ 12 w 1224" name="T72"/>
                <a:gd fmla="*/ 301 h 565" name="T73"/>
                <a:gd fmla="*/ 27 w 1224" name="T74"/>
                <a:gd fmla="*/ 237 h 565" name="T75"/>
                <a:gd fmla="*/ 55 w 1224" name="T76"/>
                <a:gd fmla="*/ 187 h 565" name="T77"/>
                <a:gd fmla="*/ 97 w 1224" name="T78"/>
                <a:gd fmla="*/ 146 h 565" name="T79"/>
                <a:gd fmla="*/ 158 w 1224" name="T80"/>
                <a:gd fmla="*/ 116 h 565" name="T81"/>
                <a:gd fmla="*/ 233 w 1224" name="T82"/>
                <a:gd fmla="*/ 85 h 565" name="T83"/>
                <a:gd fmla="*/ 296 w 1224" name="T84"/>
                <a:gd fmla="*/ 56 h 565" name="T85"/>
                <a:gd fmla="*/ 344 w 1224" name="T86"/>
                <a:gd fmla="*/ 31 h 565" name="T87"/>
                <a:gd fmla="*/ 378 w 1224" name="T88"/>
                <a:gd fmla="*/ 12 h 565" name="T89"/>
                <a:gd fmla="*/ 395 w 1224" name="T90"/>
                <a:gd fmla="*/ 1 h 565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565" w="1224">
                  <a:moveTo>
                    <a:pt x="397" y="0"/>
                  </a:moveTo>
                  <a:lnTo>
                    <a:pt x="512" y="365"/>
                  </a:lnTo>
                  <a:lnTo>
                    <a:pt x="528" y="414"/>
                  </a:lnTo>
                  <a:lnTo>
                    <a:pt x="580" y="267"/>
                  </a:lnTo>
                  <a:lnTo>
                    <a:pt x="562" y="241"/>
                  </a:lnTo>
                  <a:lnTo>
                    <a:pt x="548" y="216"/>
                  </a:lnTo>
                  <a:lnTo>
                    <a:pt x="538" y="194"/>
                  </a:lnTo>
                  <a:lnTo>
                    <a:pt x="533" y="175"/>
                  </a:lnTo>
                  <a:lnTo>
                    <a:pt x="529" y="159"/>
                  </a:lnTo>
                  <a:lnTo>
                    <a:pt x="530" y="145"/>
                  </a:lnTo>
                  <a:lnTo>
                    <a:pt x="534" y="133"/>
                  </a:lnTo>
                  <a:lnTo>
                    <a:pt x="539" y="123"/>
                  </a:lnTo>
                  <a:lnTo>
                    <a:pt x="545" y="115"/>
                  </a:lnTo>
                  <a:lnTo>
                    <a:pt x="554" y="108"/>
                  </a:lnTo>
                  <a:lnTo>
                    <a:pt x="564" y="104"/>
                  </a:lnTo>
                  <a:lnTo>
                    <a:pt x="572" y="100"/>
                  </a:lnTo>
                  <a:lnTo>
                    <a:pt x="582" y="98"/>
                  </a:lnTo>
                  <a:lnTo>
                    <a:pt x="591" y="95"/>
                  </a:lnTo>
                  <a:lnTo>
                    <a:pt x="599" y="94"/>
                  </a:lnTo>
                  <a:lnTo>
                    <a:pt x="606" y="94"/>
                  </a:lnTo>
                  <a:lnTo>
                    <a:pt x="611" y="94"/>
                  </a:lnTo>
                  <a:lnTo>
                    <a:pt x="612" y="94"/>
                  </a:lnTo>
                  <a:lnTo>
                    <a:pt x="617" y="94"/>
                  </a:lnTo>
                  <a:lnTo>
                    <a:pt x="624" y="94"/>
                  </a:lnTo>
                  <a:lnTo>
                    <a:pt x="631" y="95"/>
                  </a:lnTo>
                  <a:lnTo>
                    <a:pt x="641" y="98"/>
                  </a:lnTo>
                  <a:lnTo>
                    <a:pt x="651" y="100"/>
                  </a:lnTo>
                  <a:lnTo>
                    <a:pt x="659" y="104"/>
                  </a:lnTo>
                  <a:lnTo>
                    <a:pt x="669" y="108"/>
                  </a:lnTo>
                  <a:lnTo>
                    <a:pt x="677" y="115"/>
                  </a:lnTo>
                  <a:lnTo>
                    <a:pt x="684" y="123"/>
                  </a:lnTo>
                  <a:lnTo>
                    <a:pt x="690" y="133"/>
                  </a:lnTo>
                  <a:lnTo>
                    <a:pt x="693" y="145"/>
                  </a:lnTo>
                  <a:lnTo>
                    <a:pt x="693" y="159"/>
                  </a:lnTo>
                  <a:lnTo>
                    <a:pt x="691" y="175"/>
                  </a:lnTo>
                  <a:lnTo>
                    <a:pt x="685" y="194"/>
                  </a:lnTo>
                  <a:lnTo>
                    <a:pt x="676" y="216"/>
                  </a:lnTo>
                  <a:lnTo>
                    <a:pt x="662" y="241"/>
                  </a:lnTo>
                  <a:lnTo>
                    <a:pt x="643" y="267"/>
                  </a:lnTo>
                  <a:lnTo>
                    <a:pt x="695" y="414"/>
                  </a:lnTo>
                  <a:lnTo>
                    <a:pt x="711" y="365"/>
                  </a:lnTo>
                  <a:lnTo>
                    <a:pt x="826" y="0"/>
                  </a:lnTo>
                  <a:lnTo>
                    <a:pt x="828" y="1"/>
                  </a:lnTo>
                  <a:lnTo>
                    <a:pt x="835" y="5"/>
                  </a:lnTo>
                  <a:lnTo>
                    <a:pt x="846" y="12"/>
                  </a:lnTo>
                  <a:lnTo>
                    <a:pt x="861" y="20"/>
                  </a:lnTo>
                  <a:lnTo>
                    <a:pt x="879" y="31"/>
                  </a:lnTo>
                  <a:lnTo>
                    <a:pt x="901" y="43"/>
                  </a:lnTo>
                  <a:lnTo>
                    <a:pt x="927" y="56"/>
                  </a:lnTo>
                  <a:lnTo>
                    <a:pt x="957" y="70"/>
                  </a:lnTo>
                  <a:lnTo>
                    <a:pt x="990" y="85"/>
                  </a:lnTo>
                  <a:lnTo>
                    <a:pt x="1026" y="100"/>
                  </a:lnTo>
                  <a:lnTo>
                    <a:pt x="1066" y="116"/>
                  </a:lnTo>
                  <a:lnTo>
                    <a:pt x="1098" y="130"/>
                  </a:lnTo>
                  <a:lnTo>
                    <a:pt x="1126" y="146"/>
                  </a:lnTo>
                  <a:lnTo>
                    <a:pt x="1150" y="165"/>
                  </a:lnTo>
                  <a:lnTo>
                    <a:pt x="1168" y="187"/>
                  </a:lnTo>
                  <a:lnTo>
                    <a:pt x="1184" y="210"/>
                  </a:lnTo>
                  <a:lnTo>
                    <a:pt x="1196" y="237"/>
                  </a:lnTo>
                  <a:lnTo>
                    <a:pt x="1206" y="267"/>
                  </a:lnTo>
                  <a:lnTo>
                    <a:pt x="1212" y="301"/>
                  </a:lnTo>
                  <a:lnTo>
                    <a:pt x="1217" y="336"/>
                  </a:lnTo>
                  <a:lnTo>
                    <a:pt x="1220" y="376"/>
                  </a:lnTo>
                  <a:lnTo>
                    <a:pt x="1222" y="418"/>
                  </a:lnTo>
                  <a:lnTo>
                    <a:pt x="1223" y="463"/>
                  </a:lnTo>
                  <a:lnTo>
                    <a:pt x="1224" y="513"/>
                  </a:lnTo>
                  <a:lnTo>
                    <a:pt x="1224" y="565"/>
                  </a:lnTo>
                  <a:lnTo>
                    <a:pt x="0" y="565"/>
                  </a:lnTo>
                  <a:lnTo>
                    <a:pt x="0" y="513"/>
                  </a:lnTo>
                  <a:lnTo>
                    <a:pt x="1" y="463"/>
                  </a:lnTo>
                  <a:lnTo>
                    <a:pt x="2" y="418"/>
                  </a:lnTo>
                  <a:lnTo>
                    <a:pt x="3" y="376"/>
                  </a:lnTo>
                  <a:lnTo>
                    <a:pt x="6" y="336"/>
                  </a:lnTo>
                  <a:lnTo>
                    <a:pt x="12" y="301"/>
                  </a:lnTo>
                  <a:lnTo>
                    <a:pt x="18" y="267"/>
                  </a:lnTo>
                  <a:lnTo>
                    <a:pt x="27" y="237"/>
                  </a:lnTo>
                  <a:lnTo>
                    <a:pt x="40" y="210"/>
                  </a:lnTo>
                  <a:lnTo>
                    <a:pt x="55" y="187"/>
                  </a:lnTo>
                  <a:lnTo>
                    <a:pt x="74" y="165"/>
                  </a:lnTo>
                  <a:lnTo>
                    <a:pt x="97" y="146"/>
                  </a:lnTo>
                  <a:lnTo>
                    <a:pt x="125" y="130"/>
                  </a:lnTo>
                  <a:lnTo>
                    <a:pt x="158" y="116"/>
                  </a:lnTo>
                  <a:lnTo>
                    <a:pt x="197" y="100"/>
                  </a:lnTo>
                  <a:lnTo>
                    <a:pt x="233" y="85"/>
                  </a:lnTo>
                  <a:lnTo>
                    <a:pt x="266" y="70"/>
                  </a:lnTo>
                  <a:lnTo>
                    <a:pt x="296" y="56"/>
                  </a:lnTo>
                  <a:lnTo>
                    <a:pt x="322" y="43"/>
                  </a:lnTo>
                  <a:lnTo>
                    <a:pt x="344" y="31"/>
                  </a:lnTo>
                  <a:lnTo>
                    <a:pt x="363" y="20"/>
                  </a:lnTo>
                  <a:lnTo>
                    <a:pt x="378" y="12"/>
                  </a:lnTo>
                  <a:lnTo>
                    <a:pt x="388" y="5"/>
                  </a:lnTo>
                  <a:lnTo>
                    <a:pt x="395" y="1"/>
                  </a:lnTo>
                  <a:lnTo>
                    <a:pt x="3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0" name="Freeform 598"/>
            <p:cNvSpPr/>
            <p:nvPr/>
          </p:nvSpPr>
          <p:spPr bwMode="auto">
            <a:xfrm>
              <a:off x="5130" y="1565"/>
              <a:ext cx="130" cy="171"/>
            </a:xfrm>
            <a:custGeom>
              <a:gdLst>
                <a:gd fmla="*/ 367 w 647" name="T0"/>
                <a:gd fmla="*/ 2 h 857" name="T1"/>
                <a:gd fmla="*/ 419 w 647" name="T2"/>
                <a:gd fmla="*/ 14 h 857" name="T3"/>
                <a:gd fmla="*/ 460 w 647" name="T4"/>
                <a:gd fmla="*/ 33 h 857" name="T5"/>
                <a:gd fmla="*/ 499 w 647" name="T6"/>
                <a:gd fmla="*/ 60 h 857" name="T7"/>
                <a:gd fmla="*/ 523 w 647" name="T8"/>
                <a:gd fmla="*/ 86 h 857" name="T9"/>
                <a:gd fmla="*/ 535 w 647" name="T10"/>
                <a:gd fmla="*/ 101 h 857" name="T11"/>
                <a:gd fmla="*/ 537 w 647" name="T12"/>
                <a:gd fmla="*/ 104 h 857" name="T13"/>
                <a:gd fmla="*/ 546 w 647" name="T14"/>
                <a:gd fmla="*/ 106 h 857" name="T15"/>
                <a:gd fmla="*/ 561 w 647" name="T16"/>
                <a:gd fmla="*/ 111 h 857" name="T17"/>
                <a:gd fmla="*/ 580 w 647" name="T18"/>
                <a:gd fmla="*/ 124 h 857" name="T19"/>
                <a:gd fmla="*/ 598 w 647" name="T20"/>
                <a:gd fmla="*/ 146 h 857" name="T21"/>
                <a:gd fmla="*/ 614 w 647" name="T22"/>
                <a:gd fmla="*/ 179 h 857" name="T23"/>
                <a:gd fmla="*/ 625 w 647" name="T24"/>
                <a:gd fmla="*/ 225 h 857" name="T25"/>
                <a:gd fmla="*/ 627 w 647" name="T26"/>
                <a:gd fmla="*/ 288 h 857" name="T27"/>
                <a:gd fmla="*/ 619 w 647" name="T28"/>
                <a:gd fmla="*/ 367 h 857" name="T29"/>
                <a:gd fmla="*/ 608 w 647" name="T30"/>
                <a:gd fmla="*/ 408 h 857" name="T31"/>
                <a:gd fmla="*/ 624 w 647" name="T32"/>
                <a:gd fmla="*/ 409 h 857" name="T33"/>
                <a:gd fmla="*/ 637 w 647" name="T34"/>
                <a:gd fmla="*/ 418 h 857" name="T35"/>
                <a:gd fmla="*/ 646 w 647" name="T36"/>
                <a:gd fmla="*/ 437 h 857" name="T37"/>
                <a:gd fmla="*/ 646 w 647" name="T38"/>
                <a:gd fmla="*/ 470 h 857" name="T39"/>
                <a:gd fmla="*/ 635 w 647" name="T40"/>
                <a:gd fmla="*/ 519 h 857" name="T41"/>
                <a:gd fmla="*/ 619 w 647" name="T42"/>
                <a:gd fmla="*/ 568 h 857" name="T43"/>
                <a:gd fmla="*/ 603 w 647" name="T44"/>
                <a:gd fmla="*/ 598 h 857" name="T45"/>
                <a:gd fmla="*/ 589 w 647" name="T46"/>
                <a:gd fmla="*/ 610 h 857" name="T47"/>
                <a:gd fmla="*/ 576 w 647" name="T48"/>
                <a:gd fmla="*/ 642 h 857" name="T49"/>
                <a:gd fmla="*/ 551 w 647" name="T50"/>
                <a:gd fmla="*/ 702 h 857" name="T51"/>
                <a:gd fmla="*/ 511 w 647" name="T52"/>
                <a:gd fmla="*/ 760 h 857" name="T53"/>
                <a:gd fmla="*/ 459 w 647" name="T54"/>
                <a:gd fmla="*/ 810 h 857" name="T55"/>
                <a:gd fmla="*/ 393 w 647" name="T56"/>
                <a:gd fmla="*/ 845 h 857" name="T57"/>
                <a:gd fmla="*/ 324 w 647" name="T58"/>
                <a:gd fmla="*/ 857 h 857" name="T59"/>
                <a:gd fmla="*/ 255 w 647" name="T60"/>
                <a:gd fmla="*/ 845 h 857" name="T61"/>
                <a:gd fmla="*/ 190 w 647" name="T62"/>
                <a:gd fmla="*/ 810 h 857" name="T63"/>
                <a:gd fmla="*/ 137 w 647" name="T64"/>
                <a:gd fmla="*/ 760 h 857" name="T65"/>
                <a:gd fmla="*/ 98 w 647" name="T66"/>
                <a:gd fmla="*/ 702 h 857" name="T67"/>
                <a:gd fmla="*/ 73 w 647" name="T68"/>
                <a:gd fmla="*/ 641 h 857" name="T69"/>
                <a:gd fmla="*/ 60 w 647" name="T70"/>
                <a:gd fmla="*/ 610 h 857" name="T71"/>
                <a:gd fmla="*/ 46 w 647" name="T72"/>
                <a:gd fmla="*/ 598 h 857" name="T73"/>
                <a:gd fmla="*/ 30 w 647" name="T74"/>
                <a:gd fmla="*/ 568 h 857" name="T75"/>
                <a:gd fmla="*/ 12 w 647" name="T76"/>
                <a:gd fmla="*/ 518 h 857" name="T77"/>
                <a:gd fmla="*/ 1 w 647" name="T78"/>
                <a:gd fmla="*/ 468 h 857" name="T79"/>
                <a:gd fmla="*/ 2 w 647" name="T80"/>
                <a:gd fmla="*/ 436 h 857" name="T81"/>
                <a:gd fmla="*/ 11 w 647" name="T82"/>
                <a:gd fmla="*/ 417 h 857" name="T83"/>
                <a:gd fmla="*/ 24 w 647" name="T84"/>
                <a:gd fmla="*/ 408 h 857" name="T85"/>
                <a:gd fmla="*/ 39 w 647" name="T86"/>
                <a:gd fmla="*/ 407 h 857" name="T87"/>
                <a:gd fmla="*/ 28 w 647" name="T88"/>
                <a:gd fmla="*/ 367 h 857" name="T89"/>
                <a:gd fmla="*/ 21 w 647" name="T90"/>
                <a:gd fmla="*/ 301 h 857" name="T91"/>
                <a:gd fmla="*/ 27 w 647" name="T92"/>
                <a:gd fmla="*/ 237 h 857" name="T93"/>
                <a:gd fmla="*/ 50 w 647" name="T94"/>
                <a:gd fmla="*/ 177 h 857" name="T95"/>
                <a:gd fmla="*/ 84 w 647" name="T96"/>
                <a:gd fmla="*/ 126 h 857" name="T97"/>
                <a:gd fmla="*/ 125 w 647" name="T98"/>
                <a:gd fmla="*/ 83 h 857" name="T99"/>
                <a:gd fmla="*/ 173 w 647" name="T100"/>
                <a:gd fmla="*/ 47 h 857" name="T101"/>
                <a:gd fmla="*/ 242 w 647" name="T102"/>
                <a:gd fmla="*/ 12 h 857" name="T103"/>
                <a:gd fmla="*/ 305 w 647" name="T104"/>
                <a:gd fmla="*/ 1 h 857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857" w="647">
                  <a:moveTo>
                    <a:pt x="337" y="0"/>
                  </a:moveTo>
                  <a:lnTo>
                    <a:pt x="367" y="2"/>
                  </a:lnTo>
                  <a:lnTo>
                    <a:pt x="394" y="6"/>
                  </a:lnTo>
                  <a:lnTo>
                    <a:pt x="419" y="14"/>
                  </a:lnTo>
                  <a:lnTo>
                    <a:pt x="440" y="23"/>
                  </a:lnTo>
                  <a:lnTo>
                    <a:pt x="460" y="33"/>
                  </a:lnTo>
                  <a:lnTo>
                    <a:pt x="481" y="47"/>
                  </a:lnTo>
                  <a:lnTo>
                    <a:pt x="499" y="60"/>
                  </a:lnTo>
                  <a:lnTo>
                    <a:pt x="513" y="74"/>
                  </a:lnTo>
                  <a:lnTo>
                    <a:pt x="523" y="86"/>
                  </a:lnTo>
                  <a:lnTo>
                    <a:pt x="531" y="94"/>
                  </a:lnTo>
                  <a:lnTo>
                    <a:pt x="535" y="101"/>
                  </a:lnTo>
                  <a:lnTo>
                    <a:pt x="536" y="104"/>
                  </a:lnTo>
                  <a:lnTo>
                    <a:pt x="537" y="104"/>
                  </a:lnTo>
                  <a:lnTo>
                    <a:pt x="540" y="104"/>
                  </a:lnTo>
                  <a:lnTo>
                    <a:pt x="546" y="106"/>
                  </a:lnTo>
                  <a:lnTo>
                    <a:pt x="553" y="108"/>
                  </a:lnTo>
                  <a:lnTo>
                    <a:pt x="561" y="111"/>
                  </a:lnTo>
                  <a:lnTo>
                    <a:pt x="570" y="117"/>
                  </a:lnTo>
                  <a:lnTo>
                    <a:pt x="580" y="124"/>
                  </a:lnTo>
                  <a:lnTo>
                    <a:pt x="589" y="134"/>
                  </a:lnTo>
                  <a:lnTo>
                    <a:pt x="598" y="146"/>
                  </a:lnTo>
                  <a:lnTo>
                    <a:pt x="607" y="161"/>
                  </a:lnTo>
                  <a:lnTo>
                    <a:pt x="614" y="179"/>
                  </a:lnTo>
                  <a:lnTo>
                    <a:pt x="621" y="201"/>
                  </a:lnTo>
                  <a:lnTo>
                    <a:pt x="625" y="225"/>
                  </a:lnTo>
                  <a:lnTo>
                    <a:pt x="627" y="254"/>
                  </a:lnTo>
                  <a:lnTo>
                    <a:pt x="627" y="288"/>
                  </a:lnTo>
                  <a:lnTo>
                    <a:pt x="625" y="325"/>
                  </a:lnTo>
                  <a:lnTo>
                    <a:pt x="619" y="367"/>
                  </a:lnTo>
                  <a:lnTo>
                    <a:pt x="614" y="388"/>
                  </a:lnTo>
                  <a:lnTo>
                    <a:pt x="608" y="408"/>
                  </a:lnTo>
                  <a:lnTo>
                    <a:pt x="617" y="408"/>
                  </a:lnTo>
                  <a:lnTo>
                    <a:pt x="624" y="409"/>
                  </a:lnTo>
                  <a:lnTo>
                    <a:pt x="631" y="413"/>
                  </a:lnTo>
                  <a:lnTo>
                    <a:pt x="637" y="418"/>
                  </a:lnTo>
                  <a:lnTo>
                    <a:pt x="642" y="425"/>
                  </a:lnTo>
                  <a:lnTo>
                    <a:pt x="646" y="437"/>
                  </a:lnTo>
                  <a:lnTo>
                    <a:pt x="647" y="451"/>
                  </a:lnTo>
                  <a:lnTo>
                    <a:pt x="646" y="470"/>
                  </a:lnTo>
                  <a:lnTo>
                    <a:pt x="642" y="492"/>
                  </a:lnTo>
                  <a:lnTo>
                    <a:pt x="635" y="519"/>
                  </a:lnTo>
                  <a:lnTo>
                    <a:pt x="626" y="547"/>
                  </a:lnTo>
                  <a:lnTo>
                    <a:pt x="619" y="568"/>
                  </a:lnTo>
                  <a:lnTo>
                    <a:pt x="610" y="586"/>
                  </a:lnTo>
                  <a:lnTo>
                    <a:pt x="603" y="598"/>
                  </a:lnTo>
                  <a:lnTo>
                    <a:pt x="595" y="606"/>
                  </a:lnTo>
                  <a:lnTo>
                    <a:pt x="589" y="610"/>
                  </a:lnTo>
                  <a:lnTo>
                    <a:pt x="582" y="613"/>
                  </a:lnTo>
                  <a:lnTo>
                    <a:pt x="576" y="642"/>
                  </a:lnTo>
                  <a:lnTo>
                    <a:pt x="565" y="672"/>
                  </a:lnTo>
                  <a:lnTo>
                    <a:pt x="551" y="702"/>
                  </a:lnTo>
                  <a:lnTo>
                    <a:pt x="533" y="732"/>
                  </a:lnTo>
                  <a:lnTo>
                    <a:pt x="511" y="760"/>
                  </a:lnTo>
                  <a:lnTo>
                    <a:pt x="486" y="787"/>
                  </a:lnTo>
                  <a:lnTo>
                    <a:pt x="459" y="810"/>
                  </a:lnTo>
                  <a:lnTo>
                    <a:pt x="427" y="830"/>
                  </a:lnTo>
                  <a:lnTo>
                    <a:pt x="393" y="845"/>
                  </a:lnTo>
                  <a:lnTo>
                    <a:pt x="360" y="853"/>
                  </a:lnTo>
                  <a:lnTo>
                    <a:pt x="324" y="857"/>
                  </a:lnTo>
                  <a:lnTo>
                    <a:pt x="290" y="853"/>
                  </a:lnTo>
                  <a:lnTo>
                    <a:pt x="255" y="845"/>
                  </a:lnTo>
                  <a:lnTo>
                    <a:pt x="221" y="830"/>
                  </a:lnTo>
                  <a:lnTo>
                    <a:pt x="190" y="810"/>
                  </a:lnTo>
                  <a:lnTo>
                    <a:pt x="162" y="787"/>
                  </a:lnTo>
                  <a:lnTo>
                    <a:pt x="137" y="760"/>
                  </a:lnTo>
                  <a:lnTo>
                    <a:pt x="115" y="732"/>
                  </a:lnTo>
                  <a:lnTo>
                    <a:pt x="98" y="702"/>
                  </a:lnTo>
                  <a:lnTo>
                    <a:pt x="84" y="672"/>
                  </a:lnTo>
                  <a:lnTo>
                    <a:pt x="73" y="641"/>
                  </a:lnTo>
                  <a:lnTo>
                    <a:pt x="67" y="611"/>
                  </a:lnTo>
                  <a:lnTo>
                    <a:pt x="60" y="610"/>
                  </a:lnTo>
                  <a:lnTo>
                    <a:pt x="54" y="605"/>
                  </a:lnTo>
                  <a:lnTo>
                    <a:pt x="46" y="598"/>
                  </a:lnTo>
                  <a:lnTo>
                    <a:pt x="39" y="585"/>
                  </a:lnTo>
                  <a:lnTo>
                    <a:pt x="30" y="568"/>
                  </a:lnTo>
                  <a:lnTo>
                    <a:pt x="22" y="546"/>
                  </a:lnTo>
                  <a:lnTo>
                    <a:pt x="12" y="518"/>
                  </a:lnTo>
                  <a:lnTo>
                    <a:pt x="6" y="491"/>
                  </a:lnTo>
                  <a:lnTo>
                    <a:pt x="1" y="468"/>
                  </a:lnTo>
                  <a:lnTo>
                    <a:pt x="0" y="450"/>
                  </a:lnTo>
                  <a:lnTo>
                    <a:pt x="2" y="436"/>
                  </a:lnTo>
                  <a:lnTo>
                    <a:pt x="6" y="425"/>
                  </a:lnTo>
                  <a:lnTo>
                    <a:pt x="11" y="417"/>
                  </a:lnTo>
                  <a:lnTo>
                    <a:pt x="16" y="411"/>
                  </a:lnTo>
                  <a:lnTo>
                    <a:pt x="24" y="408"/>
                  </a:lnTo>
                  <a:lnTo>
                    <a:pt x="31" y="407"/>
                  </a:lnTo>
                  <a:lnTo>
                    <a:pt x="39" y="407"/>
                  </a:lnTo>
                  <a:lnTo>
                    <a:pt x="33" y="387"/>
                  </a:lnTo>
                  <a:lnTo>
                    <a:pt x="28" y="367"/>
                  </a:lnTo>
                  <a:lnTo>
                    <a:pt x="23" y="333"/>
                  </a:lnTo>
                  <a:lnTo>
                    <a:pt x="21" y="301"/>
                  </a:lnTo>
                  <a:lnTo>
                    <a:pt x="22" y="268"/>
                  </a:lnTo>
                  <a:lnTo>
                    <a:pt x="27" y="237"/>
                  </a:lnTo>
                  <a:lnTo>
                    <a:pt x="37" y="206"/>
                  </a:lnTo>
                  <a:lnTo>
                    <a:pt x="50" y="177"/>
                  </a:lnTo>
                  <a:lnTo>
                    <a:pt x="66" y="150"/>
                  </a:lnTo>
                  <a:lnTo>
                    <a:pt x="84" y="126"/>
                  </a:lnTo>
                  <a:lnTo>
                    <a:pt x="104" y="105"/>
                  </a:lnTo>
                  <a:lnTo>
                    <a:pt x="125" y="83"/>
                  </a:lnTo>
                  <a:lnTo>
                    <a:pt x="149" y="64"/>
                  </a:lnTo>
                  <a:lnTo>
                    <a:pt x="173" y="47"/>
                  </a:lnTo>
                  <a:lnTo>
                    <a:pt x="206" y="28"/>
                  </a:lnTo>
                  <a:lnTo>
                    <a:pt x="242" y="12"/>
                  </a:lnTo>
                  <a:lnTo>
                    <a:pt x="272" y="4"/>
                  </a:lnTo>
                  <a:lnTo>
                    <a:pt x="305" y="1"/>
                  </a:lnTo>
                  <a:lnTo>
                    <a:pt x="3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58" name="TextBox 157"/>
          <p:cNvSpPr txBox="1"/>
          <p:nvPr/>
        </p:nvSpPr>
        <p:spPr>
          <a:xfrm>
            <a:off x="945812" y="4983757"/>
            <a:ext cx="2157031" cy="472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ts val="1500"/>
              </a:lnSpc>
            </a:pPr>
            <a:r>
              <a:rPr altLang="en-US" b="1" lang="zh-CN" sz="12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执行力就是连接目标和结果的“那一环”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1860065" y="4757622"/>
            <a:ext cx="37973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02</a:t>
            </a:r>
          </a:p>
        </p:txBody>
      </p:sp>
      <p:grpSp>
        <p:nvGrpSpPr>
          <p:cNvPr id="182" name="Group 1021"/>
          <p:cNvGrpSpPr>
            <a:grpSpLocks noChangeAspect="1"/>
          </p:cNvGrpSpPr>
          <p:nvPr/>
        </p:nvGrpSpPr>
        <p:grpSpPr>
          <a:xfrm>
            <a:off x="8559979" y="2064784"/>
            <a:ext cx="545421" cy="584117"/>
            <a:chOff x="2595" y="883"/>
            <a:chExt cx="1776" cy="1902"/>
          </a:xfrm>
          <a:solidFill>
            <a:schemeClr val="accent5"/>
          </a:solidFill>
        </p:grpSpPr>
        <p:sp>
          <p:nvSpPr>
            <p:cNvPr id="186" name="Freeform 1023"/>
            <p:cNvSpPr>
              <a:spLocks noEditPoints="1"/>
            </p:cNvSpPr>
            <p:nvPr/>
          </p:nvSpPr>
          <p:spPr bwMode="auto">
            <a:xfrm>
              <a:off x="2595" y="1738"/>
              <a:ext cx="722" cy="726"/>
            </a:xfrm>
            <a:custGeom>
              <a:gdLst>
                <a:gd fmla="*/ 643 w 1443" name="T0"/>
                <a:gd fmla="*/ 517 h 1452" name="T1"/>
                <a:gd fmla="*/ 552 w 1443" name="T2"/>
                <a:gd fmla="*/ 582 h 1452" name="T3"/>
                <a:gd fmla="*/ 503 w 1443" name="T4"/>
                <a:gd fmla="*/ 685 h 1452" name="T5"/>
                <a:gd fmla="*/ 513 w 1443" name="T6"/>
                <a:gd fmla="*/ 804 h 1452" name="T7"/>
                <a:gd fmla="*/ 579 w 1443" name="T8"/>
                <a:gd fmla="*/ 896 h 1452" name="T9"/>
                <a:gd fmla="*/ 682 w 1443" name="T10"/>
                <a:gd fmla="*/ 945 h 1452" name="T11"/>
                <a:gd fmla="*/ 800 w 1443" name="T12"/>
                <a:gd fmla="*/ 935 h 1452" name="T13"/>
                <a:gd fmla="*/ 892 w 1443" name="T14"/>
                <a:gd fmla="*/ 870 h 1452" name="T15"/>
                <a:gd fmla="*/ 941 w 1443" name="T16"/>
                <a:gd fmla="*/ 765 h 1452" name="T17"/>
                <a:gd fmla="*/ 930 w 1443" name="T18"/>
                <a:gd fmla="*/ 648 h 1452" name="T19"/>
                <a:gd fmla="*/ 865 w 1443" name="T20"/>
                <a:gd fmla="*/ 555 h 1452" name="T21"/>
                <a:gd fmla="*/ 761 w 1443" name="T22"/>
                <a:gd fmla="*/ 507 h 1452" name="T23"/>
                <a:gd fmla="*/ 889 w 1443" name="T24"/>
                <a:gd fmla="*/ 0 h 1452" name="T25"/>
                <a:gd fmla="*/ 941 w 1443" name="T26"/>
                <a:gd fmla="*/ 22 h 1452" name="T27"/>
                <a:gd fmla="*/ 963 w 1443" name="T28"/>
                <a:gd fmla="*/ 74 h 1452" name="T29"/>
                <a:gd fmla="*/ 974 w 1443" name="T30"/>
                <a:gd fmla="*/ 215 h 1452" name="T31"/>
                <a:gd fmla="*/ 1020 w 1443" name="T32"/>
                <a:gd fmla="*/ 249 h 1452" name="T33"/>
                <a:gd fmla="*/ 1075 w 1443" name="T34"/>
                <a:gd fmla="*/ 241 h 1452" name="T35"/>
                <a:gd fmla="*/ 1201 w 1443" name="T36"/>
                <a:gd fmla="*/ 181 h 1452" name="T37"/>
                <a:gd fmla="*/ 1253 w 1443" name="T38"/>
                <a:gd fmla="*/ 201 h 1452" name="T39"/>
                <a:gd fmla="*/ 1441 w 1443" name="T40"/>
                <a:gd fmla="*/ 526 h 1452" name="T41"/>
                <a:gd fmla="*/ 1433 w 1443" name="T42"/>
                <a:gd fmla="*/ 582 h 1452" name="T43"/>
                <a:gd fmla="*/ 1317 w 1443" name="T44"/>
                <a:gd fmla="*/ 661 h 1452" name="T45"/>
                <a:gd fmla="*/ 1282 w 1443" name="T46"/>
                <a:gd fmla="*/ 707 h 1452" name="T47"/>
                <a:gd fmla="*/ 1289 w 1443" name="T48"/>
                <a:gd fmla="*/ 762 h 1452" name="T49"/>
                <a:gd fmla="*/ 1405 w 1443" name="T50"/>
                <a:gd fmla="*/ 842 h 1452" name="T51"/>
                <a:gd fmla="*/ 1440 w 1443" name="T52"/>
                <a:gd fmla="*/ 887 h 1452" name="T53"/>
                <a:gd fmla="*/ 1433 w 1443" name="T54"/>
                <a:gd fmla="*/ 944 h 1452" name="T55"/>
                <a:gd fmla="*/ 1238 w 1443" name="T56"/>
                <a:gd fmla="*/ 1262 h 1452" name="T57"/>
                <a:gd fmla="*/ 1182 w 1443" name="T58"/>
                <a:gd fmla="*/ 1269 h 1452" name="T59"/>
                <a:gd fmla="*/ 1057 w 1443" name="T60"/>
                <a:gd fmla="*/ 1203 h 1452" name="T61"/>
                <a:gd fmla="*/ 1001 w 1443" name="T62"/>
                <a:gd fmla="*/ 1210 h 1452" name="T63"/>
                <a:gd fmla="*/ 966 w 1443" name="T64"/>
                <a:gd fmla="*/ 1255 h 1452" name="T65"/>
                <a:gd fmla="*/ 961 w 1443" name="T66"/>
                <a:gd fmla="*/ 1397 h 1452" name="T67"/>
                <a:gd fmla="*/ 926 w 1443" name="T68"/>
                <a:gd fmla="*/ 1442 h 1452" name="T69"/>
                <a:gd fmla="*/ 555 w 1443" name="T70"/>
                <a:gd fmla="*/ 1452 h 1452" name="T71"/>
                <a:gd fmla="*/ 502 w 1443" name="T72"/>
                <a:gd fmla="*/ 1430 h 1452" name="T73"/>
                <a:gd fmla="*/ 480 w 1443" name="T74"/>
                <a:gd fmla="*/ 1377 h 1452" name="T75"/>
                <a:gd fmla="*/ 469 w 1443" name="T76"/>
                <a:gd fmla="*/ 1236 h 1452" name="T77"/>
                <a:gd fmla="*/ 423 w 1443" name="T78"/>
                <a:gd fmla="*/ 1203 h 1452" name="T79"/>
                <a:gd fmla="*/ 368 w 1443" name="T80"/>
                <a:gd fmla="*/ 1211 h 1452" name="T81"/>
                <a:gd fmla="*/ 242 w 1443" name="T82"/>
                <a:gd fmla="*/ 1271 h 1452" name="T83"/>
                <a:gd fmla="*/ 190 w 1443" name="T84"/>
                <a:gd fmla="*/ 1250 h 1452" name="T85"/>
                <a:gd fmla="*/ 3 w 1443" name="T86"/>
                <a:gd fmla="*/ 925 h 1452" name="T87"/>
                <a:gd fmla="*/ 10 w 1443" name="T88"/>
                <a:gd fmla="*/ 870 h 1452" name="T89"/>
                <a:gd fmla="*/ 126 w 1443" name="T90"/>
                <a:gd fmla="*/ 791 h 1452" name="T91"/>
                <a:gd fmla="*/ 161 w 1443" name="T92"/>
                <a:gd fmla="*/ 744 h 1452" name="T93"/>
                <a:gd fmla="*/ 154 w 1443" name="T94"/>
                <a:gd fmla="*/ 689 h 1452" name="T95"/>
                <a:gd fmla="*/ 38 w 1443" name="T96"/>
                <a:gd fmla="*/ 610 h 1452" name="T97"/>
                <a:gd fmla="*/ 3 w 1443" name="T98"/>
                <a:gd fmla="*/ 565 h 1452" name="T99"/>
                <a:gd fmla="*/ 10 w 1443" name="T100"/>
                <a:gd fmla="*/ 507 h 1452" name="T101"/>
                <a:gd fmla="*/ 205 w 1443" name="T102"/>
                <a:gd fmla="*/ 190 h 1452" name="T103"/>
                <a:gd fmla="*/ 261 w 1443" name="T104"/>
                <a:gd fmla="*/ 183 h 1452" name="T105"/>
                <a:gd fmla="*/ 386 w 1443" name="T106"/>
                <a:gd fmla="*/ 249 h 1452" name="T107"/>
                <a:gd fmla="*/ 442 w 1443" name="T108"/>
                <a:gd fmla="*/ 242 h 1452" name="T109"/>
                <a:gd fmla="*/ 477 w 1443" name="T110"/>
                <a:gd fmla="*/ 197 h 1452" name="T111"/>
                <a:gd fmla="*/ 483 w 1443" name="T112"/>
                <a:gd fmla="*/ 54 h 1452" name="T113"/>
                <a:gd fmla="*/ 517 w 1443" name="T114"/>
                <a:gd fmla="*/ 9 h 1452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452" w="1443">
                  <a:moveTo>
                    <a:pt x="722" y="503"/>
                  </a:moveTo>
                  <a:lnTo>
                    <a:pt x="682" y="507"/>
                  </a:lnTo>
                  <a:lnTo>
                    <a:pt x="643" y="517"/>
                  </a:lnTo>
                  <a:lnTo>
                    <a:pt x="610" y="533"/>
                  </a:lnTo>
                  <a:lnTo>
                    <a:pt x="579" y="555"/>
                  </a:lnTo>
                  <a:lnTo>
                    <a:pt x="552" y="582"/>
                  </a:lnTo>
                  <a:lnTo>
                    <a:pt x="530" y="613"/>
                  </a:lnTo>
                  <a:lnTo>
                    <a:pt x="513" y="648"/>
                  </a:lnTo>
                  <a:lnTo>
                    <a:pt x="503" y="685"/>
                  </a:lnTo>
                  <a:lnTo>
                    <a:pt x="499" y="726"/>
                  </a:lnTo>
                  <a:lnTo>
                    <a:pt x="503" y="765"/>
                  </a:lnTo>
                  <a:lnTo>
                    <a:pt x="513" y="804"/>
                  </a:lnTo>
                  <a:lnTo>
                    <a:pt x="530" y="838"/>
                  </a:lnTo>
                  <a:lnTo>
                    <a:pt x="552" y="870"/>
                  </a:lnTo>
                  <a:lnTo>
                    <a:pt x="579" y="896"/>
                  </a:lnTo>
                  <a:lnTo>
                    <a:pt x="610" y="918"/>
                  </a:lnTo>
                  <a:lnTo>
                    <a:pt x="643" y="935"/>
                  </a:lnTo>
                  <a:lnTo>
                    <a:pt x="682" y="945"/>
                  </a:lnTo>
                  <a:lnTo>
                    <a:pt x="722" y="949"/>
                  </a:lnTo>
                  <a:lnTo>
                    <a:pt x="761" y="945"/>
                  </a:lnTo>
                  <a:lnTo>
                    <a:pt x="800" y="935"/>
                  </a:lnTo>
                  <a:lnTo>
                    <a:pt x="834" y="918"/>
                  </a:lnTo>
                  <a:lnTo>
                    <a:pt x="865" y="896"/>
                  </a:lnTo>
                  <a:lnTo>
                    <a:pt x="892" y="870"/>
                  </a:lnTo>
                  <a:lnTo>
                    <a:pt x="913" y="838"/>
                  </a:lnTo>
                  <a:lnTo>
                    <a:pt x="930" y="804"/>
                  </a:lnTo>
                  <a:lnTo>
                    <a:pt x="941" y="765"/>
                  </a:lnTo>
                  <a:lnTo>
                    <a:pt x="944" y="726"/>
                  </a:lnTo>
                  <a:lnTo>
                    <a:pt x="941" y="685"/>
                  </a:lnTo>
                  <a:lnTo>
                    <a:pt x="930" y="648"/>
                  </a:lnTo>
                  <a:lnTo>
                    <a:pt x="913" y="613"/>
                  </a:lnTo>
                  <a:lnTo>
                    <a:pt x="892" y="582"/>
                  </a:lnTo>
                  <a:lnTo>
                    <a:pt x="865" y="555"/>
                  </a:lnTo>
                  <a:lnTo>
                    <a:pt x="834" y="533"/>
                  </a:lnTo>
                  <a:lnTo>
                    <a:pt x="800" y="517"/>
                  </a:lnTo>
                  <a:lnTo>
                    <a:pt x="761" y="507"/>
                  </a:lnTo>
                  <a:lnTo>
                    <a:pt x="722" y="503"/>
                  </a:lnTo>
                  <a:close/>
                  <a:moveTo>
                    <a:pt x="555" y="0"/>
                  </a:moveTo>
                  <a:lnTo>
                    <a:pt x="889" y="0"/>
                  </a:lnTo>
                  <a:lnTo>
                    <a:pt x="908" y="2"/>
                  </a:lnTo>
                  <a:lnTo>
                    <a:pt x="926" y="9"/>
                  </a:lnTo>
                  <a:lnTo>
                    <a:pt x="941" y="22"/>
                  </a:lnTo>
                  <a:lnTo>
                    <a:pt x="952" y="37"/>
                  </a:lnTo>
                  <a:lnTo>
                    <a:pt x="961" y="54"/>
                  </a:lnTo>
                  <a:lnTo>
                    <a:pt x="963" y="74"/>
                  </a:lnTo>
                  <a:lnTo>
                    <a:pt x="963" y="176"/>
                  </a:lnTo>
                  <a:lnTo>
                    <a:pt x="966" y="197"/>
                  </a:lnTo>
                  <a:lnTo>
                    <a:pt x="974" y="215"/>
                  </a:lnTo>
                  <a:lnTo>
                    <a:pt x="986" y="230"/>
                  </a:lnTo>
                  <a:lnTo>
                    <a:pt x="1001" y="242"/>
                  </a:lnTo>
                  <a:lnTo>
                    <a:pt x="1020" y="249"/>
                  </a:lnTo>
                  <a:lnTo>
                    <a:pt x="1038" y="251"/>
                  </a:lnTo>
                  <a:lnTo>
                    <a:pt x="1057" y="249"/>
                  </a:lnTo>
                  <a:lnTo>
                    <a:pt x="1075" y="241"/>
                  </a:lnTo>
                  <a:lnTo>
                    <a:pt x="1163" y="190"/>
                  </a:lnTo>
                  <a:lnTo>
                    <a:pt x="1182" y="183"/>
                  </a:lnTo>
                  <a:lnTo>
                    <a:pt x="1201" y="181"/>
                  </a:lnTo>
                  <a:lnTo>
                    <a:pt x="1220" y="183"/>
                  </a:lnTo>
                  <a:lnTo>
                    <a:pt x="1238" y="190"/>
                  </a:lnTo>
                  <a:lnTo>
                    <a:pt x="1253" y="201"/>
                  </a:lnTo>
                  <a:lnTo>
                    <a:pt x="1266" y="218"/>
                  </a:lnTo>
                  <a:lnTo>
                    <a:pt x="1433" y="507"/>
                  </a:lnTo>
                  <a:lnTo>
                    <a:pt x="1441" y="526"/>
                  </a:lnTo>
                  <a:lnTo>
                    <a:pt x="1443" y="545"/>
                  </a:lnTo>
                  <a:lnTo>
                    <a:pt x="1440" y="565"/>
                  </a:lnTo>
                  <a:lnTo>
                    <a:pt x="1433" y="582"/>
                  </a:lnTo>
                  <a:lnTo>
                    <a:pt x="1421" y="597"/>
                  </a:lnTo>
                  <a:lnTo>
                    <a:pt x="1405" y="610"/>
                  </a:lnTo>
                  <a:lnTo>
                    <a:pt x="1317" y="661"/>
                  </a:lnTo>
                  <a:lnTo>
                    <a:pt x="1301" y="674"/>
                  </a:lnTo>
                  <a:lnTo>
                    <a:pt x="1289" y="689"/>
                  </a:lnTo>
                  <a:lnTo>
                    <a:pt x="1282" y="707"/>
                  </a:lnTo>
                  <a:lnTo>
                    <a:pt x="1280" y="726"/>
                  </a:lnTo>
                  <a:lnTo>
                    <a:pt x="1282" y="744"/>
                  </a:lnTo>
                  <a:lnTo>
                    <a:pt x="1289" y="762"/>
                  </a:lnTo>
                  <a:lnTo>
                    <a:pt x="1301" y="778"/>
                  </a:lnTo>
                  <a:lnTo>
                    <a:pt x="1317" y="791"/>
                  </a:lnTo>
                  <a:lnTo>
                    <a:pt x="1405" y="842"/>
                  </a:lnTo>
                  <a:lnTo>
                    <a:pt x="1421" y="855"/>
                  </a:lnTo>
                  <a:lnTo>
                    <a:pt x="1433" y="870"/>
                  </a:lnTo>
                  <a:lnTo>
                    <a:pt x="1440" y="887"/>
                  </a:lnTo>
                  <a:lnTo>
                    <a:pt x="1443" y="907"/>
                  </a:lnTo>
                  <a:lnTo>
                    <a:pt x="1441" y="925"/>
                  </a:lnTo>
                  <a:lnTo>
                    <a:pt x="1433" y="944"/>
                  </a:lnTo>
                  <a:lnTo>
                    <a:pt x="1266" y="1234"/>
                  </a:lnTo>
                  <a:lnTo>
                    <a:pt x="1253" y="1250"/>
                  </a:lnTo>
                  <a:lnTo>
                    <a:pt x="1238" y="1262"/>
                  </a:lnTo>
                  <a:lnTo>
                    <a:pt x="1220" y="1269"/>
                  </a:lnTo>
                  <a:lnTo>
                    <a:pt x="1201" y="1271"/>
                  </a:lnTo>
                  <a:lnTo>
                    <a:pt x="1182" y="1269"/>
                  </a:lnTo>
                  <a:lnTo>
                    <a:pt x="1163" y="1262"/>
                  </a:lnTo>
                  <a:lnTo>
                    <a:pt x="1075" y="1211"/>
                  </a:lnTo>
                  <a:lnTo>
                    <a:pt x="1057" y="1203"/>
                  </a:lnTo>
                  <a:lnTo>
                    <a:pt x="1038" y="1200"/>
                  </a:lnTo>
                  <a:lnTo>
                    <a:pt x="1020" y="1203"/>
                  </a:lnTo>
                  <a:lnTo>
                    <a:pt x="1001" y="1210"/>
                  </a:lnTo>
                  <a:lnTo>
                    <a:pt x="986" y="1221"/>
                  </a:lnTo>
                  <a:lnTo>
                    <a:pt x="974" y="1236"/>
                  </a:lnTo>
                  <a:lnTo>
                    <a:pt x="966" y="1255"/>
                  </a:lnTo>
                  <a:lnTo>
                    <a:pt x="963" y="1276"/>
                  </a:lnTo>
                  <a:lnTo>
                    <a:pt x="963" y="1377"/>
                  </a:lnTo>
                  <a:lnTo>
                    <a:pt x="961" y="1397"/>
                  </a:lnTo>
                  <a:lnTo>
                    <a:pt x="952" y="1415"/>
                  </a:lnTo>
                  <a:lnTo>
                    <a:pt x="941" y="1430"/>
                  </a:lnTo>
                  <a:lnTo>
                    <a:pt x="926" y="1442"/>
                  </a:lnTo>
                  <a:lnTo>
                    <a:pt x="908" y="1450"/>
                  </a:lnTo>
                  <a:lnTo>
                    <a:pt x="889" y="1452"/>
                  </a:lnTo>
                  <a:lnTo>
                    <a:pt x="555" y="1452"/>
                  </a:lnTo>
                  <a:lnTo>
                    <a:pt x="535" y="1450"/>
                  </a:lnTo>
                  <a:lnTo>
                    <a:pt x="517" y="1442"/>
                  </a:lnTo>
                  <a:lnTo>
                    <a:pt x="502" y="1430"/>
                  </a:lnTo>
                  <a:lnTo>
                    <a:pt x="491" y="1415"/>
                  </a:lnTo>
                  <a:lnTo>
                    <a:pt x="483" y="1397"/>
                  </a:lnTo>
                  <a:lnTo>
                    <a:pt x="480" y="1377"/>
                  </a:lnTo>
                  <a:lnTo>
                    <a:pt x="480" y="1276"/>
                  </a:lnTo>
                  <a:lnTo>
                    <a:pt x="477" y="1255"/>
                  </a:lnTo>
                  <a:lnTo>
                    <a:pt x="469" y="1236"/>
                  </a:lnTo>
                  <a:lnTo>
                    <a:pt x="457" y="1221"/>
                  </a:lnTo>
                  <a:lnTo>
                    <a:pt x="442" y="1210"/>
                  </a:lnTo>
                  <a:lnTo>
                    <a:pt x="423" y="1203"/>
                  </a:lnTo>
                  <a:lnTo>
                    <a:pt x="405" y="1200"/>
                  </a:lnTo>
                  <a:lnTo>
                    <a:pt x="386" y="1203"/>
                  </a:lnTo>
                  <a:lnTo>
                    <a:pt x="368" y="1211"/>
                  </a:lnTo>
                  <a:lnTo>
                    <a:pt x="280" y="1262"/>
                  </a:lnTo>
                  <a:lnTo>
                    <a:pt x="261" y="1269"/>
                  </a:lnTo>
                  <a:lnTo>
                    <a:pt x="242" y="1271"/>
                  </a:lnTo>
                  <a:lnTo>
                    <a:pt x="223" y="1269"/>
                  </a:lnTo>
                  <a:lnTo>
                    <a:pt x="205" y="1262"/>
                  </a:lnTo>
                  <a:lnTo>
                    <a:pt x="190" y="1250"/>
                  </a:lnTo>
                  <a:lnTo>
                    <a:pt x="177" y="1234"/>
                  </a:lnTo>
                  <a:lnTo>
                    <a:pt x="10" y="944"/>
                  </a:lnTo>
                  <a:lnTo>
                    <a:pt x="3" y="925"/>
                  </a:lnTo>
                  <a:lnTo>
                    <a:pt x="0" y="907"/>
                  </a:lnTo>
                  <a:lnTo>
                    <a:pt x="3" y="887"/>
                  </a:lnTo>
                  <a:lnTo>
                    <a:pt x="10" y="870"/>
                  </a:lnTo>
                  <a:lnTo>
                    <a:pt x="22" y="855"/>
                  </a:lnTo>
                  <a:lnTo>
                    <a:pt x="38" y="842"/>
                  </a:lnTo>
                  <a:lnTo>
                    <a:pt x="126" y="791"/>
                  </a:lnTo>
                  <a:lnTo>
                    <a:pt x="142" y="778"/>
                  </a:lnTo>
                  <a:lnTo>
                    <a:pt x="154" y="762"/>
                  </a:lnTo>
                  <a:lnTo>
                    <a:pt x="161" y="744"/>
                  </a:lnTo>
                  <a:lnTo>
                    <a:pt x="163" y="726"/>
                  </a:lnTo>
                  <a:lnTo>
                    <a:pt x="161" y="707"/>
                  </a:lnTo>
                  <a:lnTo>
                    <a:pt x="154" y="689"/>
                  </a:lnTo>
                  <a:lnTo>
                    <a:pt x="142" y="674"/>
                  </a:lnTo>
                  <a:lnTo>
                    <a:pt x="126" y="661"/>
                  </a:lnTo>
                  <a:lnTo>
                    <a:pt x="38" y="610"/>
                  </a:lnTo>
                  <a:lnTo>
                    <a:pt x="22" y="597"/>
                  </a:lnTo>
                  <a:lnTo>
                    <a:pt x="10" y="582"/>
                  </a:lnTo>
                  <a:lnTo>
                    <a:pt x="3" y="565"/>
                  </a:lnTo>
                  <a:lnTo>
                    <a:pt x="0" y="545"/>
                  </a:lnTo>
                  <a:lnTo>
                    <a:pt x="3" y="526"/>
                  </a:lnTo>
                  <a:lnTo>
                    <a:pt x="10" y="507"/>
                  </a:lnTo>
                  <a:lnTo>
                    <a:pt x="177" y="218"/>
                  </a:lnTo>
                  <a:lnTo>
                    <a:pt x="190" y="201"/>
                  </a:lnTo>
                  <a:lnTo>
                    <a:pt x="205" y="190"/>
                  </a:lnTo>
                  <a:lnTo>
                    <a:pt x="223" y="183"/>
                  </a:lnTo>
                  <a:lnTo>
                    <a:pt x="242" y="181"/>
                  </a:lnTo>
                  <a:lnTo>
                    <a:pt x="261" y="183"/>
                  </a:lnTo>
                  <a:lnTo>
                    <a:pt x="280" y="190"/>
                  </a:lnTo>
                  <a:lnTo>
                    <a:pt x="368" y="241"/>
                  </a:lnTo>
                  <a:lnTo>
                    <a:pt x="386" y="249"/>
                  </a:lnTo>
                  <a:lnTo>
                    <a:pt x="405" y="251"/>
                  </a:lnTo>
                  <a:lnTo>
                    <a:pt x="423" y="249"/>
                  </a:lnTo>
                  <a:lnTo>
                    <a:pt x="442" y="242"/>
                  </a:lnTo>
                  <a:lnTo>
                    <a:pt x="457" y="230"/>
                  </a:lnTo>
                  <a:lnTo>
                    <a:pt x="469" y="215"/>
                  </a:lnTo>
                  <a:lnTo>
                    <a:pt x="477" y="197"/>
                  </a:lnTo>
                  <a:lnTo>
                    <a:pt x="480" y="176"/>
                  </a:lnTo>
                  <a:lnTo>
                    <a:pt x="480" y="74"/>
                  </a:lnTo>
                  <a:lnTo>
                    <a:pt x="483" y="54"/>
                  </a:lnTo>
                  <a:lnTo>
                    <a:pt x="491" y="37"/>
                  </a:lnTo>
                  <a:lnTo>
                    <a:pt x="502" y="22"/>
                  </a:lnTo>
                  <a:lnTo>
                    <a:pt x="517" y="9"/>
                  </a:lnTo>
                  <a:lnTo>
                    <a:pt x="535" y="2"/>
                  </a:lnTo>
                  <a:lnTo>
                    <a:pt x="5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7" name="Freeform 1024"/>
            <p:cNvSpPr/>
            <p:nvPr/>
          </p:nvSpPr>
          <p:spPr bwMode="auto">
            <a:xfrm>
              <a:off x="2603" y="1019"/>
              <a:ext cx="817" cy="799"/>
            </a:xfrm>
            <a:custGeom>
              <a:gdLst>
                <a:gd fmla="*/ 1183 w 1633" name="T0"/>
                <a:gd fmla="*/ 0 h 1598" name="T1"/>
                <a:gd fmla="*/ 1226 w 1633" name="T2"/>
                <a:gd fmla="*/ 15 h 1598" name="T3"/>
                <a:gd fmla="*/ 1603 w 1633" name="T4"/>
                <a:gd fmla="*/ 389 h 1598" name="T5"/>
                <a:gd fmla="*/ 1625 w 1633" name="T6"/>
                <a:gd fmla="*/ 423 h 1598" name="T7"/>
                <a:gd fmla="*/ 1633 w 1633" name="T8"/>
                <a:gd fmla="*/ 462 h 1598" name="T9"/>
                <a:gd fmla="*/ 1625 w 1633" name="T10"/>
                <a:gd fmla="*/ 502 h 1598" name="T11"/>
                <a:gd fmla="*/ 1603 w 1633" name="T12"/>
                <a:gd fmla="*/ 535 h 1598" name="T13"/>
                <a:gd fmla="*/ 1228 w 1633" name="T14"/>
                <a:gd fmla="*/ 908 h 1598" name="T15"/>
                <a:gd fmla="*/ 1191 w 1633" name="T16"/>
                <a:gd fmla="*/ 923 h 1598" name="T17"/>
                <a:gd fmla="*/ 1152 w 1633" name="T18"/>
                <a:gd fmla="*/ 923 h 1598" name="T19"/>
                <a:gd fmla="*/ 1115 w 1633" name="T20"/>
                <a:gd fmla="*/ 908 h 1598" name="T21"/>
                <a:gd fmla="*/ 1084 w 1633" name="T22"/>
                <a:gd fmla="*/ 875 h 1598" name="T23"/>
                <a:gd fmla="*/ 1069 w 1633" name="T24"/>
                <a:gd fmla="*/ 832 h 1598" name="T25"/>
                <a:gd fmla="*/ 1074 w 1633" name="T26"/>
                <a:gd fmla="*/ 788 h 1598" name="T27"/>
                <a:gd fmla="*/ 1098 w 1633" name="T28"/>
                <a:gd fmla="*/ 749 h 1598" name="T29"/>
                <a:gd fmla="*/ 1190 w 1633" name="T30"/>
                <a:gd fmla="*/ 577 h 1598" name="T31"/>
                <a:gd fmla="*/ 1019 w 1633" name="T32"/>
                <a:gd fmla="*/ 615 h 1598" name="T33"/>
                <a:gd fmla="*/ 858 w 1633" name="T34"/>
                <a:gd fmla="*/ 677 h 1598" name="T35"/>
                <a:gd fmla="*/ 709 w 1633" name="T36"/>
                <a:gd fmla="*/ 761 h 1598" name="T37"/>
                <a:gd fmla="*/ 576 w 1633" name="T38"/>
                <a:gd fmla="*/ 867 h 1598" name="T39"/>
                <a:gd fmla="*/ 459 w 1633" name="T40"/>
                <a:gd fmla="*/ 990 h 1598" name="T41"/>
                <a:gd fmla="*/ 362 w 1633" name="T42"/>
                <a:gd fmla="*/ 1130 h 1598" name="T43"/>
                <a:gd fmla="*/ 286 w 1633" name="T44"/>
                <a:gd fmla="*/ 1283 h 1598" name="T45"/>
                <a:gd fmla="*/ 233 w 1633" name="T46"/>
                <a:gd fmla="*/ 1448 h 1598" name="T47"/>
                <a:gd fmla="*/ 190 w 1633" name="T48"/>
                <a:gd fmla="*/ 1452 h 1598" name="T49"/>
                <a:gd fmla="*/ 120 w 1633" name="T50"/>
                <a:gd fmla="*/ 1472 h 1598" name="T51"/>
                <a:gd fmla="*/ 61 w 1633" name="T52"/>
                <a:gd fmla="*/ 1513 h 1598" name="T53"/>
                <a:gd fmla="*/ 15 w 1633" name="T54"/>
                <a:gd fmla="*/ 1571 h 1598" name="T55"/>
                <a:gd fmla="*/ 11 w 1633" name="T56"/>
                <a:gd fmla="*/ 1503 h 1598" name="T57"/>
                <a:gd fmla="*/ 54 w 1633" name="T58"/>
                <a:gd fmla="*/ 1319 h 1598" name="T59"/>
                <a:gd fmla="*/ 120 w 1633" name="T60"/>
                <a:gd fmla="*/ 1146 h 1598" name="T61"/>
                <a:gd fmla="*/ 208 w 1633" name="T62"/>
                <a:gd fmla="*/ 986 h 1598" name="T63"/>
                <a:gd fmla="*/ 317 w 1633" name="T64"/>
                <a:gd fmla="*/ 839 h 1598" name="T65"/>
                <a:gd fmla="*/ 443 w 1633" name="T66"/>
                <a:gd fmla="*/ 709 h 1598" name="T67"/>
                <a:gd fmla="*/ 586 w 1633" name="T68"/>
                <a:gd fmla="*/ 597 h 1598" name="T69"/>
                <a:gd fmla="*/ 743 w 1633" name="T70"/>
                <a:gd fmla="*/ 503 h 1598" name="T71"/>
                <a:gd fmla="*/ 913 w 1633" name="T72"/>
                <a:gd fmla="*/ 432 h 1598" name="T73"/>
                <a:gd fmla="*/ 1094 w 1633" name="T74"/>
                <a:gd fmla="*/ 383 h 1598" name="T75"/>
                <a:gd fmla="*/ 1282 w 1633" name="T76"/>
                <a:gd fmla="*/ 361 h 1598" name="T77"/>
                <a:gd fmla="*/ 1084 w 1633" name="T78"/>
                <a:gd fmla="*/ 158 h 1598" name="T79"/>
                <a:gd fmla="*/ 1069 w 1633" name="T80"/>
                <a:gd fmla="*/ 115 h 1598" name="T81"/>
                <a:gd fmla="*/ 1074 w 1633" name="T82"/>
                <a:gd fmla="*/ 70 h 1598" name="T83"/>
                <a:gd fmla="*/ 1098 w 1633" name="T84"/>
                <a:gd fmla="*/ 31 h 1598" name="T85"/>
                <a:gd fmla="*/ 1139 w 1633" name="T86"/>
                <a:gd fmla="*/ 6 h 1598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598" w="1632">
                  <a:moveTo>
                    <a:pt x="1161" y="0"/>
                  </a:moveTo>
                  <a:lnTo>
                    <a:pt x="1183" y="0"/>
                  </a:lnTo>
                  <a:lnTo>
                    <a:pt x="1205" y="6"/>
                  </a:lnTo>
                  <a:lnTo>
                    <a:pt x="1226" y="15"/>
                  </a:lnTo>
                  <a:lnTo>
                    <a:pt x="1244" y="31"/>
                  </a:lnTo>
                  <a:lnTo>
                    <a:pt x="1603" y="389"/>
                  </a:lnTo>
                  <a:lnTo>
                    <a:pt x="1616" y="405"/>
                  </a:lnTo>
                  <a:lnTo>
                    <a:pt x="1625" y="423"/>
                  </a:lnTo>
                  <a:lnTo>
                    <a:pt x="1631" y="442"/>
                  </a:lnTo>
                  <a:lnTo>
                    <a:pt x="1633" y="462"/>
                  </a:lnTo>
                  <a:lnTo>
                    <a:pt x="1631" y="483"/>
                  </a:lnTo>
                  <a:lnTo>
                    <a:pt x="1625" y="502"/>
                  </a:lnTo>
                  <a:lnTo>
                    <a:pt x="1616" y="519"/>
                  </a:lnTo>
                  <a:lnTo>
                    <a:pt x="1603" y="535"/>
                  </a:lnTo>
                  <a:lnTo>
                    <a:pt x="1244" y="894"/>
                  </a:lnTo>
                  <a:lnTo>
                    <a:pt x="1228" y="908"/>
                  </a:lnTo>
                  <a:lnTo>
                    <a:pt x="1211" y="917"/>
                  </a:lnTo>
                  <a:lnTo>
                    <a:pt x="1191" y="923"/>
                  </a:lnTo>
                  <a:lnTo>
                    <a:pt x="1171" y="924"/>
                  </a:lnTo>
                  <a:lnTo>
                    <a:pt x="1152" y="923"/>
                  </a:lnTo>
                  <a:lnTo>
                    <a:pt x="1133" y="917"/>
                  </a:lnTo>
                  <a:lnTo>
                    <a:pt x="1115" y="908"/>
                  </a:lnTo>
                  <a:lnTo>
                    <a:pt x="1098" y="894"/>
                  </a:lnTo>
                  <a:lnTo>
                    <a:pt x="1084" y="875"/>
                  </a:lnTo>
                  <a:lnTo>
                    <a:pt x="1074" y="854"/>
                  </a:lnTo>
                  <a:lnTo>
                    <a:pt x="1069" y="832"/>
                  </a:lnTo>
                  <a:lnTo>
                    <a:pt x="1069" y="810"/>
                  </a:lnTo>
                  <a:lnTo>
                    <a:pt x="1074" y="788"/>
                  </a:lnTo>
                  <a:lnTo>
                    <a:pt x="1084" y="767"/>
                  </a:lnTo>
                  <a:lnTo>
                    <a:pt x="1098" y="749"/>
                  </a:lnTo>
                  <a:lnTo>
                    <a:pt x="1279" y="568"/>
                  </a:lnTo>
                  <a:lnTo>
                    <a:pt x="1190" y="577"/>
                  </a:lnTo>
                  <a:lnTo>
                    <a:pt x="1103" y="592"/>
                  </a:lnTo>
                  <a:lnTo>
                    <a:pt x="1019" y="615"/>
                  </a:lnTo>
                  <a:lnTo>
                    <a:pt x="936" y="643"/>
                  </a:lnTo>
                  <a:lnTo>
                    <a:pt x="858" y="677"/>
                  </a:lnTo>
                  <a:lnTo>
                    <a:pt x="782" y="717"/>
                  </a:lnTo>
                  <a:lnTo>
                    <a:pt x="709" y="761"/>
                  </a:lnTo>
                  <a:lnTo>
                    <a:pt x="641" y="812"/>
                  </a:lnTo>
                  <a:lnTo>
                    <a:pt x="576" y="867"/>
                  </a:lnTo>
                  <a:lnTo>
                    <a:pt x="516" y="926"/>
                  </a:lnTo>
                  <a:lnTo>
                    <a:pt x="459" y="990"/>
                  </a:lnTo>
                  <a:lnTo>
                    <a:pt x="408" y="1058"/>
                  </a:lnTo>
                  <a:lnTo>
                    <a:pt x="362" y="1130"/>
                  </a:lnTo>
                  <a:lnTo>
                    <a:pt x="322" y="1204"/>
                  </a:lnTo>
                  <a:lnTo>
                    <a:pt x="286" y="1283"/>
                  </a:lnTo>
                  <a:lnTo>
                    <a:pt x="256" y="1365"/>
                  </a:lnTo>
                  <a:lnTo>
                    <a:pt x="233" y="1448"/>
                  </a:lnTo>
                  <a:lnTo>
                    <a:pt x="227" y="1448"/>
                  </a:lnTo>
                  <a:lnTo>
                    <a:pt x="190" y="1452"/>
                  </a:lnTo>
                  <a:lnTo>
                    <a:pt x="155" y="1460"/>
                  </a:lnTo>
                  <a:lnTo>
                    <a:pt x="120" y="1472"/>
                  </a:lnTo>
                  <a:lnTo>
                    <a:pt x="89" y="1491"/>
                  </a:lnTo>
                  <a:lnTo>
                    <a:pt x="61" y="1513"/>
                  </a:lnTo>
                  <a:lnTo>
                    <a:pt x="36" y="1540"/>
                  </a:lnTo>
                  <a:lnTo>
                    <a:pt x="15" y="1571"/>
                  </a:lnTo>
                  <a:lnTo>
                    <a:pt x="0" y="1598"/>
                  </a:lnTo>
                  <a:lnTo>
                    <a:pt x="11" y="1503"/>
                  </a:lnTo>
                  <a:lnTo>
                    <a:pt x="30" y="1410"/>
                  </a:lnTo>
                  <a:lnTo>
                    <a:pt x="54" y="1319"/>
                  </a:lnTo>
                  <a:lnTo>
                    <a:pt x="84" y="1231"/>
                  </a:lnTo>
                  <a:lnTo>
                    <a:pt x="120" y="1146"/>
                  </a:lnTo>
                  <a:lnTo>
                    <a:pt x="162" y="1064"/>
                  </a:lnTo>
                  <a:lnTo>
                    <a:pt x="208" y="986"/>
                  </a:lnTo>
                  <a:lnTo>
                    <a:pt x="260" y="911"/>
                  </a:lnTo>
                  <a:lnTo>
                    <a:pt x="317" y="839"/>
                  </a:lnTo>
                  <a:lnTo>
                    <a:pt x="378" y="772"/>
                  </a:lnTo>
                  <a:lnTo>
                    <a:pt x="443" y="709"/>
                  </a:lnTo>
                  <a:lnTo>
                    <a:pt x="513" y="650"/>
                  </a:lnTo>
                  <a:lnTo>
                    <a:pt x="586" y="597"/>
                  </a:lnTo>
                  <a:lnTo>
                    <a:pt x="663" y="547"/>
                  </a:lnTo>
                  <a:lnTo>
                    <a:pt x="743" y="503"/>
                  </a:lnTo>
                  <a:lnTo>
                    <a:pt x="826" y="464"/>
                  </a:lnTo>
                  <a:lnTo>
                    <a:pt x="913" y="432"/>
                  </a:lnTo>
                  <a:lnTo>
                    <a:pt x="1002" y="404"/>
                  </a:lnTo>
                  <a:lnTo>
                    <a:pt x="1094" y="383"/>
                  </a:lnTo>
                  <a:lnTo>
                    <a:pt x="1188" y="369"/>
                  </a:lnTo>
                  <a:lnTo>
                    <a:pt x="1282" y="361"/>
                  </a:lnTo>
                  <a:lnTo>
                    <a:pt x="1098" y="177"/>
                  </a:lnTo>
                  <a:lnTo>
                    <a:pt x="1084" y="158"/>
                  </a:lnTo>
                  <a:lnTo>
                    <a:pt x="1074" y="137"/>
                  </a:lnTo>
                  <a:lnTo>
                    <a:pt x="1069" y="115"/>
                  </a:lnTo>
                  <a:lnTo>
                    <a:pt x="1069" y="92"/>
                  </a:lnTo>
                  <a:lnTo>
                    <a:pt x="1074" y="70"/>
                  </a:lnTo>
                  <a:lnTo>
                    <a:pt x="1084" y="49"/>
                  </a:lnTo>
                  <a:lnTo>
                    <a:pt x="1098" y="31"/>
                  </a:lnTo>
                  <a:lnTo>
                    <a:pt x="1118" y="15"/>
                  </a:lnTo>
                  <a:lnTo>
                    <a:pt x="1139" y="6"/>
                  </a:lnTo>
                  <a:lnTo>
                    <a:pt x="11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8" name="Freeform 1025"/>
            <p:cNvSpPr/>
            <p:nvPr/>
          </p:nvSpPr>
          <p:spPr bwMode="auto">
            <a:xfrm>
              <a:off x="3668" y="883"/>
              <a:ext cx="415" cy="415"/>
            </a:xfrm>
            <a:custGeom>
              <a:gdLst>
                <a:gd fmla="*/ 414 w 829" name="T0"/>
                <a:gd fmla="*/ 0 h 830" name="T1"/>
                <a:gd fmla="*/ 466 w 829" name="T2"/>
                <a:gd fmla="*/ 2 h 830" name="T3"/>
                <a:gd fmla="*/ 516 w 829" name="T4"/>
                <a:gd fmla="*/ 11 h 830" name="T5"/>
                <a:gd fmla="*/ 565 w 829" name="T6"/>
                <a:gd fmla="*/ 28 h 830" name="T7"/>
                <a:gd fmla="*/ 610 w 829" name="T8"/>
                <a:gd fmla="*/ 49 h 830" name="T9"/>
                <a:gd fmla="*/ 652 w 829" name="T10"/>
                <a:gd fmla="*/ 74 h 830" name="T11"/>
                <a:gd fmla="*/ 690 w 829" name="T12"/>
                <a:gd fmla="*/ 104 h 830" name="T13"/>
                <a:gd fmla="*/ 724 w 829" name="T14"/>
                <a:gd fmla="*/ 139 h 830" name="T15"/>
                <a:gd fmla="*/ 755 w 829" name="T16"/>
                <a:gd fmla="*/ 177 h 830" name="T17"/>
                <a:gd fmla="*/ 780 w 829" name="T18"/>
                <a:gd fmla="*/ 219 h 830" name="T19"/>
                <a:gd fmla="*/ 801 w 829" name="T20"/>
                <a:gd fmla="*/ 264 h 830" name="T21"/>
                <a:gd fmla="*/ 817 w 829" name="T22"/>
                <a:gd fmla="*/ 313 h 830" name="T23"/>
                <a:gd fmla="*/ 826 w 829" name="T24"/>
                <a:gd fmla="*/ 363 h 830" name="T25"/>
                <a:gd fmla="*/ 829 w 829" name="T26"/>
                <a:gd fmla="*/ 415 h 830" name="T27"/>
                <a:gd fmla="*/ 826 w 829" name="T28"/>
                <a:gd fmla="*/ 467 h 830" name="T29"/>
                <a:gd fmla="*/ 817 w 829" name="T30"/>
                <a:gd fmla="*/ 517 h 830" name="T31"/>
                <a:gd fmla="*/ 801 w 829" name="T32"/>
                <a:gd fmla="*/ 565 h 830" name="T33"/>
                <a:gd fmla="*/ 780 w 829" name="T34"/>
                <a:gd fmla="*/ 610 h 830" name="T35"/>
                <a:gd fmla="*/ 755 w 829" name="T36"/>
                <a:gd fmla="*/ 652 h 830" name="T37"/>
                <a:gd fmla="*/ 724 w 829" name="T38"/>
                <a:gd fmla="*/ 690 h 830" name="T39"/>
                <a:gd fmla="*/ 690 w 829" name="T40"/>
                <a:gd fmla="*/ 725 h 830" name="T41"/>
                <a:gd fmla="*/ 652 w 829" name="T42"/>
                <a:gd fmla="*/ 756 h 830" name="T43"/>
                <a:gd fmla="*/ 610 w 829" name="T44"/>
                <a:gd fmla="*/ 782 h 830" name="T45"/>
                <a:gd fmla="*/ 565 w 829" name="T46"/>
                <a:gd fmla="*/ 803 h 830" name="T47"/>
                <a:gd fmla="*/ 516 w 829" name="T48"/>
                <a:gd fmla="*/ 818 h 830" name="T49"/>
                <a:gd fmla="*/ 466 w 829" name="T50"/>
                <a:gd fmla="*/ 827 h 830" name="T51"/>
                <a:gd fmla="*/ 414 w 829" name="T52"/>
                <a:gd fmla="*/ 830 h 830" name="T53"/>
                <a:gd fmla="*/ 362 w 829" name="T54"/>
                <a:gd fmla="*/ 827 h 830" name="T55"/>
                <a:gd fmla="*/ 312 w 829" name="T56"/>
                <a:gd fmla="*/ 818 h 830" name="T57"/>
                <a:gd fmla="*/ 265 w 829" name="T58"/>
                <a:gd fmla="*/ 803 h 830" name="T59"/>
                <a:gd fmla="*/ 220 w 829" name="T60"/>
                <a:gd fmla="*/ 782 h 830" name="T61"/>
                <a:gd fmla="*/ 178 w 829" name="T62"/>
                <a:gd fmla="*/ 756 h 830" name="T63"/>
                <a:gd fmla="*/ 140 w 829" name="T64"/>
                <a:gd fmla="*/ 725 h 830" name="T65"/>
                <a:gd fmla="*/ 105 w 829" name="T66"/>
                <a:gd fmla="*/ 690 h 830" name="T67"/>
                <a:gd fmla="*/ 74 w 829" name="T68"/>
                <a:gd fmla="*/ 652 h 830" name="T69"/>
                <a:gd fmla="*/ 48 w 829" name="T70"/>
                <a:gd fmla="*/ 610 h 830" name="T71"/>
                <a:gd fmla="*/ 28 w 829" name="T72"/>
                <a:gd fmla="*/ 565 h 830" name="T73"/>
                <a:gd fmla="*/ 13 w 829" name="T74"/>
                <a:gd fmla="*/ 517 h 830" name="T75"/>
                <a:gd fmla="*/ 3 w 829" name="T76"/>
                <a:gd fmla="*/ 467 h 830" name="T77"/>
                <a:gd fmla="*/ 0 w 829" name="T78"/>
                <a:gd fmla="*/ 415 h 830" name="T79"/>
                <a:gd fmla="*/ 3 w 829" name="T80"/>
                <a:gd fmla="*/ 363 h 830" name="T81"/>
                <a:gd fmla="*/ 13 w 829" name="T82"/>
                <a:gd fmla="*/ 313 h 830" name="T83"/>
                <a:gd fmla="*/ 28 w 829" name="T84"/>
                <a:gd fmla="*/ 264 h 830" name="T85"/>
                <a:gd fmla="*/ 48 w 829" name="T86"/>
                <a:gd fmla="*/ 219 h 830" name="T87"/>
                <a:gd fmla="*/ 74 w 829" name="T88"/>
                <a:gd fmla="*/ 177 h 830" name="T89"/>
                <a:gd fmla="*/ 105 w 829" name="T90"/>
                <a:gd fmla="*/ 139 h 830" name="T91"/>
                <a:gd fmla="*/ 140 w 829" name="T92"/>
                <a:gd fmla="*/ 104 h 830" name="T93"/>
                <a:gd fmla="*/ 178 w 829" name="T94"/>
                <a:gd fmla="*/ 74 h 830" name="T95"/>
                <a:gd fmla="*/ 220 w 829" name="T96"/>
                <a:gd fmla="*/ 49 h 830" name="T97"/>
                <a:gd fmla="*/ 265 w 829" name="T98"/>
                <a:gd fmla="*/ 28 h 830" name="T99"/>
                <a:gd fmla="*/ 312 w 829" name="T100"/>
                <a:gd fmla="*/ 11 h 830" name="T101"/>
                <a:gd fmla="*/ 362 w 829" name="T102"/>
                <a:gd fmla="*/ 2 h 830" name="T103"/>
                <a:gd fmla="*/ 414 w 829" name="T104"/>
                <a:gd fmla="*/ 0 h 830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830" w="829">
                  <a:moveTo>
                    <a:pt x="414" y="0"/>
                  </a:moveTo>
                  <a:lnTo>
                    <a:pt x="466" y="2"/>
                  </a:lnTo>
                  <a:lnTo>
                    <a:pt x="516" y="11"/>
                  </a:lnTo>
                  <a:lnTo>
                    <a:pt x="565" y="28"/>
                  </a:lnTo>
                  <a:lnTo>
                    <a:pt x="610" y="49"/>
                  </a:lnTo>
                  <a:lnTo>
                    <a:pt x="652" y="74"/>
                  </a:lnTo>
                  <a:lnTo>
                    <a:pt x="690" y="104"/>
                  </a:lnTo>
                  <a:lnTo>
                    <a:pt x="724" y="139"/>
                  </a:lnTo>
                  <a:lnTo>
                    <a:pt x="755" y="177"/>
                  </a:lnTo>
                  <a:lnTo>
                    <a:pt x="780" y="219"/>
                  </a:lnTo>
                  <a:lnTo>
                    <a:pt x="801" y="264"/>
                  </a:lnTo>
                  <a:lnTo>
                    <a:pt x="817" y="313"/>
                  </a:lnTo>
                  <a:lnTo>
                    <a:pt x="826" y="363"/>
                  </a:lnTo>
                  <a:lnTo>
                    <a:pt x="829" y="415"/>
                  </a:lnTo>
                  <a:lnTo>
                    <a:pt x="826" y="467"/>
                  </a:lnTo>
                  <a:lnTo>
                    <a:pt x="817" y="517"/>
                  </a:lnTo>
                  <a:lnTo>
                    <a:pt x="801" y="565"/>
                  </a:lnTo>
                  <a:lnTo>
                    <a:pt x="780" y="610"/>
                  </a:lnTo>
                  <a:lnTo>
                    <a:pt x="755" y="652"/>
                  </a:lnTo>
                  <a:lnTo>
                    <a:pt x="724" y="690"/>
                  </a:lnTo>
                  <a:lnTo>
                    <a:pt x="690" y="725"/>
                  </a:lnTo>
                  <a:lnTo>
                    <a:pt x="652" y="756"/>
                  </a:lnTo>
                  <a:lnTo>
                    <a:pt x="610" y="782"/>
                  </a:lnTo>
                  <a:lnTo>
                    <a:pt x="565" y="803"/>
                  </a:lnTo>
                  <a:lnTo>
                    <a:pt x="516" y="818"/>
                  </a:lnTo>
                  <a:lnTo>
                    <a:pt x="466" y="827"/>
                  </a:lnTo>
                  <a:lnTo>
                    <a:pt x="414" y="830"/>
                  </a:lnTo>
                  <a:lnTo>
                    <a:pt x="362" y="827"/>
                  </a:lnTo>
                  <a:lnTo>
                    <a:pt x="312" y="818"/>
                  </a:lnTo>
                  <a:lnTo>
                    <a:pt x="265" y="803"/>
                  </a:lnTo>
                  <a:lnTo>
                    <a:pt x="220" y="782"/>
                  </a:lnTo>
                  <a:lnTo>
                    <a:pt x="178" y="756"/>
                  </a:lnTo>
                  <a:lnTo>
                    <a:pt x="140" y="725"/>
                  </a:lnTo>
                  <a:lnTo>
                    <a:pt x="105" y="690"/>
                  </a:lnTo>
                  <a:lnTo>
                    <a:pt x="74" y="652"/>
                  </a:lnTo>
                  <a:lnTo>
                    <a:pt x="48" y="610"/>
                  </a:lnTo>
                  <a:lnTo>
                    <a:pt x="28" y="565"/>
                  </a:lnTo>
                  <a:lnTo>
                    <a:pt x="13" y="517"/>
                  </a:lnTo>
                  <a:lnTo>
                    <a:pt x="3" y="467"/>
                  </a:lnTo>
                  <a:lnTo>
                    <a:pt x="0" y="415"/>
                  </a:lnTo>
                  <a:lnTo>
                    <a:pt x="3" y="363"/>
                  </a:lnTo>
                  <a:lnTo>
                    <a:pt x="13" y="313"/>
                  </a:lnTo>
                  <a:lnTo>
                    <a:pt x="28" y="264"/>
                  </a:lnTo>
                  <a:lnTo>
                    <a:pt x="48" y="219"/>
                  </a:lnTo>
                  <a:lnTo>
                    <a:pt x="74" y="177"/>
                  </a:lnTo>
                  <a:lnTo>
                    <a:pt x="105" y="139"/>
                  </a:lnTo>
                  <a:lnTo>
                    <a:pt x="140" y="104"/>
                  </a:lnTo>
                  <a:lnTo>
                    <a:pt x="178" y="74"/>
                  </a:lnTo>
                  <a:lnTo>
                    <a:pt x="220" y="49"/>
                  </a:lnTo>
                  <a:lnTo>
                    <a:pt x="265" y="28"/>
                  </a:lnTo>
                  <a:lnTo>
                    <a:pt x="312" y="11"/>
                  </a:lnTo>
                  <a:lnTo>
                    <a:pt x="362" y="2"/>
                  </a:lnTo>
                  <a:lnTo>
                    <a:pt x="4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8" name="Freeform 1026"/>
            <p:cNvSpPr/>
            <p:nvPr/>
          </p:nvSpPr>
          <p:spPr bwMode="auto">
            <a:xfrm>
              <a:off x="3472" y="1380"/>
              <a:ext cx="808" cy="556"/>
            </a:xfrm>
            <a:custGeom>
              <a:gdLst>
                <a:gd fmla="*/ 495 w 1616" name="T0"/>
                <a:gd fmla="*/ 1 h 1111" name="T1"/>
                <a:gd fmla="*/ 512 w 1616" name="T2"/>
                <a:gd fmla="*/ 14 h 1111" name="T3"/>
                <a:gd fmla="*/ 767 w 1616" name="T4"/>
                <a:gd fmla="*/ 708 h 1111" name="T5"/>
                <a:gd fmla="*/ 784 w 1616" name="T6"/>
                <a:gd fmla="*/ 730 h 1111" name="T7"/>
                <a:gd fmla="*/ 808 w 1616" name="T8"/>
                <a:gd fmla="*/ 738 h 1111" name="T9"/>
                <a:gd fmla="*/ 834 w 1616" name="T10"/>
                <a:gd fmla="*/ 730 h 1111" name="T11"/>
                <a:gd fmla="*/ 851 w 1616" name="T12"/>
                <a:gd fmla="*/ 708 h 1111" name="T13"/>
                <a:gd fmla="*/ 1107 w 1616" name="T14"/>
                <a:gd fmla="*/ 12 h 1111" name="T15"/>
                <a:gd fmla="*/ 1131 w 1616" name="T16"/>
                <a:gd fmla="*/ 0 h 1111" name="T17"/>
                <a:gd fmla="*/ 1364 w 1616" name="T18"/>
                <a:gd fmla="*/ 37 h 1111" name="T19"/>
                <a:gd fmla="*/ 1408 w 1616" name="T20"/>
                <a:gd fmla="*/ 56 h 1111" name="T21"/>
                <a:gd fmla="*/ 1485 w 1616" name="T22"/>
                <a:gd fmla="*/ 104 h 1111" name="T23"/>
                <a:gd fmla="*/ 1547 w 1616" name="T24"/>
                <a:gd fmla="*/ 170 h 1111" name="T25"/>
                <a:gd fmla="*/ 1591 w 1616" name="T26"/>
                <a:gd fmla="*/ 249 h 1111" name="T27"/>
                <a:gd fmla="*/ 1613 w 1616" name="T28"/>
                <a:gd fmla="*/ 339 h 1111" name="T29"/>
                <a:gd fmla="*/ 1616 w 1616" name="T30"/>
                <a:gd fmla="*/ 957 h 1111" name="T31"/>
                <a:gd fmla="*/ 1605 w 1616" name="T32"/>
                <a:gd fmla="*/ 1016 h 1111" name="T33"/>
                <a:gd fmla="*/ 1571 w 1616" name="T34"/>
                <a:gd fmla="*/ 1066 h 1111" name="T35"/>
                <a:gd fmla="*/ 1522 w 1616" name="T36"/>
                <a:gd fmla="*/ 1098 h 1111" name="T37"/>
                <a:gd fmla="*/ 1462 w 1616" name="T38"/>
                <a:gd fmla="*/ 1111 h 1111" name="T39"/>
                <a:gd fmla="*/ 124 w 1616" name="T40"/>
                <a:gd fmla="*/ 1108 h 1111" name="T41"/>
                <a:gd fmla="*/ 69 w 1616" name="T42"/>
                <a:gd fmla="*/ 1085 h 1111" name="T43"/>
                <a:gd fmla="*/ 27 w 1616" name="T44"/>
                <a:gd fmla="*/ 1043 h 1111" name="T45"/>
                <a:gd fmla="*/ 4 w 1616" name="T46"/>
                <a:gd fmla="*/ 987 h 1111" name="T47"/>
                <a:gd fmla="*/ 0 w 1616" name="T48"/>
                <a:gd fmla="*/ 387 h 1111" name="T49"/>
                <a:gd fmla="*/ 13 w 1616" name="T50"/>
                <a:gd fmla="*/ 295 h 1111" name="T51"/>
                <a:gd fmla="*/ 45 w 1616" name="T52"/>
                <a:gd fmla="*/ 210 h 1111" name="T53"/>
                <a:gd fmla="*/ 99 w 1616" name="T54"/>
                <a:gd fmla="*/ 137 h 1111" name="T55"/>
                <a:gd fmla="*/ 168 w 1616" name="T56"/>
                <a:gd fmla="*/ 78 h 1111" name="T57"/>
                <a:gd fmla="*/ 253 w 1616" name="T58"/>
                <a:gd fmla="*/ 37 h 1111" name="T59"/>
                <a:gd fmla="*/ 265 w 1616" name="T60"/>
                <a:gd fmla="*/ 35 h 1111" name="T61"/>
                <a:gd fmla="*/ 298 w 1616" name="T62"/>
                <a:gd fmla="*/ 30 h 1111" name="T63"/>
                <a:gd fmla="*/ 343 w 1616" name="T64"/>
                <a:gd fmla="*/ 22 h 1111" name="T65"/>
                <a:gd fmla="*/ 390 w 1616" name="T66"/>
                <a:gd fmla="*/ 14 h 1111" name="T67"/>
                <a:gd fmla="*/ 436 w 1616" name="T68"/>
                <a:gd fmla="*/ 7 h 1111" name="T69"/>
                <a:gd fmla="*/ 469 w 1616" name="T70"/>
                <a:gd fmla="*/ 1 h 1111" name="T71"/>
                <a:gd fmla="*/ 483 w 1616" name="T72"/>
                <a:gd fmla="*/ 0 h 1111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1111" w="1615">
                  <a:moveTo>
                    <a:pt x="483" y="0"/>
                  </a:moveTo>
                  <a:lnTo>
                    <a:pt x="495" y="1"/>
                  </a:lnTo>
                  <a:lnTo>
                    <a:pt x="504" y="6"/>
                  </a:lnTo>
                  <a:lnTo>
                    <a:pt x="512" y="14"/>
                  </a:lnTo>
                  <a:lnTo>
                    <a:pt x="518" y="23"/>
                  </a:lnTo>
                  <a:lnTo>
                    <a:pt x="767" y="708"/>
                  </a:lnTo>
                  <a:lnTo>
                    <a:pt x="774" y="720"/>
                  </a:lnTo>
                  <a:lnTo>
                    <a:pt x="784" y="730"/>
                  </a:lnTo>
                  <a:lnTo>
                    <a:pt x="796" y="735"/>
                  </a:lnTo>
                  <a:lnTo>
                    <a:pt x="808" y="738"/>
                  </a:lnTo>
                  <a:lnTo>
                    <a:pt x="822" y="735"/>
                  </a:lnTo>
                  <a:lnTo>
                    <a:pt x="834" y="730"/>
                  </a:lnTo>
                  <a:lnTo>
                    <a:pt x="844" y="720"/>
                  </a:lnTo>
                  <a:lnTo>
                    <a:pt x="851" y="708"/>
                  </a:lnTo>
                  <a:lnTo>
                    <a:pt x="1100" y="23"/>
                  </a:lnTo>
                  <a:lnTo>
                    <a:pt x="1107" y="12"/>
                  </a:lnTo>
                  <a:lnTo>
                    <a:pt x="1117" y="3"/>
                  </a:lnTo>
                  <a:lnTo>
                    <a:pt x="1131" y="0"/>
                  </a:lnTo>
                  <a:lnTo>
                    <a:pt x="1145" y="1"/>
                  </a:lnTo>
                  <a:lnTo>
                    <a:pt x="1364" y="37"/>
                  </a:lnTo>
                  <a:lnTo>
                    <a:pt x="1365" y="38"/>
                  </a:lnTo>
                  <a:lnTo>
                    <a:pt x="1408" y="56"/>
                  </a:lnTo>
                  <a:lnTo>
                    <a:pt x="1448" y="78"/>
                  </a:lnTo>
                  <a:lnTo>
                    <a:pt x="1485" y="104"/>
                  </a:lnTo>
                  <a:lnTo>
                    <a:pt x="1518" y="136"/>
                  </a:lnTo>
                  <a:lnTo>
                    <a:pt x="1547" y="170"/>
                  </a:lnTo>
                  <a:lnTo>
                    <a:pt x="1571" y="209"/>
                  </a:lnTo>
                  <a:lnTo>
                    <a:pt x="1591" y="249"/>
                  </a:lnTo>
                  <a:lnTo>
                    <a:pt x="1605" y="293"/>
                  </a:lnTo>
                  <a:lnTo>
                    <a:pt x="1613" y="339"/>
                  </a:lnTo>
                  <a:lnTo>
                    <a:pt x="1616" y="385"/>
                  </a:lnTo>
                  <a:lnTo>
                    <a:pt x="1616" y="957"/>
                  </a:lnTo>
                  <a:lnTo>
                    <a:pt x="1613" y="987"/>
                  </a:lnTo>
                  <a:lnTo>
                    <a:pt x="1605" y="1016"/>
                  </a:lnTo>
                  <a:lnTo>
                    <a:pt x="1590" y="1043"/>
                  </a:lnTo>
                  <a:lnTo>
                    <a:pt x="1571" y="1066"/>
                  </a:lnTo>
                  <a:lnTo>
                    <a:pt x="1548" y="1085"/>
                  </a:lnTo>
                  <a:lnTo>
                    <a:pt x="1522" y="1098"/>
                  </a:lnTo>
                  <a:lnTo>
                    <a:pt x="1494" y="1108"/>
                  </a:lnTo>
                  <a:lnTo>
                    <a:pt x="1462" y="1111"/>
                  </a:lnTo>
                  <a:lnTo>
                    <a:pt x="155" y="1111"/>
                  </a:lnTo>
                  <a:lnTo>
                    <a:pt x="124" y="1108"/>
                  </a:lnTo>
                  <a:lnTo>
                    <a:pt x="95" y="1098"/>
                  </a:lnTo>
                  <a:lnTo>
                    <a:pt x="69" y="1085"/>
                  </a:lnTo>
                  <a:lnTo>
                    <a:pt x="45" y="1066"/>
                  </a:lnTo>
                  <a:lnTo>
                    <a:pt x="27" y="1043"/>
                  </a:lnTo>
                  <a:lnTo>
                    <a:pt x="13" y="1016"/>
                  </a:lnTo>
                  <a:lnTo>
                    <a:pt x="4" y="987"/>
                  </a:lnTo>
                  <a:lnTo>
                    <a:pt x="0" y="957"/>
                  </a:lnTo>
                  <a:lnTo>
                    <a:pt x="0" y="387"/>
                  </a:lnTo>
                  <a:lnTo>
                    <a:pt x="4" y="340"/>
                  </a:lnTo>
                  <a:lnTo>
                    <a:pt x="13" y="295"/>
                  </a:lnTo>
                  <a:lnTo>
                    <a:pt x="27" y="250"/>
                  </a:lnTo>
                  <a:lnTo>
                    <a:pt x="45" y="210"/>
                  </a:lnTo>
                  <a:lnTo>
                    <a:pt x="70" y="172"/>
                  </a:lnTo>
                  <a:lnTo>
                    <a:pt x="99" y="137"/>
                  </a:lnTo>
                  <a:lnTo>
                    <a:pt x="132" y="105"/>
                  </a:lnTo>
                  <a:lnTo>
                    <a:pt x="168" y="78"/>
                  </a:lnTo>
                  <a:lnTo>
                    <a:pt x="209" y="56"/>
                  </a:lnTo>
                  <a:lnTo>
                    <a:pt x="253" y="37"/>
                  </a:lnTo>
                  <a:lnTo>
                    <a:pt x="256" y="37"/>
                  </a:lnTo>
                  <a:lnTo>
                    <a:pt x="265" y="35"/>
                  </a:lnTo>
                  <a:lnTo>
                    <a:pt x="279" y="32"/>
                  </a:lnTo>
                  <a:lnTo>
                    <a:pt x="298" y="30"/>
                  </a:lnTo>
                  <a:lnTo>
                    <a:pt x="319" y="27"/>
                  </a:lnTo>
                  <a:lnTo>
                    <a:pt x="343" y="22"/>
                  </a:lnTo>
                  <a:lnTo>
                    <a:pt x="366" y="18"/>
                  </a:lnTo>
                  <a:lnTo>
                    <a:pt x="390" y="14"/>
                  </a:lnTo>
                  <a:lnTo>
                    <a:pt x="415" y="10"/>
                  </a:lnTo>
                  <a:lnTo>
                    <a:pt x="436" y="7"/>
                  </a:lnTo>
                  <a:lnTo>
                    <a:pt x="454" y="3"/>
                  </a:lnTo>
                  <a:lnTo>
                    <a:pt x="469" y="1"/>
                  </a:lnTo>
                  <a:lnTo>
                    <a:pt x="480" y="0"/>
                  </a:lnTo>
                  <a:lnTo>
                    <a:pt x="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9" name="Freeform 1027"/>
            <p:cNvSpPr/>
            <p:nvPr/>
          </p:nvSpPr>
          <p:spPr bwMode="auto">
            <a:xfrm>
              <a:off x="3553" y="1926"/>
              <a:ext cx="818" cy="859"/>
            </a:xfrm>
            <a:custGeom>
              <a:gdLst>
                <a:gd fmla="*/ 1634 w 1637" name="T0"/>
                <a:gd fmla="*/ 98 h 1718" name="T1"/>
                <a:gd fmla="*/ 1607 w 1637" name="T2"/>
                <a:gd fmla="*/ 288 h 1718" name="T3"/>
                <a:gd fmla="*/ 1554 w 1637" name="T4"/>
                <a:gd fmla="*/ 469 h 1718" name="T5"/>
                <a:gd fmla="*/ 1477 w 1637" name="T6"/>
                <a:gd fmla="*/ 640 h 1718" name="T7"/>
                <a:gd fmla="*/ 1380 w 1637" name="T8"/>
                <a:gd fmla="*/ 797 h 1718" name="T9"/>
                <a:gd fmla="*/ 1262 w 1637" name="T10"/>
                <a:gd fmla="*/ 938 h 1718" name="T11"/>
                <a:gd fmla="*/ 1127 w 1637" name="T12"/>
                <a:gd fmla="*/ 1062 h 1718" name="T13"/>
                <a:gd fmla="*/ 975 w 1637" name="T14"/>
                <a:gd fmla="*/ 1168 h 1718" name="T15"/>
                <a:gd fmla="*/ 811 w 1637" name="T16"/>
                <a:gd fmla="*/ 1251 h 1718" name="T17"/>
                <a:gd fmla="*/ 634 w 1637" name="T18"/>
                <a:gd fmla="*/ 1313 h 1718" name="T19"/>
                <a:gd fmla="*/ 446 w 1637" name="T20"/>
                <a:gd fmla="*/ 1349 h 1718" name="T21"/>
                <a:gd fmla="*/ 533 w 1637" name="T22"/>
                <a:gd fmla="*/ 1541 h 1718" name="T23"/>
                <a:gd fmla="*/ 558 w 1637" name="T24"/>
                <a:gd fmla="*/ 1581 h 1718" name="T25"/>
                <a:gd fmla="*/ 563 w 1637" name="T26"/>
                <a:gd fmla="*/ 1626 h 1718" name="T27"/>
                <a:gd fmla="*/ 548 w 1637" name="T28"/>
                <a:gd fmla="*/ 1669 h 1718" name="T29"/>
                <a:gd fmla="*/ 517 w 1637" name="T30"/>
                <a:gd fmla="*/ 1701 h 1718" name="T31"/>
                <a:gd fmla="*/ 480 w 1637" name="T32"/>
                <a:gd fmla="*/ 1716 h 1718" name="T33"/>
                <a:gd fmla="*/ 440 w 1637" name="T34"/>
                <a:gd fmla="*/ 1716 h 1718" name="T35"/>
                <a:gd fmla="*/ 404 w 1637" name="T36"/>
                <a:gd fmla="*/ 1701 h 1718" name="T37"/>
                <a:gd fmla="*/ 29 w 1637" name="T38"/>
                <a:gd fmla="*/ 1329 h 1718" name="T39"/>
                <a:gd fmla="*/ 5 w 1637" name="T40"/>
                <a:gd fmla="*/ 1290 h 1718" name="T41"/>
                <a:gd fmla="*/ 0 w 1637" name="T42"/>
                <a:gd fmla="*/ 1244 h 1718" name="T43"/>
                <a:gd fmla="*/ 14 w 1637" name="T44"/>
                <a:gd fmla="*/ 1201 h 1718" name="T45"/>
                <a:gd fmla="*/ 388 w 1637" name="T46"/>
                <a:gd fmla="*/ 824 h 1718" name="T47"/>
                <a:gd fmla="*/ 428 w 1637" name="T48"/>
                <a:gd fmla="*/ 799 h 1718" name="T49"/>
                <a:gd fmla="*/ 471 w 1637" name="T50"/>
                <a:gd fmla="*/ 794 h 1718" name="T51"/>
                <a:gd fmla="*/ 514 w 1637" name="T52"/>
                <a:gd fmla="*/ 809 h 1718" name="T53"/>
                <a:gd fmla="*/ 548 w 1637" name="T54"/>
                <a:gd fmla="*/ 843 h 1718" name="T55"/>
                <a:gd fmla="*/ 563 w 1637" name="T56"/>
                <a:gd fmla="*/ 886 h 1718" name="T57"/>
                <a:gd fmla="*/ 558 w 1637" name="T58"/>
                <a:gd fmla="*/ 930 h 1718" name="T59"/>
                <a:gd fmla="*/ 533 w 1637" name="T60"/>
                <a:gd fmla="*/ 969 h 1718" name="T61"/>
                <a:gd fmla="*/ 441 w 1637" name="T62"/>
                <a:gd fmla="*/ 1141 h 1718" name="T63"/>
                <a:gd fmla="*/ 612 w 1637" name="T64"/>
                <a:gd fmla="*/ 1104 h 1718" name="T65"/>
                <a:gd fmla="*/ 770 w 1637" name="T66"/>
                <a:gd fmla="*/ 1042 h 1718" name="T67"/>
                <a:gd fmla="*/ 917 w 1637" name="T68"/>
                <a:gd fmla="*/ 960 h 1718" name="T69"/>
                <a:gd fmla="*/ 1050 w 1637" name="T70"/>
                <a:gd fmla="*/ 856 h 1718" name="T71"/>
                <a:gd fmla="*/ 1167 w 1637" name="T72"/>
                <a:gd fmla="*/ 735 h 1718" name="T73"/>
                <a:gd fmla="*/ 1264 w 1637" name="T74"/>
                <a:gd fmla="*/ 598 h 1718" name="T75"/>
                <a:gd fmla="*/ 1342 w 1637" name="T76"/>
                <a:gd fmla="*/ 447 h 1718" name="T77"/>
                <a:gd fmla="*/ 1396 w 1637" name="T78"/>
                <a:gd fmla="*/ 284 h 1718" name="T79"/>
                <a:gd fmla="*/ 1450 w 1637" name="T80"/>
                <a:gd fmla="*/ 195 h 1718" name="T81"/>
                <a:gd fmla="*/ 1513 w 1637" name="T82"/>
                <a:gd fmla="*/ 175 h 1718" name="T83"/>
                <a:gd fmla="*/ 1567 w 1637" name="T84"/>
                <a:gd fmla="*/ 140 h 1718" name="T85"/>
                <a:gd fmla="*/ 1608 w 1637" name="T86"/>
                <a:gd fmla="*/ 94 h 1718" name="T87"/>
                <a:gd fmla="*/ 1632 w 1637" name="T88"/>
                <a:gd fmla="*/ 34 h 1718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718" w="1636">
                  <a:moveTo>
                    <a:pt x="1637" y="0"/>
                  </a:moveTo>
                  <a:lnTo>
                    <a:pt x="1634" y="98"/>
                  </a:lnTo>
                  <a:lnTo>
                    <a:pt x="1623" y="195"/>
                  </a:lnTo>
                  <a:lnTo>
                    <a:pt x="1607" y="288"/>
                  </a:lnTo>
                  <a:lnTo>
                    <a:pt x="1584" y="381"/>
                  </a:lnTo>
                  <a:lnTo>
                    <a:pt x="1554" y="469"/>
                  </a:lnTo>
                  <a:lnTo>
                    <a:pt x="1519" y="556"/>
                  </a:lnTo>
                  <a:lnTo>
                    <a:pt x="1477" y="640"/>
                  </a:lnTo>
                  <a:lnTo>
                    <a:pt x="1431" y="720"/>
                  </a:lnTo>
                  <a:lnTo>
                    <a:pt x="1380" y="797"/>
                  </a:lnTo>
                  <a:lnTo>
                    <a:pt x="1323" y="870"/>
                  </a:lnTo>
                  <a:lnTo>
                    <a:pt x="1262" y="938"/>
                  </a:lnTo>
                  <a:lnTo>
                    <a:pt x="1196" y="1002"/>
                  </a:lnTo>
                  <a:lnTo>
                    <a:pt x="1127" y="1062"/>
                  </a:lnTo>
                  <a:lnTo>
                    <a:pt x="1053" y="1117"/>
                  </a:lnTo>
                  <a:lnTo>
                    <a:pt x="975" y="1168"/>
                  </a:lnTo>
                  <a:lnTo>
                    <a:pt x="894" y="1212"/>
                  </a:lnTo>
                  <a:lnTo>
                    <a:pt x="811" y="1251"/>
                  </a:lnTo>
                  <a:lnTo>
                    <a:pt x="723" y="1285"/>
                  </a:lnTo>
                  <a:lnTo>
                    <a:pt x="634" y="1313"/>
                  </a:lnTo>
                  <a:lnTo>
                    <a:pt x="541" y="1334"/>
                  </a:lnTo>
                  <a:lnTo>
                    <a:pt x="446" y="1349"/>
                  </a:lnTo>
                  <a:lnTo>
                    <a:pt x="349" y="1357"/>
                  </a:lnTo>
                  <a:lnTo>
                    <a:pt x="533" y="1541"/>
                  </a:lnTo>
                  <a:lnTo>
                    <a:pt x="548" y="1560"/>
                  </a:lnTo>
                  <a:lnTo>
                    <a:pt x="558" y="1581"/>
                  </a:lnTo>
                  <a:lnTo>
                    <a:pt x="563" y="1604"/>
                  </a:lnTo>
                  <a:lnTo>
                    <a:pt x="563" y="1626"/>
                  </a:lnTo>
                  <a:lnTo>
                    <a:pt x="558" y="1648"/>
                  </a:lnTo>
                  <a:lnTo>
                    <a:pt x="548" y="1669"/>
                  </a:lnTo>
                  <a:lnTo>
                    <a:pt x="533" y="1687"/>
                  </a:lnTo>
                  <a:lnTo>
                    <a:pt x="517" y="1701"/>
                  </a:lnTo>
                  <a:lnTo>
                    <a:pt x="499" y="1711"/>
                  </a:lnTo>
                  <a:lnTo>
                    <a:pt x="480" y="1716"/>
                  </a:lnTo>
                  <a:lnTo>
                    <a:pt x="460" y="1718"/>
                  </a:lnTo>
                  <a:lnTo>
                    <a:pt x="440" y="1716"/>
                  </a:lnTo>
                  <a:lnTo>
                    <a:pt x="422" y="1711"/>
                  </a:lnTo>
                  <a:lnTo>
                    <a:pt x="404" y="1701"/>
                  </a:lnTo>
                  <a:lnTo>
                    <a:pt x="388" y="1687"/>
                  </a:lnTo>
                  <a:lnTo>
                    <a:pt x="29" y="1329"/>
                  </a:lnTo>
                  <a:lnTo>
                    <a:pt x="14" y="1310"/>
                  </a:lnTo>
                  <a:lnTo>
                    <a:pt x="5" y="1290"/>
                  </a:lnTo>
                  <a:lnTo>
                    <a:pt x="0" y="1268"/>
                  </a:lnTo>
                  <a:lnTo>
                    <a:pt x="0" y="1244"/>
                  </a:lnTo>
                  <a:lnTo>
                    <a:pt x="5" y="1222"/>
                  </a:lnTo>
                  <a:lnTo>
                    <a:pt x="14" y="1201"/>
                  </a:lnTo>
                  <a:lnTo>
                    <a:pt x="29" y="1183"/>
                  </a:lnTo>
                  <a:lnTo>
                    <a:pt x="388" y="824"/>
                  </a:lnTo>
                  <a:lnTo>
                    <a:pt x="407" y="809"/>
                  </a:lnTo>
                  <a:lnTo>
                    <a:pt x="428" y="799"/>
                  </a:lnTo>
                  <a:lnTo>
                    <a:pt x="449" y="794"/>
                  </a:lnTo>
                  <a:lnTo>
                    <a:pt x="471" y="794"/>
                  </a:lnTo>
                  <a:lnTo>
                    <a:pt x="493" y="799"/>
                  </a:lnTo>
                  <a:lnTo>
                    <a:pt x="514" y="809"/>
                  </a:lnTo>
                  <a:lnTo>
                    <a:pt x="533" y="824"/>
                  </a:lnTo>
                  <a:lnTo>
                    <a:pt x="548" y="843"/>
                  </a:lnTo>
                  <a:lnTo>
                    <a:pt x="558" y="864"/>
                  </a:lnTo>
                  <a:lnTo>
                    <a:pt x="563" y="886"/>
                  </a:lnTo>
                  <a:lnTo>
                    <a:pt x="563" y="908"/>
                  </a:lnTo>
                  <a:lnTo>
                    <a:pt x="558" y="930"/>
                  </a:lnTo>
                  <a:lnTo>
                    <a:pt x="548" y="951"/>
                  </a:lnTo>
                  <a:lnTo>
                    <a:pt x="533" y="969"/>
                  </a:lnTo>
                  <a:lnTo>
                    <a:pt x="353" y="1150"/>
                  </a:lnTo>
                  <a:lnTo>
                    <a:pt x="441" y="1141"/>
                  </a:lnTo>
                  <a:lnTo>
                    <a:pt x="527" y="1126"/>
                  </a:lnTo>
                  <a:lnTo>
                    <a:pt x="612" y="1104"/>
                  </a:lnTo>
                  <a:lnTo>
                    <a:pt x="693" y="1076"/>
                  </a:lnTo>
                  <a:lnTo>
                    <a:pt x="770" y="1042"/>
                  </a:lnTo>
                  <a:lnTo>
                    <a:pt x="845" y="1004"/>
                  </a:lnTo>
                  <a:lnTo>
                    <a:pt x="917" y="960"/>
                  </a:lnTo>
                  <a:lnTo>
                    <a:pt x="985" y="910"/>
                  </a:lnTo>
                  <a:lnTo>
                    <a:pt x="1050" y="856"/>
                  </a:lnTo>
                  <a:lnTo>
                    <a:pt x="1110" y="798"/>
                  </a:lnTo>
                  <a:lnTo>
                    <a:pt x="1167" y="735"/>
                  </a:lnTo>
                  <a:lnTo>
                    <a:pt x="1218" y="668"/>
                  </a:lnTo>
                  <a:lnTo>
                    <a:pt x="1264" y="598"/>
                  </a:lnTo>
                  <a:lnTo>
                    <a:pt x="1306" y="524"/>
                  </a:lnTo>
                  <a:lnTo>
                    <a:pt x="1342" y="447"/>
                  </a:lnTo>
                  <a:lnTo>
                    <a:pt x="1372" y="367"/>
                  </a:lnTo>
                  <a:lnTo>
                    <a:pt x="1396" y="284"/>
                  </a:lnTo>
                  <a:lnTo>
                    <a:pt x="1415" y="199"/>
                  </a:lnTo>
                  <a:lnTo>
                    <a:pt x="1450" y="195"/>
                  </a:lnTo>
                  <a:lnTo>
                    <a:pt x="1482" y="186"/>
                  </a:lnTo>
                  <a:lnTo>
                    <a:pt x="1513" y="175"/>
                  </a:lnTo>
                  <a:lnTo>
                    <a:pt x="1541" y="160"/>
                  </a:lnTo>
                  <a:lnTo>
                    <a:pt x="1567" y="140"/>
                  </a:lnTo>
                  <a:lnTo>
                    <a:pt x="1590" y="119"/>
                  </a:lnTo>
                  <a:lnTo>
                    <a:pt x="1608" y="94"/>
                  </a:lnTo>
                  <a:lnTo>
                    <a:pt x="1622" y="66"/>
                  </a:lnTo>
                  <a:lnTo>
                    <a:pt x="1632" y="34"/>
                  </a:lnTo>
                  <a:lnTo>
                    <a:pt x="16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3" name="Freeform 1028"/>
            <p:cNvSpPr/>
            <p:nvPr/>
          </p:nvSpPr>
          <p:spPr bwMode="auto">
            <a:xfrm>
              <a:off x="3824" y="1369"/>
              <a:ext cx="103" cy="265"/>
            </a:xfrm>
            <a:custGeom>
              <a:gdLst>
                <a:gd fmla="*/ 51 w 206" name="T0"/>
                <a:gd fmla="*/ 0 h 530" name="T1"/>
                <a:gd fmla="*/ 157 w 206" name="T2"/>
                <a:gd fmla="*/ 0 h 530" name="T3"/>
                <a:gd fmla="*/ 170 w 206" name="T4"/>
                <a:gd fmla="*/ 1 h 530" name="T5"/>
                <a:gd fmla="*/ 183 w 206" name="T6"/>
                <a:gd fmla="*/ 7 h 530" name="T7"/>
                <a:gd fmla="*/ 194 w 206" name="T8"/>
                <a:gd fmla="*/ 15 h 530" name="T9"/>
                <a:gd fmla="*/ 203 w 206" name="T10"/>
                <a:gd fmla="*/ 29 h 530" name="T11"/>
                <a:gd fmla="*/ 206 w 206" name="T12"/>
                <a:gd fmla="*/ 43 h 530" name="T13"/>
                <a:gd fmla="*/ 206 w 206" name="T14"/>
                <a:gd fmla="*/ 59 h 530" name="T15"/>
                <a:gd fmla="*/ 201 w 206" name="T16"/>
                <a:gd fmla="*/ 73 h 530" name="T17"/>
                <a:gd fmla="*/ 144 w 206" name="T18"/>
                <a:gd fmla="*/ 158 h 530" name="T19"/>
                <a:gd fmla="*/ 170 w 206" name="T20"/>
                <a:gd fmla="*/ 382 h 530" name="T21"/>
                <a:gd fmla="*/ 118 w 206" name="T22"/>
                <a:gd fmla="*/ 520 h 530" name="T23"/>
                <a:gd fmla="*/ 114 w 206" name="T24"/>
                <a:gd fmla="*/ 527 h 530" name="T25"/>
                <a:gd fmla="*/ 107 w 206" name="T26"/>
                <a:gd fmla="*/ 530 h 530" name="T27"/>
                <a:gd fmla="*/ 100 w 206" name="T28"/>
                <a:gd fmla="*/ 530 h 530" name="T29"/>
                <a:gd fmla="*/ 93 w 206" name="T30"/>
                <a:gd fmla="*/ 527 h 530" name="T31"/>
                <a:gd fmla="*/ 88 w 206" name="T32"/>
                <a:gd fmla="*/ 520 h 530" name="T33"/>
                <a:gd fmla="*/ 37 w 206" name="T34"/>
                <a:gd fmla="*/ 382 h 530" name="T35"/>
                <a:gd fmla="*/ 63 w 206" name="T36"/>
                <a:gd fmla="*/ 158 h 530" name="T37"/>
                <a:gd fmla="*/ 7 w 206" name="T38"/>
                <a:gd fmla="*/ 73 h 530" name="T39"/>
                <a:gd fmla="*/ 1 w 206" name="T40"/>
                <a:gd fmla="*/ 59 h 530" name="T41"/>
                <a:gd fmla="*/ 0 w 206" name="T42"/>
                <a:gd fmla="*/ 43 h 530" name="T43"/>
                <a:gd fmla="*/ 5 w 206" name="T44"/>
                <a:gd fmla="*/ 29 h 530" name="T45"/>
                <a:gd fmla="*/ 13 w 206" name="T46"/>
                <a:gd fmla="*/ 15 h 530" name="T47"/>
                <a:gd fmla="*/ 25 w 206" name="T48"/>
                <a:gd fmla="*/ 7 h 530" name="T49"/>
                <a:gd fmla="*/ 37 w 206" name="T50"/>
                <a:gd fmla="*/ 1 h 530" name="T51"/>
                <a:gd fmla="*/ 51 w 206" name="T52"/>
                <a:gd fmla="*/ 0 h 530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530" w="206">
                  <a:moveTo>
                    <a:pt x="51" y="0"/>
                  </a:moveTo>
                  <a:lnTo>
                    <a:pt x="157" y="0"/>
                  </a:lnTo>
                  <a:lnTo>
                    <a:pt x="170" y="1"/>
                  </a:lnTo>
                  <a:lnTo>
                    <a:pt x="183" y="7"/>
                  </a:lnTo>
                  <a:lnTo>
                    <a:pt x="194" y="15"/>
                  </a:lnTo>
                  <a:lnTo>
                    <a:pt x="203" y="29"/>
                  </a:lnTo>
                  <a:lnTo>
                    <a:pt x="206" y="43"/>
                  </a:lnTo>
                  <a:lnTo>
                    <a:pt x="206" y="59"/>
                  </a:lnTo>
                  <a:lnTo>
                    <a:pt x="201" y="73"/>
                  </a:lnTo>
                  <a:lnTo>
                    <a:pt x="144" y="158"/>
                  </a:lnTo>
                  <a:lnTo>
                    <a:pt x="170" y="382"/>
                  </a:lnTo>
                  <a:lnTo>
                    <a:pt x="118" y="520"/>
                  </a:lnTo>
                  <a:lnTo>
                    <a:pt x="114" y="527"/>
                  </a:lnTo>
                  <a:lnTo>
                    <a:pt x="107" y="530"/>
                  </a:lnTo>
                  <a:lnTo>
                    <a:pt x="100" y="530"/>
                  </a:lnTo>
                  <a:lnTo>
                    <a:pt x="93" y="527"/>
                  </a:lnTo>
                  <a:lnTo>
                    <a:pt x="88" y="520"/>
                  </a:lnTo>
                  <a:lnTo>
                    <a:pt x="37" y="382"/>
                  </a:lnTo>
                  <a:lnTo>
                    <a:pt x="63" y="158"/>
                  </a:lnTo>
                  <a:lnTo>
                    <a:pt x="7" y="73"/>
                  </a:lnTo>
                  <a:lnTo>
                    <a:pt x="1" y="59"/>
                  </a:lnTo>
                  <a:lnTo>
                    <a:pt x="0" y="43"/>
                  </a:lnTo>
                  <a:lnTo>
                    <a:pt x="5" y="29"/>
                  </a:lnTo>
                  <a:lnTo>
                    <a:pt x="13" y="15"/>
                  </a:lnTo>
                  <a:lnTo>
                    <a:pt x="25" y="7"/>
                  </a:lnTo>
                  <a:lnTo>
                    <a:pt x="37" y="1"/>
                  </a:lnTo>
                  <a:lnTo>
                    <a:pt x="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84" name="TextBox 183"/>
          <p:cNvSpPr txBox="1"/>
          <p:nvPr/>
        </p:nvSpPr>
        <p:spPr>
          <a:xfrm>
            <a:off x="7754175" y="2952969"/>
            <a:ext cx="2157031" cy="472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ts val="1500"/>
              </a:lnSpc>
            </a:pPr>
            <a:r>
              <a:rPr altLang="en-US" b="1" lang="zh-CN" sz="12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是将企业的长期战略一步步落到实处的能力. 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8668427" y="2688734"/>
            <a:ext cx="37973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03</a:t>
            </a:r>
          </a:p>
        </p:txBody>
      </p:sp>
      <p:grpSp>
        <p:nvGrpSpPr>
          <p:cNvPr id="238" name="Group 853"/>
          <p:cNvGrpSpPr>
            <a:grpSpLocks noChangeAspect="1"/>
          </p:cNvGrpSpPr>
          <p:nvPr/>
        </p:nvGrpSpPr>
        <p:grpSpPr>
          <a:xfrm>
            <a:off x="9553665" y="4176136"/>
            <a:ext cx="653915" cy="555444"/>
            <a:chOff x="518" y="2848"/>
            <a:chExt cx="1109" cy="942"/>
          </a:xfrm>
          <a:solidFill>
            <a:schemeClr val="accent6"/>
          </a:solidFill>
        </p:grpSpPr>
        <p:sp>
          <p:nvSpPr>
            <p:cNvPr id="270" name="Freeform 855"/>
            <p:cNvSpPr/>
            <p:nvPr/>
          </p:nvSpPr>
          <p:spPr bwMode="auto">
            <a:xfrm>
              <a:off x="593" y="3454"/>
              <a:ext cx="179" cy="336"/>
            </a:xfrm>
            <a:custGeom>
              <a:gdLst>
                <a:gd fmla="*/ 538 w 538" name="T0"/>
                <a:gd fmla="*/ 0 h 1009" name="T1"/>
                <a:gd fmla="*/ 538 w 538" name="T2"/>
                <a:gd fmla="*/ 949 h 1009" name="T3"/>
                <a:gd fmla="*/ 536 w 538" name="T4"/>
                <a:gd fmla="*/ 965 h 1009" name="T5"/>
                <a:gd fmla="*/ 529 w 538" name="T6"/>
                <a:gd fmla="*/ 980 h 1009" name="T7"/>
                <a:gd fmla="*/ 520 w 538" name="T8"/>
                <a:gd fmla="*/ 992 h 1009" name="T9"/>
                <a:gd fmla="*/ 508 w 538" name="T10"/>
                <a:gd fmla="*/ 1001 h 1009" name="T11"/>
                <a:gd fmla="*/ 494 w 538" name="T12"/>
                <a:gd fmla="*/ 1007 h 1009" name="T13"/>
                <a:gd fmla="*/ 478 w 538" name="T14"/>
                <a:gd fmla="*/ 1009 h 1009" name="T15"/>
                <a:gd fmla="*/ 61 w 538" name="T16"/>
                <a:gd fmla="*/ 1009 h 1009" name="T17"/>
                <a:gd fmla="*/ 45 w 538" name="T18"/>
                <a:gd fmla="*/ 1007 h 1009" name="T19"/>
                <a:gd fmla="*/ 31 w 538" name="T20"/>
                <a:gd fmla="*/ 1001 h 1009" name="T21"/>
                <a:gd fmla="*/ 18 w 538" name="T22"/>
                <a:gd fmla="*/ 992 h 1009" name="T23"/>
                <a:gd fmla="*/ 8 w 538" name="T24"/>
                <a:gd fmla="*/ 979 h 1009" name="T25"/>
                <a:gd fmla="*/ 2 w 538" name="T26"/>
                <a:gd fmla="*/ 964 h 1009" name="T27"/>
                <a:gd fmla="*/ 0 w 538" name="T28"/>
                <a:gd fmla="*/ 949 h 1009" name="T29"/>
                <a:gd fmla="*/ 0 w 538" name="T30"/>
                <a:gd fmla="*/ 409 h 1009" name="T31"/>
                <a:gd fmla="*/ 44 w 538" name="T32"/>
                <a:gd fmla="*/ 404 h 1009" name="T33"/>
                <a:gd fmla="*/ 86 w 538" name="T34"/>
                <a:gd fmla="*/ 393 h 1009" name="T35"/>
                <a:gd fmla="*/ 126 w 538" name="T36"/>
                <a:gd fmla="*/ 377 h 1009" name="T37"/>
                <a:gd fmla="*/ 165 w 538" name="T38"/>
                <a:gd fmla="*/ 357 h 1009" name="T39"/>
                <a:gd fmla="*/ 201 w 538" name="T40"/>
                <a:gd fmla="*/ 332 h 1009" name="T41"/>
                <a:gd fmla="*/ 236 w 538" name="T42"/>
                <a:gd fmla="*/ 303 h 1009" name="T43"/>
                <a:gd fmla="*/ 538 w 538" name="T44"/>
                <a:gd fmla="*/ 0 h 1009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009" w="538">
                  <a:moveTo>
                    <a:pt x="538" y="0"/>
                  </a:moveTo>
                  <a:lnTo>
                    <a:pt x="538" y="949"/>
                  </a:lnTo>
                  <a:lnTo>
                    <a:pt x="536" y="965"/>
                  </a:lnTo>
                  <a:lnTo>
                    <a:pt x="529" y="980"/>
                  </a:lnTo>
                  <a:lnTo>
                    <a:pt x="520" y="992"/>
                  </a:lnTo>
                  <a:lnTo>
                    <a:pt x="508" y="1001"/>
                  </a:lnTo>
                  <a:lnTo>
                    <a:pt x="494" y="1007"/>
                  </a:lnTo>
                  <a:lnTo>
                    <a:pt x="478" y="1009"/>
                  </a:lnTo>
                  <a:lnTo>
                    <a:pt x="61" y="1009"/>
                  </a:lnTo>
                  <a:lnTo>
                    <a:pt x="45" y="1007"/>
                  </a:lnTo>
                  <a:lnTo>
                    <a:pt x="31" y="1001"/>
                  </a:lnTo>
                  <a:lnTo>
                    <a:pt x="18" y="992"/>
                  </a:lnTo>
                  <a:lnTo>
                    <a:pt x="8" y="979"/>
                  </a:lnTo>
                  <a:lnTo>
                    <a:pt x="2" y="964"/>
                  </a:lnTo>
                  <a:lnTo>
                    <a:pt x="0" y="949"/>
                  </a:lnTo>
                  <a:lnTo>
                    <a:pt x="0" y="409"/>
                  </a:lnTo>
                  <a:lnTo>
                    <a:pt x="44" y="404"/>
                  </a:lnTo>
                  <a:lnTo>
                    <a:pt x="86" y="393"/>
                  </a:lnTo>
                  <a:lnTo>
                    <a:pt x="126" y="377"/>
                  </a:lnTo>
                  <a:lnTo>
                    <a:pt x="165" y="357"/>
                  </a:lnTo>
                  <a:lnTo>
                    <a:pt x="201" y="332"/>
                  </a:lnTo>
                  <a:lnTo>
                    <a:pt x="236" y="303"/>
                  </a:lnTo>
                  <a:lnTo>
                    <a:pt x="5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71" name="Freeform 856"/>
            <p:cNvSpPr/>
            <p:nvPr/>
          </p:nvSpPr>
          <p:spPr bwMode="auto">
            <a:xfrm>
              <a:off x="842" y="3451"/>
              <a:ext cx="179" cy="339"/>
            </a:xfrm>
            <a:custGeom>
              <a:gdLst>
                <a:gd fmla="*/ 0 w 537" name="T0"/>
                <a:gd fmla="*/ 0 h 1016" name="T1"/>
                <a:gd fmla="*/ 286 w 537" name="T2"/>
                <a:gd fmla="*/ 286 h 1016" name="T3"/>
                <a:gd fmla="*/ 317 w 537" name="T4"/>
                <a:gd fmla="*/ 314 h 1016" name="T5"/>
                <a:gd fmla="*/ 349 w 537" name="T6"/>
                <a:gd fmla="*/ 336 h 1016" name="T7"/>
                <a:gd fmla="*/ 383 w 537" name="T8"/>
                <a:gd fmla="*/ 356 h 1016" name="T9"/>
                <a:gd fmla="*/ 420 w 537" name="T10"/>
                <a:gd fmla="*/ 371 h 1016" name="T11"/>
                <a:gd fmla="*/ 457 w 537" name="T12"/>
                <a:gd fmla="*/ 382 h 1016" name="T13"/>
                <a:gd fmla="*/ 497 w 537" name="T14"/>
                <a:gd fmla="*/ 390 h 1016" name="T15"/>
                <a:gd fmla="*/ 537 w 537" name="T16"/>
                <a:gd fmla="*/ 393 h 1016" name="T17"/>
                <a:gd fmla="*/ 537 w 537" name="T18"/>
                <a:gd fmla="*/ 956 h 1016" name="T19"/>
                <a:gd fmla="*/ 535 w 537" name="T20"/>
                <a:gd fmla="*/ 972 h 1016" name="T21"/>
                <a:gd fmla="*/ 529 w 537" name="T22"/>
                <a:gd fmla="*/ 987 h 1016" name="T23"/>
                <a:gd fmla="*/ 520 w 537" name="T24"/>
                <a:gd fmla="*/ 999 h 1016" name="T25"/>
                <a:gd fmla="*/ 508 w 537" name="T26"/>
                <a:gd fmla="*/ 1008 h 1016" name="T27"/>
                <a:gd fmla="*/ 492 w 537" name="T28"/>
                <a:gd fmla="*/ 1014 h 1016" name="T29"/>
                <a:gd fmla="*/ 477 w 537" name="T30"/>
                <a:gd fmla="*/ 1016 h 1016" name="T31"/>
                <a:gd fmla="*/ 60 w 537" name="T32"/>
                <a:gd fmla="*/ 1016 h 1016" name="T33"/>
                <a:gd fmla="*/ 44 w 537" name="T34"/>
                <a:gd fmla="*/ 1014 h 1016" name="T35"/>
                <a:gd fmla="*/ 30 w 537" name="T36"/>
                <a:gd fmla="*/ 1008 h 1016" name="T37"/>
                <a:gd fmla="*/ 18 w 537" name="T38"/>
                <a:gd fmla="*/ 999 h 1016" name="T39"/>
                <a:gd fmla="*/ 8 w 537" name="T40"/>
                <a:gd fmla="*/ 986 h 1016" name="T41"/>
                <a:gd fmla="*/ 2 w 537" name="T42"/>
                <a:gd fmla="*/ 971 h 1016" name="T43"/>
                <a:gd fmla="*/ 0 w 537" name="T44"/>
                <a:gd fmla="*/ 956 h 1016" name="T45"/>
                <a:gd fmla="*/ 0 w 537" name="T46"/>
                <a:gd fmla="*/ 0 h 101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016" w="537">
                  <a:moveTo>
                    <a:pt x="0" y="0"/>
                  </a:moveTo>
                  <a:lnTo>
                    <a:pt x="286" y="286"/>
                  </a:lnTo>
                  <a:lnTo>
                    <a:pt x="317" y="314"/>
                  </a:lnTo>
                  <a:lnTo>
                    <a:pt x="349" y="336"/>
                  </a:lnTo>
                  <a:lnTo>
                    <a:pt x="383" y="356"/>
                  </a:lnTo>
                  <a:lnTo>
                    <a:pt x="420" y="371"/>
                  </a:lnTo>
                  <a:lnTo>
                    <a:pt x="457" y="382"/>
                  </a:lnTo>
                  <a:lnTo>
                    <a:pt x="497" y="390"/>
                  </a:lnTo>
                  <a:lnTo>
                    <a:pt x="537" y="393"/>
                  </a:lnTo>
                  <a:lnTo>
                    <a:pt x="537" y="956"/>
                  </a:lnTo>
                  <a:lnTo>
                    <a:pt x="535" y="972"/>
                  </a:lnTo>
                  <a:lnTo>
                    <a:pt x="529" y="987"/>
                  </a:lnTo>
                  <a:lnTo>
                    <a:pt x="520" y="999"/>
                  </a:lnTo>
                  <a:lnTo>
                    <a:pt x="508" y="1008"/>
                  </a:lnTo>
                  <a:lnTo>
                    <a:pt x="492" y="1014"/>
                  </a:lnTo>
                  <a:lnTo>
                    <a:pt x="477" y="1016"/>
                  </a:lnTo>
                  <a:lnTo>
                    <a:pt x="60" y="1016"/>
                  </a:lnTo>
                  <a:lnTo>
                    <a:pt x="44" y="1014"/>
                  </a:lnTo>
                  <a:lnTo>
                    <a:pt x="30" y="1008"/>
                  </a:lnTo>
                  <a:lnTo>
                    <a:pt x="18" y="999"/>
                  </a:lnTo>
                  <a:lnTo>
                    <a:pt x="8" y="986"/>
                  </a:lnTo>
                  <a:lnTo>
                    <a:pt x="2" y="971"/>
                  </a:lnTo>
                  <a:lnTo>
                    <a:pt x="0" y="95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72" name="Freeform 857"/>
            <p:cNvSpPr/>
            <p:nvPr/>
          </p:nvSpPr>
          <p:spPr bwMode="auto">
            <a:xfrm>
              <a:off x="1090" y="3387"/>
              <a:ext cx="179" cy="403"/>
            </a:xfrm>
            <a:custGeom>
              <a:gdLst>
                <a:gd fmla="*/ 537 w 537" name="T0"/>
                <a:gd fmla="*/ 0 h 1208" name="T1"/>
                <a:gd fmla="*/ 537 w 537" name="T2"/>
                <a:gd fmla="*/ 1148 h 1208" name="T3"/>
                <a:gd fmla="*/ 535 w 537" name="T4"/>
                <a:gd fmla="*/ 1164 h 1208" name="T5"/>
                <a:gd fmla="*/ 529 w 537" name="T6"/>
                <a:gd fmla="*/ 1179 h 1208" name="T7"/>
                <a:gd fmla="*/ 520 w 537" name="T8"/>
                <a:gd fmla="*/ 1191 h 1208" name="T9"/>
                <a:gd fmla="*/ 507 w 537" name="T10"/>
                <a:gd fmla="*/ 1200 h 1208" name="T11"/>
                <a:gd fmla="*/ 493 w 537" name="T12"/>
                <a:gd fmla="*/ 1206 h 1208" name="T13"/>
                <a:gd fmla="*/ 478 w 537" name="T14"/>
                <a:gd fmla="*/ 1208 h 1208" name="T15"/>
                <a:gd fmla="*/ 61 w 537" name="T16"/>
                <a:gd fmla="*/ 1208 h 1208" name="T17"/>
                <a:gd fmla="*/ 44 w 537" name="T18"/>
                <a:gd fmla="*/ 1206 h 1208" name="T19"/>
                <a:gd fmla="*/ 29 w 537" name="T20"/>
                <a:gd fmla="*/ 1200 h 1208" name="T21"/>
                <a:gd fmla="*/ 17 w 537" name="T22"/>
                <a:gd fmla="*/ 1191 h 1208" name="T23"/>
                <a:gd fmla="*/ 8 w 537" name="T24"/>
                <a:gd fmla="*/ 1178 h 1208" name="T25"/>
                <a:gd fmla="*/ 2 w 537" name="T26"/>
                <a:gd fmla="*/ 1163 h 1208" name="T27"/>
                <a:gd fmla="*/ 0 w 537" name="T28"/>
                <a:gd fmla="*/ 1148 h 1208" name="T29"/>
                <a:gd fmla="*/ 0 w 537" name="T30"/>
                <a:gd fmla="*/ 526 h 1208" name="T31"/>
                <a:gd fmla="*/ 31 w 537" name="T32"/>
                <a:gd fmla="*/ 504 h 1208" name="T33"/>
                <a:gd fmla="*/ 60 w 537" name="T34"/>
                <a:gd fmla="*/ 477 h 1208" name="T35"/>
                <a:gd fmla="*/ 537 w 537" name="T36"/>
                <a:gd fmla="*/ 0 h 1208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1208" w="537">
                  <a:moveTo>
                    <a:pt x="537" y="0"/>
                  </a:moveTo>
                  <a:lnTo>
                    <a:pt x="537" y="1148"/>
                  </a:lnTo>
                  <a:lnTo>
                    <a:pt x="535" y="1164"/>
                  </a:lnTo>
                  <a:lnTo>
                    <a:pt x="529" y="1179"/>
                  </a:lnTo>
                  <a:lnTo>
                    <a:pt x="520" y="1191"/>
                  </a:lnTo>
                  <a:lnTo>
                    <a:pt x="507" y="1200"/>
                  </a:lnTo>
                  <a:lnTo>
                    <a:pt x="493" y="1206"/>
                  </a:lnTo>
                  <a:lnTo>
                    <a:pt x="478" y="1208"/>
                  </a:lnTo>
                  <a:lnTo>
                    <a:pt x="61" y="1208"/>
                  </a:lnTo>
                  <a:lnTo>
                    <a:pt x="44" y="1206"/>
                  </a:lnTo>
                  <a:lnTo>
                    <a:pt x="29" y="1200"/>
                  </a:lnTo>
                  <a:lnTo>
                    <a:pt x="17" y="1191"/>
                  </a:lnTo>
                  <a:lnTo>
                    <a:pt x="8" y="1178"/>
                  </a:lnTo>
                  <a:lnTo>
                    <a:pt x="2" y="1163"/>
                  </a:lnTo>
                  <a:lnTo>
                    <a:pt x="0" y="1148"/>
                  </a:lnTo>
                  <a:lnTo>
                    <a:pt x="0" y="526"/>
                  </a:lnTo>
                  <a:lnTo>
                    <a:pt x="31" y="504"/>
                  </a:lnTo>
                  <a:lnTo>
                    <a:pt x="60" y="477"/>
                  </a:lnTo>
                  <a:lnTo>
                    <a:pt x="5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73" name="Freeform 858"/>
            <p:cNvSpPr/>
            <p:nvPr/>
          </p:nvSpPr>
          <p:spPr bwMode="auto">
            <a:xfrm>
              <a:off x="1338" y="3152"/>
              <a:ext cx="180" cy="638"/>
            </a:xfrm>
            <a:custGeom>
              <a:gdLst>
                <a:gd fmla="*/ 497 w 538" name="T0"/>
                <a:gd fmla="*/ 0 h 1915" name="T1"/>
                <a:gd fmla="*/ 506 w 538" name="T2"/>
                <a:gd fmla="*/ 9 h 1915" name="T3"/>
                <a:gd fmla="*/ 514 w 538" name="T4"/>
                <a:gd fmla="*/ 18 h 1915" name="T5"/>
                <a:gd fmla="*/ 526 w 538" name="T6"/>
                <a:gd fmla="*/ 28 h 1915" name="T7"/>
                <a:gd fmla="*/ 538 w 538" name="T8"/>
                <a:gd fmla="*/ 39 h 1915" name="T9"/>
                <a:gd fmla="*/ 538 w 538" name="T10"/>
                <a:gd fmla="*/ 1855 h 1915" name="T11"/>
                <a:gd fmla="*/ 536 w 538" name="T12"/>
                <a:gd fmla="*/ 1871 h 1915" name="T13"/>
                <a:gd fmla="*/ 530 w 538" name="T14"/>
                <a:gd fmla="*/ 1886 h 1915" name="T15"/>
                <a:gd fmla="*/ 520 w 538" name="T16"/>
                <a:gd fmla="*/ 1898 h 1915" name="T17"/>
                <a:gd fmla="*/ 507 w 538" name="T18"/>
                <a:gd fmla="*/ 1907 h 1915" name="T19"/>
                <a:gd fmla="*/ 493 w 538" name="T20"/>
                <a:gd fmla="*/ 1913 h 1915" name="T21"/>
                <a:gd fmla="*/ 477 w 538" name="T22"/>
                <a:gd fmla="*/ 1915 h 1915" name="T23"/>
                <a:gd fmla="*/ 60 w 538" name="T24"/>
                <a:gd fmla="*/ 1915 h 1915" name="T25"/>
                <a:gd fmla="*/ 45 w 538" name="T26"/>
                <a:gd fmla="*/ 1913 h 1915" name="T27"/>
                <a:gd fmla="*/ 30 w 538" name="T28"/>
                <a:gd fmla="*/ 1907 h 1915" name="T29"/>
                <a:gd fmla="*/ 18 w 538" name="T30"/>
                <a:gd fmla="*/ 1898 h 1915" name="T31"/>
                <a:gd fmla="*/ 8 w 538" name="T32"/>
                <a:gd fmla="*/ 1885 h 1915" name="T33"/>
                <a:gd fmla="*/ 2 w 538" name="T34"/>
                <a:gd fmla="*/ 1870 h 1915" name="T35"/>
                <a:gd fmla="*/ 0 w 538" name="T36"/>
                <a:gd fmla="*/ 1855 h 1915" name="T37"/>
                <a:gd fmla="*/ 0 w 538" name="T38"/>
                <a:gd fmla="*/ 498 h 1915" name="T39"/>
                <a:gd fmla="*/ 497 w 538" name="T40"/>
                <a:gd fmla="*/ 0 h 1915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914" w="538">
                  <a:moveTo>
                    <a:pt x="497" y="0"/>
                  </a:moveTo>
                  <a:lnTo>
                    <a:pt x="506" y="9"/>
                  </a:lnTo>
                  <a:lnTo>
                    <a:pt x="514" y="18"/>
                  </a:lnTo>
                  <a:lnTo>
                    <a:pt x="526" y="28"/>
                  </a:lnTo>
                  <a:lnTo>
                    <a:pt x="538" y="39"/>
                  </a:lnTo>
                  <a:lnTo>
                    <a:pt x="538" y="1855"/>
                  </a:lnTo>
                  <a:lnTo>
                    <a:pt x="536" y="1871"/>
                  </a:lnTo>
                  <a:lnTo>
                    <a:pt x="530" y="1886"/>
                  </a:lnTo>
                  <a:lnTo>
                    <a:pt x="520" y="1898"/>
                  </a:lnTo>
                  <a:lnTo>
                    <a:pt x="507" y="1907"/>
                  </a:lnTo>
                  <a:lnTo>
                    <a:pt x="493" y="1913"/>
                  </a:lnTo>
                  <a:lnTo>
                    <a:pt x="477" y="1915"/>
                  </a:lnTo>
                  <a:lnTo>
                    <a:pt x="60" y="1915"/>
                  </a:lnTo>
                  <a:lnTo>
                    <a:pt x="45" y="1913"/>
                  </a:lnTo>
                  <a:lnTo>
                    <a:pt x="30" y="1907"/>
                  </a:lnTo>
                  <a:lnTo>
                    <a:pt x="18" y="1898"/>
                  </a:lnTo>
                  <a:lnTo>
                    <a:pt x="8" y="1885"/>
                  </a:lnTo>
                  <a:lnTo>
                    <a:pt x="2" y="1870"/>
                  </a:lnTo>
                  <a:lnTo>
                    <a:pt x="0" y="1855"/>
                  </a:lnTo>
                  <a:lnTo>
                    <a:pt x="0" y="498"/>
                  </a:lnTo>
                  <a:lnTo>
                    <a:pt x="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74" name="Freeform 859"/>
            <p:cNvSpPr/>
            <p:nvPr/>
          </p:nvSpPr>
          <p:spPr bwMode="auto">
            <a:xfrm>
              <a:off x="518" y="2848"/>
              <a:ext cx="1109" cy="676"/>
            </a:xfrm>
            <a:custGeom>
              <a:gdLst>
                <a:gd fmla="*/ 3211 w 3327" name="T0"/>
                <a:gd fmla="*/ 0 h 2029" name="T1"/>
                <a:gd fmla="*/ 3261 w 3327" name="T2"/>
                <a:gd fmla="*/ 8 h 2029" name="T3"/>
                <a:gd fmla="*/ 3299 w 3327" name="T4"/>
                <a:gd fmla="*/ 32 h 2029" name="T5"/>
                <a:gd fmla="*/ 3321 w 3327" name="T6"/>
                <a:gd fmla="*/ 72 h 2029" name="T7"/>
                <a:gd fmla="*/ 3327 w 3327" name="T8"/>
                <a:gd fmla="*/ 124 h 2029" name="T9"/>
                <a:gd fmla="*/ 3300 w 3327" name="T10"/>
                <a:gd fmla="*/ 692 h 2029" name="T11"/>
                <a:gd fmla="*/ 3295 w 3327" name="T12"/>
                <a:gd fmla="*/ 730 h 2029" name="T13"/>
                <a:gd fmla="*/ 3278 w 3327" name="T14"/>
                <a:gd fmla="*/ 770 h 2029" name="T15"/>
                <a:gd fmla="*/ 3250 w 3327" name="T16"/>
                <a:gd fmla="*/ 799 h 2029" name="T17"/>
                <a:gd fmla="*/ 3219 w 3327" name="T18"/>
                <a:gd fmla="*/ 816 h 2029" name="T19"/>
                <a:gd fmla="*/ 3187 w 3327" name="T20"/>
                <a:gd fmla="*/ 822 h 2029" name="T21"/>
                <a:gd fmla="*/ 3153 w 3327" name="T22"/>
                <a:gd fmla="*/ 815 h 2029" name="T23"/>
                <a:gd fmla="*/ 3127 w 3327" name="T24"/>
                <a:gd fmla="*/ 799 h 2029" name="T25"/>
                <a:gd fmla="*/ 3107 w 3327" name="T26"/>
                <a:gd fmla="*/ 780 h 2029" name="T27"/>
                <a:gd fmla="*/ 1634 w 3327" name="T28"/>
                <a:gd fmla="*/ 1955 h 2029" name="T29"/>
                <a:gd fmla="*/ 1591 w 3327" name="T30"/>
                <a:gd fmla="*/ 1986 h 2029" name="T31"/>
                <a:gd fmla="*/ 1541 w 3327" name="T32"/>
                <a:gd fmla="*/ 2002 h 2029" name="T33"/>
                <a:gd fmla="*/ 1488 w 3327" name="T34"/>
                <a:gd fmla="*/ 2002 h 2029" name="T35"/>
                <a:gd fmla="*/ 1438 w 3327" name="T36"/>
                <a:gd fmla="*/ 1986 h 2029" name="T37"/>
                <a:gd fmla="*/ 1396 w 3327" name="T38"/>
                <a:gd fmla="*/ 1955 h 2029" name="T39"/>
                <a:gd fmla="*/ 317 w 3327" name="T40"/>
                <a:gd fmla="*/ 1979 h 2029" name="T41"/>
                <a:gd fmla="*/ 275 w 3327" name="T42"/>
                <a:gd fmla="*/ 2011 h 2029" name="T43"/>
                <a:gd fmla="*/ 225 w 3327" name="T44"/>
                <a:gd fmla="*/ 2027 h 2029" name="T45"/>
                <a:gd fmla="*/ 172 w 3327" name="T46"/>
                <a:gd fmla="*/ 2027 h 2029" name="T47"/>
                <a:gd fmla="*/ 122 w 3327" name="T48"/>
                <a:gd fmla="*/ 2011 h 2029" name="T49"/>
                <a:gd fmla="*/ 80 w 3327" name="T50"/>
                <a:gd fmla="*/ 1979 h 2029" name="T51"/>
                <a:gd fmla="*/ 28 w 3327" name="T52"/>
                <a:gd fmla="*/ 1925 h 2029" name="T53"/>
                <a:gd fmla="*/ 4 w 3327" name="T54"/>
                <a:gd fmla="*/ 1872 h 2029" name="T55"/>
                <a:gd fmla="*/ 0 w 3327" name="T56"/>
                <a:gd fmla="*/ 1816 h 2029" name="T57"/>
                <a:gd fmla="*/ 14 w 3327" name="T58"/>
                <a:gd fmla="*/ 1760 h 2029" name="T59"/>
                <a:gd fmla="*/ 48 w 3327" name="T60"/>
                <a:gd fmla="*/ 1710 h 2029" name="T61"/>
                <a:gd fmla="*/ 771 w 3327" name="T62"/>
                <a:gd fmla="*/ 992 h 2029" name="T63"/>
                <a:gd fmla="*/ 817 w 3327" name="T64"/>
                <a:gd fmla="*/ 968 h 2029" name="T65"/>
                <a:gd fmla="*/ 869 w 3327" name="T66"/>
                <a:gd fmla="*/ 960 h 2029" name="T67"/>
                <a:gd fmla="*/ 921 w 3327" name="T68"/>
                <a:gd fmla="*/ 968 h 2029" name="T69"/>
                <a:gd fmla="*/ 968 w 3327" name="T70"/>
                <a:gd fmla="*/ 992 h 2029" name="T71"/>
                <a:gd fmla="*/ 1515 w 3327" name="T72"/>
                <a:gd fmla="*/ 1537 h 2029" name="T73"/>
                <a:gd fmla="*/ 2586 w 3327" name="T74"/>
                <a:gd fmla="*/ 261 h 2029" name="T75"/>
                <a:gd fmla="*/ 2530 w 3327" name="T76"/>
                <a:gd fmla="*/ 204 h 2029" name="T77"/>
                <a:gd fmla="*/ 2515 w 3327" name="T78"/>
                <a:gd fmla="*/ 185 h 2029" name="T79"/>
                <a:gd fmla="*/ 2502 w 3327" name="T80"/>
                <a:gd fmla="*/ 160 h 2029" name="T81"/>
                <a:gd fmla="*/ 2497 w 3327" name="T82"/>
                <a:gd fmla="*/ 127 h 2029" name="T83"/>
                <a:gd fmla="*/ 2507 w 3327" name="T84"/>
                <a:gd fmla="*/ 89 h 2029" name="T85"/>
                <a:gd fmla="*/ 2528 w 3327" name="T86"/>
                <a:gd fmla="*/ 58 h 2029" name="T87"/>
                <a:gd fmla="*/ 2558 w 3327" name="T88"/>
                <a:gd fmla="*/ 37 h 2029" name="T89"/>
                <a:gd fmla="*/ 2589 w 3327" name="T90"/>
                <a:gd fmla="*/ 29 h 2029" name="T91"/>
                <a:gd fmla="*/ 2618 w 3327" name="T92"/>
                <a:gd fmla="*/ 27 h 2029" name="T93"/>
                <a:gd fmla="*/ 3200 w 3327" name="T94"/>
                <a:gd fmla="*/ 0 h 2029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2029" w="3327">
                  <a:moveTo>
                    <a:pt x="3200" y="0"/>
                  </a:moveTo>
                  <a:lnTo>
                    <a:pt x="3211" y="0"/>
                  </a:lnTo>
                  <a:lnTo>
                    <a:pt x="3237" y="2"/>
                  </a:lnTo>
                  <a:lnTo>
                    <a:pt x="3261" y="8"/>
                  </a:lnTo>
                  <a:lnTo>
                    <a:pt x="3282" y="18"/>
                  </a:lnTo>
                  <a:lnTo>
                    <a:pt x="3299" y="32"/>
                  </a:lnTo>
                  <a:lnTo>
                    <a:pt x="3312" y="50"/>
                  </a:lnTo>
                  <a:lnTo>
                    <a:pt x="3321" y="72"/>
                  </a:lnTo>
                  <a:lnTo>
                    <a:pt x="3326" y="96"/>
                  </a:lnTo>
                  <a:lnTo>
                    <a:pt x="3327" y="124"/>
                  </a:lnTo>
                  <a:lnTo>
                    <a:pt x="3318" y="313"/>
                  </a:lnTo>
                  <a:lnTo>
                    <a:pt x="3300" y="692"/>
                  </a:lnTo>
                  <a:lnTo>
                    <a:pt x="3299" y="710"/>
                  </a:lnTo>
                  <a:lnTo>
                    <a:pt x="3295" y="730"/>
                  </a:lnTo>
                  <a:lnTo>
                    <a:pt x="3289" y="750"/>
                  </a:lnTo>
                  <a:lnTo>
                    <a:pt x="3278" y="770"/>
                  </a:lnTo>
                  <a:lnTo>
                    <a:pt x="3263" y="788"/>
                  </a:lnTo>
                  <a:lnTo>
                    <a:pt x="3250" y="799"/>
                  </a:lnTo>
                  <a:lnTo>
                    <a:pt x="3235" y="809"/>
                  </a:lnTo>
                  <a:lnTo>
                    <a:pt x="3219" y="816"/>
                  </a:lnTo>
                  <a:lnTo>
                    <a:pt x="3203" y="821"/>
                  </a:lnTo>
                  <a:lnTo>
                    <a:pt x="3187" y="822"/>
                  </a:lnTo>
                  <a:lnTo>
                    <a:pt x="3169" y="820"/>
                  </a:lnTo>
                  <a:lnTo>
                    <a:pt x="3153" y="815"/>
                  </a:lnTo>
                  <a:lnTo>
                    <a:pt x="3140" y="808"/>
                  </a:lnTo>
                  <a:lnTo>
                    <a:pt x="3127" y="799"/>
                  </a:lnTo>
                  <a:lnTo>
                    <a:pt x="3117" y="789"/>
                  </a:lnTo>
                  <a:lnTo>
                    <a:pt x="3107" y="780"/>
                  </a:lnTo>
                  <a:lnTo>
                    <a:pt x="2957" y="631"/>
                  </a:lnTo>
                  <a:lnTo>
                    <a:pt x="1634" y="1955"/>
                  </a:lnTo>
                  <a:lnTo>
                    <a:pt x="1613" y="1972"/>
                  </a:lnTo>
                  <a:lnTo>
                    <a:pt x="1591" y="1986"/>
                  </a:lnTo>
                  <a:lnTo>
                    <a:pt x="1567" y="1996"/>
                  </a:lnTo>
                  <a:lnTo>
                    <a:pt x="1541" y="2002"/>
                  </a:lnTo>
                  <a:lnTo>
                    <a:pt x="1515" y="2005"/>
                  </a:lnTo>
                  <a:lnTo>
                    <a:pt x="1488" y="2002"/>
                  </a:lnTo>
                  <a:lnTo>
                    <a:pt x="1462" y="1996"/>
                  </a:lnTo>
                  <a:lnTo>
                    <a:pt x="1438" y="1986"/>
                  </a:lnTo>
                  <a:lnTo>
                    <a:pt x="1416" y="1972"/>
                  </a:lnTo>
                  <a:lnTo>
                    <a:pt x="1396" y="1955"/>
                  </a:lnTo>
                  <a:lnTo>
                    <a:pt x="869" y="1428"/>
                  </a:lnTo>
                  <a:lnTo>
                    <a:pt x="317" y="1979"/>
                  </a:lnTo>
                  <a:lnTo>
                    <a:pt x="297" y="1996"/>
                  </a:lnTo>
                  <a:lnTo>
                    <a:pt x="275" y="2011"/>
                  </a:lnTo>
                  <a:lnTo>
                    <a:pt x="250" y="2021"/>
                  </a:lnTo>
                  <a:lnTo>
                    <a:pt x="225" y="2027"/>
                  </a:lnTo>
                  <a:lnTo>
                    <a:pt x="199" y="2029"/>
                  </a:lnTo>
                  <a:lnTo>
                    <a:pt x="172" y="2027"/>
                  </a:lnTo>
                  <a:lnTo>
                    <a:pt x="146" y="2021"/>
                  </a:lnTo>
                  <a:lnTo>
                    <a:pt x="122" y="2011"/>
                  </a:lnTo>
                  <a:lnTo>
                    <a:pt x="100" y="1996"/>
                  </a:lnTo>
                  <a:lnTo>
                    <a:pt x="80" y="1979"/>
                  </a:lnTo>
                  <a:lnTo>
                    <a:pt x="48" y="1948"/>
                  </a:lnTo>
                  <a:lnTo>
                    <a:pt x="28" y="1925"/>
                  </a:lnTo>
                  <a:lnTo>
                    <a:pt x="14" y="1899"/>
                  </a:lnTo>
                  <a:lnTo>
                    <a:pt x="4" y="1872"/>
                  </a:lnTo>
                  <a:lnTo>
                    <a:pt x="0" y="1844"/>
                  </a:lnTo>
                  <a:lnTo>
                    <a:pt x="0" y="1816"/>
                  </a:lnTo>
                  <a:lnTo>
                    <a:pt x="4" y="1787"/>
                  </a:lnTo>
                  <a:lnTo>
                    <a:pt x="14" y="1760"/>
                  </a:lnTo>
                  <a:lnTo>
                    <a:pt x="28" y="1734"/>
                  </a:lnTo>
                  <a:lnTo>
                    <a:pt x="48" y="1710"/>
                  </a:lnTo>
                  <a:lnTo>
                    <a:pt x="750" y="1009"/>
                  </a:lnTo>
                  <a:lnTo>
                    <a:pt x="771" y="992"/>
                  </a:lnTo>
                  <a:lnTo>
                    <a:pt x="793" y="978"/>
                  </a:lnTo>
                  <a:lnTo>
                    <a:pt x="817" y="968"/>
                  </a:lnTo>
                  <a:lnTo>
                    <a:pt x="842" y="962"/>
                  </a:lnTo>
                  <a:lnTo>
                    <a:pt x="869" y="960"/>
                  </a:lnTo>
                  <a:lnTo>
                    <a:pt x="895" y="962"/>
                  </a:lnTo>
                  <a:lnTo>
                    <a:pt x="921" y="968"/>
                  </a:lnTo>
                  <a:lnTo>
                    <a:pt x="945" y="978"/>
                  </a:lnTo>
                  <a:lnTo>
                    <a:pt x="968" y="992"/>
                  </a:lnTo>
                  <a:lnTo>
                    <a:pt x="988" y="1009"/>
                  </a:lnTo>
                  <a:lnTo>
                    <a:pt x="1515" y="1537"/>
                  </a:lnTo>
                  <a:lnTo>
                    <a:pt x="2688" y="363"/>
                  </a:lnTo>
                  <a:lnTo>
                    <a:pt x="2586" y="261"/>
                  </a:lnTo>
                  <a:lnTo>
                    <a:pt x="2537" y="211"/>
                  </a:lnTo>
                  <a:lnTo>
                    <a:pt x="2530" y="204"/>
                  </a:lnTo>
                  <a:lnTo>
                    <a:pt x="2523" y="195"/>
                  </a:lnTo>
                  <a:lnTo>
                    <a:pt x="2515" y="185"/>
                  </a:lnTo>
                  <a:lnTo>
                    <a:pt x="2508" y="173"/>
                  </a:lnTo>
                  <a:lnTo>
                    <a:pt x="2502" y="160"/>
                  </a:lnTo>
                  <a:lnTo>
                    <a:pt x="2498" y="144"/>
                  </a:lnTo>
                  <a:lnTo>
                    <a:pt x="2497" y="127"/>
                  </a:lnTo>
                  <a:lnTo>
                    <a:pt x="2500" y="109"/>
                  </a:lnTo>
                  <a:lnTo>
                    <a:pt x="2507" y="89"/>
                  </a:lnTo>
                  <a:lnTo>
                    <a:pt x="2516" y="73"/>
                  </a:lnTo>
                  <a:lnTo>
                    <a:pt x="2528" y="58"/>
                  </a:lnTo>
                  <a:lnTo>
                    <a:pt x="2542" y="45"/>
                  </a:lnTo>
                  <a:lnTo>
                    <a:pt x="2558" y="37"/>
                  </a:lnTo>
                  <a:lnTo>
                    <a:pt x="2573" y="32"/>
                  </a:lnTo>
                  <a:lnTo>
                    <a:pt x="2589" y="29"/>
                  </a:lnTo>
                  <a:lnTo>
                    <a:pt x="2604" y="28"/>
                  </a:lnTo>
                  <a:lnTo>
                    <a:pt x="2618" y="27"/>
                  </a:lnTo>
                  <a:lnTo>
                    <a:pt x="2909" y="13"/>
                  </a:lnTo>
                  <a:lnTo>
                    <a:pt x="320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243" name="TextBox 242"/>
          <p:cNvSpPr txBox="1"/>
          <p:nvPr/>
        </p:nvSpPr>
        <p:spPr>
          <a:xfrm>
            <a:off x="8788124" y="5035648"/>
            <a:ext cx="2157031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342900">
              <a:spcAft>
                <a:spcPts val="450"/>
              </a:spcAft>
            </a:pPr>
            <a:r>
              <a:rPr altLang="en-US" lang="zh-CN" sz="12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因此，判断一个组织的执行力如何，即看这个组织能否保质保量地实现既定战略。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9702376" y="4809513"/>
            <a:ext cx="37973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04</a:t>
            </a:r>
          </a:p>
        </p:txBody>
      </p:sp>
      <p:grpSp>
        <p:nvGrpSpPr>
          <p:cNvPr id="54" name="组合 53"/>
          <p:cNvGrpSpPr/>
          <p:nvPr/>
        </p:nvGrpSpPr>
        <p:grpSpPr>
          <a:xfrm>
            <a:off x="802877" y="52503"/>
            <a:ext cx="2987245" cy="1432470"/>
            <a:chOff x="1253451" y="52503"/>
            <a:chExt cx="2987245" cy="1432470"/>
          </a:xfrm>
        </p:grpSpPr>
        <p:pic>
          <p:nvPicPr>
            <p:cNvPr id="56" name="图片 55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57" name="矩形 56"/>
            <p:cNvSpPr/>
            <p:nvPr/>
          </p:nvSpPr>
          <p:spPr>
            <a:xfrm>
              <a:off x="1404730" y="576675"/>
              <a:ext cx="2835966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lang="zh-CN" smtClean="0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执行力知识概述</a:t>
              </a:r>
            </a:p>
          </p:txBody>
        </p:sp>
      </p:grpSp>
      <p:pic>
        <p:nvPicPr>
          <p:cNvPr id="58" name="图片 57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  <p:sp>
        <p:nvSpPr>
          <p:cNvPr id="59" name="TextBox 560"/>
          <p:cNvSpPr txBox="1"/>
          <p:nvPr/>
        </p:nvSpPr>
        <p:spPr>
          <a:xfrm>
            <a:off x="1283041" y="1361599"/>
            <a:ext cx="3951567" cy="495300"/>
          </a:xfrm>
          <a:prstGeom prst="rect">
            <a:avLst/>
          </a:prstGeom>
          <a:noFill/>
        </p:spPr>
        <p:txBody>
          <a:bodyPr bIns="34290" lIns="68580" rIns="68580" rtlCol="0" tIns="34290" vert="horz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altLang="en-US" b="1" lang="zh-CN" noProof="1" smtClean="0" spc="225" sz="2800">
                <a:solidFill>
                  <a:schemeClr val="tx2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从组织的角度来理解</a:t>
            </a:r>
          </a:p>
        </p:txBody>
      </p:sp>
    </p:spTree>
    <p:extLst>
      <p:ext uri="{BB962C8B-B14F-4D97-AF65-F5344CB8AC3E}">
        <p14:creationId val="4128609566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grpId="0" id="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fill="hold" grpId="0" id="1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9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fill="hold" grpId="0" id="1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fill="hold" grpId="0" id="1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1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4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fill="hold" grpId="0" id="1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7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9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fill="hold" id="1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3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5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6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fill="hold" id="1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9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1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2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fill="hold" grpId="0" id="1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5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6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7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8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fill="hold" grpId="0" id="14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1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2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3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4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fill="hold" id="15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7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8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9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0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fill="hold" grpId="0" id="1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3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4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5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6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fill="hold" grpId="0" id="16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9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1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2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fill="hold" id="17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5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6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7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8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fill="hold" grpId="0" id="17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1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2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3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4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fill="hold" grpId="0" id="18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7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8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9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0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fill="hold" grpId="0" id="19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3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3"/>
      <p:bldP grpId="0" spid="124"/>
      <p:bldP grpId="0" spid="128"/>
      <p:bldP grpId="0" spid="129"/>
      <p:bldP grpId="0" spid="130"/>
      <p:bldP grpId="0" spid="131"/>
      <p:bldP grpId="0" spid="132"/>
      <p:bldP grpId="0" spid="133"/>
      <p:bldP grpId="0" spid="135"/>
      <p:bldP grpId="0" spid="136"/>
      <p:bldP grpId="0" spid="137"/>
      <p:bldP grpId="0" spid="138"/>
      <p:bldP grpId="0" spid="139"/>
      <p:bldP grpId="0" spid="140"/>
      <p:bldP grpId="0" spid="141"/>
      <p:bldP grpId="0" spid="142"/>
      <p:bldP grpId="0" spid="143"/>
      <p:bldP grpId="0" spid="151"/>
      <p:bldP grpId="0" spid="153"/>
      <p:bldP grpId="0" spid="158"/>
      <p:bldP grpId="0" spid="159"/>
      <p:bldP grpId="0" spid="184"/>
      <p:bldP grpId="0" spid="185"/>
      <p:bldP grpId="0" spid="243"/>
      <p:bldP grpId="0" spid="244"/>
      <p:bldP grpId="0" spid="59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7" name="Freeform 200"/>
          <p:cNvSpPr>
            <a:spLocks noEditPoints="1"/>
          </p:cNvSpPr>
          <p:nvPr/>
        </p:nvSpPr>
        <p:spPr bwMode="auto">
          <a:xfrm>
            <a:off x="4979193" y="3681741"/>
            <a:ext cx="2233613" cy="1171575"/>
          </a:xfrm>
          <a:custGeom>
            <a:gdLst>
              <a:gd fmla="*/ 558 w 1407" name="T0"/>
              <a:gd fmla="*/ 476 h 738" name="T1"/>
              <a:gd fmla="*/ 1081 w 1407" name="T2"/>
              <a:gd fmla="*/ 475 h 738" name="T3"/>
              <a:gd fmla="*/ 205 w 1407" name="T4"/>
              <a:gd fmla="*/ 0 h 738" name="T5"/>
              <a:gd fmla="*/ 1104 w 1407" name="T6"/>
              <a:gd fmla="*/ 2 h 738" name="T7"/>
              <a:gd fmla="*/ 1148 w 1407" name="T8"/>
              <a:gd fmla="*/ 20 h 738" name="T9"/>
              <a:gd fmla="*/ 1181 w 1407" name="T10"/>
              <a:gd fmla="*/ 54 h 738" name="T11"/>
              <a:gd fmla="*/ 1201 w 1407" name="T12"/>
              <a:gd fmla="*/ 98 h 738" name="T13"/>
              <a:gd fmla="*/ 1202 w 1407" name="T14"/>
              <a:gd fmla="*/ 141 h 738" name="T15"/>
              <a:gd fmla="*/ 1190 w 1407" name="T16"/>
              <a:gd fmla="*/ 176 h 738" name="T17"/>
              <a:gd fmla="*/ 1168 w 1407" name="T18"/>
              <a:gd fmla="*/ 209 h 738" name="T19"/>
              <a:gd fmla="*/ 1136 w 1407" name="T20"/>
              <a:gd fmla="*/ 233 h 738" name="T21"/>
              <a:gd fmla="*/ 1093 w 1407" name="T22"/>
              <a:gd fmla="*/ 245 h 738" name="T23"/>
              <a:gd fmla="*/ 1104 w 1407" name="T24"/>
              <a:gd fmla="*/ 246 h 738" name="T25"/>
              <a:gd fmla="*/ 1122 w 1407" name="T26"/>
              <a:gd fmla="*/ 245 h 738" name="T27"/>
              <a:gd fmla="*/ 1173 w 1407" name="T28"/>
              <a:gd fmla="*/ 245 h 738" name="T29"/>
              <a:gd fmla="*/ 1181 w 1407" name="T30"/>
              <a:gd fmla="*/ 248 h 738" name="T31"/>
              <a:gd fmla="*/ 1199 w 1407" name="T32"/>
              <a:gd fmla="*/ 257 h 738" name="T33"/>
              <a:gd fmla="*/ 1221 w 1407" name="T34"/>
              <a:gd fmla="*/ 276 h 738" name="T35"/>
              <a:gd fmla="*/ 1241 w 1407" name="T36"/>
              <a:gd fmla="*/ 302 h 738" name="T37"/>
              <a:gd fmla="*/ 1254 w 1407" name="T38"/>
              <a:gd fmla="*/ 338 h 738" name="T39"/>
              <a:gd fmla="*/ 1254 w 1407" name="T40"/>
              <a:gd fmla="*/ 385 h 738" name="T41"/>
              <a:gd fmla="*/ 1241 w 1407" name="T42"/>
              <a:gd fmla="*/ 425 h 738" name="T43"/>
              <a:gd fmla="*/ 1220 w 1407" name="T44"/>
              <a:gd fmla="*/ 451 h 738" name="T45"/>
              <a:gd fmla="*/ 1200 w 1407" name="T46"/>
              <a:gd fmla="*/ 467 h 738" name="T47"/>
              <a:gd fmla="*/ 1186 w 1407" name="T48"/>
              <a:gd fmla="*/ 474 h 738" name="T49"/>
              <a:gd fmla="*/ 1134 w 1407" name="T50"/>
              <a:gd fmla="*/ 475 h 738" name="T51"/>
              <a:gd fmla="*/ 1407 w 1407" name="T52"/>
              <a:gd fmla="*/ 476 h 738" name="T53"/>
              <a:gd fmla="*/ 1381 w 1407" name="T54"/>
              <a:gd fmla="*/ 507 h 738" name="T55"/>
              <a:gd fmla="*/ 1364 w 1407" name="T56"/>
              <a:gd fmla="*/ 530 h 738" name="T57"/>
              <a:gd fmla="*/ 1348 w 1407" name="T58"/>
              <a:gd fmla="*/ 566 h 738" name="T59"/>
              <a:gd fmla="*/ 1339 w 1407" name="T60"/>
              <a:gd fmla="*/ 613 h 738" name="T61"/>
              <a:gd fmla="*/ 1341 w 1407" name="T62"/>
              <a:gd fmla="*/ 639 h 738" name="T63"/>
              <a:gd fmla="*/ 1353 w 1407" name="T64"/>
              <a:gd fmla="*/ 674 h 738" name="T65"/>
              <a:gd fmla="*/ 1370 w 1407" name="T66"/>
              <a:gd fmla="*/ 696 h 738" name="T67"/>
              <a:gd fmla="*/ 1385 w 1407" name="T68"/>
              <a:gd fmla="*/ 708 h 738" name="T69"/>
              <a:gd fmla="*/ 1407 w 1407" name="T70"/>
              <a:gd fmla="*/ 738 h 738" name="T71"/>
              <a:gd fmla="*/ 104 w 1407" name="T72"/>
              <a:gd fmla="*/ 736 h 738" name="T73"/>
              <a:gd fmla="*/ 58 w 1407" name="T74"/>
              <a:gd fmla="*/ 716 h 738" name="T75"/>
              <a:gd fmla="*/ 22 w 1407" name="T76"/>
              <a:gd fmla="*/ 680 h 738" name="T77"/>
              <a:gd fmla="*/ 2 w 1407" name="T78"/>
              <a:gd fmla="*/ 633 h 738" name="T79"/>
              <a:gd fmla="*/ 2 w 1407" name="T80"/>
              <a:gd fmla="*/ 581 h 738" name="T81"/>
              <a:gd fmla="*/ 22 w 1407" name="T82"/>
              <a:gd fmla="*/ 534 h 738" name="T83"/>
              <a:gd fmla="*/ 58 w 1407" name="T84"/>
              <a:gd fmla="*/ 499 h 738" name="T85"/>
              <a:gd fmla="*/ 104 w 1407" name="T86"/>
              <a:gd fmla="*/ 479 h 738" name="T87"/>
              <a:gd fmla="*/ 151 w 1407" name="T88"/>
              <a:gd fmla="*/ 476 h 738" name="T89"/>
              <a:gd fmla="*/ 171 w 1407" name="T90"/>
              <a:gd fmla="*/ 450 h 738" name="T91"/>
              <a:gd fmla="*/ 187 w 1407" name="T92"/>
              <a:gd fmla="*/ 431 h 738" name="T93"/>
              <a:gd fmla="*/ 204 w 1407" name="T94"/>
              <a:gd fmla="*/ 398 h 738" name="T95"/>
              <a:gd fmla="*/ 212 w 1407" name="T96"/>
              <a:gd fmla="*/ 352 h 738" name="T97"/>
              <a:gd fmla="*/ 210 w 1407" name="T98"/>
              <a:gd fmla="*/ 329 h 738" name="T99"/>
              <a:gd fmla="*/ 200 w 1407" name="T100"/>
              <a:gd fmla="*/ 298 h 738" name="T101"/>
              <a:gd fmla="*/ 186 w 1407" name="T102"/>
              <a:gd fmla="*/ 278 h 738" name="T103"/>
              <a:gd fmla="*/ 151 w 1407" name="T104"/>
              <a:gd fmla="*/ 272 h 738" name="T105"/>
              <a:gd fmla="*/ 205 w 1407" name="T106"/>
              <a:gd fmla="*/ 245 h 738" name="T107"/>
              <a:gd fmla="*/ 233 w 1407" name="T108"/>
              <a:gd fmla="*/ 217 h 738" name="T109"/>
              <a:gd fmla="*/ 249 w 1407" name="T110"/>
              <a:gd fmla="*/ 202 h 738" name="T111"/>
              <a:gd fmla="*/ 264 w 1407" name="T112"/>
              <a:gd fmla="*/ 175 h 738" name="T113"/>
              <a:gd fmla="*/ 270 w 1407" name="T114"/>
              <a:gd fmla="*/ 135 h 738" name="T115"/>
              <a:gd fmla="*/ 268 w 1407" name="T116"/>
              <a:gd fmla="*/ 109 h 738" name="T117"/>
              <a:gd fmla="*/ 256 w 1407" name="T118"/>
              <a:gd fmla="*/ 72 h 738" name="T119"/>
              <a:gd fmla="*/ 240 w 1407" name="T120"/>
              <a:gd fmla="*/ 44 h 738" name="T121"/>
              <a:gd fmla="*/ 226 w 1407" name="T122"/>
              <a:gd fmla="*/ 28 h 738" name="T123"/>
              <a:gd fmla="*/ 205 w 1407" name="T124"/>
              <a:gd fmla="*/ 0 h 738" name="T1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738" w="1407">
                <a:moveTo>
                  <a:pt x="568" y="475"/>
                </a:moveTo>
                <a:lnTo>
                  <a:pt x="558" y="476"/>
                </a:lnTo>
                <a:lnTo>
                  <a:pt x="1078" y="476"/>
                </a:lnTo>
                <a:lnTo>
                  <a:pt x="1081" y="475"/>
                </a:lnTo>
                <a:lnTo>
                  <a:pt x="568" y="475"/>
                </a:lnTo>
                <a:close/>
                <a:moveTo>
                  <a:pt x="205" y="0"/>
                </a:moveTo>
                <a:lnTo>
                  <a:pt x="1079" y="0"/>
                </a:lnTo>
                <a:lnTo>
                  <a:pt x="1104" y="2"/>
                </a:lnTo>
                <a:lnTo>
                  <a:pt x="1128" y="9"/>
                </a:lnTo>
                <a:lnTo>
                  <a:pt x="1148" y="20"/>
                </a:lnTo>
                <a:lnTo>
                  <a:pt x="1166" y="35"/>
                </a:lnTo>
                <a:lnTo>
                  <a:pt x="1181" y="54"/>
                </a:lnTo>
                <a:lnTo>
                  <a:pt x="1193" y="75"/>
                </a:lnTo>
                <a:lnTo>
                  <a:pt x="1201" y="98"/>
                </a:lnTo>
                <a:lnTo>
                  <a:pt x="1203" y="122"/>
                </a:lnTo>
                <a:lnTo>
                  <a:pt x="1202" y="141"/>
                </a:lnTo>
                <a:lnTo>
                  <a:pt x="1196" y="159"/>
                </a:lnTo>
                <a:lnTo>
                  <a:pt x="1190" y="176"/>
                </a:lnTo>
                <a:lnTo>
                  <a:pt x="1180" y="193"/>
                </a:lnTo>
                <a:lnTo>
                  <a:pt x="1168" y="209"/>
                </a:lnTo>
                <a:lnTo>
                  <a:pt x="1153" y="223"/>
                </a:lnTo>
                <a:lnTo>
                  <a:pt x="1136" y="233"/>
                </a:lnTo>
                <a:lnTo>
                  <a:pt x="1115" y="241"/>
                </a:lnTo>
                <a:lnTo>
                  <a:pt x="1093" y="245"/>
                </a:lnTo>
                <a:lnTo>
                  <a:pt x="1097" y="246"/>
                </a:lnTo>
                <a:lnTo>
                  <a:pt x="1104" y="246"/>
                </a:lnTo>
                <a:lnTo>
                  <a:pt x="1114" y="246"/>
                </a:lnTo>
                <a:lnTo>
                  <a:pt x="1122" y="245"/>
                </a:lnTo>
                <a:lnTo>
                  <a:pt x="1130" y="245"/>
                </a:lnTo>
                <a:lnTo>
                  <a:pt x="1173" y="245"/>
                </a:lnTo>
                <a:lnTo>
                  <a:pt x="1175" y="246"/>
                </a:lnTo>
                <a:lnTo>
                  <a:pt x="1181" y="248"/>
                </a:lnTo>
                <a:lnTo>
                  <a:pt x="1188" y="252"/>
                </a:lnTo>
                <a:lnTo>
                  <a:pt x="1199" y="257"/>
                </a:lnTo>
                <a:lnTo>
                  <a:pt x="1210" y="265"/>
                </a:lnTo>
                <a:lnTo>
                  <a:pt x="1221" y="276"/>
                </a:lnTo>
                <a:lnTo>
                  <a:pt x="1232" y="287"/>
                </a:lnTo>
                <a:lnTo>
                  <a:pt x="1241" y="302"/>
                </a:lnTo>
                <a:lnTo>
                  <a:pt x="1249" y="318"/>
                </a:lnTo>
                <a:lnTo>
                  <a:pt x="1254" y="338"/>
                </a:lnTo>
                <a:lnTo>
                  <a:pt x="1256" y="361"/>
                </a:lnTo>
                <a:lnTo>
                  <a:pt x="1254" y="385"/>
                </a:lnTo>
                <a:lnTo>
                  <a:pt x="1249" y="406"/>
                </a:lnTo>
                <a:lnTo>
                  <a:pt x="1241" y="425"/>
                </a:lnTo>
                <a:lnTo>
                  <a:pt x="1231" y="439"/>
                </a:lnTo>
                <a:lnTo>
                  <a:pt x="1220" y="451"/>
                </a:lnTo>
                <a:lnTo>
                  <a:pt x="1210" y="460"/>
                </a:lnTo>
                <a:lnTo>
                  <a:pt x="1200" y="467"/>
                </a:lnTo>
                <a:lnTo>
                  <a:pt x="1191" y="471"/>
                </a:lnTo>
                <a:lnTo>
                  <a:pt x="1186" y="474"/>
                </a:lnTo>
                <a:lnTo>
                  <a:pt x="1184" y="475"/>
                </a:lnTo>
                <a:lnTo>
                  <a:pt x="1134" y="475"/>
                </a:lnTo>
                <a:lnTo>
                  <a:pt x="1133" y="476"/>
                </a:lnTo>
                <a:lnTo>
                  <a:pt x="1407" y="476"/>
                </a:lnTo>
                <a:lnTo>
                  <a:pt x="1407" y="507"/>
                </a:lnTo>
                <a:lnTo>
                  <a:pt x="1381" y="507"/>
                </a:lnTo>
                <a:lnTo>
                  <a:pt x="1373" y="517"/>
                </a:lnTo>
                <a:lnTo>
                  <a:pt x="1364" y="530"/>
                </a:lnTo>
                <a:lnTo>
                  <a:pt x="1355" y="546"/>
                </a:lnTo>
                <a:lnTo>
                  <a:pt x="1348" y="566"/>
                </a:lnTo>
                <a:lnTo>
                  <a:pt x="1341" y="588"/>
                </a:lnTo>
                <a:lnTo>
                  <a:pt x="1339" y="613"/>
                </a:lnTo>
                <a:lnTo>
                  <a:pt x="1339" y="615"/>
                </a:lnTo>
                <a:lnTo>
                  <a:pt x="1341" y="639"/>
                </a:lnTo>
                <a:lnTo>
                  <a:pt x="1346" y="658"/>
                </a:lnTo>
                <a:lnTo>
                  <a:pt x="1353" y="674"/>
                </a:lnTo>
                <a:lnTo>
                  <a:pt x="1361" y="686"/>
                </a:lnTo>
                <a:lnTo>
                  <a:pt x="1370" y="696"/>
                </a:lnTo>
                <a:lnTo>
                  <a:pt x="1378" y="703"/>
                </a:lnTo>
                <a:lnTo>
                  <a:pt x="1385" y="708"/>
                </a:lnTo>
                <a:lnTo>
                  <a:pt x="1407" y="708"/>
                </a:lnTo>
                <a:lnTo>
                  <a:pt x="1407" y="738"/>
                </a:lnTo>
                <a:lnTo>
                  <a:pt x="131" y="738"/>
                </a:lnTo>
                <a:lnTo>
                  <a:pt x="104" y="736"/>
                </a:lnTo>
                <a:lnTo>
                  <a:pt x="80" y="728"/>
                </a:lnTo>
                <a:lnTo>
                  <a:pt x="58" y="716"/>
                </a:lnTo>
                <a:lnTo>
                  <a:pt x="39" y="700"/>
                </a:lnTo>
                <a:lnTo>
                  <a:pt x="22" y="680"/>
                </a:lnTo>
                <a:lnTo>
                  <a:pt x="10" y="658"/>
                </a:lnTo>
                <a:lnTo>
                  <a:pt x="2" y="633"/>
                </a:lnTo>
                <a:lnTo>
                  <a:pt x="0" y="607"/>
                </a:lnTo>
                <a:lnTo>
                  <a:pt x="2" y="581"/>
                </a:lnTo>
                <a:lnTo>
                  <a:pt x="10" y="556"/>
                </a:lnTo>
                <a:lnTo>
                  <a:pt x="22" y="534"/>
                </a:lnTo>
                <a:lnTo>
                  <a:pt x="39" y="515"/>
                </a:lnTo>
                <a:lnTo>
                  <a:pt x="58" y="499"/>
                </a:lnTo>
                <a:lnTo>
                  <a:pt x="80" y="486"/>
                </a:lnTo>
                <a:lnTo>
                  <a:pt x="104" y="479"/>
                </a:lnTo>
                <a:lnTo>
                  <a:pt x="131" y="476"/>
                </a:lnTo>
                <a:lnTo>
                  <a:pt x="151" y="476"/>
                </a:lnTo>
                <a:lnTo>
                  <a:pt x="151" y="450"/>
                </a:lnTo>
                <a:lnTo>
                  <a:pt x="171" y="450"/>
                </a:lnTo>
                <a:lnTo>
                  <a:pt x="178" y="442"/>
                </a:lnTo>
                <a:lnTo>
                  <a:pt x="187" y="431"/>
                </a:lnTo>
                <a:lnTo>
                  <a:pt x="196" y="417"/>
                </a:lnTo>
                <a:lnTo>
                  <a:pt x="204" y="398"/>
                </a:lnTo>
                <a:lnTo>
                  <a:pt x="209" y="377"/>
                </a:lnTo>
                <a:lnTo>
                  <a:pt x="212" y="352"/>
                </a:lnTo>
                <a:lnTo>
                  <a:pt x="212" y="350"/>
                </a:lnTo>
                <a:lnTo>
                  <a:pt x="210" y="329"/>
                </a:lnTo>
                <a:lnTo>
                  <a:pt x="206" y="312"/>
                </a:lnTo>
                <a:lnTo>
                  <a:pt x="200" y="298"/>
                </a:lnTo>
                <a:lnTo>
                  <a:pt x="193" y="287"/>
                </a:lnTo>
                <a:lnTo>
                  <a:pt x="186" y="278"/>
                </a:lnTo>
                <a:lnTo>
                  <a:pt x="177" y="272"/>
                </a:lnTo>
                <a:lnTo>
                  <a:pt x="151" y="272"/>
                </a:lnTo>
                <a:lnTo>
                  <a:pt x="151" y="245"/>
                </a:lnTo>
                <a:lnTo>
                  <a:pt x="205" y="245"/>
                </a:lnTo>
                <a:lnTo>
                  <a:pt x="205" y="217"/>
                </a:lnTo>
                <a:lnTo>
                  <a:pt x="233" y="217"/>
                </a:lnTo>
                <a:lnTo>
                  <a:pt x="241" y="211"/>
                </a:lnTo>
                <a:lnTo>
                  <a:pt x="249" y="202"/>
                </a:lnTo>
                <a:lnTo>
                  <a:pt x="257" y="189"/>
                </a:lnTo>
                <a:lnTo>
                  <a:pt x="264" y="175"/>
                </a:lnTo>
                <a:lnTo>
                  <a:pt x="268" y="156"/>
                </a:lnTo>
                <a:lnTo>
                  <a:pt x="270" y="135"/>
                </a:lnTo>
                <a:lnTo>
                  <a:pt x="270" y="132"/>
                </a:lnTo>
                <a:lnTo>
                  <a:pt x="268" y="109"/>
                </a:lnTo>
                <a:lnTo>
                  <a:pt x="263" y="89"/>
                </a:lnTo>
                <a:lnTo>
                  <a:pt x="256" y="72"/>
                </a:lnTo>
                <a:lnTo>
                  <a:pt x="248" y="57"/>
                </a:lnTo>
                <a:lnTo>
                  <a:pt x="240" y="44"/>
                </a:lnTo>
                <a:lnTo>
                  <a:pt x="232" y="35"/>
                </a:lnTo>
                <a:lnTo>
                  <a:pt x="226" y="28"/>
                </a:lnTo>
                <a:lnTo>
                  <a:pt x="205" y="28"/>
                </a:lnTo>
                <a:lnTo>
                  <a:pt x="205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28" name="Freeform 201"/>
          <p:cNvSpPr/>
          <p:nvPr/>
        </p:nvSpPr>
        <p:spPr bwMode="auto">
          <a:xfrm>
            <a:off x="5687218" y="2451429"/>
            <a:ext cx="846138" cy="1225550"/>
          </a:xfrm>
          <a:custGeom>
            <a:gdLst>
              <a:gd fmla="*/ 300 w 533" name="T0"/>
              <a:gd fmla="*/ 0 h 772" name="T1"/>
              <a:gd fmla="*/ 300 w 533" name="T2"/>
              <a:gd fmla="*/ 0 h 772" name="T3"/>
              <a:gd fmla="*/ 367 w 533" name="T4"/>
              <a:gd fmla="*/ 0 h 772" name="T5"/>
              <a:gd fmla="*/ 354 w 533" name="T6"/>
              <a:gd fmla="*/ 23 h 772" name="T7"/>
              <a:gd fmla="*/ 346 w 533" name="T8"/>
              <a:gd fmla="*/ 49 h 772" name="T9"/>
              <a:gd fmla="*/ 343 w 533" name="T10"/>
              <a:gd fmla="*/ 75 h 772" name="T11"/>
              <a:gd fmla="*/ 344 w 533" name="T12"/>
              <a:gd fmla="*/ 106 h 772" name="T13"/>
              <a:gd fmla="*/ 344 w 533" name="T14"/>
              <a:gd fmla="*/ 161 h 772" name="T15"/>
              <a:gd fmla="*/ 344 w 533" name="T16"/>
              <a:gd fmla="*/ 336 h 772" name="T17"/>
              <a:gd fmla="*/ 379 w 533" name="T18"/>
              <a:gd fmla="*/ 349 h 772" name="T19"/>
              <a:gd fmla="*/ 413 w 533" name="T20"/>
              <a:gd fmla="*/ 367 h 772" name="T21"/>
              <a:gd fmla="*/ 443 w 533" name="T22"/>
              <a:gd fmla="*/ 390 h 772" name="T23"/>
              <a:gd fmla="*/ 470 w 533" name="T24"/>
              <a:gd fmla="*/ 417 h 772" name="T25"/>
              <a:gd fmla="*/ 492 w 533" name="T26"/>
              <a:gd fmla="*/ 446 h 772" name="T27"/>
              <a:gd fmla="*/ 509 w 533" name="T28"/>
              <a:gd fmla="*/ 479 h 772" name="T29"/>
              <a:gd fmla="*/ 522 w 533" name="T30"/>
              <a:gd fmla="*/ 514 h 772" name="T31"/>
              <a:gd fmla="*/ 530 w 533" name="T32"/>
              <a:gd fmla="*/ 552 h 772" name="T33"/>
              <a:gd fmla="*/ 533 w 533" name="T34"/>
              <a:gd fmla="*/ 590 h 772" name="T35"/>
              <a:gd fmla="*/ 530 w 533" name="T36"/>
              <a:gd fmla="*/ 632 h 772" name="T37"/>
              <a:gd fmla="*/ 521 w 533" name="T38"/>
              <a:gd fmla="*/ 671 h 772" name="T39"/>
              <a:gd fmla="*/ 506 w 533" name="T40"/>
              <a:gd fmla="*/ 708 h 772" name="T41"/>
              <a:gd fmla="*/ 487 w 533" name="T42"/>
              <a:gd fmla="*/ 741 h 772" name="T43"/>
              <a:gd fmla="*/ 463 w 533" name="T44"/>
              <a:gd fmla="*/ 772 h 772" name="T45"/>
              <a:gd fmla="*/ 72 w 533" name="T46"/>
              <a:gd fmla="*/ 772 h 772" name="T47"/>
              <a:gd fmla="*/ 48 w 533" name="T48"/>
              <a:gd fmla="*/ 741 h 772" name="T49"/>
              <a:gd fmla="*/ 28 w 533" name="T50"/>
              <a:gd fmla="*/ 708 h 772" name="T51"/>
              <a:gd fmla="*/ 13 w 533" name="T52"/>
              <a:gd fmla="*/ 671 h 772" name="T53"/>
              <a:gd fmla="*/ 3 w 533" name="T54"/>
              <a:gd fmla="*/ 632 h 772" name="T55"/>
              <a:gd fmla="*/ 0 w 533" name="T56"/>
              <a:gd fmla="*/ 590 h 772" name="T57"/>
              <a:gd fmla="*/ 3 w 533" name="T58"/>
              <a:gd fmla="*/ 552 h 772" name="T59"/>
              <a:gd fmla="*/ 11 w 533" name="T60"/>
              <a:gd fmla="*/ 514 h 772" name="T61"/>
              <a:gd fmla="*/ 24 w 533" name="T62"/>
              <a:gd fmla="*/ 479 h 772" name="T63"/>
              <a:gd fmla="*/ 43 w 533" name="T64"/>
              <a:gd fmla="*/ 446 h 772" name="T65"/>
              <a:gd fmla="*/ 65 w 533" name="T66"/>
              <a:gd fmla="*/ 417 h 772" name="T67"/>
              <a:gd fmla="*/ 91 w 533" name="T68"/>
              <a:gd fmla="*/ 390 h 772" name="T69"/>
              <a:gd fmla="*/ 121 w 533" name="T70"/>
              <a:gd fmla="*/ 367 h 772" name="T71"/>
              <a:gd fmla="*/ 154 w 533" name="T72"/>
              <a:gd fmla="*/ 349 h 772" name="T73"/>
              <a:gd fmla="*/ 191 w 533" name="T74"/>
              <a:gd fmla="*/ 336 h 772" name="T75"/>
              <a:gd fmla="*/ 191 w 533" name="T76"/>
              <a:gd fmla="*/ 161 h 772" name="T77"/>
              <a:gd fmla="*/ 191 w 533" name="T78"/>
              <a:gd fmla="*/ 161 h 772" name="T79"/>
              <a:gd fmla="*/ 191 w 533" name="T80"/>
              <a:gd fmla="*/ 106 h 772" name="T81"/>
              <a:gd fmla="*/ 191 w 533" name="T82"/>
              <a:gd fmla="*/ 88 h 772" name="T83"/>
              <a:gd fmla="*/ 191 w 533" name="T84"/>
              <a:gd fmla="*/ 72 h 772" name="T85"/>
              <a:gd fmla="*/ 190 w 533" name="T86"/>
              <a:gd fmla="*/ 57 h 772" name="T87"/>
              <a:gd fmla="*/ 187 w 533" name="T88"/>
              <a:gd fmla="*/ 43 h 772" name="T89"/>
              <a:gd fmla="*/ 182 w 533" name="T90"/>
              <a:gd fmla="*/ 30 h 772" name="T91"/>
              <a:gd fmla="*/ 173 w 533" name="T92"/>
              <a:gd fmla="*/ 15 h 772" name="T93"/>
              <a:gd fmla="*/ 159 w 533" name="T94"/>
              <a:gd fmla="*/ 0 h 772" name="T95"/>
              <a:gd fmla="*/ 300 w 533" name="T96"/>
              <a:gd fmla="*/ 0 h 772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772" w="533">
                <a:moveTo>
                  <a:pt x="300" y="0"/>
                </a:moveTo>
                <a:lnTo>
                  <a:pt x="300" y="0"/>
                </a:lnTo>
                <a:lnTo>
                  <a:pt x="367" y="0"/>
                </a:lnTo>
                <a:lnTo>
                  <a:pt x="354" y="23"/>
                </a:lnTo>
                <a:lnTo>
                  <a:pt x="346" y="49"/>
                </a:lnTo>
                <a:lnTo>
                  <a:pt x="343" y="75"/>
                </a:lnTo>
                <a:lnTo>
                  <a:pt x="344" y="106"/>
                </a:lnTo>
                <a:lnTo>
                  <a:pt x="344" y="161"/>
                </a:lnTo>
                <a:lnTo>
                  <a:pt x="344" y="336"/>
                </a:lnTo>
                <a:lnTo>
                  <a:pt x="379" y="349"/>
                </a:lnTo>
                <a:lnTo>
                  <a:pt x="413" y="367"/>
                </a:lnTo>
                <a:lnTo>
                  <a:pt x="443" y="390"/>
                </a:lnTo>
                <a:lnTo>
                  <a:pt x="470" y="417"/>
                </a:lnTo>
                <a:lnTo>
                  <a:pt x="492" y="446"/>
                </a:lnTo>
                <a:lnTo>
                  <a:pt x="509" y="479"/>
                </a:lnTo>
                <a:lnTo>
                  <a:pt x="522" y="514"/>
                </a:lnTo>
                <a:lnTo>
                  <a:pt x="530" y="552"/>
                </a:lnTo>
                <a:lnTo>
                  <a:pt x="533" y="590"/>
                </a:lnTo>
                <a:lnTo>
                  <a:pt x="530" y="632"/>
                </a:lnTo>
                <a:lnTo>
                  <a:pt x="521" y="671"/>
                </a:lnTo>
                <a:lnTo>
                  <a:pt x="506" y="708"/>
                </a:lnTo>
                <a:lnTo>
                  <a:pt x="487" y="741"/>
                </a:lnTo>
                <a:lnTo>
                  <a:pt x="463" y="772"/>
                </a:lnTo>
                <a:lnTo>
                  <a:pt x="72" y="772"/>
                </a:lnTo>
                <a:lnTo>
                  <a:pt x="48" y="741"/>
                </a:lnTo>
                <a:lnTo>
                  <a:pt x="28" y="708"/>
                </a:lnTo>
                <a:lnTo>
                  <a:pt x="13" y="671"/>
                </a:lnTo>
                <a:lnTo>
                  <a:pt x="3" y="632"/>
                </a:lnTo>
                <a:lnTo>
                  <a:pt x="0" y="590"/>
                </a:lnTo>
                <a:lnTo>
                  <a:pt x="3" y="552"/>
                </a:lnTo>
                <a:lnTo>
                  <a:pt x="11" y="514"/>
                </a:lnTo>
                <a:lnTo>
                  <a:pt x="24" y="479"/>
                </a:lnTo>
                <a:lnTo>
                  <a:pt x="43" y="446"/>
                </a:lnTo>
                <a:lnTo>
                  <a:pt x="65" y="417"/>
                </a:lnTo>
                <a:lnTo>
                  <a:pt x="91" y="390"/>
                </a:lnTo>
                <a:lnTo>
                  <a:pt x="121" y="367"/>
                </a:lnTo>
                <a:lnTo>
                  <a:pt x="154" y="349"/>
                </a:lnTo>
                <a:lnTo>
                  <a:pt x="191" y="336"/>
                </a:lnTo>
                <a:lnTo>
                  <a:pt x="191" y="161"/>
                </a:lnTo>
                <a:lnTo>
                  <a:pt x="191" y="161"/>
                </a:lnTo>
                <a:lnTo>
                  <a:pt x="191" y="106"/>
                </a:lnTo>
                <a:lnTo>
                  <a:pt x="191" y="88"/>
                </a:lnTo>
                <a:lnTo>
                  <a:pt x="191" y="72"/>
                </a:lnTo>
                <a:lnTo>
                  <a:pt x="190" y="57"/>
                </a:lnTo>
                <a:lnTo>
                  <a:pt x="187" y="43"/>
                </a:lnTo>
                <a:lnTo>
                  <a:pt x="182" y="30"/>
                </a:lnTo>
                <a:lnTo>
                  <a:pt x="173" y="15"/>
                </a:lnTo>
                <a:lnTo>
                  <a:pt x="159" y="0"/>
                </a:lnTo>
                <a:lnTo>
                  <a:pt x="300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29" name="Freeform 202"/>
          <p:cNvSpPr/>
          <p:nvPr/>
        </p:nvSpPr>
        <p:spPr bwMode="auto">
          <a:xfrm>
            <a:off x="6253956" y="2087891"/>
            <a:ext cx="268288" cy="266700"/>
          </a:xfrm>
          <a:custGeom>
            <a:gdLst>
              <a:gd fmla="*/ 85 w 169" name="T0"/>
              <a:gd fmla="*/ 0 h 168" name="T1"/>
              <a:gd fmla="*/ 108 w 169" name="T2"/>
              <a:gd fmla="*/ 3 h 168" name="T3"/>
              <a:gd fmla="*/ 128 w 169" name="T4"/>
              <a:gd fmla="*/ 11 h 168" name="T5"/>
              <a:gd fmla="*/ 145 w 169" name="T6"/>
              <a:gd fmla="*/ 24 h 168" name="T7"/>
              <a:gd fmla="*/ 158 w 169" name="T8"/>
              <a:gd fmla="*/ 42 h 168" name="T9"/>
              <a:gd fmla="*/ 166 w 169" name="T10"/>
              <a:gd fmla="*/ 62 h 168" name="T11"/>
              <a:gd fmla="*/ 169 w 169" name="T12"/>
              <a:gd fmla="*/ 84 h 168" name="T13"/>
              <a:gd fmla="*/ 166 w 169" name="T14"/>
              <a:gd fmla="*/ 106 h 168" name="T15"/>
              <a:gd fmla="*/ 158 w 169" name="T16"/>
              <a:gd fmla="*/ 127 h 168" name="T17"/>
              <a:gd fmla="*/ 145 w 169" name="T18"/>
              <a:gd fmla="*/ 144 h 168" name="T19"/>
              <a:gd fmla="*/ 128 w 169" name="T20"/>
              <a:gd fmla="*/ 157 h 168" name="T21"/>
              <a:gd fmla="*/ 108 w 169" name="T22"/>
              <a:gd fmla="*/ 165 h 168" name="T23"/>
              <a:gd fmla="*/ 85 w 169" name="T24"/>
              <a:gd fmla="*/ 168 h 168" name="T25"/>
              <a:gd fmla="*/ 63 w 169" name="T26"/>
              <a:gd fmla="*/ 165 h 168" name="T27"/>
              <a:gd fmla="*/ 43 w 169" name="T28"/>
              <a:gd fmla="*/ 157 h 168" name="T29"/>
              <a:gd fmla="*/ 25 w 169" name="T30"/>
              <a:gd fmla="*/ 144 h 168" name="T31"/>
              <a:gd fmla="*/ 12 w 169" name="T32"/>
              <a:gd fmla="*/ 127 h 168" name="T33"/>
              <a:gd fmla="*/ 3 w 169" name="T34"/>
              <a:gd fmla="*/ 106 h 168" name="T35"/>
              <a:gd fmla="*/ 0 w 169" name="T36"/>
              <a:gd fmla="*/ 84 h 168" name="T37"/>
              <a:gd fmla="*/ 3 w 169" name="T38"/>
              <a:gd fmla="*/ 62 h 168" name="T39"/>
              <a:gd fmla="*/ 12 w 169" name="T40"/>
              <a:gd fmla="*/ 42 h 168" name="T41"/>
              <a:gd fmla="*/ 25 w 169" name="T42"/>
              <a:gd fmla="*/ 24 h 168" name="T43"/>
              <a:gd fmla="*/ 43 w 169" name="T44"/>
              <a:gd fmla="*/ 11 h 168" name="T45"/>
              <a:gd fmla="*/ 63 w 169" name="T46"/>
              <a:gd fmla="*/ 3 h 168" name="T47"/>
              <a:gd fmla="*/ 85 w 169" name="T48"/>
              <a:gd fmla="*/ 0 h 168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68" w="169">
                <a:moveTo>
                  <a:pt x="85" y="0"/>
                </a:moveTo>
                <a:lnTo>
                  <a:pt x="108" y="3"/>
                </a:lnTo>
                <a:lnTo>
                  <a:pt x="128" y="11"/>
                </a:lnTo>
                <a:lnTo>
                  <a:pt x="145" y="24"/>
                </a:lnTo>
                <a:lnTo>
                  <a:pt x="158" y="42"/>
                </a:lnTo>
                <a:lnTo>
                  <a:pt x="166" y="62"/>
                </a:lnTo>
                <a:lnTo>
                  <a:pt x="169" y="84"/>
                </a:lnTo>
                <a:lnTo>
                  <a:pt x="166" y="106"/>
                </a:lnTo>
                <a:lnTo>
                  <a:pt x="158" y="127"/>
                </a:lnTo>
                <a:lnTo>
                  <a:pt x="145" y="144"/>
                </a:lnTo>
                <a:lnTo>
                  <a:pt x="128" y="157"/>
                </a:lnTo>
                <a:lnTo>
                  <a:pt x="108" y="165"/>
                </a:lnTo>
                <a:lnTo>
                  <a:pt x="85" y="168"/>
                </a:lnTo>
                <a:lnTo>
                  <a:pt x="63" y="165"/>
                </a:lnTo>
                <a:lnTo>
                  <a:pt x="43" y="157"/>
                </a:lnTo>
                <a:lnTo>
                  <a:pt x="25" y="144"/>
                </a:lnTo>
                <a:lnTo>
                  <a:pt x="12" y="127"/>
                </a:lnTo>
                <a:lnTo>
                  <a:pt x="3" y="106"/>
                </a:lnTo>
                <a:lnTo>
                  <a:pt x="0" y="84"/>
                </a:lnTo>
                <a:lnTo>
                  <a:pt x="3" y="62"/>
                </a:lnTo>
                <a:lnTo>
                  <a:pt x="12" y="42"/>
                </a:lnTo>
                <a:lnTo>
                  <a:pt x="25" y="24"/>
                </a:lnTo>
                <a:lnTo>
                  <a:pt x="43" y="11"/>
                </a:lnTo>
                <a:lnTo>
                  <a:pt x="63" y="3"/>
                </a:lnTo>
                <a:lnTo>
                  <a:pt x="85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30" name="Freeform 203"/>
          <p:cNvSpPr/>
          <p:nvPr/>
        </p:nvSpPr>
        <p:spPr bwMode="auto">
          <a:xfrm>
            <a:off x="5642768" y="2214891"/>
            <a:ext cx="141288" cy="142875"/>
          </a:xfrm>
          <a:custGeom>
            <a:gdLst>
              <a:gd fmla="*/ 44 w 89" name="T0"/>
              <a:gd fmla="*/ 0 h 90" name="T1"/>
              <a:gd fmla="*/ 59 w 89" name="T2"/>
              <a:gd fmla="*/ 3 h 90" name="T3"/>
              <a:gd fmla="*/ 71 w 89" name="T4"/>
              <a:gd fmla="*/ 9 h 90" name="T5"/>
              <a:gd fmla="*/ 80 w 89" name="T6"/>
              <a:gd fmla="*/ 19 h 90" name="T7"/>
              <a:gd fmla="*/ 86 w 89" name="T8"/>
              <a:gd fmla="*/ 32 h 90" name="T9"/>
              <a:gd fmla="*/ 89 w 89" name="T10"/>
              <a:gd fmla="*/ 46 h 90" name="T11"/>
              <a:gd fmla="*/ 86 w 89" name="T12"/>
              <a:gd fmla="*/ 59 h 90" name="T13"/>
              <a:gd fmla="*/ 80 w 89" name="T14"/>
              <a:gd fmla="*/ 72 h 90" name="T15"/>
              <a:gd fmla="*/ 71 w 89" name="T16"/>
              <a:gd fmla="*/ 81 h 90" name="T17"/>
              <a:gd fmla="*/ 59 w 89" name="T18"/>
              <a:gd fmla="*/ 87 h 90" name="T19"/>
              <a:gd fmla="*/ 44 w 89" name="T20"/>
              <a:gd fmla="*/ 90 h 90" name="T21"/>
              <a:gd fmla="*/ 30 w 89" name="T22"/>
              <a:gd fmla="*/ 87 h 90" name="T23"/>
              <a:gd fmla="*/ 18 w 89" name="T24"/>
              <a:gd fmla="*/ 81 h 90" name="T25"/>
              <a:gd fmla="*/ 8 w 89" name="T26"/>
              <a:gd fmla="*/ 72 h 90" name="T27"/>
              <a:gd fmla="*/ 2 w 89" name="T28"/>
              <a:gd fmla="*/ 59 h 90" name="T29"/>
              <a:gd fmla="*/ 0 w 89" name="T30"/>
              <a:gd fmla="*/ 46 h 90" name="T31"/>
              <a:gd fmla="*/ 2 w 89" name="T32"/>
              <a:gd fmla="*/ 32 h 90" name="T33"/>
              <a:gd fmla="*/ 8 w 89" name="T34"/>
              <a:gd fmla="*/ 19 h 90" name="T35"/>
              <a:gd fmla="*/ 18 w 89" name="T36"/>
              <a:gd fmla="*/ 9 h 90" name="T37"/>
              <a:gd fmla="*/ 30 w 89" name="T38"/>
              <a:gd fmla="*/ 3 h 90" name="T39"/>
              <a:gd fmla="*/ 44 w 89" name="T40"/>
              <a:gd fmla="*/ 0 h 90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90" w="89">
                <a:moveTo>
                  <a:pt x="44" y="0"/>
                </a:moveTo>
                <a:lnTo>
                  <a:pt x="59" y="3"/>
                </a:lnTo>
                <a:lnTo>
                  <a:pt x="71" y="9"/>
                </a:lnTo>
                <a:lnTo>
                  <a:pt x="80" y="19"/>
                </a:lnTo>
                <a:lnTo>
                  <a:pt x="86" y="32"/>
                </a:lnTo>
                <a:lnTo>
                  <a:pt x="89" y="46"/>
                </a:lnTo>
                <a:lnTo>
                  <a:pt x="86" y="59"/>
                </a:lnTo>
                <a:lnTo>
                  <a:pt x="80" y="72"/>
                </a:lnTo>
                <a:lnTo>
                  <a:pt x="71" y="81"/>
                </a:lnTo>
                <a:lnTo>
                  <a:pt x="59" y="87"/>
                </a:lnTo>
                <a:lnTo>
                  <a:pt x="44" y="90"/>
                </a:lnTo>
                <a:lnTo>
                  <a:pt x="30" y="87"/>
                </a:lnTo>
                <a:lnTo>
                  <a:pt x="18" y="81"/>
                </a:lnTo>
                <a:lnTo>
                  <a:pt x="8" y="72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8" y="19"/>
                </a:lnTo>
                <a:lnTo>
                  <a:pt x="18" y="9"/>
                </a:lnTo>
                <a:lnTo>
                  <a:pt x="30" y="3"/>
                </a:lnTo>
                <a:lnTo>
                  <a:pt x="44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31" name="Freeform 204"/>
          <p:cNvSpPr/>
          <p:nvPr/>
        </p:nvSpPr>
        <p:spPr bwMode="auto">
          <a:xfrm>
            <a:off x="5958680" y="2078366"/>
            <a:ext cx="138113" cy="136525"/>
          </a:xfrm>
          <a:custGeom>
            <a:gdLst>
              <a:gd fmla="*/ 43 w 87" name="T0"/>
              <a:gd fmla="*/ 0 h 86" name="T1"/>
              <a:gd fmla="*/ 57 w 87" name="T2"/>
              <a:gd fmla="*/ 2 h 86" name="T3"/>
              <a:gd fmla="*/ 68 w 87" name="T4"/>
              <a:gd fmla="*/ 8 h 86" name="T5"/>
              <a:gd fmla="*/ 79 w 87" name="T6"/>
              <a:gd fmla="*/ 17 h 86" name="T7"/>
              <a:gd fmla="*/ 85 w 87" name="T8"/>
              <a:gd fmla="*/ 29 h 86" name="T9"/>
              <a:gd fmla="*/ 87 w 87" name="T10"/>
              <a:gd fmla="*/ 43 h 86" name="T11"/>
              <a:gd fmla="*/ 85 w 87" name="T12"/>
              <a:gd fmla="*/ 57 h 86" name="T13"/>
              <a:gd fmla="*/ 79 w 87" name="T14"/>
              <a:gd fmla="*/ 69 h 86" name="T15"/>
              <a:gd fmla="*/ 68 w 87" name="T16"/>
              <a:gd fmla="*/ 78 h 86" name="T17"/>
              <a:gd fmla="*/ 57 w 87" name="T18"/>
              <a:gd fmla="*/ 84 h 86" name="T19"/>
              <a:gd fmla="*/ 43 w 87" name="T20"/>
              <a:gd fmla="*/ 86 h 86" name="T21"/>
              <a:gd fmla="*/ 30 w 87" name="T22"/>
              <a:gd fmla="*/ 84 h 86" name="T23"/>
              <a:gd fmla="*/ 18 w 87" name="T24"/>
              <a:gd fmla="*/ 78 h 86" name="T25"/>
              <a:gd fmla="*/ 8 w 87" name="T26"/>
              <a:gd fmla="*/ 69 h 86" name="T27"/>
              <a:gd fmla="*/ 2 w 87" name="T28"/>
              <a:gd fmla="*/ 57 h 86" name="T29"/>
              <a:gd fmla="*/ 0 w 87" name="T30"/>
              <a:gd fmla="*/ 43 h 86" name="T31"/>
              <a:gd fmla="*/ 2 w 87" name="T32"/>
              <a:gd fmla="*/ 29 h 86" name="T33"/>
              <a:gd fmla="*/ 8 w 87" name="T34"/>
              <a:gd fmla="*/ 17 h 86" name="T35"/>
              <a:gd fmla="*/ 18 w 87" name="T36"/>
              <a:gd fmla="*/ 8 h 86" name="T37"/>
              <a:gd fmla="*/ 30 w 87" name="T38"/>
              <a:gd fmla="*/ 2 h 86" name="T39"/>
              <a:gd fmla="*/ 43 w 87" name="T40"/>
              <a:gd fmla="*/ 0 h 86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86" w="87">
                <a:moveTo>
                  <a:pt x="43" y="0"/>
                </a:moveTo>
                <a:lnTo>
                  <a:pt x="57" y="2"/>
                </a:lnTo>
                <a:lnTo>
                  <a:pt x="68" y="8"/>
                </a:lnTo>
                <a:lnTo>
                  <a:pt x="79" y="17"/>
                </a:lnTo>
                <a:lnTo>
                  <a:pt x="85" y="29"/>
                </a:lnTo>
                <a:lnTo>
                  <a:pt x="87" y="43"/>
                </a:lnTo>
                <a:lnTo>
                  <a:pt x="85" y="57"/>
                </a:lnTo>
                <a:lnTo>
                  <a:pt x="79" y="69"/>
                </a:lnTo>
                <a:lnTo>
                  <a:pt x="68" y="78"/>
                </a:lnTo>
                <a:lnTo>
                  <a:pt x="57" y="84"/>
                </a:lnTo>
                <a:lnTo>
                  <a:pt x="43" y="86"/>
                </a:lnTo>
                <a:lnTo>
                  <a:pt x="30" y="84"/>
                </a:lnTo>
                <a:lnTo>
                  <a:pt x="18" y="78"/>
                </a:lnTo>
                <a:lnTo>
                  <a:pt x="8" y="69"/>
                </a:lnTo>
                <a:lnTo>
                  <a:pt x="2" y="57"/>
                </a:lnTo>
                <a:lnTo>
                  <a:pt x="0" y="43"/>
                </a:lnTo>
                <a:lnTo>
                  <a:pt x="2" y="29"/>
                </a:lnTo>
                <a:lnTo>
                  <a:pt x="8" y="17"/>
                </a:lnTo>
                <a:lnTo>
                  <a:pt x="18" y="8"/>
                </a:lnTo>
                <a:lnTo>
                  <a:pt x="30" y="2"/>
                </a:lnTo>
                <a:lnTo>
                  <a:pt x="4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32" name="Freeform 206"/>
          <p:cNvSpPr/>
          <p:nvPr/>
        </p:nvSpPr>
        <p:spPr bwMode="auto">
          <a:xfrm>
            <a:off x="6455569" y="1798966"/>
            <a:ext cx="96838" cy="96837"/>
          </a:xfrm>
          <a:custGeom>
            <a:gdLst>
              <a:gd fmla="*/ 30 w 61" name="T0"/>
              <a:gd fmla="*/ 0 h 61" name="T1"/>
              <a:gd fmla="*/ 42 w 61" name="T2"/>
              <a:gd fmla="*/ 4 h 61" name="T3"/>
              <a:gd fmla="*/ 52 w 61" name="T4"/>
              <a:gd fmla="*/ 10 h 61" name="T5"/>
              <a:gd fmla="*/ 58 w 61" name="T6"/>
              <a:gd fmla="*/ 19 h 61" name="T7"/>
              <a:gd fmla="*/ 61 w 61" name="T8"/>
              <a:gd fmla="*/ 31 h 61" name="T9"/>
              <a:gd fmla="*/ 58 w 61" name="T10"/>
              <a:gd fmla="*/ 43 h 61" name="T11"/>
              <a:gd fmla="*/ 52 w 61" name="T12"/>
              <a:gd fmla="*/ 52 h 61" name="T13"/>
              <a:gd fmla="*/ 42 w 61" name="T14"/>
              <a:gd fmla="*/ 58 h 61" name="T15"/>
              <a:gd fmla="*/ 30 w 61" name="T16"/>
              <a:gd fmla="*/ 61 h 61" name="T17"/>
              <a:gd fmla="*/ 19 w 61" name="T18"/>
              <a:gd fmla="*/ 58 h 61" name="T19"/>
              <a:gd fmla="*/ 9 w 61" name="T20"/>
              <a:gd fmla="*/ 52 h 61" name="T21"/>
              <a:gd fmla="*/ 3 w 61" name="T22"/>
              <a:gd fmla="*/ 43 h 61" name="T23"/>
              <a:gd fmla="*/ 0 w 61" name="T24"/>
              <a:gd fmla="*/ 31 h 61" name="T25"/>
              <a:gd fmla="*/ 3 w 61" name="T26"/>
              <a:gd fmla="*/ 19 h 61" name="T27"/>
              <a:gd fmla="*/ 9 w 61" name="T28"/>
              <a:gd fmla="*/ 10 h 61" name="T29"/>
              <a:gd fmla="*/ 19 w 61" name="T30"/>
              <a:gd fmla="*/ 4 h 61" name="T31"/>
              <a:gd fmla="*/ 30 w 61" name="T32"/>
              <a:gd fmla="*/ 0 h 61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61" w="61">
                <a:moveTo>
                  <a:pt x="30" y="0"/>
                </a:moveTo>
                <a:lnTo>
                  <a:pt x="42" y="4"/>
                </a:lnTo>
                <a:lnTo>
                  <a:pt x="52" y="10"/>
                </a:lnTo>
                <a:lnTo>
                  <a:pt x="58" y="19"/>
                </a:lnTo>
                <a:lnTo>
                  <a:pt x="61" y="31"/>
                </a:lnTo>
                <a:lnTo>
                  <a:pt x="58" y="43"/>
                </a:lnTo>
                <a:lnTo>
                  <a:pt x="52" y="52"/>
                </a:lnTo>
                <a:lnTo>
                  <a:pt x="42" y="58"/>
                </a:lnTo>
                <a:lnTo>
                  <a:pt x="30" y="61"/>
                </a:lnTo>
                <a:lnTo>
                  <a:pt x="19" y="58"/>
                </a:lnTo>
                <a:lnTo>
                  <a:pt x="9" y="52"/>
                </a:lnTo>
                <a:lnTo>
                  <a:pt x="3" y="43"/>
                </a:lnTo>
                <a:lnTo>
                  <a:pt x="0" y="31"/>
                </a:lnTo>
                <a:lnTo>
                  <a:pt x="3" y="19"/>
                </a:lnTo>
                <a:lnTo>
                  <a:pt x="9" y="10"/>
                </a:lnTo>
                <a:lnTo>
                  <a:pt x="19" y="4"/>
                </a:lnTo>
                <a:lnTo>
                  <a:pt x="30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33" name="Freeform 207"/>
          <p:cNvSpPr/>
          <p:nvPr/>
        </p:nvSpPr>
        <p:spPr bwMode="auto">
          <a:xfrm>
            <a:off x="5671344" y="1775154"/>
            <a:ext cx="239713" cy="239712"/>
          </a:xfrm>
          <a:custGeom>
            <a:gdLst>
              <a:gd fmla="*/ 76 w 151" name="T0"/>
              <a:gd fmla="*/ 0 h 151" name="T1"/>
              <a:gd fmla="*/ 95 w 151" name="T2"/>
              <a:gd fmla="*/ 3 h 151" name="T3"/>
              <a:gd fmla="*/ 114 w 151" name="T4"/>
              <a:gd fmla="*/ 10 h 151" name="T5"/>
              <a:gd fmla="*/ 129 w 151" name="T6"/>
              <a:gd fmla="*/ 23 h 151" name="T7"/>
              <a:gd fmla="*/ 141 w 151" name="T8"/>
              <a:gd fmla="*/ 38 h 151" name="T9"/>
              <a:gd fmla="*/ 148 w 151" name="T10"/>
              <a:gd fmla="*/ 56 h 151" name="T11"/>
              <a:gd fmla="*/ 151 w 151" name="T12"/>
              <a:gd fmla="*/ 76 h 151" name="T13"/>
              <a:gd fmla="*/ 148 w 151" name="T14"/>
              <a:gd fmla="*/ 96 h 151" name="T15"/>
              <a:gd fmla="*/ 141 w 151" name="T16"/>
              <a:gd fmla="*/ 114 h 151" name="T17"/>
              <a:gd fmla="*/ 129 w 151" name="T18"/>
              <a:gd fmla="*/ 129 h 151" name="T19"/>
              <a:gd fmla="*/ 114 w 151" name="T20"/>
              <a:gd fmla="*/ 141 h 151" name="T21"/>
              <a:gd fmla="*/ 95 w 151" name="T22"/>
              <a:gd fmla="*/ 148 h 151" name="T23"/>
              <a:gd fmla="*/ 76 w 151" name="T24"/>
              <a:gd fmla="*/ 151 h 151" name="T25"/>
              <a:gd fmla="*/ 56 w 151" name="T26"/>
              <a:gd fmla="*/ 148 h 151" name="T27"/>
              <a:gd fmla="*/ 38 w 151" name="T28"/>
              <a:gd fmla="*/ 141 h 151" name="T29"/>
              <a:gd fmla="*/ 22 w 151" name="T30"/>
              <a:gd fmla="*/ 129 h 151" name="T31"/>
              <a:gd fmla="*/ 10 w 151" name="T32"/>
              <a:gd fmla="*/ 114 h 151" name="T33"/>
              <a:gd fmla="*/ 3 w 151" name="T34"/>
              <a:gd fmla="*/ 96 h 151" name="T35"/>
              <a:gd fmla="*/ 0 w 151" name="T36"/>
              <a:gd fmla="*/ 76 h 151" name="T37"/>
              <a:gd fmla="*/ 3 w 151" name="T38"/>
              <a:gd fmla="*/ 56 h 151" name="T39"/>
              <a:gd fmla="*/ 10 w 151" name="T40"/>
              <a:gd fmla="*/ 38 h 151" name="T41"/>
              <a:gd fmla="*/ 22 w 151" name="T42"/>
              <a:gd fmla="*/ 23 h 151" name="T43"/>
              <a:gd fmla="*/ 38 w 151" name="T44"/>
              <a:gd fmla="*/ 10 h 151" name="T45"/>
              <a:gd fmla="*/ 56 w 151" name="T46"/>
              <a:gd fmla="*/ 3 h 151" name="T47"/>
              <a:gd fmla="*/ 76 w 151" name="T48"/>
              <a:gd fmla="*/ 0 h 151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51" w="151">
                <a:moveTo>
                  <a:pt x="76" y="0"/>
                </a:moveTo>
                <a:lnTo>
                  <a:pt x="95" y="3"/>
                </a:lnTo>
                <a:lnTo>
                  <a:pt x="114" y="10"/>
                </a:lnTo>
                <a:lnTo>
                  <a:pt x="129" y="23"/>
                </a:lnTo>
                <a:lnTo>
                  <a:pt x="141" y="38"/>
                </a:lnTo>
                <a:lnTo>
                  <a:pt x="148" y="56"/>
                </a:lnTo>
                <a:lnTo>
                  <a:pt x="151" y="76"/>
                </a:lnTo>
                <a:lnTo>
                  <a:pt x="148" y="96"/>
                </a:lnTo>
                <a:lnTo>
                  <a:pt x="141" y="114"/>
                </a:lnTo>
                <a:lnTo>
                  <a:pt x="129" y="129"/>
                </a:lnTo>
                <a:lnTo>
                  <a:pt x="114" y="141"/>
                </a:lnTo>
                <a:lnTo>
                  <a:pt x="95" y="148"/>
                </a:lnTo>
                <a:lnTo>
                  <a:pt x="76" y="151"/>
                </a:lnTo>
                <a:lnTo>
                  <a:pt x="56" y="148"/>
                </a:lnTo>
                <a:lnTo>
                  <a:pt x="38" y="141"/>
                </a:lnTo>
                <a:lnTo>
                  <a:pt x="22" y="129"/>
                </a:lnTo>
                <a:lnTo>
                  <a:pt x="10" y="114"/>
                </a:lnTo>
                <a:lnTo>
                  <a:pt x="3" y="96"/>
                </a:lnTo>
                <a:lnTo>
                  <a:pt x="0" y="76"/>
                </a:lnTo>
                <a:lnTo>
                  <a:pt x="3" y="56"/>
                </a:lnTo>
                <a:lnTo>
                  <a:pt x="10" y="38"/>
                </a:lnTo>
                <a:lnTo>
                  <a:pt x="22" y="23"/>
                </a:lnTo>
                <a:lnTo>
                  <a:pt x="38" y="10"/>
                </a:lnTo>
                <a:lnTo>
                  <a:pt x="56" y="3"/>
                </a:lnTo>
                <a:lnTo>
                  <a:pt x="76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34" name="Freeform 208"/>
          <p:cNvSpPr/>
          <p:nvPr/>
        </p:nvSpPr>
        <p:spPr bwMode="auto">
          <a:xfrm>
            <a:off x="6107906" y="1781504"/>
            <a:ext cx="131763" cy="131762"/>
          </a:xfrm>
          <a:custGeom>
            <a:gdLst>
              <a:gd fmla="*/ 41 w 83" name="T0"/>
              <a:gd fmla="*/ 0 h 83" name="T1"/>
              <a:gd fmla="*/ 55 w 83" name="T2"/>
              <a:gd fmla="*/ 2 h 83" name="T3"/>
              <a:gd fmla="*/ 67 w 83" name="T4"/>
              <a:gd fmla="*/ 8 h 83" name="T5"/>
              <a:gd fmla="*/ 75 w 83" name="T6"/>
              <a:gd fmla="*/ 18 h 83" name="T7"/>
              <a:gd fmla="*/ 81 w 83" name="T8"/>
              <a:gd fmla="*/ 29 h 83" name="T9"/>
              <a:gd fmla="*/ 83 w 83" name="T10"/>
              <a:gd fmla="*/ 42 h 83" name="T11"/>
              <a:gd fmla="*/ 81 w 83" name="T12"/>
              <a:gd fmla="*/ 55 h 83" name="T13"/>
              <a:gd fmla="*/ 75 w 83" name="T14"/>
              <a:gd fmla="*/ 66 h 83" name="T15"/>
              <a:gd fmla="*/ 67 w 83" name="T16"/>
              <a:gd fmla="*/ 75 h 83" name="T17"/>
              <a:gd fmla="*/ 55 w 83" name="T18"/>
              <a:gd fmla="*/ 81 h 83" name="T19"/>
              <a:gd fmla="*/ 41 w 83" name="T20"/>
              <a:gd fmla="*/ 83 h 83" name="T21"/>
              <a:gd fmla="*/ 28 w 83" name="T22"/>
              <a:gd fmla="*/ 81 h 83" name="T23"/>
              <a:gd fmla="*/ 17 w 83" name="T24"/>
              <a:gd fmla="*/ 75 h 83" name="T25"/>
              <a:gd fmla="*/ 8 w 83" name="T26"/>
              <a:gd fmla="*/ 66 h 83" name="T27"/>
              <a:gd fmla="*/ 2 w 83" name="T28"/>
              <a:gd fmla="*/ 55 h 83" name="T29"/>
              <a:gd fmla="*/ 0 w 83" name="T30"/>
              <a:gd fmla="*/ 42 h 83" name="T31"/>
              <a:gd fmla="*/ 2 w 83" name="T32"/>
              <a:gd fmla="*/ 29 h 83" name="T33"/>
              <a:gd fmla="*/ 8 w 83" name="T34"/>
              <a:gd fmla="*/ 18 h 83" name="T35"/>
              <a:gd fmla="*/ 17 w 83" name="T36"/>
              <a:gd fmla="*/ 8 h 83" name="T37"/>
              <a:gd fmla="*/ 28 w 83" name="T38"/>
              <a:gd fmla="*/ 2 h 83" name="T39"/>
              <a:gd fmla="*/ 41 w 83" name="T40"/>
              <a:gd fmla="*/ 0 h 83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83" w="83">
                <a:moveTo>
                  <a:pt x="41" y="0"/>
                </a:moveTo>
                <a:lnTo>
                  <a:pt x="55" y="2"/>
                </a:lnTo>
                <a:lnTo>
                  <a:pt x="67" y="8"/>
                </a:lnTo>
                <a:lnTo>
                  <a:pt x="75" y="18"/>
                </a:lnTo>
                <a:lnTo>
                  <a:pt x="81" y="29"/>
                </a:lnTo>
                <a:lnTo>
                  <a:pt x="83" y="42"/>
                </a:lnTo>
                <a:lnTo>
                  <a:pt x="81" y="55"/>
                </a:lnTo>
                <a:lnTo>
                  <a:pt x="75" y="66"/>
                </a:lnTo>
                <a:lnTo>
                  <a:pt x="67" y="75"/>
                </a:lnTo>
                <a:lnTo>
                  <a:pt x="55" y="81"/>
                </a:lnTo>
                <a:lnTo>
                  <a:pt x="41" y="83"/>
                </a:lnTo>
                <a:lnTo>
                  <a:pt x="28" y="81"/>
                </a:lnTo>
                <a:lnTo>
                  <a:pt x="17" y="75"/>
                </a:lnTo>
                <a:lnTo>
                  <a:pt x="8" y="66"/>
                </a:lnTo>
                <a:lnTo>
                  <a:pt x="2" y="55"/>
                </a:lnTo>
                <a:lnTo>
                  <a:pt x="0" y="42"/>
                </a:lnTo>
                <a:lnTo>
                  <a:pt x="2" y="29"/>
                </a:lnTo>
                <a:lnTo>
                  <a:pt x="8" y="18"/>
                </a:lnTo>
                <a:lnTo>
                  <a:pt x="17" y="8"/>
                </a:lnTo>
                <a:lnTo>
                  <a:pt x="28" y="2"/>
                </a:lnTo>
                <a:lnTo>
                  <a:pt x="41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35" name="Freeform 209"/>
          <p:cNvSpPr/>
          <p:nvPr/>
        </p:nvSpPr>
        <p:spPr bwMode="auto">
          <a:xfrm>
            <a:off x="5003006" y="4472316"/>
            <a:ext cx="2184400" cy="182562"/>
          </a:xfrm>
          <a:custGeom>
            <a:gdLst>
              <a:gd fmla="*/ 106 w 1376" name="T0"/>
              <a:gd fmla="*/ 0 h 115" name="T1"/>
              <a:gd fmla="*/ 1376 w 1376" name="T2"/>
              <a:gd fmla="*/ 0 h 115" name="T3"/>
              <a:gd fmla="*/ 1375 w 1376" name="T4"/>
              <a:gd fmla="*/ 1 h 115" name="T5"/>
              <a:gd fmla="*/ 1370 w 1376" name="T6"/>
              <a:gd fmla="*/ 6 h 115" name="T7"/>
              <a:gd fmla="*/ 1363 w 1376" name="T8"/>
              <a:gd fmla="*/ 13 h 115" name="T9"/>
              <a:gd fmla="*/ 1355 w 1376" name="T10"/>
              <a:gd fmla="*/ 23 h 115" name="T11"/>
              <a:gd fmla="*/ 1347 w 1376" name="T12"/>
              <a:gd fmla="*/ 36 h 115" name="T13"/>
              <a:gd fmla="*/ 1339 w 1376" name="T14"/>
              <a:gd fmla="*/ 51 h 115" name="T15"/>
              <a:gd fmla="*/ 1332 w 1376" name="T16"/>
              <a:gd fmla="*/ 70 h 115" name="T17"/>
              <a:gd fmla="*/ 1326 w 1376" name="T18"/>
              <a:gd fmla="*/ 91 h 115" name="T19"/>
              <a:gd fmla="*/ 1324 w 1376" name="T20"/>
              <a:gd fmla="*/ 115 h 115" name="T21"/>
              <a:gd fmla="*/ 0 w 1376" name="T22"/>
              <a:gd fmla="*/ 115 h 115" name="T23"/>
              <a:gd fmla="*/ 0 w 1376" name="T24"/>
              <a:gd fmla="*/ 105 h 115" name="T25"/>
              <a:gd fmla="*/ 2 w 1376" name="T26"/>
              <a:gd fmla="*/ 83 h 115" name="T27"/>
              <a:gd fmla="*/ 7 w 1376" name="T28"/>
              <a:gd fmla="*/ 63 h 115" name="T29"/>
              <a:gd fmla="*/ 14 w 1376" name="T30"/>
              <a:gd fmla="*/ 47 h 115" name="T31"/>
              <a:gd fmla="*/ 24 w 1376" name="T32"/>
              <a:gd fmla="*/ 34 h 115" name="T33"/>
              <a:gd fmla="*/ 35 w 1376" name="T34"/>
              <a:gd fmla="*/ 24 h 115" name="T35"/>
              <a:gd fmla="*/ 47 w 1376" name="T36"/>
              <a:gd fmla="*/ 16 h 115" name="T37"/>
              <a:gd fmla="*/ 59 w 1376" name="T38"/>
              <a:gd fmla="*/ 10 h 115" name="T39"/>
              <a:gd fmla="*/ 71 w 1376" name="T40"/>
              <a:gd fmla="*/ 6 h 115" name="T41"/>
              <a:gd fmla="*/ 82 w 1376" name="T42"/>
              <a:gd fmla="*/ 3 h 115" name="T43"/>
              <a:gd fmla="*/ 91 w 1376" name="T44"/>
              <a:gd fmla="*/ 1 h 115" name="T45"/>
              <a:gd fmla="*/ 100 w 1376" name="T46"/>
              <a:gd fmla="*/ 0 h 115" name="T47"/>
              <a:gd fmla="*/ 105 w 1376" name="T48"/>
              <a:gd fmla="*/ 0 h 115" name="T49"/>
              <a:gd fmla="*/ 106 w 1376" name="T50"/>
              <a:gd fmla="*/ 0 h 115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15" w="1376">
                <a:moveTo>
                  <a:pt x="106" y="0"/>
                </a:moveTo>
                <a:lnTo>
                  <a:pt x="1376" y="0"/>
                </a:lnTo>
                <a:lnTo>
                  <a:pt x="1375" y="1"/>
                </a:lnTo>
                <a:lnTo>
                  <a:pt x="1370" y="6"/>
                </a:lnTo>
                <a:lnTo>
                  <a:pt x="1363" y="13"/>
                </a:lnTo>
                <a:lnTo>
                  <a:pt x="1355" y="23"/>
                </a:lnTo>
                <a:lnTo>
                  <a:pt x="1347" y="36"/>
                </a:lnTo>
                <a:lnTo>
                  <a:pt x="1339" y="51"/>
                </a:lnTo>
                <a:lnTo>
                  <a:pt x="1332" y="70"/>
                </a:lnTo>
                <a:lnTo>
                  <a:pt x="1326" y="91"/>
                </a:lnTo>
                <a:lnTo>
                  <a:pt x="1324" y="115"/>
                </a:lnTo>
                <a:lnTo>
                  <a:pt x="0" y="115"/>
                </a:lnTo>
                <a:lnTo>
                  <a:pt x="0" y="105"/>
                </a:lnTo>
                <a:lnTo>
                  <a:pt x="2" y="83"/>
                </a:lnTo>
                <a:lnTo>
                  <a:pt x="7" y="63"/>
                </a:lnTo>
                <a:lnTo>
                  <a:pt x="14" y="47"/>
                </a:lnTo>
                <a:lnTo>
                  <a:pt x="24" y="34"/>
                </a:lnTo>
                <a:lnTo>
                  <a:pt x="35" y="24"/>
                </a:lnTo>
                <a:lnTo>
                  <a:pt x="47" y="16"/>
                </a:lnTo>
                <a:lnTo>
                  <a:pt x="59" y="10"/>
                </a:lnTo>
                <a:lnTo>
                  <a:pt x="71" y="6"/>
                </a:lnTo>
                <a:lnTo>
                  <a:pt x="82" y="3"/>
                </a:lnTo>
                <a:lnTo>
                  <a:pt x="91" y="1"/>
                </a:lnTo>
                <a:lnTo>
                  <a:pt x="100" y="0"/>
                </a:lnTo>
                <a:lnTo>
                  <a:pt x="105" y="0"/>
                </a:lnTo>
                <a:lnTo>
                  <a:pt x="106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36" name="Freeform 210"/>
          <p:cNvSpPr/>
          <p:nvPr/>
        </p:nvSpPr>
        <p:spPr bwMode="auto">
          <a:xfrm>
            <a:off x="5003006" y="4654879"/>
            <a:ext cx="2184400" cy="158750"/>
          </a:xfrm>
          <a:custGeom>
            <a:gdLst>
              <a:gd fmla="*/ 0 w 1376" name="T0"/>
              <a:gd fmla="*/ 0 h 100" name="T1"/>
              <a:gd fmla="*/ 1324 w 1376" name="T2"/>
              <a:gd fmla="*/ 0 h 100" name="T3"/>
              <a:gd fmla="*/ 1324 w 1376" name="T4"/>
              <a:gd fmla="*/ 2 h 100" name="T5"/>
              <a:gd fmla="*/ 1326 w 1376" name="T6"/>
              <a:gd fmla="*/ 24 h 100" name="T7"/>
              <a:gd fmla="*/ 1330 w 1376" name="T8"/>
              <a:gd fmla="*/ 42 h 100" name="T9"/>
              <a:gd fmla="*/ 1336 w 1376" name="T10"/>
              <a:gd fmla="*/ 57 h 100" name="T11"/>
              <a:gd fmla="*/ 1343 w 1376" name="T12"/>
              <a:gd fmla="*/ 69 h 100" name="T13"/>
              <a:gd fmla="*/ 1351 w 1376" name="T14"/>
              <a:gd fmla="*/ 79 h 100" name="T15"/>
              <a:gd fmla="*/ 1358 w 1376" name="T16"/>
              <a:gd fmla="*/ 86 h 100" name="T17"/>
              <a:gd fmla="*/ 1365 w 1376" name="T18"/>
              <a:gd fmla="*/ 91 h 100" name="T19"/>
              <a:gd fmla="*/ 1371 w 1376" name="T20"/>
              <a:gd fmla="*/ 96 h 100" name="T21"/>
              <a:gd fmla="*/ 1375 w 1376" name="T22"/>
              <a:gd fmla="*/ 98 h 100" name="T23"/>
              <a:gd fmla="*/ 1376 w 1376" name="T24"/>
              <a:gd fmla="*/ 98 h 100" name="T25"/>
              <a:gd fmla="*/ 67 w 1376" name="T26"/>
              <a:gd fmla="*/ 100 h 100" name="T27"/>
              <a:gd fmla="*/ 66 w 1376" name="T28"/>
              <a:gd fmla="*/ 100 h 100" name="T29"/>
              <a:gd fmla="*/ 62 w 1376" name="T30"/>
              <a:gd fmla="*/ 99 h 100" name="T31"/>
              <a:gd fmla="*/ 56 w 1376" name="T32"/>
              <a:gd fmla="*/ 98 h 100" name="T33"/>
              <a:gd fmla="*/ 48 w 1376" name="T34"/>
              <a:gd fmla="*/ 95 h 100" name="T35"/>
              <a:gd fmla="*/ 40 w 1376" name="T36"/>
              <a:gd fmla="*/ 89 h 100" name="T37"/>
              <a:gd fmla="*/ 31 w 1376" name="T38"/>
              <a:gd fmla="*/ 82 h 100" name="T39"/>
              <a:gd fmla="*/ 23 w 1376" name="T40"/>
              <a:gd fmla="*/ 72 h 100" name="T41"/>
              <a:gd fmla="*/ 14 w 1376" name="T42"/>
              <a:gd fmla="*/ 60 h 100" name="T43"/>
              <a:gd fmla="*/ 7 w 1376" name="T44"/>
              <a:gd fmla="*/ 44 h 100" name="T45"/>
              <a:gd fmla="*/ 3 w 1376" name="T46"/>
              <a:gd fmla="*/ 24 h 100" name="T47"/>
              <a:gd fmla="*/ 0 w 1376" name="T48"/>
              <a:gd fmla="*/ 0 h 100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00" w="1376">
                <a:moveTo>
                  <a:pt x="0" y="0"/>
                </a:moveTo>
                <a:lnTo>
                  <a:pt x="1324" y="0"/>
                </a:lnTo>
                <a:lnTo>
                  <a:pt x="1324" y="2"/>
                </a:lnTo>
                <a:lnTo>
                  <a:pt x="1326" y="24"/>
                </a:lnTo>
                <a:lnTo>
                  <a:pt x="1330" y="42"/>
                </a:lnTo>
                <a:lnTo>
                  <a:pt x="1336" y="57"/>
                </a:lnTo>
                <a:lnTo>
                  <a:pt x="1343" y="69"/>
                </a:lnTo>
                <a:lnTo>
                  <a:pt x="1351" y="79"/>
                </a:lnTo>
                <a:lnTo>
                  <a:pt x="1358" y="86"/>
                </a:lnTo>
                <a:lnTo>
                  <a:pt x="1365" y="91"/>
                </a:lnTo>
                <a:lnTo>
                  <a:pt x="1371" y="96"/>
                </a:lnTo>
                <a:lnTo>
                  <a:pt x="1375" y="98"/>
                </a:lnTo>
                <a:lnTo>
                  <a:pt x="1376" y="98"/>
                </a:lnTo>
                <a:lnTo>
                  <a:pt x="67" y="100"/>
                </a:lnTo>
                <a:lnTo>
                  <a:pt x="66" y="100"/>
                </a:lnTo>
                <a:lnTo>
                  <a:pt x="62" y="99"/>
                </a:lnTo>
                <a:lnTo>
                  <a:pt x="56" y="98"/>
                </a:lnTo>
                <a:lnTo>
                  <a:pt x="48" y="95"/>
                </a:lnTo>
                <a:lnTo>
                  <a:pt x="40" y="89"/>
                </a:lnTo>
                <a:lnTo>
                  <a:pt x="31" y="82"/>
                </a:lnTo>
                <a:lnTo>
                  <a:pt x="23" y="72"/>
                </a:lnTo>
                <a:lnTo>
                  <a:pt x="14" y="60"/>
                </a:lnTo>
                <a:lnTo>
                  <a:pt x="7" y="44"/>
                </a:lnTo>
                <a:lnTo>
                  <a:pt x="3" y="2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37" name="Freeform 211"/>
          <p:cNvSpPr/>
          <p:nvPr/>
        </p:nvSpPr>
        <p:spPr bwMode="auto">
          <a:xfrm>
            <a:off x="4979194" y="4437391"/>
            <a:ext cx="2233613" cy="415925"/>
          </a:xfrm>
          <a:custGeom>
            <a:gdLst>
              <a:gd fmla="*/ 131 w 1407" name="T0"/>
              <a:gd fmla="*/ 0 h 262" name="T1"/>
              <a:gd fmla="*/ 1407 w 1407" name="T2"/>
              <a:gd fmla="*/ 0 h 262" name="T3"/>
              <a:gd fmla="*/ 1407 w 1407" name="T4"/>
              <a:gd fmla="*/ 31 h 262" name="T5"/>
              <a:gd fmla="*/ 131 w 1407" name="T6"/>
              <a:gd fmla="*/ 31 h 262" name="T7"/>
              <a:gd fmla="*/ 108 w 1407" name="T8"/>
              <a:gd fmla="*/ 34 h 262" name="T9"/>
              <a:gd fmla="*/ 87 w 1407" name="T10"/>
              <a:gd fmla="*/ 41 h 262" name="T11"/>
              <a:gd fmla="*/ 68 w 1407" name="T12"/>
              <a:gd fmla="*/ 53 h 262" name="T13"/>
              <a:gd fmla="*/ 53 w 1407" name="T14"/>
              <a:gd fmla="*/ 68 h 262" name="T15"/>
              <a:gd fmla="*/ 41 w 1407" name="T16"/>
              <a:gd fmla="*/ 88 h 262" name="T17"/>
              <a:gd fmla="*/ 33 w 1407" name="T18"/>
              <a:gd fmla="*/ 109 h 262" name="T19"/>
              <a:gd fmla="*/ 30 w 1407" name="T20"/>
              <a:gd fmla="*/ 131 h 262" name="T21"/>
              <a:gd fmla="*/ 33 w 1407" name="T22"/>
              <a:gd fmla="*/ 154 h 262" name="T23"/>
              <a:gd fmla="*/ 41 w 1407" name="T24"/>
              <a:gd fmla="*/ 176 h 262" name="T25"/>
              <a:gd fmla="*/ 53 w 1407" name="T26"/>
              <a:gd fmla="*/ 194 h 262" name="T27"/>
              <a:gd fmla="*/ 68 w 1407" name="T28"/>
              <a:gd fmla="*/ 209 h 262" name="T29"/>
              <a:gd fmla="*/ 87 w 1407" name="T30"/>
              <a:gd fmla="*/ 221 h 262" name="T31"/>
              <a:gd fmla="*/ 108 w 1407" name="T32"/>
              <a:gd fmla="*/ 228 h 262" name="T33"/>
              <a:gd fmla="*/ 131 w 1407" name="T34"/>
              <a:gd fmla="*/ 232 h 262" name="T35"/>
              <a:gd fmla="*/ 1407 w 1407" name="T36"/>
              <a:gd fmla="*/ 232 h 262" name="T37"/>
              <a:gd fmla="*/ 1407 w 1407" name="T38"/>
              <a:gd fmla="*/ 262 h 262" name="T39"/>
              <a:gd fmla="*/ 131 w 1407" name="T40"/>
              <a:gd fmla="*/ 262 h 262" name="T41"/>
              <a:gd fmla="*/ 104 w 1407" name="T42"/>
              <a:gd fmla="*/ 260 h 262" name="T43"/>
              <a:gd fmla="*/ 80 w 1407" name="T44"/>
              <a:gd fmla="*/ 252 h 262" name="T45"/>
              <a:gd fmla="*/ 58 w 1407" name="T46"/>
              <a:gd fmla="*/ 240 h 262" name="T47"/>
              <a:gd fmla="*/ 39 w 1407" name="T48"/>
              <a:gd fmla="*/ 224 h 262" name="T49"/>
              <a:gd fmla="*/ 22 w 1407" name="T50"/>
              <a:gd fmla="*/ 204 h 262" name="T51"/>
              <a:gd fmla="*/ 10 w 1407" name="T52"/>
              <a:gd fmla="*/ 182 h 262" name="T53"/>
              <a:gd fmla="*/ 2 w 1407" name="T54"/>
              <a:gd fmla="*/ 157 h 262" name="T55"/>
              <a:gd fmla="*/ 0 w 1407" name="T56"/>
              <a:gd fmla="*/ 131 h 262" name="T57"/>
              <a:gd fmla="*/ 2 w 1407" name="T58"/>
              <a:gd fmla="*/ 105 h 262" name="T59"/>
              <a:gd fmla="*/ 10 w 1407" name="T60"/>
              <a:gd fmla="*/ 80 h 262" name="T61"/>
              <a:gd fmla="*/ 22 w 1407" name="T62"/>
              <a:gd fmla="*/ 58 h 262" name="T63"/>
              <a:gd fmla="*/ 39 w 1407" name="T64"/>
              <a:gd fmla="*/ 39 h 262" name="T65"/>
              <a:gd fmla="*/ 58 w 1407" name="T66"/>
              <a:gd fmla="*/ 23 h 262" name="T67"/>
              <a:gd fmla="*/ 80 w 1407" name="T68"/>
              <a:gd fmla="*/ 10 h 262" name="T69"/>
              <a:gd fmla="*/ 104 w 1407" name="T70"/>
              <a:gd fmla="*/ 3 h 262" name="T71"/>
              <a:gd fmla="*/ 131 w 1407" name="T72"/>
              <a:gd fmla="*/ 0 h 262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262" w="1407">
                <a:moveTo>
                  <a:pt x="131" y="0"/>
                </a:moveTo>
                <a:lnTo>
                  <a:pt x="1407" y="0"/>
                </a:lnTo>
                <a:lnTo>
                  <a:pt x="1407" y="31"/>
                </a:lnTo>
                <a:lnTo>
                  <a:pt x="131" y="31"/>
                </a:lnTo>
                <a:lnTo>
                  <a:pt x="108" y="34"/>
                </a:lnTo>
                <a:lnTo>
                  <a:pt x="87" y="41"/>
                </a:lnTo>
                <a:lnTo>
                  <a:pt x="68" y="53"/>
                </a:lnTo>
                <a:lnTo>
                  <a:pt x="53" y="68"/>
                </a:lnTo>
                <a:lnTo>
                  <a:pt x="41" y="88"/>
                </a:lnTo>
                <a:lnTo>
                  <a:pt x="33" y="109"/>
                </a:lnTo>
                <a:lnTo>
                  <a:pt x="30" y="131"/>
                </a:lnTo>
                <a:lnTo>
                  <a:pt x="33" y="154"/>
                </a:lnTo>
                <a:lnTo>
                  <a:pt x="41" y="176"/>
                </a:lnTo>
                <a:lnTo>
                  <a:pt x="53" y="194"/>
                </a:lnTo>
                <a:lnTo>
                  <a:pt x="68" y="209"/>
                </a:lnTo>
                <a:lnTo>
                  <a:pt x="87" y="221"/>
                </a:lnTo>
                <a:lnTo>
                  <a:pt x="108" y="228"/>
                </a:lnTo>
                <a:lnTo>
                  <a:pt x="131" y="232"/>
                </a:lnTo>
                <a:lnTo>
                  <a:pt x="1407" y="232"/>
                </a:lnTo>
                <a:lnTo>
                  <a:pt x="1407" y="262"/>
                </a:lnTo>
                <a:lnTo>
                  <a:pt x="131" y="262"/>
                </a:lnTo>
                <a:lnTo>
                  <a:pt x="104" y="260"/>
                </a:lnTo>
                <a:lnTo>
                  <a:pt x="80" y="252"/>
                </a:lnTo>
                <a:lnTo>
                  <a:pt x="58" y="240"/>
                </a:lnTo>
                <a:lnTo>
                  <a:pt x="39" y="224"/>
                </a:lnTo>
                <a:lnTo>
                  <a:pt x="22" y="204"/>
                </a:lnTo>
                <a:lnTo>
                  <a:pt x="10" y="182"/>
                </a:lnTo>
                <a:lnTo>
                  <a:pt x="2" y="157"/>
                </a:lnTo>
                <a:lnTo>
                  <a:pt x="0" y="131"/>
                </a:lnTo>
                <a:lnTo>
                  <a:pt x="2" y="105"/>
                </a:lnTo>
                <a:lnTo>
                  <a:pt x="10" y="80"/>
                </a:lnTo>
                <a:lnTo>
                  <a:pt x="22" y="58"/>
                </a:lnTo>
                <a:lnTo>
                  <a:pt x="39" y="39"/>
                </a:lnTo>
                <a:lnTo>
                  <a:pt x="58" y="23"/>
                </a:lnTo>
                <a:lnTo>
                  <a:pt x="80" y="10"/>
                </a:lnTo>
                <a:lnTo>
                  <a:pt x="104" y="3"/>
                </a:lnTo>
                <a:lnTo>
                  <a:pt x="131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38" name="Freeform 212"/>
          <p:cNvSpPr/>
          <p:nvPr/>
        </p:nvSpPr>
        <p:spPr bwMode="auto">
          <a:xfrm>
            <a:off x="5241131" y="4240541"/>
            <a:ext cx="771525" cy="161925"/>
          </a:xfrm>
          <a:custGeom>
            <a:gdLst>
              <a:gd fmla="*/ 47 w 486" name="T0"/>
              <a:gd fmla="*/ 0 h 102" name="T1"/>
              <a:gd fmla="*/ 486 w 486" name="T2"/>
              <a:gd fmla="*/ 0 h 102" name="T3"/>
              <a:gd fmla="*/ 486 w 486" name="T4"/>
              <a:gd fmla="*/ 9 h 102" name="T5"/>
              <a:gd fmla="*/ 484 w 486" name="T6"/>
              <a:gd fmla="*/ 30 h 102" name="T7"/>
              <a:gd fmla="*/ 479 w 486" name="T8"/>
              <a:gd fmla="*/ 48 h 102" name="T9"/>
              <a:gd fmla="*/ 471 w 486" name="T10"/>
              <a:gd fmla="*/ 62 h 102" name="T11"/>
              <a:gd fmla="*/ 462 w 486" name="T12"/>
              <a:gd fmla="*/ 75 h 102" name="T13"/>
              <a:gd fmla="*/ 450 w 486" name="T14"/>
              <a:gd fmla="*/ 84 h 102" name="T15"/>
              <a:gd fmla="*/ 439 w 486" name="T16"/>
              <a:gd fmla="*/ 91 h 102" name="T17"/>
              <a:gd fmla="*/ 427 w 486" name="T18"/>
              <a:gd fmla="*/ 96 h 102" name="T19"/>
              <a:gd fmla="*/ 416 w 486" name="T20"/>
              <a:gd fmla="*/ 99 h 102" name="T21"/>
              <a:gd fmla="*/ 407 w 486" name="T22"/>
              <a:gd fmla="*/ 101 h 102" name="T23"/>
              <a:gd fmla="*/ 399 w 486" name="T24"/>
              <a:gd fmla="*/ 102 h 102" name="T25"/>
              <a:gd fmla="*/ 394 w 486" name="T26"/>
              <a:gd fmla="*/ 102 h 102" name="T27"/>
              <a:gd fmla="*/ 392 w 486" name="T28"/>
              <a:gd fmla="*/ 102 h 102" name="T29"/>
              <a:gd fmla="*/ 0 w 486" name="T30"/>
              <a:gd fmla="*/ 102 h 102" name="T31"/>
              <a:gd fmla="*/ 2 w 486" name="T32"/>
              <a:gd fmla="*/ 101 h 102" name="T33"/>
              <a:gd fmla="*/ 7 w 486" name="T34"/>
              <a:gd fmla="*/ 96 h 102" name="T35"/>
              <a:gd fmla="*/ 16 w 486" name="T36"/>
              <a:gd fmla="*/ 88 h 102" name="T37"/>
              <a:gd fmla="*/ 24 w 486" name="T38"/>
              <a:gd fmla="*/ 76 h 102" name="T39"/>
              <a:gd fmla="*/ 32 w 486" name="T40"/>
              <a:gd fmla="*/ 61 h 102" name="T41"/>
              <a:gd fmla="*/ 39 w 486" name="T42"/>
              <a:gd fmla="*/ 44 h 102" name="T43"/>
              <a:gd fmla="*/ 45 w 486" name="T44"/>
              <a:gd fmla="*/ 24 h 102" name="T45"/>
              <a:gd fmla="*/ 47 w 486" name="T46"/>
              <a:gd fmla="*/ 0 h 102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02" w="486">
                <a:moveTo>
                  <a:pt x="47" y="0"/>
                </a:moveTo>
                <a:lnTo>
                  <a:pt x="486" y="0"/>
                </a:lnTo>
                <a:lnTo>
                  <a:pt x="486" y="9"/>
                </a:lnTo>
                <a:lnTo>
                  <a:pt x="484" y="30"/>
                </a:lnTo>
                <a:lnTo>
                  <a:pt x="479" y="48"/>
                </a:lnTo>
                <a:lnTo>
                  <a:pt x="471" y="62"/>
                </a:lnTo>
                <a:lnTo>
                  <a:pt x="462" y="75"/>
                </a:lnTo>
                <a:lnTo>
                  <a:pt x="450" y="84"/>
                </a:lnTo>
                <a:lnTo>
                  <a:pt x="439" y="91"/>
                </a:lnTo>
                <a:lnTo>
                  <a:pt x="427" y="96"/>
                </a:lnTo>
                <a:lnTo>
                  <a:pt x="416" y="99"/>
                </a:lnTo>
                <a:lnTo>
                  <a:pt x="407" y="101"/>
                </a:lnTo>
                <a:lnTo>
                  <a:pt x="399" y="102"/>
                </a:lnTo>
                <a:lnTo>
                  <a:pt x="394" y="102"/>
                </a:lnTo>
                <a:lnTo>
                  <a:pt x="392" y="102"/>
                </a:lnTo>
                <a:lnTo>
                  <a:pt x="0" y="102"/>
                </a:lnTo>
                <a:lnTo>
                  <a:pt x="2" y="101"/>
                </a:lnTo>
                <a:lnTo>
                  <a:pt x="7" y="96"/>
                </a:lnTo>
                <a:lnTo>
                  <a:pt x="16" y="88"/>
                </a:lnTo>
                <a:lnTo>
                  <a:pt x="24" y="76"/>
                </a:lnTo>
                <a:lnTo>
                  <a:pt x="32" y="61"/>
                </a:lnTo>
                <a:lnTo>
                  <a:pt x="39" y="44"/>
                </a:lnTo>
                <a:lnTo>
                  <a:pt x="45" y="24"/>
                </a:lnTo>
                <a:lnTo>
                  <a:pt x="47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39" name="Freeform 213"/>
          <p:cNvSpPr/>
          <p:nvPr/>
        </p:nvSpPr>
        <p:spPr bwMode="auto">
          <a:xfrm>
            <a:off x="5241131" y="4099254"/>
            <a:ext cx="771525" cy="141287"/>
          </a:xfrm>
          <a:custGeom>
            <a:gdLst>
              <a:gd fmla="*/ 426 w 486" name="T0"/>
              <a:gd fmla="*/ 0 h 89" name="T1"/>
              <a:gd fmla="*/ 428 w 486" name="T2"/>
              <a:gd fmla="*/ 0 h 89" name="T3"/>
              <a:gd fmla="*/ 432 w 486" name="T4"/>
              <a:gd fmla="*/ 1 h 89" name="T5"/>
              <a:gd fmla="*/ 438 w 486" name="T6"/>
              <a:gd fmla="*/ 3 h 89" name="T7"/>
              <a:gd fmla="*/ 446 w 486" name="T8"/>
              <a:gd fmla="*/ 6 h 89" name="T9"/>
              <a:gd fmla="*/ 455 w 486" name="T10"/>
              <a:gd fmla="*/ 13 h 89" name="T11"/>
              <a:gd fmla="*/ 463 w 486" name="T12"/>
              <a:gd fmla="*/ 21 h 89" name="T13"/>
              <a:gd fmla="*/ 471 w 486" name="T14"/>
              <a:gd fmla="*/ 32 h 89" name="T15"/>
              <a:gd fmla="*/ 478 w 486" name="T16"/>
              <a:gd fmla="*/ 47 h 89" name="T17"/>
              <a:gd fmla="*/ 483 w 486" name="T18"/>
              <a:gd fmla="*/ 66 h 89" name="T19"/>
              <a:gd fmla="*/ 486 w 486" name="T20"/>
              <a:gd fmla="*/ 89 h 89" name="T21"/>
              <a:gd fmla="*/ 47 w 486" name="T22"/>
              <a:gd fmla="*/ 89 h 89" name="T23"/>
              <a:gd fmla="*/ 47 w 486" name="T24"/>
              <a:gd fmla="*/ 87 h 89" name="T25"/>
              <a:gd fmla="*/ 45 w 486" name="T26"/>
              <a:gd fmla="*/ 66 h 89" name="T27"/>
              <a:gd fmla="*/ 41 w 486" name="T28"/>
              <a:gd fmla="*/ 49 h 89" name="T29"/>
              <a:gd fmla="*/ 35 w 486" name="T30"/>
              <a:gd fmla="*/ 35 h 89" name="T31"/>
              <a:gd fmla="*/ 28 w 486" name="T32"/>
              <a:gd fmla="*/ 24 h 89" name="T33"/>
              <a:gd fmla="*/ 20 w 486" name="T34"/>
              <a:gd fmla="*/ 15 h 89" name="T35"/>
              <a:gd fmla="*/ 12 w 486" name="T36"/>
              <a:gd fmla="*/ 9 h 89" name="T37"/>
              <a:gd fmla="*/ 6 w 486" name="T38"/>
              <a:gd fmla="*/ 4 h 89" name="T39"/>
              <a:gd fmla="*/ 2 w 486" name="T40"/>
              <a:gd fmla="*/ 2 h 89" name="T41"/>
              <a:gd fmla="*/ 0 w 486" name="T42"/>
              <a:gd fmla="*/ 2 h 89" name="T43"/>
              <a:gd fmla="*/ 426 w 486" name="T44"/>
              <a:gd fmla="*/ 0 h 89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89" w="486">
                <a:moveTo>
                  <a:pt x="426" y="0"/>
                </a:moveTo>
                <a:lnTo>
                  <a:pt x="428" y="0"/>
                </a:lnTo>
                <a:lnTo>
                  <a:pt x="432" y="1"/>
                </a:lnTo>
                <a:lnTo>
                  <a:pt x="438" y="3"/>
                </a:lnTo>
                <a:lnTo>
                  <a:pt x="446" y="6"/>
                </a:lnTo>
                <a:lnTo>
                  <a:pt x="455" y="13"/>
                </a:lnTo>
                <a:lnTo>
                  <a:pt x="463" y="21"/>
                </a:lnTo>
                <a:lnTo>
                  <a:pt x="471" y="32"/>
                </a:lnTo>
                <a:lnTo>
                  <a:pt x="478" y="47"/>
                </a:lnTo>
                <a:lnTo>
                  <a:pt x="483" y="66"/>
                </a:lnTo>
                <a:lnTo>
                  <a:pt x="486" y="89"/>
                </a:lnTo>
                <a:lnTo>
                  <a:pt x="47" y="89"/>
                </a:lnTo>
                <a:lnTo>
                  <a:pt x="47" y="87"/>
                </a:lnTo>
                <a:lnTo>
                  <a:pt x="45" y="66"/>
                </a:lnTo>
                <a:lnTo>
                  <a:pt x="41" y="49"/>
                </a:lnTo>
                <a:lnTo>
                  <a:pt x="35" y="35"/>
                </a:lnTo>
                <a:lnTo>
                  <a:pt x="28" y="24"/>
                </a:lnTo>
                <a:lnTo>
                  <a:pt x="20" y="15"/>
                </a:lnTo>
                <a:lnTo>
                  <a:pt x="12" y="9"/>
                </a:lnTo>
                <a:lnTo>
                  <a:pt x="6" y="4"/>
                </a:lnTo>
                <a:lnTo>
                  <a:pt x="2" y="2"/>
                </a:lnTo>
                <a:lnTo>
                  <a:pt x="0" y="2"/>
                </a:lnTo>
                <a:lnTo>
                  <a:pt x="426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40" name="Freeform 214"/>
          <p:cNvSpPr/>
          <p:nvPr/>
        </p:nvSpPr>
        <p:spPr bwMode="auto">
          <a:xfrm>
            <a:off x="5863431" y="4070679"/>
            <a:ext cx="1109663" cy="365125"/>
          </a:xfrm>
          <a:custGeom>
            <a:gdLst>
              <a:gd fmla="*/ 0 w 699" name="T0"/>
              <a:gd fmla="*/ 0 h 230" name="T1"/>
              <a:gd fmla="*/ 616 w 699" name="T2"/>
              <a:gd fmla="*/ 0 h 230" name="T3"/>
              <a:gd fmla="*/ 618 w 699" name="T4"/>
              <a:gd fmla="*/ 1 h 230" name="T5"/>
              <a:gd fmla="*/ 624 w 699" name="T6"/>
              <a:gd fmla="*/ 3 h 230" name="T7"/>
              <a:gd fmla="*/ 631 w 699" name="T8"/>
              <a:gd fmla="*/ 7 h 230" name="T9"/>
              <a:gd fmla="*/ 642 w 699" name="T10"/>
              <a:gd fmla="*/ 12 h 230" name="T11"/>
              <a:gd fmla="*/ 653 w 699" name="T12"/>
              <a:gd fmla="*/ 20 h 230" name="T13"/>
              <a:gd fmla="*/ 664 w 699" name="T14"/>
              <a:gd fmla="*/ 31 h 230" name="T15"/>
              <a:gd fmla="*/ 675 w 699" name="T16"/>
              <a:gd fmla="*/ 42 h 230" name="T17"/>
              <a:gd fmla="*/ 684 w 699" name="T18"/>
              <a:gd fmla="*/ 57 h 230" name="T19"/>
              <a:gd fmla="*/ 692 w 699" name="T20"/>
              <a:gd fmla="*/ 73 h 230" name="T21"/>
              <a:gd fmla="*/ 697 w 699" name="T22"/>
              <a:gd fmla="*/ 93 h 230" name="T23"/>
              <a:gd fmla="*/ 699 w 699" name="T24"/>
              <a:gd fmla="*/ 116 h 230" name="T25"/>
              <a:gd fmla="*/ 697 w 699" name="T26"/>
              <a:gd fmla="*/ 140 h 230" name="T27"/>
              <a:gd fmla="*/ 692 w 699" name="T28"/>
              <a:gd fmla="*/ 161 h 230" name="T29"/>
              <a:gd fmla="*/ 684 w 699" name="T30"/>
              <a:gd fmla="*/ 180 h 230" name="T31"/>
              <a:gd fmla="*/ 674 w 699" name="T32"/>
              <a:gd fmla="*/ 194 h 230" name="T33"/>
              <a:gd fmla="*/ 663 w 699" name="T34"/>
              <a:gd fmla="*/ 206 h 230" name="T35"/>
              <a:gd fmla="*/ 653 w 699" name="T36"/>
              <a:gd fmla="*/ 215 h 230" name="T37"/>
              <a:gd fmla="*/ 643 w 699" name="T38"/>
              <a:gd fmla="*/ 222 h 230" name="T39"/>
              <a:gd fmla="*/ 634 w 699" name="T40"/>
              <a:gd fmla="*/ 226 h 230" name="T41"/>
              <a:gd fmla="*/ 629 w 699" name="T42"/>
              <a:gd fmla="*/ 229 h 230" name="T43"/>
              <a:gd fmla="*/ 627 w 699" name="T44"/>
              <a:gd fmla="*/ 230 h 230" name="T45"/>
              <a:gd fmla="*/ 7 w 699" name="T46"/>
              <a:gd fmla="*/ 230 h 230" name="T47"/>
              <a:gd fmla="*/ 9 w 699" name="T48"/>
              <a:gd fmla="*/ 229 h 230" name="T49"/>
              <a:gd fmla="*/ 14 w 699" name="T50"/>
              <a:gd fmla="*/ 227 h 230" name="T51"/>
              <a:gd fmla="*/ 21 w 699" name="T52"/>
              <a:gd fmla="*/ 223 h 230" name="T53"/>
              <a:gd fmla="*/ 30 w 699" name="T54"/>
              <a:gd fmla="*/ 218 h 230" name="T55"/>
              <a:gd fmla="*/ 40 w 699" name="T56"/>
              <a:gd fmla="*/ 210 h 230" name="T57"/>
              <a:gd fmla="*/ 50 w 699" name="T58"/>
              <a:gd fmla="*/ 201 h 230" name="T59"/>
              <a:gd fmla="*/ 61 w 699" name="T60"/>
              <a:gd fmla="*/ 189 h 230" name="T61"/>
              <a:gd fmla="*/ 70 w 699" name="T62"/>
              <a:gd fmla="*/ 175 h 230" name="T63"/>
              <a:gd fmla="*/ 77 w 699" name="T64"/>
              <a:gd fmla="*/ 157 h 230" name="T65"/>
              <a:gd fmla="*/ 82 w 699" name="T66"/>
              <a:gd fmla="*/ 138 h 230" name="T67"/>
              <a:gd fmla="*/ 84 w 699" name="T68"/>
              <a:gd fmla="*/ 116 h 230" name="T69"/>
              <a:gd fmla="*/ 82 w 699" name="T70"/>
              <a:gd fmla="*/ 93 h 230" name="T71"/>
              <a:gd fmla="*/ 77 w 699" name="T72"/>
              <a:gd fmla="*/ 73 h 230" name="T73"/>
              <a:gd fmla="*/ 69 w 699" name="T74"/>
              <a:gd fmla="*/ 57 h 230" name="T75"/>
              <a:gd fmla="*/ 58 w 699" name="T76"/>
              <a:gd fmla="*/ 43 h 230" name="T77"/>
              <a:gd fmla="*/ 47 w 699" name="T78"/>
              <a:gd fmla="*/ 31 h 230" name="T79"/>
              <a:gd fmla="*/ 36 w 699" name="T80"/>
              <a:gd fmla="*/ 20 h 230" name="T81"/>
              <a:gd fmla="*/ 25 w 699" name="T82"/>
              <a:gd fmla="*/ 13 h 230" name="T83"/>
              <a:gd fmla="*/ 15 w 699" name="T84"/>
              <a:gd fmla="*/ 7 h 230" name="T85"/>
              <a:gd fmla="*/ 8 w 699" name="T86"/>
              <a:gd fmla="*/ 3 h 230" name="T87"/>
              <a:gd fmla="*/ 2 w 699" name="T88"/>
              <a:gd fmla="*/ 1 h 230" name="T89"/>
              <a:gd fmla="*/ 0 w 699" name="T90"/>
              <a:gd fmla="*/ 0 h 230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230" w="699">
                <a:moveTo>
                  <a:pt x="0" y="0"/>
                </a:moveTo>
                <a:lnTo>
                  <a:pt x="616" y="0"/>
                </a:lnTo>
                <a:lnTo>
                  <a:pt x="618" y="1"/>
                </a:lnTo>
                <a:lnTo>
                  <a:pt x="624" y="3"/>
                </a:lnTo>
                <a:lnTo>
                  <a:pt x="631" y="7"/>
                </a:lnTo>
                <a:lnTo>
                  <a:pt x="642" y="12"/>
                </a:lnTo>
                <a:lnTo>
                  <a:pt x="653" y="20"/>
                </a:lnTo>
                <a:lnTo>
                  <a:pt x="664" y="31"/>
                </a:lnTo>
                <a:lnTo>
                  <a:pt x="675" y="42"/>
                </a:lnTo>
                <a:lnTo>
                  <a:pt x="684" y="57"/>
                </a:lnTo>
                <a:lnTo>
                  <a:pt x="692" y="73"/>
                </a:lnTo>
                <a:lnTo>
                  <a:pt x="697" y="93"/>
                </a:lnTo>
                <a:lnTo>
                  <a:pt x="699" y="116"/>
                </a:lnTo>
                <a:lnTo>
                  <a:pt x="697" y="140"/>
                </a:lnTo>
                <a:lnTo>
                  <a:pt x="692" y="161"/>
                </a:lnTo>
                <a:lnTo>
                  <a:pt x="684" y="180"/>
                </a:lnTo>
                <a:lnTo>
                  <a:pt x="674" y="194"/>
                </a:lnTo>
                <a:lnTo>
                  <a:pt x="663" y="206"/>
                </a:lnTo>
                <a:lnTo>
                  <a:pt x="653" y="215"/>
                </a:lnTo>
                <a:lnTo>
                  <a:pt x="643" y="222"/>
                </a:lnTo>
                <a:lnTo>
                  <a:pt x="634" y="226"/>
                </a:lnTo>
                <a:lnTo>
                  <a:pt x="629" y="229"/>
                </a:lnTo>
                <a:lnTo>
                  <a:pt x="627" y="230"/>
                </a:lnTo>
                <a:lnTo>
                  <a:pt x="7" y="230"/>
                </a:lnTo>
                <a:lnTo>
                  <a:pt x="9" y="229"/>
                </a:lnTo>
                <a:lnTo>
                  <a:pt x="14" y="227"/>
                </a:lnTo>
                <a:lnTo>
                  <a:pt x="21" y="223"/>
                </a:lnTo>
                <a:lnTo>
                  <a:pt x="30" y="218"/>
                </a:lnTo>
                <a:lnTo>
                  <a:pt x="40" y="210"/>
                </a:lnTo>
                <a:lnTo>
                  <a:pt x="50" y="201"/>
                </a:lnTo>
                <a:lnTo>
                  <a:pt x="61" y="189"/>
                </a:lnTo>
                <a:lnTo>
                  <a:pt x="70" y="175"/>
                </a:lnTo>
                <a:lnTo>
                  <a:pt x="77" y="157"/>
                </a:lnTo>
                <a:lnTo>
                  <a:pt x="82" y="138"/>
                </a:lnTo>
                <a:lnTo>
                  <a:pt x="84" y="116"/>
                </a:lnTo>
                <a:lnTo>
                  <a:pt x="82" y="93"/>
                </a:lnTo>
                <a:lnTo>
                  <a:pt x="77" y="73"/>
                </a:lnTo>
                <a:lnTo>
                  <a:pt x="69" y="57"/>
                </a:lnTo>
                <a:lnTo>
                  <a:pt x="58" y="43"/>
                </a:lnTo>
                <a:lnTo>
                  <a:pt x="47" y="31"/>
                </a:lnTo>
                <a:lnTo>
                  <a:pt x="36" y="20"/>
                </a:lnTo>
                <a:lnTo>
                  <a:pt x="25" y="13"/>
                </a:lnTo>
                <a:lnTo>
                  <a:pt x="15" y="7"/>
                </a:lnTo>
                <a:lnTo>
                  <a:pt x="8" y="3"/>
                </a:lnTo>
                <a:lnTo>
                  <a:pt x="2" y="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41" name="Freeform 215"/>
          <p:cNvSpPr/>
          <p:nvPr/>
        </p:nvSpPr>
        <p:spPr bwMode="auto">
          <a:xfrm>
            <a:off x="5218906" y="4070679"/>
            <a:ext cx="814388" cy="366712"/>
          </a:xfrm>
          <a:custGeom>
            <a:gdLst>
              <a:gd fmla="*/ 0 w 513" name="T0"/>
              <a:gd fmla="*/ 0 h 231" name="T1"/>
              <a:gd fmla="*/ 398 w 513" name="T2"/>
              <a:gd fmla="*/ 0 h 231" name="T3"/>
              <a:gd fmla="*/ 424 w 513" name="T4"/>
              <a:gd fmla="*/ 3 h 231" name="T5"/>
              <a:gd fmla="*/ 448 w 513" name="T6"/>
              <a:gd fmla="*/ 11 h 231" name="T7"/>
              <a:gd fmla="*/ 470 w 513" name="T8"/>
              <a:gd fmla="*/ 25 h 231" name="T9"/>
              <a:gd fmla="*/ 488 w 513" name="T10"/>
              <a:gd fmla="*/ 43 h 231" name="T11"/>
              <a:gd fmla="*/ 502 w 513" name="T12"/>
              <a:gd fmla="*/ 65 h 231" name="T13"/>
              <a:gd fmla="*/ 510 w 513" name="T14"/>
              <a:gd fmla="*/ 89 h 231" name="T15"/>
              <a:gd fmla="*/ 513 w 513" name="T16"/>
              <a:gd fmla="*/ 116 h 231" name="T17"/>
              <a:gd fmla="*/ 510 w 513" name="T18"/>
              <a:gd fmla="*/ 142 h 231" name="T19"/>
              <a:gd fmla="*/ 502 w 513" name="T20"/>
              <a:gd fmla="*/ 166 h 231" name="T21"/>
              <a:gd fmla="*/ 488 w 513" name="T22"/>
              <a:gd fmla="*/ 189 h 231" name="T23"/>
              <a:gd fmla="*/ 470 w 513" name="T24"/>
              <a:gd fmla="*/ 206 h 231" name="T25"/>
              <a:gd fmla="*/ 448 w 513" name="T26"/>
              <a:gd fmla="*/ 220 h 231" name="T27"/>
              <a:gd fmla="*/ 424 w 513" name="T28"/>
              <a:gd fmla="*/ 228 h 231" name="T29"/>
              <a:gd fmla="*/ 398 w 513" name="T30"/>
              <a:gd fmla="*/ 231 h 231" name="T31"/>
              <a:gd fmla="*/ 0 w 513" name="T32"/>
              <a:gd fmla="*/ 231 h 231" name="T33"/>
              <a:gd fmla="*/ 0 w 513" name="T34"/>
              <a:gd fmla="*/ 205 h 231" name="T35"/>
              <a:gd fmla="*/ 398 w 513" name="T36"/>
              <a:gd fmla="*/ 205 h 231" name="T37"/>
              <a:gd fmla="*/ 418 w 513" name="T38"/>
              <a:gd fmla="*/ 202 h 231" name="T39"/>
              <a:gd fmla="*/ 436 w 513" name="T40"/>
              <a:gd fmla="*/ 196 h 231" name="T41"/>
              <a:gd fmla="*/ 453 w 513" name="T42"/>
              <a:gd fmla="*/ 185 h 231" name="T43"/>
              <a:gd fmla="*/ 467 w 513" name="T44"/>
              <a:gd fmla="*/ 172 h 231" name="T45"/>
              <a:gd fmla="*/ 477 w 513" name="T46"/>
              <a:gd fmla="*/ 154 h 231" name="T47"/>
              <a:gd fmla="*/ 484 w 513" name="T48"/>
              <a:gd fmla="*/ 136 h 231" name="T49"/>
              <a:gd fmla="*/ 486 w 513" name="T50"/>
              <a:gd fmla="*/ 116 h 231" name="T51"/>
              <a:gd fmla="*/ 484 w 513" name="T52"/>
              <a:gd fmla="*/ 95 h 231" name="T53"/>
              <a:gd fmla="*/ 477 w 513" name="T54"/>
              <a:gd fmla="*/ 77 h 231" name="T55"/>
              <a:gd fmla="*/ 467 w 513" name="T56"/>
              <a:gd fmla="*/ 60 h 231" name="T57"/>
              <a:gd fmla="*/ 453 w 513" name="T58"/>
              <a:gd fmla="*/ 47 h 231" name="T59"/>
              <a:gd fmla="*/ 436 w 513" name="T60"/>
              <a:gd fmla="*/ 36 h 231" name="T61"/>
              <a:gd fmla="*/ 418 w 513" name="T62"/>
              <a:gd fmla="*/ 30 h 231" name="T63"/>
              <a:gd fmla="*/ 398 w 513" name="T64"/>
              <a:gd fmla="*/ 27 h 231" name="T65"/>
              <a:gd fmla="*/ 0 w 513" name="T66"/>
              <a:gd fmla="*/ 27 h 231" name="T67"/>
              <a:gd fmla="*/ 0 w 513" name="T68"/>
              <a:gd fmla="*/ 0 h 231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231" w="513">
                <a:moveTo>
                  <a:pt x="0" y="0"/>
                </a:moveTo>
                <a:lnTo>
                  <a:pt x="398" y="0"/>
                </a:lnTo>
                <a:lnTo>
                  <a:pt x="424" y="3"/>
                </a:lnTo>
                <a:lnTo>
                  <a:pt x="448" y="11"/>
                </a:lnTo>
                <a:lnTo>
                  <a:pt x="470" y="25"/>
                </a:lnTo>
                <a:lnTo>
                  <a:pt x="488" y="43"/>
                </a:lnTo>
                <a:lnTo>
                  <a:pt x="502" y="65"/>
                </a:lnTo>
                <a:lnTo>
                  <a:pt x="510" y="89"/>
                </a:lnTo>
                <a:lnTo>
                  <a:pt x="513" y="116"/>
                </a:lnTo>
                <a:lnTo>
                  <a:pt x="510" y="142"/>
                </a:lnTo>
                <a:lnTo>
                  <a:pt x="502" y="166"/>
                </a:lnTo>
                <a:lnTo>
                  <a:pt x="488" y="189"/>
                </a:lnTo>
                <a:lnTo>
                  <a:pt x="470" y="206"/>
                </a:lnTo>
                <a:lnTo>
                  <a:pt x="448" y="220"/>
                </a:lnTo>
                <a:lnTo>
                  <a:pt x="424" y="228"/>
                </a:lnTo>
                <a:lnTo>
                  <a:pt x="398" y="231"/>
                </a:lnTo>
                <a:lnTo>
                  <a:pt x="0" y="231"/>
                </a:lnTo>
                <a:lnTo>
                  <a:pt x="0" y="205"/>
                </a:lnTo>
                <a:lnTo>
                  <a:pt x="398" y="205"/>
                </a:lnTo>
                <a:lnTo>
                  <a:pt x="418" y="202"/>
                </a:lnTo>
                <a:lnTo>
                  <a:pt x="436" y="196"/>
                </a:lnTo>
                <a:lnTo>
                  <a:pt x="453" y="185"/>
                </a:lnTo>
                <a:lnTo>
                  <a:pt x="467" y="172"/>
                </a:lnTo>
                <a:lnTo>
                  <a:pt x="477" y="154"/>
                </a:lnTo>
                <a:lnTo>
                  <a:pt x="484" y="136"/>
                </a:lnTo>
                <a:lnTo>
                  <a:pt x="486" y="116"/>
                </a:lnTo>
                <a:lnTo>
                  <a:pt x="484" y="95"/>
                </a:lnTo>
                <a:lnTo>
                  <a:pt x="477" y="77"/>
                </a:lnTo>
                <a:lnTo>
                  <a:pt x="467" y="60"/>
                </a:lnTo>
                <a:lnTo>
                  <a:pt x="453" y="47"/>
                </a:lnTo>
                <a:lnTo>
                  <a:pt x="436" y="36"/>
                </a:lnTo>
                <a:lnTo>
                  <a:pt x="418" y="30"/>
                </a:lnTo>
                <a:lnTo>
                  <a:pt x="398" y="27"/>
                </a:lnTo>
                <a:lnTo>
                  <a:pt x="0" y="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42" name="Freeform 216"/>
          <p:cNvSpPr/>
          <p:nvPr/>
        </p:nvSpPr>
        <p:spPr bwMode="auto">
          <a:xfrm>
            <a:off x="6695281" y="4070679"/>
            <a:ext cx="157163" cy="365125"/>
          </a:xfrm>
          <a:custGeom>
            <a:gdLst>
              <a:gd fmla="*/ 11 w 99" name="T0"/>
              <a:gd fmla="*/ 0 h 230" name="T1"/>
              <a:gd fmla="*/ 49 w 99" name="T2"/>
              <a:gd fmla="*/ 0 h 230" name="T3"/>
              <a:gd fmla="*/ 50 w 99" name="T4"/>
              <a:gd fmla="*/ 0 h 230" name="T5"/>
              <a:gd fmla="*/ 52 w 99" name="T6"/>
              <a:gd fmla="*/ 1 h 230" name="T7"/>
              <a:gd fmla="*/ 56 w 99" name="T8"/>
              <a:gd fmla="*/ 2 h 230" name="T9"/>
              <a:gd fmla="*/ 62 w 99" name="T10"/>
              <a:gd fmla="*/ 5 h 230" name="T11"/>
              <a:gd fmla="*/ 67 w 99" name="T12"/>
              <a:gd fmla="*/ 9 h 230" name="T13"/>
              <a:gd fmla="*/ 74 w 99" name="T14"/>
              <a:gd fmla="*/ 15 h 230" name="T15"/>
              <a:gd fmla="*/ 80 w 99" name="T16"/>
              <a:gd fmla="*/ 24 h 230" name="T17"/>
              <a:gd fmla="*/ 86 w 99" name="T18"/>
              <a:gd fmla="*/ 37 h 230" name="T19"/>
              <a:gd fmla="*/ 91 w 99" name="T20"/>
              <a:gd fmla="*/ 53 h 230" name="T21"/>
              <a:gd fmla="*/ 95 w 99" name="T22"/>
              <a:gd fmla="*/ 72 h 230" name="T23"/>
              <a:gd fmla="*/ 98 w 99" name="T24"/>
              <a:gd fmla="*/ 95 h 230" name="T25"/>
              <a:gd fmla="*/ 99 w 99" name="T26"/>
              <a:gd fmla="*/ 124 h 230" name="T27"/>
              <a:gd fmla="*/ 96 w 99" name="T28"/>
              <a:gd fmla="*/ 150 h 230" name="T29"/>
              <a:gd fmla="*/ 91 w 99" name="T30"/>
              <a:gd fmla="*/ 174 h 230" name="T31"/>
              <a:gd fmla="*/ 82 w 99" name="T32"/>
              <a:gd fmla="*/ 194 h 230" name="T33"/>
              <a:gd fmla="*/ 71 w 99" name="T34"/>
              <a:gd fmla="*/ 211 h 230" name="T35"/>
              <a:gd fmla="*/ 58 w 99" name="T36"/>
              <a:gd fmla="*/ 226 h 230" name="T37"/>
              <a:gd fmla="*/ 53 w 99" name="T38"/>
              <a:gd fmla="*/ 230 h 230" name="T39"/>
              <a:gd fmla="*/ 0 w 99" name="T40"/>
              <a:gd fmla="*/ 230 h 230" name="T41"/>
              <a:gd fmla="*/ 5 w 99" name="T42"/>
              <a:gd fmla="*/ 228 h 230" name="T43"/>
              <a:gd fmla="*/ 13 w 99" name="T44"/>
              <a:gd fmla="*/ 224 h 230" name="T45"/>
              <a:gd fmla="*/ 22 w 99" name="T46"/>
              <a:gd fmla="*/ 217 h 230" name="T47"/>
              <a:gd fmla="*/ 31 w 99" name="T48"/>
              <a:gd fmla="*/ 209 h 230" name="T49"/>
              <a:gd fmla="*/ 40 w 99" name="T50"/>
              <a:gd fmla="*/ 198 h 230" name="T51"/>
              <a:gd fmla="*/ 48 w 99" name="T52"/>
              <a:gd fmla="*/ 185 h 230" name="T53"/>
              <a:gd fmla="*/ 54 w 99" name="T54"/>
              <a:gd fmla="*/ 167 h 230" name="T55"/>
              <a:gd fmla="*/ 58 w 99" name="T56"/>
              <a:gd fmla="*/ 147 h 230" name="T57"/>
              <a:gd fmla="*/ 60 w 99" name="T58"/>
              <a:gd fmla="*/ 124 h 230" name="T59"/>
              <a:gd fmla="*/ 58 w 99" name="T60"/>
              <a:gd fmla="*/ 95 h 230" name="T61"/>
              <a:gd fmla="*/ 54 w 99" name="T62"/>
              <a:gd fmla="*/ 71 h 230" name="T63"/>
              <a:gd fmla="*/ 48 w 99" name="T64"/>
              <a:gd fmla="*/ 51 h 230" name="T65"/>
              <a:gd fmla="*/ 40 w 99" name="T66"/>
              <a:gd fmla="*/ 35 h 230" name="T67"/>
              <a:gd fmla="*/ 31 w 99" name="T68"/>
              <a:gd fmla="*/ 21 h 230" name="T69"/>
              <a:gd fmla="*/ 23 w 99" name="T70"/>
              <a:gd fmla="*/ 11 h 230" name="T71"/>
              <a:gd fmla="*/ 16 w 99" name="T72"/>
              <a:gd fmla="*/ 4 h 230" name="T73"/>
              <a:gd fmla="*/ 11 w 99" name="T74"/>
              <a:gd fmla="*/ 0 h 230" name="T7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b="b" l="0" r="r" t="0"/>
            <a:pathLst>
              <a:path h="230" w="99">
                <a:moveTo>
                  <a:pt x="11" y="0"/>
                </a:moveTo>
                <a:lnTo>
                  <a:pt x="49" y="0"/>
                </a:lnTo>
                <a:lnTo>
                  <a:pt x="50" y="0"/>
                </a:lnTo>
                <a:lnTo>
                  <a:pt x="52" y="1"/>
                </a:lnTo>
                <a:lnTo>
                  <a:pt x="56" y="2"/>
                </a:lnTo>
                <a:lnTo>
                  <a:pt x="62" y="5"/>
                </a:lnTo>
                <a:lnTo>
                  <a:pt x="67" y="9"/>
                </a:lnTo>
                <a:lnTo>
                  <a:pt x="74" y="15"/>
                </a:lnTo>
                <a:lnTo>
                  <a:pt x="80" y="24"/>
                </a:lnTo>
                <a:lnTo>
                  <a:pt x="86" y="37"/>
                </a:lnTo>
                <a:lnTo>
                  <a:pt x="91" y="53"/>
                </a:lnTo>
                <a:lnTo>
                  <a:pt x="95" y="72"/>
                </a:lnTo>
                <a:lnTo>
                  <a:pt x="98" y="95"/>
                </a:lnTo>
                <a:lnTo>
                  <a:pt x="99" y="124"/>
                </a:lnTo>
                <a:lnTo>
                  <a:pt x="96" y="150"/>
                </a:lnTo>
                <a:lnTo>
                  <a:pt x="91" y="174"/>
                </a:lnTo>
                <a:lnTo>
                  <a:pt x="82" y="194"/>
                </a:lnTo>
                <a:lnTo>
                  <a:pt x="71" y="211"/>
                </a:lnTo>
                <a:lnTo>
                  <a:pt x="58" y="226"/>
                </a:lnTo>
                <a:lnTo>
                  <a:pt x="53" y="230"/>
                </a:lnTo>
                <a:lnTo>
                  <a:pt x="0" y="230"/>
                </a:lnTo>
                <a:lnTo>
                  <a:pt x="5" y="228"/>
                </a:lnTo>
                <a:lnTo>
                  <a:pt x="13" y="224"/>
                </a:lnTo>
                <a:lnTo>
                  <a:pt x="22" y="217"/>
                </a:lnTo>
                <a:lnTo>
                  <a:pt x="31" y="209"/>
                </a:lnTo>
                <a:lnTo>
                  <a:pt x="40" y="198"/>
                </a:lnTo>
                <a:lnTo>
                  <a:pt x="48" y="185"/>
                </a:lnTo>
                <a:lnTo>
                  <a:pt x="54" y="167"/>
                </a:lnTo>
                <a:lnTo>
                  <a:pt x="58" y="147"/>
                </a:lnTo>
                <a:lnTo>
                  <a:pt x="60" y="124"/>
                </a:lnTo>
                <a:lnTo>
                  <a:pt x="58" y="95"/>
                </a:lnTo>
                <a:lnTo>
                  <a:pt x="54" y="71"/>
                </a:lnTo>
                <a:lnTo>
                  <a:pt x="48" y="51"/>
                </a:lnTo>
                <a:lnTo>
                  <a:pt x="40" y="35"/>
                </a:lnTo>
                <a:lnTo>
                  <a:pt x="31" y="21"/>
                </a:lnTo>
                <a:lnTo>
                  <a:pt x="23" y="11"/>
                </a:lnTo>
                <a:lnTo>
                  <a:pt x="16" y="4"/>
                </a:lnTo>
                <a:lnTo>
                  <a:pt x="1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43" name="Freeform 217"/>
          <p:cNvSpPr/>
          <p:nvPr/>
        </p:nvSpPr>
        <p:spPr bwMode="auto">
          <a:xfrm>
            <a:off x="5328444" y="3718254"/>
            <a:ext cx="1536700" cy="173037"/>
          </a:xfrm>
          <a:custGeom>
            <a:gdLst>
              <a:gd fmla="*/ 0 w 968" name="T0"/>
              <a:gd fmla="*/ 0 h 109" name="T1"/>
              <a:gd fmla="*/ 869 w 968" name="T2"/>
              <a:gd fmla="*/ 0 h 109" name="T3"/>
              <a:gd fmla="*/ 870 w 968" name="T4"/>
              <a:gd fmla="*/ 0 h 109" name="T5"/>
              <a:gd fmla="*/ 875 w 968" name="T6"/>
              <a:gd fmla="*/ 1 h 109" name="T7"/>
              <a:gd fmla="*/ 882 w 968" name="T8"/>
              <a:gd fmla="*/ 1 h 109" name="T9"/>
              <a:gd fmla="*/ 891 w 968" name="T10"/>
              <a:gd fmla="*/ 3 h 109" name="T11"/>
              <a:gd fmla="*/ 901 w 968" name="T12"/>
              <a:gd fmla="*/ 6 h 109" name="T13"/>
              <a:gd fmla="*/ 913 w 968" name="T14"/>
              <a:gd fmla="*/ 10 h 109" name="T15"/>
              <a:gd fmla="*/ 924 w 968" name="T16"/>
              <a:gd fmla="*/ 16 h 109" name="T17"/>
              <a:gd fmla="*/ 935 w 968" name="T18"/>
              <a:gd fmla="*/ 23 h 109" name="T19"/>
              <a:gd fmla="*/ 946 w 968" name="T20"/>
              <a:gd fmla="*/ 34 h 109" name="T21"/>
              <a:gd fmla="*/ 955 w 968" name="T22"/>
              <a:gd fmla="*/ 46 h 109" name="T23"/>
              <a:gd fmla="*/ 962 w 968" name="T24"/>
              <a:gd fmla="*/ 61 h 109" name="T25"/>
              <a:gd fmla="*/ 966 w 968" name="T26"/>
              <a:gd fmla="*/ 78 h 109" name="T27"/>
              <a:gd fmla="*/ 968 w 968" name="T28"/>
              <a:gd fmla="*/ 99 h 109" name="T29"/>
              <a:gd fmla="*/ 968 w 968" name="T30"/>
              <a:gd fmla="*/ 109 h 109" name="T31"/>
              <a:gd fmla="*/ 50 w 968" name="T32"/>
              <a:gd fmla="*/ 109 h 109" name="T33"/>
              <a:gd fmla="*/ 47 w 968" name="T34"/>
              <a:gd fmla="*/ 84 h 109" name="T35"/>
              <a:gd fmla="*/ 42 w 968" name="T36"/>
              <a:gd fmla="*/ 62 h 109" name="T37"/>
              <a:gd fmla="*/ 34 w 968" name="T38"/>
              <a:gd fmla="*/ 44 h 109" name="T39"/>
              <a:gd fmla="*/ 24 w 968" name="T40"/>
              <a:gd fmla="*/ 28 h 109" name="T41"/>
              <a:gd fmla="*/ 15 w 968" name="T42"/>
              <a:gd fmla="*/ 16 h 109" name="T43"/>
              <a:gd fmla="*/ 8 w 968" name="T44"/>
              <a:gd fmla="*/ 7 h 109" name="T45"/>
              <a:gd fmla="*/ 2 w 968" name="T46"/>
              <a:gd fmla="*/ 2 h 109" name="T47"/>
              <a:gd fmla="*/ 0 w 968" name="T48"/>
              <a:gd fmla="*/ 0 h 109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09" w="967">
                <a:moveTo>
                  <a:pt x="0" y="0"/>
                </a:moveTo>
                <a:lnTo>
                  <a:pt x="869" y="0"/>
                </a:lnTo>
                <a:lnTo>
                  <a:pt x="870" y="0"/>
                </a:lnTo>
                <a:lnTo>
                  <a:pt x="875" y="1"/>
                </a:lnTo>
                <a:lnTo>
                  <a:pt x="882" y="1"/>
                </a:lnTo>
                <a:lnTo>
                  <a:pt x="891" y="3"/>
                </a:lnTo>
                <a:lnTo>
                  <a:pt x="901" y="6"/>
                </a:lnTo>
                <a:lnTo>
                  <a:pt x="913" y="10"/>
                </a:lnTo>
                <a:lnTo>
                  <a:pt x="924" y="16"/>
                </a:lnTo>
                <a:lnTo>
                  <a:pt x="935" y="23"/>
                </a:lnTo>
                <a:lnTo>
                  <a:pt x="946" y="34"/>
                </a:lnTo>
                <a:lnTo>
                  <a:pt x="955" y="46"/>
                </a:lnTo>
                <a:lnTo>
                  <a:pt x="962" y="61"/>
                </a:lnTo>
                <a:lnTo>
                  <a:pt x="966" y="78"/>
                </a:lnTo>
                <a:lnTo>
                  <a:pt x="968" y="99"/>
                </a:lnTo>
                <a:lnTo>
                  <a:pt x="968" y="109"/>
                </a:lnTo>
                <a:lnTo>
                  <a:pt x="50" y="109"/>
                </a:lnTo>
                <a:lnTo>
                  <a:pt x="47" y="84"/>
                </a:lnTo>
                <a:lnTo>
                  <a:pt x="42" y="62"/>
                </a:lnTo>
                <a:lnTo>
                  <a:pt x="34" y="44"/>
                </a:lnTo>
                <a:lnTo>
                  <a:pt x="24" y="28"/>
                </a:lnTo>
                <a:lnTo>
                  <a:pt x="15" y="16"/>
                </a:lnTo>
                <a:lnTo>
                  <a:pt x="8" y="7"/>
                </a:lnTo>
                <a:lnTo>
                  <a:pt x="2" y="2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solidFill>
              <a:srgbClr val="F8FAFB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44" name="Freeform 218"/>
          <p:cNvSpPr/>
          <p:nvPr/>
        </p:nvSpPr>
        <p:spPr bwMode="auto">
          <a:xfrm>
            <a:off x="5328444" y="3891291"/>
            <a:ext cx="1536700" cy="149225"/>
          </a:xfrm>
          <a:custGeom>
            <a:gdLst>
              <a:gd fmla="*/ 50 w 968" name="T0"/>
              <a:gd fmla="*/ 0 h 94" name="T1"/>
              <a:gd fmla="*/ 968 w 968" name="T2"/>
              <a:gd fmla="*/ 0 h 94" name="T3"/>
              <a:gd fmla="*/ 965 w 968" name="T4"/>
              <a:gd fmla="*/ 23 h 94" name="T5"/>
              <a:gd fmla="*/ 961 w 968" name="T6"/>
              <a:gd fmla="*/ 41 h 94" name="T7"/>
              <a:gd fmla="*/ 955 w 968" name="T8"/>
              <a:gd fmla="*/ 56 h 94" name="T9"/>
              <a:gd fmla="*/ 947 w 968" name="T10"/>
              <a:gd fmla="*/ 69 h 94" name="T11"/>
              <a:gd fmla="*/ 939 w 968" name="T12"/>
              <a:gd fmla="*/ 78 h 94" name="T13"/>
              <a:gd fmla="*/ 931 w 968" name="T14"/>
              <a:gd fmla="*/ 84 h 94" name="T15"/>
              <a:gd fmla="*/ 923 w 968" name="T16"/>
              <a:gd fmla="*/ 89 h 94" name="T17"/>
              <a:gd fmla="*/ 916 w 968" name="T18"/>
              <a:gd fmla="*/ 92 h 94" name="T19"/>
              <a:gd fmla="*/ 910 w 968" name="T20"/>
              <a:gd fmla="*/ 94 h 94" name="T21"/>
              <a:gd fmla="*/ 907 w 968" name="T22"/>
              <a:gd fmla="*/ 94 h 94" name="T23"/>
              <a:gd fmla="*/ 904 w 968" name="T24"/>
              <a:gd fmla="*/ 94 h 94" name="T25"/>
              <a:gd fmla="*/ 0 w 968" name="T26"/>
              <a:gd fmla="*/ 93 h 94" name="T27"/>
              <a:gd fmla="*/ 2 w 968" name="T28"/>
              <a:gd fmla="*/ 92 h 94" name="T29"/>
              <a:gd fmla="*/ 6 w 968" name="T30"/>
              <a:gd fmla="*/ 90 h 94" name="T31"/>
              <a:gd fmla="*/ 13 w 968" name="T32"/>
              <a:gd fmla="*/ 85 h 94" name="T33"/>
              <a:gd fmla="*/ 20 w 968" name="T34"/>
              <a:gd fmla="*/ 79 h 94" name="T35"/>
              <a:gd fmla="*/ 28 w 968" name="T36"/>
              <a:gd fmla="*/ 70 h 94" name="T37"/>
              <a:gd fmla="*/ 37 w 968" name="T38"/>
              <a:gd fmla="*/ 57 h 94" name="T39"/>
              <a:gd fmla="*/ 43 w 968" name="T40"/>
              <a:gd fmla="*/ 43 h 94" name="T41"/>
              <a:gd fmla="*/ 48 w 968" name="T42"/>
              <a:gd fmla="*/ 25 h 94" name="T43"/>
              <a:gd fmla="*/ 50 w 968" name="T44"/>
              <a:gd fmla="*/ 3 h 94" name="T45"/>
              <a:gd fmla="*/ 50 w 968" name="T46"/>
              <a:gd fmla="*/ 0 h 94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94" w="967">
                <a:moveTo>
                  <a:pt x="50" y="0"/>
                </a:moveTo>
                <a:lnTo>
                  <a:pt x="968" y="0"/>
                </a:lnTo>
                <a:lnTo>
                  <a:pt x="965" y="23"/>
                </a:lnTo>
                <a:lnTo>
                  <a:pt x="961" y="41"/>
                </a:lnTo>
                <a:lnTo>
                  <a:pt x="955" y="56"/>
                </a:lnTo>
                <a:lnTo>
                  <a:pt x="947" y="69"/>
                </a:lnTo>
                <a:lnTo>
                  <a:pt x="939" y="78"/>
                </a:lnTo>
                <a:lnTo>
                  <a:pt x="931" y="84"/>
                </a:lnTo>
                <a:lnTo>
                  <a:pt x="923" y="89"/>
                </a:lnTo>
                <a:lnTo>
                  <a:pt x="916" y="92"/>
                </a:lnTo>
                <a:lnTo>
                  <a:pt x="910" y="94"/>
                </a:lnTo>
                <a:lnTo>
                  <a:pt x="907" y="94"/>
                </a:lnTo>
                <a:lnTo>
                  <a:pt x="904" y="94"/>
                </a:lnTo>
                <a:lnTo>
                  <a:pt x="0" y="93"/>
                </a:lnTo>
                <a:lnTo>
                  <a:pt x="2" y="92"/>
                </a:lnTo>
                <a:lnTo>
                  <a:pt x="6" y="90"/>
                </a:lnTo>
                <a:lnTo>
                  <a:pt x="13" y="85"/>
                </a:lnTo>
                <a:lnTo>
                  <a:pt x="20" y="79"/>
                </a:lnTo>
                <a:lnTo>
                  <a:pt x="28" y="70"/>
                </a:lnTo>
                <a:lnTo>
                  <a:pt x="37" y="57"/>
                </a:lnTo>
                <a:lnTo>
                  <a:pt x="43" y="43"/>
                </a:lnTo>
                <a:lnTo>
                  <a:pt x="48" y="25"/>
                </a:lnTo>
                <a:lnTo>
                  <a:pt x="50" y="3"/>
                </a:lnTo>
                <a:lnTo>
                  <a:pt x="5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45" name="Freeform 219"/>
          <p:cNvSpPr/>
          <p:nvPr/>
        </p:nvSpPr>
        <p:spPr bwMode="auto">
          <a:xfrm>
            <a:off x="5304631" y="3681741"/>
            <a:ext cx="1584325" cy="390525"/>
          </a:xfrm>
          <a:custGeom>
            <a:gdLst>
              <a:gd fmla="*/ 0 w 998" name="T0"/>
              <a:gd fmla="*/ 0 h 246" name="T1"/>
              <a:gd fmla="*/ 874 w 998" name="T2"/>
              <a:gd fmla="*/ 0 h 246" name="T3"/>
              <a:gd fmla="*/ 899 w 998" name="T4"/>
              <a:gd fmla="*/ 2 h 246" name="T5"/>
              <a:gd fmla="*/ 923 w 998" name="T6"/>
              <a:gd fmla="*/ 9 h 246" name="T7"/>
              <a:gd fmla="*/ 943 w 998" name="T8"/>
              <a:gd fmla="*/ 20 h 246" name="T9"/>
              <a:gd fmla="*/ 961 w 998" name="T10"/>
              <a:gd fmla="*/ 35 h 246" name="T11"/>
              <a:gd fmla="*/ 976 w 998" name="T12"/>
              <a:gd fmla="*/ 54 h 246" name="T13"/>
              <a:gd fmla="*/ 988 w 998" name="T14"/>
              <a:gd fmla="*/ 75 h 246" name="T15"/>
              <a:gd fmla="*/ 996 w 998" name="T16"/>
              <a:gd fmla="*/ 98 h 246" name="T17"/>
              <a:gd fmla="*/ 998 w 998" name="T18"/>
              <a:gd fmla="*/ 122 h 246" name="T19"/>
              <a:gd fmla="*/ 996 w 998" name="T20"/>
              <a:gd fmla="*/ 148 h 246" name="T21"/>
              <a:gd fmla="*/ 988 w 998" name="T22"/>
              <a:gd fmla="*/ 171 h 246" name="T23"/>
              <a:gd fmla="*/ 976 w 998" name="T24"/>
              <a:gd fmla="*/ 191 h 246" name="T25"/>
              <a:gd fmla="*/ 961 w 998" name="T26"/>
              <a:gd fmla="*/ 210 h 246" name="T27"/>
              <a:gd fmla="*/ 943 w 998" name="T28"/>
              <a:gd fmla="*/ 225 h 246" name="T29"/>
              <a:gd fmla="*/ 923 w 998" name="T30"/>
              <a:gd fmla="*/ 236 h 246" name="T31"/>
              <a:gd fmla="*/ 899 w 998" name="T32"/>
              <a:gd fmla="*/ 243 h 246" name="T33"/>
              <a:gd fmla="*/ 874 w 998" name="T34"/>
              <a:gd fmla="*/ 246 h 246" name="T35"/>
              <a:gd fmla="*/ 0 w 998" name="T36"/>
              <a:gd fmla="*/ 246 h 246" name="T37"/>
              <a:gd fmla="*/ 0 w 998" name="T38"/>
              <a:gd fmla="*/ 217 h 246" name="T39"/>
              <a:gd fmla="*/ 874 w 998" name="T40"/>
              <a:gd fmla="*/ 217 h 246" name="T41"/>
              <a:gd fmla="*/ 896 w 998" name="T42"/>
              <a:gd fmla="*/ 215 h 246" name="T43"/>
              <a:gd fmla="*/ 915 w 998" name="T44"/>
              <a:gd fmla="*/ 208 h 246" name="T45"/>
              <a:gd fmla="*/ 934 w 998" name="T46"/>
              <a:gd fmla="*/ 196 h 246" name="T47"/>
              <a:gd fmla="*/ 948 w 998" name="T48"/>
              <a:gd fmla="*/ 181 h 246" name="T49"/>
              <a:gd fmla="*/ 959 w 998" name="T50"/>
              <a:gd fmla="*/ 164 h 246" name="T51"/>
              <a:gd fmla="*/ 966 w 998" name="T52"/>
              <a:gd fmla="*/ 145 h 246" name="T53"/>
              <a:gd fmla="*/ 968 w 998" name="T54"/>
              <a:gd fmla="*/ 122 h 246" name="T55"/>
              <a:gd fmla="*/ 966 w 998" name="T56"/>
              <a:gd fmla="*/ 101 h 246" name="T57"/>
              <a:gd fmla="*/ 959 w 998" name="T58"/>
              <a:gd fmla="*/ 81 h 246" name="T59"/>
              <a:gd fmla="*/ 948 w 998" name="T60"/>
              <a:gd fmla="*/ 64 h 246" name="T61"/>
              <a:gd fmla="*/ 934 w 998" name="T62"/>
              <a:gd fmla="*/ 49 h 246" name="T63"/>
              <a:gd fmla="*/ 915 w 998" name="T64"/>
              <a:gd fmla="*/ 38 h 246" name="T65"/>
              <a:gd fmla="*/ 896 w 998" name="T66"/>
              <a:gd fmla="*/ 31 h 246" name="T67"/>
              <a:gd fmla="*/ 874 w 998" name="T68"/>
              <a:gd fmla="*/ 28 h 246" name="T69"/>
              <a:gd fmla="*/ 0 w 998" name="T70"/>
              <a:gd fmla="*/ 28 h 246" name="T71"/>
              <a:gd fmla="*/ 0 w 998" name="T72"/>
              <a:gd fmla="*/ 0 h 246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246" w="998">
                <a:moveTo>
                  <a:pt x="0" y="0"/>
                </a:moveTo>
                <a:lnTo>
                  <a:pt x="874" y="0"/>
                </a:lnTo>
                <a:lnTo>
                  <a:pt x="899" y="2"/>
                </a:lnTo>
                <a:lnTo>
                  <a:pt x="923" y="9"/>
                </a:lnTo>
                <a:lnTo>
                  <a:pt x="943" y="20"/>
                </a:lnTo>
                <a:lnTo>
                  <a:pt x="961" y="35"/>
                </a:lnTo>
                <a:lnTo>
                  <a:pt x="976" y="54"/>
                </a:lnTo>
                <a:lnTo>
                  <a:pt x="988" y="75"/>
                </a:lnTo>
                <a:lnTo>
                  <a:pt x="996" y="98"/>
                </a:lnTo>
                <a:lnTo>
                  <a:pt x="998" y="122"/>
                </a:lnTo>
                <a:lnTo>
                  <a:pt x="996" y="148"/>
                </a:lnTo>
                <a:lnTo>
                  <a:pt x="988" y="171"/>
                </a:lnTo>
                <a:lnTo>
                  <a:pt x="976" y="191"/>
                </a:lnTo>
                <a:lnTo>
                  <a:pt x="961" y="210"/>
                </a:lnTo>
                <a:lnTo>
                  <a:pt x="943" y="225"/>
                </a:lnTo>
                <a:lnTo>
                  <a:pt x="923" y="236"/>
                </a:lnTo>
                <a:lnTo>
                  <a:pt x="899" y="243"/>
                </a:lnTo>
                <a:lnTo>
                  <a:pt x="874" y="246"/>
                </a:lnTo>
                <a:lnTo>
                  <a:pt x="0" y="246"/>
                </a:lnTo>
                <a:lnTo>
                  <a:pt x="0" y="217"/>
                </a:lnTo>
                <a:lnTo>
                  <a:pt x="874" y="217"/>
                </a:lnTo>
                <a:lnTo>
                  <a:pt x="896" y="215"/>
                </a:lnTo>
                <a:lnTo>
                  <a:pt x="915" y="208"/>
                </a:lnTo>
                <a:lnTo>
                  <a:pt x="934" y="196"/>
                </a:lnTo>
                <a:lnTo>
                  <a:pt x="948" y="181"/>
                </a:lnTo>
                <a:lnTo>
                  <a:pt x="959" y="164"/>
                </a:lnTo>
                <a:lnTo>
                  <a:pt x="966" y="145"/>
                </a:lnTo>
                <a:lnTo>
                  <a:pt x="968" y="122"/>
                </a:lnTo>
                <a:lnTo>
                  <a:pt x="966" y="101"/>
                </a:lnTo>
                <a:lnTo>
                  <a:pt x="959" y="81"/>
                </a:lnTo>
                <a:lnTo>
                  <a:pt x="948" y="64"/>
                </a:lnTo>
                <a:lnTo>
                  <a:pt x="934" y="49"/>
                </a:lnTo>
                <a:lnTo>
                  <a:pt x="915" y="38"/>
                </a:lnTo>
                <a:lnTo>
                  <a:pt x="896" y="31"/>
                </a:lnTo>
                <a:lnTo>
                  <a:pt x="874" y="28"/>
                </a:lnTo>
                <a:lnTo>
                  <a:pt x="0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46" name="Freeform 220"/>
          <p:cNvSpPr/>
          <p:nvPr/>
        </p:nvSpPr>
        <p:spPr bwMode="auto">
          <a:xfrm>
            <a:off x="5987256" y="3891291"/>
            <a:ext cx="150813" cy="292100"/>
          </a:xfrm>
          <a:custGeom>
            <a:gdLst>
              <a:gd fmla="*/ 0 w 95" name="T0"/>
              <a:gd fmla="*/ 0 h 184" name="T1"/>
              <a:gd fmla="*/ 95 w 95" name="T2"/>
              <a:gd fmla="*/ 0 h 184" name="T3"/>
              <a:gd fmla="*/ 95 w 95" name="T4"/>
              <a:gd fmla="*/ 133 h 184" name="T5"/>
              <a:gd fmla="*/ 0 w 95" name="T6"/>
              <a:gd fmla="*/ 184 h 184" name="T7"/>
              <a:gd fmla="*/ 0 w 95" name="T8"/>
              <a:gd fmla="*/ 0 h 184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84" w="95">
                <a:moveTo>
                  <a:pt x="0" y="0"/>
                </a:moveTo>
                <a:lnTo>
                  <a:pt x="95" y="0"/>
                </a:lnTo>
                <a:lnTo>
                  <a:pt x="95" y="133"/>
                </a:lnTo>
                <a:lnTo>
                  <a:pt x="0" y="1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47" name="Freeform 221"/>
          <p:cNvSpPr/>
          <p:nvPr/>
        </p:nvSpPr>
        <p:spPr bwMode="auto">
          <a:xfrm>
            <a:off x="6138069" y="3891291"/>
            <a:ext cx="150813" cy="292100"/>
          </a:xfrm>
          <a:custGeom>
            <a:gdLst>
              <a:gd fmla="*/ 0 w 95" name="T0"/>
              <a:gd fmla="*/ 0 h 184" name="T1"/>
              <a:gd fmla="*/ 95 w 95" name="T2"/>
              <a:gd fmla="*/ 0 h 184" name="T3"/>
              <a:gd fmla="*/ 95 w 95" name="T4"/>
              <a:gd fmla="*/ 184 h 184" name="T5"/>
              <a:gd fmla="*/ 0 w 95" name="T6"/>
              <a:gd fmla="*/ 133 h 184" name="T7"/>
              <a:gd fmla="*/ 0 w 95" name="T8"/>
              <a:gd fmla="*/ 0 h 184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84" w="95">
                <a:moveTo>
                  <a:pt x="0" y="0"/>
                </a:moveTo>
                <a:lnTo>
                  <a:pt x="95" y="0"/>
                </a:lnTo>
                <a:lnTo>
                  <a:pt x="95" y="184"/>
                </a:lnTo>
                <a:lnTo>
                  <a:pt x="0" y="13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50" name="Freeform 224"/>
          <p:cNvSpPr/>
          <p:nvPr/>
        </p:nvSpPr>
        <p:spPr bwMode="auto">
          <a:xfrm>
            <a:off x="5772944" y="3064204"/>
            <a:ext cx="339725" cy="533400"/>
          </a:xfrm>
          <a:custGeom>
            <a:gdLst>
              <a:gd fmla="*/ 213 w 214" name="T0"/>
              <a:gd fmla="*/ 0 h 336" name="T1"/>
              <a:gd fmla="*/ 214 w 214" name="T2"/>
              <a:gd fmla="*/ 0 h 336" name="T3"/>
              <a:gd fmla="*/ 214 w 214" name="T4"/>
              <a:gd fmla="*/ 336 h 336" name="T5"/>
              <a:gd fmla="*/ 39 w 214" name="T6"/>
              <a:gd fmla="*/ 336 h 336" name="T7"/>
              <a:gd fmla="*/ 23 w 214" name="T8"/>
              <a:gd fmla="*/ 309 h 336" name="T9"/>
              <a:gd fmla="*/ 11 w 214" name="T10"/>
              <a:gd fmla="*/ 279 h 336" name="T11"/>
              <a:gd fmla="*/ 3 w 214" name="T12"/>
              <a:gd fmla="*/ 247 h 336" name="T13"/>
              <a:gd fmla="*/ 0 w 214" name="T14"/>
              <a:gd fmla="*/ 213 h 336" name="T15"/>
              <a:gd fmla="*/ 3 w 214" name="T16"/>
              <a:gd fmla="*/ 179 h 336" name="T17"/>
              <a:gd fmla="*/ 11 w 214" name="T18"/>
              <a:gd fmla="*/ 145 h 336" name="T19"/>
              <a:gd fmla="*/ 24 w 214" name="T20"/>
              <a:gd fmla="*/ 115 h 336" name="T21"/>
              <a:gd fmla="*/ 41 w 214" name="T22"/>
              <a:gd fmla="*/ 88 h 336" name="T23"/>
              <a:gd fmla="*/ 63 w 214" name="T24"/>
              <a:gd fmla="*/ 62 h 336" name="T25"/>
              <a:gd fmla="*/ 87 w 214" name="T26"/>
              <a:gd fmla="*/ 41 h 336" name="T27"/>
              <a:gd fmla="*/ 115 w 214" name="T28"/>
              <a:gd fmla="*/ 24 h 336" name="T29"/>
              <a:gd fmla="*/ 146 w 214" name="T30"/>
              <a:gd fmla="*/ 12 h 336" name="T31"/>
              <a:gd fmla="*/ 178 w 214" name="T32"/>
              <a:gd fmla="*/ 3 h 336" name="T33"/>
              <a:gd fmla="*/ 213 w 214" name="T34"/>
              <a:gd fmla="*/ 0 h 336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336" w="214">
                <a:moveTo>
                  <a:pt x="213" y="0"/>
                </a:moveTo>
                <a:lnTo>
                  <a:pt x="214" y="0"/>
                </a:lnTo>
                <a:lnTo>
                  <a:pt x="214" y="336"/>
                </a:lnTo>
                <a:lnTo>
                  <a:pt x="39" y="336"/>
                </a:lnTo>
                <a:lnTo>
                  <a:pt x="23" y="309"/>
                </a:lnTo>
                <a:lnTo>
                  <a:pt x="11" y="279"/>
                </a:lnTo>
                <a:lnTo>
                  <a:pt x="3" y="247"/>
                </a:lnTo>
                <a:lnTo>
                  <a:pt x="0" y="213"/>
                </a:lnTo>
                <a:lnTo>
                  <a:pt x="3" y="179"/>
                </a:lnTo>
                <a:lnTo>
                  <a:pt x="11" y="145"/>
                </a:lnTo>
                <a:lnTo>
                  <a:pt x="24" y="115"/>
                </a:lnTo>
                <a:lnTo>
                  <a:pt x="41" y="88"/>
                </a:lnTo>
                <a:lnTo>
                  <a:pt x="63" y="62"/>
                </a:lnTo>
                <a:lnTo>
                  <a:pt x="87" y="41"/>
                </a:lnTo>
                <a:lnTo>
                  <a:pt x="115" y="24"/>
                </a:lnTo>
                <a:lnTo>
                  <a:pt x="146" y="12"/>
                </a:lnTo>
                <a:lnTo>
                  <a:pt x="178" y="3"/>
                </a:lnTo>
                <a:lnTo>
                  <a:pt x="21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51" name="Freeform 225"/>
          <p:cNvSpPr/>
          <p:nvPr/>
        </p:nvSpPr>
        <p:spPr bwMode="auto">
          <a:xfrm>
            <a:off x="6112669" y="3064204"/>
            <a:ext cx="336550" cy="533400"/>
          </a:xfrm>
          <a:custGeom>
            <a:gdLst>
              <a:gd fmla="*/ 0 w 212" name="T0"/>
              <a:gd fmla="*/ 0 h 336" name="T1"/>
              <a:gd fmla="*/ 34 w 212" name="T2"/>
              <a:gd fmla="*/ 3 h 336" name="T3"/>
              <a:gd fmla="*/ 67 w 212" name="T4"/>
              <a:gd fmla="*/ 12 h 336" name="T5"/>
              <a:gd fmla="*/ 97 w 212" name="T6"/>
              <a:gd fmla="*/ 25 h 336" name="T7"/>
              <a:gd fmla="*/ 125 w 212" name="T8"/>
              <a:gd fmla="*/ 42 h 336" name="T9"/>
              <a:gd fmla="*/ 150 w 212" name="T10"/>
              <a:gd fmla="*/ 63 h 336" name="T11"/>
              <a:gd fmla="*/ 171 w 212" name="T12"/>
              <a:gd fmla="*/ 88 h 336" name="T13"/>
              <a:gd fmla="*/ 188 w 212" name="T14"/>
              <a:gd fmla="*/ 115 h 336" name="T15"/>
              <a:gd fmla="*/ 201 w 212" name="T16"/>
              <a:gd fmla="*/ 146 h 336" name="T17"/>
              <a:gd fmla="*/ 209 w 212" name="T18"/>
              <a:gd fmla="*/ 179 h 336" name="T19"/>
              <a:gd fmla="*/ 212 w 212" name="T20"/>
              <a:gd fmla="*/ 213 h 336" name="T21"/>
              <a:gd fmla="*/ 209 w 212" name="T22"/>
              <a:gd fmla="*/ 247 h 336" name="T23"/>
              <a:gd fmla="*/ 202 w 212" name="T24"/>
              <a:gd fmla="*/ 279 h 336" name="T25"/>
              <a:gd fmla="*/ 189 w 212" name="T26"/>
              <a:gd fmla="*/ 309 h 336" name="T27"/>
              <a:gd fmla="*/ 172 w 212" name="T28"/>
              <a:gd fmla="*/ 336 h 336" name="T29"/>
              <a:gd fmla="*/ 0 w 212" name="T30"/>
              <a:gd fmla="*/ 336 h 336" name="T31"/>
              <a:gd fmla="*/ 0 w 212" name="T32"/>
              <a:gd fmla="*/ 0 h 336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336" w="211">
                <a:moveTo>
                  <a:pt x="0" y="0"/>
                </a:moveTo>
                <a:lnTo>
                  <a:pt x="34" y="3"/>
                </a:lnTo>
                <a:lnTo>
                  <a:pt x="67" y="12"/>
                </a:lnTo>
                <a:lnTo>
                  <a:pt x="97" y="25"/>
                </a:lnTo>
                <a:lnTo>
                  <a:pt x="125" y="42"/>
                </a:lnTo>
                <a:lnTo>
                  <a:pt x="150" y="63"/>
                </a:lnTo>
                <a:lnTo>
                  <a:pt x="171" y="88"/>
                </a:lnTo>
                <a:lnTo>
                  <a:pt x="188" y="115"/>
                </a:lnTo>
                <a:lnTo>
                  <a:pt x="201" y="146"/>
                </a:lnTo>
                <a:lnTo>
                  <a:pt x="209" y="179"/>
                </a:lnTo>
                <a:lnTo>
                  <a:pt x="212" y="213"/>
                </a:lnTo>
                <a:lnTo>
                  <a:pt x="209" y="247"/>
                </a:lnTo>
                <a:lnTo>
                  <a:pt x="202" y="279"/>
                </a:lnTo>
                <a:lnTo>
                  <a:pt x="189" y="309"/>
                </a:lnTo>
                <a:lnTo>
                  <a:pt x="172" y="336"/>
                </a:lnTo>
                <a:lnTo>
                  <a:pt x="0" y="33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52" name="Freeform 226"/>
          <p:cNvSpPr/>
          <p:nvPr/>
        </p:nvSpPr>
        <p:spPr bwMode="auto">
          <a:xfrm>
            <a:off x="6019006" y="3130879"/>
            <a:ext cx="88900" cy="88900"/>
          </a:xfrm>
          <a:custGeom>
            <a:gdLst>
              <a:gd fmla="*/ 27 w 56" name="T0"/>
              <a:gd fmla="*/ 0 h 56" name="T1"/>
              <a:gd fmla="*/ 39 w 56" name="T2"/>
              <a:gd fmla="*/ 2 h 56" name="T3"/>
              <a:gd fmla="*/ 48 w 56" name="T4"/>
              <a:gd fmla="*/ 8 h 56" name="T5"/>
              <a:gd fmla="*/ 54 w 56" name="T6"/>
              <a:gd fmla="*/ 17 h 56" name="T7"/>
              <a:gd fmla="*/ 56 w 56" name="T8"/>
              <a:gd fmla="*/ 28 h 56" name="T9"/>
              <a:gd fmla="*/ 54 w 56" name="T10"/>
              <a:gd fmla="*/ 40 h 56" name="T11"/>
              <a:gd fmla="*/ 48 w 56" name="T12"/>
              <a:gd fmla="*/ 48 h 56" name="T13"/>
              <a:gd fmla="*/ 39 w 56" name="T14"/>
              <a:gd fmla="*/ 54 h 56" name="T15"/>
              <a:gd fmla="*/ 27 w 56" name="T16"/>
              <a:gd fmla="*/ 56 h 56" name="T17"/>
              <a:gd fmla="*/ 16 w 56" name="T18"/>
              <a:gd fmla="*/ 54 h 56" name="T19"/>
              <a:gd fmla="*/ 8 w 56" name="T20"/>
              <a:gd fmla="*/ 48 h 56" name="T21"/>
              <a:gd fmla="*/ 2 w 56" name="T22"/>
              <a:gd fmla="*/ 40 h 56" name="T23"/>
              <a:gd fmla="*/ 0 w 56" name="T24"/>
              <a:gd fmla="*/ 28 h 56" name="T25"/>
              <a:gd fmla="*/ 2 w 56" name="T26"/>
              <a:gd fmla="*/ 17 h 56" name="T27"/>
              <a:gd fmla="*/ 8 w 56" name="T28"/>
              <a:gd fmla="*/ 8 h 56" name="T29"/>
              <a:gd fmla="*/ 16 w 56" name="T30"/>
              <a:gd fmla="*/ 2 h 56" name="T31"/>
              <a:gd fmla="*/ 27 w 56" name="T32"/>
              <a:gd fmla="*/ 0 h 56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56" w="56">
                <a:moveTo>
                  <a:pt x="27" y="0"/>
                </a:moveTo>
                <a:lnTo>
                  <a:pt x="39" y="2"/>
                </a:lnTo>
                <a:lnTo>
                  <a:pt x="48" y="8"/>
                </a:lnTo>
                <a:lnTo>
                  <a:pt x="54" y="17"/>
                </a:lnTo>
                <a:lnTo>
                  <a:pt x="56" y="28"/>
                </a:lnTo>
                <a:lnTo>
                  <a:pt x="54" y="40"/>
                </a:lnTo>
                <a:lnTo>
                  <a:pt x="48" y="48"/>
                </a:lnTo>
                <a:lnTo>
                  <a:pt x="39" y="54"/>
                </a:lnTo>
                <a:lnTo>
                  <a:pt x="27" y="56"/>
                </a:lnTo>
                <a:lnTo>
                  <a:pt x="16" y="54"/>
                </a:lnTo>
                <a:lnTo>
                  <a:pt x="8" y="48"/>
                </a:lnTo>
                <a:lnTo>
                  <a:pt x="2" y="40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6" y="2"/>
                </a:lnTo>
                <a:lnTo>
                  <a:pt x="27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53" name="Freeform 227"/>
          <p:cNvSpPr/>
          <p:nvPr/>
        </p:nvSpPr>
        <p:spPr bwMode="auto">
          <a:xfrm>
            <a:off x="6093619" y="3218191"/>
            <a:ext cx="69850" cy="69850"/>
          </a:xfrm>
          <a:custGeom>
            <a:gdLst>
              <a:gd fmla="*/ 22 w 44" name="T0"/>
              <a:gd fmla="*/ 0 h 44" name="T1"/>
              <a:gd fmla="*/ 31 w 44" name="T2"/>
              <a:gd fmla="*/ 2 h 44" name="T3"/>
              <a:gd fmla="*/ 38 w 44" name="T4"/>
              <a:gd fmla="*/ 7 h 44" name="T5"/>
              <a:gd fmla="*/ 42 w 44" name="T6"/>
              <a:gd fmla="*/ 14 h 44" name="T7"/>
              <a:gd fmla="*/ 44 w 44" name="T8"/>
              <a:gd fmla="*/ 22 h 44" name="T9"/>
              <a:gd fmla="*/ 42 w 44" name="T10"/>
              <a:gd fmla="*/ 31 h 44" name="T11"/>
              <a:gd fmla="*/ 38 w 44" name="T12"/>
              <a:gd fmla="*/ 38 h 44" name="T13"/>
              <a:gd fmla="*/ 31 w 44" name="T14"/>
              <a:gd fmla="*/ 42 h 44" name="T15"/>
              <a:gd fmla="*/ 22 w 44" name="T16"/>
              <a:gd fmla="*/ 44 h 44" name="T17"/>
              <a:gd fmla="*/ 14 w 44" name="T18"/>
              <a:gd fmla="*/ 42 h 44" name="T19"/>
              <a:gd fmla="*/ 7 w 44" name="T20"/>
              <a:gd fmla="*/ 38 h 44" name="T21"/>
              <a:gd fmla="*/ 2 w 44" name="T22"/>
              <a:gd fmla="*/ 31 h 44" name="T23"/>
              <a:gd fmla="*/ 0 w 44" name="T24"/>
              <a:gd fmla="*/ 22 h 44" name="T25"/>
              <a:gd fmla="*/ 2 w 44" name="T26"/>
              <a:gd fmla="*/ 14 h 44" name="T27"/>
              <a:gd fmla="*/ 7 w 44" name="T28"/>
              <a:gd fmla="*/ 7 h 44" name="T29"/>
              <a:gd fmla="*/ 14 w 44" name="T30"/>
              <a:gd fmla="*/ 2 h 44" name="T31"/>
              <a:gd fmla="*/ 22 w 44" name="T32"/>
              <a:gd fmla="*/ 0 h 44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44" w="44">
                <a:moveTo>
                  <a:pt x="22" y="0"/>
                </a:moveTo>
                <a:lnTo>
                  <a:pt x="31" y="2"/>
                </a:lnTo>
                <a:lnTo>
                  <a:pt x="38" y="7"/>
                </a:lnTo>
                <a:lnTo>
                  <a:pt x="42" y="14"/>
                </a:lnTo>
                <a:lnTo>
                  <a:pt x="44" y="22"/>
                </a:lnTo>
                <a:lnTo>
                  <a:pt x="42" y="31"/>
                </a:lnTo>
                <a:lnTo>
                  <a:pt x="38" y="38"/>
                </a:lnTo>
                <a:lnTo>
                  <a:pt x="31" y="42"/>
                </a:lnTo>
                <a:lnTo>
                  <a:pt x="22" y="44"/>
                </a:lnTo>
                <a:lnTo>
                  <a:pt x="14" y="42"/>
                </a:lnTo>
                <a:lnTo>
                  <a:pt x="7" y="38"/>
                </a:lnTo>
                <a:lnTo>
                  <a:pt x="2" y="31"/>
                </a:lnTo>
                <a:lnTo>
                  <a:pt x="0" y="22"/>
                </a:lnTo>
                <a:lnTo>
                  <a:pt x="2" y="14"/>
                </a:lnTo>
                <a:lnTo>
                  <a:pt x="7" y="7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54" name="Freeform 228"/>
          <p:cNvSpPr/>
          <p:nvPr/>
        </p:nvSpPr>
        <p:spPr bwMode="auto">
          <a:xfrm>
            <a:off x="6066631" y="3334079"/>
            <a:ext cx="44450" cy="42862"/>
          </a:xfrm>
          <a:custGeom>
            <a:gdLst>
              <a:gd fmla="*/ 14 w 28" name="T0"/>
              <a:gd fmla="*/ 0 h 27" name="T1"/>
              <a:gd fmla="*/ 18 w 28" name="T2"/>
              <a:gd fmla="*/ 1 h 27" name="T3"/>
              <a:gd fmla="*/ 22 w 28" name="T4"/>
              <a:gd fmla="*/ 3 h 27" name="T5"/>
              <a:gd fmla="*/ 25 w 28" name="T6"/>
              <a:gd fmla="*/ 5 h 27" name="T7"/>
              <a:gd fmla="*/ 27 w 28" name="T8"/>
              <a:gd fmla="*/ 9 h 27" name="T9"/>
              <a:gd fmla="*/ 28 w 28" name="T10"/>
              <a:gd fmla="*/ 14 h 27" name="T11"/>
              <a:gd fmla="*/ 27 w 28" name="T12"/>
              <a:gd fmla="*/ 18 h 27" name="T13"/>
              <a:gd fmla="*/ 25 w 28" name="T14"/>
              <a:gd fmla="*/ 22 h 27" name="T15"/>
              <a:gd fmla="*/ 22 w 28" name="T16"/>
              <a:gd fmla="*/ 24 h 27" name="T17"/>
              <a:gd fmla="*/ 18 w 28" name="T18"/>
              <a:gd fmla="*/ 26 h 27" name="T19"/>
              <a:gd fmla="*/ 14 w 28" name="T20"/>
              <a:gd fmla="*/ 27 h 27" name="T21"/>
              <a:gd fmla="*/ 10 w 28" name="T22"/>
              <a:gd fmla="*/ 26 h 27" name="T23"/>
              <a:gd fmla="*/ 6 w 28" name="T24"/>
              <a:gd fmla="*/ 24 h 27" name="T25"/>
              <a:gd fmla="*/ 2 w 28" name="T26"/>
              <a:gd fmla="*/ 22 h 27" name="T27"/>
              <a:gd fmla="*/ 0 w 28" name="T28"/>
              <a:gd fmla="*/ 18 h 27" name="T29"/>
              <a:gd fmla="*/ 0 w 28" name="T30"/>
              <a:gd fmla="*/ 14 h 27" name="T31"/>
              <a:gd fmla="*/ 0 w 28" name="T32"/>
              <a:gd fmla="*/ 9 h 27" name="T33"/>
              <a:gd fmla="*/ 2 w 28" name="T34"/>
              <a:gd fmla="*/ 5 h 27" name="T35"/>
              <a:gd fmla="*/ 6 w 28" name="T36"/>
              <a:gd fmla="*/ 3 h 27" name="T37"/>
              <a:gd fmla="*/ 10 w 28" name="T38"/>
              <a:gd fmla="*/ 1 h 27" name="T39"/>
              <a:gd fmla="*/ 14 w 28" name="T40"/>
              <a:gd fmla="*/ 0 h 27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7" w="28">
                <a:moveTo>
                  <a:pt x="14" y="0"/>
                </a:moveTo>
                <a:lnTo>
                  <a:pt x="18" y="1"/>
                </a:lnTo>
                <a:lnTo>
                  <a:pt x="22" y="3"/>
                </a:lnTo>
                <a:lnTo>
                  <a:pt x="25" y="5"/>
                </a:lnTo>
                <a:lnTo>
                  <a:pt x="27" y="9"/>
                </a:lnTo>
                <a:lnTo>
                  <a:pt x="28" y="14"/>
                </a:lnTo>
                <a:lnTo>
                  <a:pt x="27" y="18"/>
                </a:lnTo>
                <a:lnTo>
                  <a:pt x="25" y="22"/>
                </a:lnTo>
                <a:lnTo>
                  <a:pt x="22" y="24"/>
                </a:lnTo>
                <a:lnTo>
                  <a:pt x="18" y="26"/>
                </a:lnTo>
                <a:lnTo>
                  <a:pt x="14" y="27"/>
                </a:lnTo>
                <a:lnTo>
                  <a:pt x="10" y="26"/>
                </a:lnTo>
                <a:lnTo>
                  <a:pt x="6" y="24"/>
                </a:lnTo>
                <a:lnTo>
                  <a:pt x="2" y="22"/>
                </a:lnTo>
                <a:lnTo>
                  <a:pt x="0" y="18"/>
                </a:lnTo>
                <a:lnTo>
                  <a:pt x="0" y="14"/>
                </a:lnTo>
                <a:lnTo>
                  <a:pt x="0" y="9"/>
                </a:lnTo>
                <a:lnTo>
                  <a:pt x="2" y="5"/>
                </a:lnTo>
                <a:lnTo>
                  <a:pt x="6" y="3"/>
                </a:lnTo>
                <a:lnTo>
                  <a:pt x="10" y="1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55" name="Freeform 229"/>
          <p:cNvSpPr/>
          <p:nvPr/>
        </p:nvSpPr>
        <p:spPr bwMode="auto">
          <a:xfrm>
            <a:off x="6138069" y="3465841"/>
            <a:ext cx="71438" cy="71437"/>
          </a:xfrm>
          <a:custGeom>
            <a:gdLst>
              <a:gd fmla="*/ 22 w 45" name="T0"/>
              <a:gd fmla="*/ 0 h 45" name="T1"/>
              <a:gd fmla="*/ 31 w 45" name="T2"/>
              <a:gd fmla="*/ 2 h 45" name="T3"/>
              <a:gd fmla="*/ 39 w 45" name="T4"/>
              <a:gd fmla="*/ 6 h 45" name="T5"/>
              <a:gd fmla="*/ 44 w 45" name="T6"/>
              <a:gd fmla="*/ 13 h 45" name="T7"/>
              <a:gd fmla="*/ 45 w 45" name="T8"/>
              <a:gd fmla="*/ 22 h 45" name="T9"/>
              <a:gd fmla="*/ 44 w 45" name="T10"/>
              <a:gd fmla="*/ 30 h 45" name="T11"/>
              <a:gd fmla="*/ 39 w 45" name="T12"/>
              <a:gd fmla="*/ 37 h 45" name="T13"/>
              <a:gd fmla="*/ 31 w 45" name="T14"/>
              <a:gd fmla="*/ 42 h 45" name="T15"/>
              <a:gd fmla="*/ 22 w 45" name="T16"/>
              <a:gd fmla="*/ 45 h 45" name="T17"/>
              <a:gd fmla="*/ 14 w 45" name="T18"/>
              <a:gd fmla="*/ 42 h 45" name="T19"/>
              <a:gd fmla="*/ 7 w 45" name="T20"/>
              <a:gd fmla="*/ 37 h 45" name="T21"/>
              <a:gd fmla="*/ 2 w 45" name="T22"/>
              <a:gd fmla="*/ 30 h 45" name="T23"/>
              <a:gd fmla="*/ 0 w 45" name="T24"/>
              <a:gd fmla="*/ 22 h 45" name="T25"/>
              <a:gd fmla="*/ 2 w 45" name="T26"/>
              <a:gd fmla="*/ 13 h 45" name="T27"/>
              <a:gd fmla="*/ 7 w 45" name="T28"/>
              <a:gd fmla="*/ 6 h 45" name="T29"/>
              <a:gd fmla="*/ 14 w 45" name="T30"/>
              <a:gd fmla="*/ 2 h 45" name="T31"/>
              <a:gd fmla="*/ 22 w 45" name="T32"/>
              <a:gd fmla="*/ 0 h 45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45" w="45">
                <a:moveTo>
                  <a:pt x="22" y="0"/>
                </a:moveTo>
                <a:lnTo>
                  <a:pt x="31" y="2"/>
                </a:lnTo>
                <a:lnTo>
                  <a:pt x="39" y="6"/>
                </a:lnTo>
                <a:lnTo>
                  <a:pt x="44" y="13"/>
                </a:lnTo>
                <a:lnTo>
                  <a:pt x="45" y="22"/>
                </a:lnTo>
                <a:lnTo>
                  <a:pt x="44" y="30"/>
                </a:lnTo>
                <a:lnTo>
                  <a:pt x="39" y="37"/>
                </a:lnTo>
                <a:lnTo>
                  <a:pt x="31" y="42"/>
                </a:lnTo>
                <a:lnTo>
                  <a:pt x="22" y="45"/>
                </a:lnTo>
                <a:lnTo>
                  <a:pt x="14" y="42"/>
                </a:lnTo>
                <a:lnTo>
                  <a:pt x="7" y="37"/>
                </a:lnTo>
                <a:lnTo>
                  <a:pt x="2" y="30"/>
                </a:lnTo>
                <a:lnTo>
                  <a:pt x="0" y="22"/>
                </a:lnTo>
                <a:lnTo>
                  <a:pt x="2" y="13"/>
                </a:lnTo>
                <a:lnTo>
                  <a:pt x="7" y="6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56" name="Freeform 230"/>
          <p:cNvSpPr/>
          <p:nvPr/>
        </p:nvSpPr>
        <p:spPr bwMode="auto">
          <a:xfrm>
            <a:off x="6193631" y="3376941"/>
            <a:ext cx="42863" cy="44450"/>
          </a:xfrm>
          <a:custGeom>
            <a:gdLst>
              <a:gd fmla="*/ 13 w 27" name="T0"/>
              <a:gd fmla="*/ 0 h 28" name="T1"/>
              <a:gd fmla="*/ 18 w 27" name="T2"/>
              <a:gd fmla="*/ 1 h 28" name="T3"/>
              <a:gd fmla="*/ 21 w 27" name="T4"/>
              <a:gd fmla="*/ 3 h 28" name="T5"/>
              <a:gd fmla="*/ 24 w 27" name="T6"/>
              <a:gd fmla="*/ 6 h 28" name="T7"/>
              <a:gd fmla="*/ 26 w 27" name="T8"/>
              <a:gd fmla="*/ 9 h 28" name="T9"/>
              <a:gd fmla="*/ 27 w 27" name="T10"/>
              <a:gd fmla="*/ 14 h 28" name="T11"/>
              <a:gd fmla="*/ 26 w 27" name="T12"/>
              <a:gd fmla="*/ 18 h 28" name="T13"/>
              <a:gd fmla="*/ 24 w 27" name="T14"/>
              <a:gd fmla="*/ 22 h 28" name="T15"/>
              <a:gd fmla="*/ 21 w 27" name="T16"/>
              <a:gd fmla="*/ 25 h 28" name="T17"/>
              <a:gd fmla="*/ 18 w 27" name="T18"/>
              <a:gd fmla="*/ 28 h 28" name="T19"/>
              <a:gd fmla="*/ 13 w 27" name="T20"/>
              <a:gd fmla="*/ 28 h 28" name="T21"/>
              <a:gd fmla="*/ 9 w 27" name="T22"/>
              <a:gd fmla="*/ 28 h 28" name="T23"/>
              <a:gd fmla="*/ 5 w 27" name="T24"/>
              <a:gd fmla="*/ 25 h 28" name="T25"/>
              <a:gd fmla="*/ 2 w 27" name="T26"/>
              <a:gd fmla="*/ 22 h 28" name="T27"/>
              <a:gd fmla="*/ 1 w 27" name="T28"/>
              <a:gd fmla="*/ 18 h 28" name="T29"/>
              <a:gd fmla="*/ 0 w 27" name="T30"/>
              <a:gd fmla="*/ 14 h 28" name="T31"/>
              <a:gd fmla="*/ 1 w 27" name="T32"/>
              <a:gd fmla="*/ 9 h 28" name="T33"/>
              <a:gd fmla="*/ 2 w 27" name="T34"/>
              <a:gd fmla="*/ 6 h 28" name="T35"/>
              <a:gd fmla="*/ 5 w 27" name="T36"/>
              <a:gd fmla="*/ 3 h 28" name="T37"/>
              <a:gd fmla="*/ 9 w 27" name="T38"/>
              <a:gd fmla="*/ 1 h 28" name="T39"/>
              <a:gd fmla="*/ 13 w 27" name="T40"/>
              <a:gd fmla="*/ 0 h 28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8" w="27">
                <a:moveTo>
                  <a:pt x="13" y="0"/>
                </a:moveTo>
                <a:lnTo>
                  <a:pt x="18" y="1"/>
                </a:lnTo>
                <a:lnTo>
                  <a:pt x="21" y="3"/>
                </a:lnTo>
                <a:lnTo>
                  <a:pt x="24" y="6"/>
                </a:lnTo>
                <a:lnTo>
                  <a:pt x="26" y="9"/>
                </a:lnTo>
                <a:lnTo>
                  <a:pt x="27" y="14"/>
                </a:lnTo>
                <a:lnTo>
                  <a:pt x="26" y="18"/>
                </a:lnTo>
                <a:lnTo>
                  <a:pt x="24" y="22"/>
                </a:lnTo>
                <a:lnTo>
                  <a:pt x="21" y="25"/>
                </a:lnTo>
                <a:lnTo>
                  <a:pt x="18" y="28"/>
                </a:lnTo>
                <a:lnTo>
                  <a:pt x="13" y="28"/>
                </a:lnTo>
                <a:lnTo>
                  <a:pt x="9" y="28"/>
                </a:lnTo>
                <a:lnTo>
                  <a:pt x="5" y="25"/>
                </a:lnTo>
                <a:lnTo>
                  <a:pt x="2" y="22"/>
                </a:lnTo>
                <a:lnTo>
                  <a:pt x="1" y="18"/>
                </a:lnTo>
                <a:lnTo>
                  <a:pt x="0" y="14"/>
                </a:lnTo>
                <a:lnTo>
                  <a:pt x="1" y="9"/>
                </a:lnTo>
                <a:lnTo>
                  <a:pt x="2" y="6"/>
                </a:lnTo>
                <a:lnTo>
                  <a:pt x="5" y="3"/>
                </a:lnTo>
                <a:lnTo>
                  <a:pt x="9" y="1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59" name="Freeform 233"/>
          <p:cNvSpPr/>
          <p:nvPr/>
        </p:nvSpPr>
        <p:spPr bwMode="auto">
          <a:xfrm>
            <a:off x="6253956" y="2087891"/>
            <a:ext cx="268288" cy="266700"/>
          </a:xfrm>
          <a:custGeom>
            <a:gdLst>
              <a:gd fmla="*/ 85 w 169" name="T0"/>
              <a:gd fmla="*/ 0 h 168" name="T1"/>
              <a:gd fmla="*/ 108 w 169" name="T2"/>
              <a:gd fmla="*/ 3 h 168" name="T3"/>
              <a:gd fmla="*/ 128 w 169" name="T4"/>
              <a:gd fmla="*/ 11 h 168" name="T5"/>
              <a:gd fmla="*/ 145 w 169" name="T6"/>
              <a:gd fmla="*/ 24 h 168" name="T7"/>
              <a:gd fmla="*/ 158 w 169" name="T8"/>
              <a:gd fmla="*/ 42 h 168" name="T9"/>
              <a:gd fmla="*/ 166 w 169" name="T10"/>
              <a:gd fmla="*/ 62 h 168" name="T11"/>
              <a:gd fmla="*/ 169 w 169" name="T12"/>
              <a:gd fmla="*/ 84 h 168" name="T13"/>
              <a:gd fmla="*/ 166 w 169" name="T14"/>
              <a:gd fmla="*/ 106 h 168" name="T15"/>
              <a:gd fmla="*/ 158 w 169" name="T16"/>
              <a:gd fmla="*/ 127 h 168" name="T17"/>
              <a:gd fmla="*/ 145 w 169" name="T18"/>
              <a:gd fmla="*/ 144 h 168" name="T19"/>
              <a:gd fmla="*/ 128 w 169" name="T20"/>
              <a:gd fmla="*/ 157 h 168" name="T21"/>
              <a:gd fmla="*/ 108 w 169" name="T22"/>
              <a:gd fmla="*/ 165 h 168" name="T23"/>
              <a:gd fmla="*/ 85 w 169" name="T24"/>
              <a:gd fmla="*/ 168 h 168" name="T25"/>
              <a:gd fmla="*/ 63 w 169" name="T26"/>
              <a:gd fmla="*/ 165 h 168" name="T27"/>
              <a:gd fmla="*/ 43 w 169" name="T28"/>
              <a:gd fmla="*/ 157 h 168" name="T29"/>
              <a:gd fmla="*/ 25 w 169" name="T30"/>
              <a:gd fmla="*/ 144 h 168" name="T31"/>
              <a:gd fmla="*/ 12 w 169" name="T32"/>
              <a:gd fmla="*/ 127 h 168" name="T33"/>
              <a:gd fmla="*/ 3 w 169" name="T34"/>
              <a:gd fmla="*/ 106 h 168" name="T35"/>
              <a:gd fmla="*/ 0 w 169" name="T36"/>
              <a:gd fmla="*/ 84 h 168" name="T37"/>
              <a:gd fmla="*/ 3 w 169" name="T38"/>
              <a:gd fmla="*/ 62 h 168" name="T39"/>
              <a:gd fmla="*/ 12 w 169" name="T40"/>
              <a:gd fmla="*/ 42 h 168" name="T41"/>
              <a:gd fmla="*/ 25 w 169" name="T42"/>
              <a:gd fmla="*/ 24 h 168" name="T43"/>
              <a:gd fmla="*/ 43 w 169" name="T44"/>
              <a:gd fmla="*/ 11 h 168" name="T45"/>
              <a:gd fmla="*/ 63 w 169" name="T46"/>
              <a:gd fmla="*/ 3 h 168" name="T47"/>
              <a:gd fmla="*/ 85 w 169" name="T48"/>
              <a:gd fmla="*/ 0 h 168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68" w="169">
                <a:moveTo>
                  <a:pt x="85" y="0"/>
                </a:moveTo>
                <a:lnTo>
                  <a:pt x="108" y="3"/>
                </a:lnTo>
                <a:lnTo>
                  <a:pt x="128" y="11"/>
                </a:lnTo>
                <a:lnTo>
                  <a:pt x="145" y="24"/>
                </a:lnTo>
                <a:lnTo>
                  <a:pt x="158" y="42"/>
                </a:lnTo>
                <a:lnTo>
                  <a:pt x="166" y="62"/>
                </a:lnTo>
                <a:lnTo>
                  <a:pt x="169" y="84"/>
                </a:lnTo>
                <a:lnTo>
                  <a:pt x="166" y="106"/>
                </a:lnTo>
                <a:lnTo>
                  <a:pt x="158" y="127"/>
                </a:lnTo>
                <a:lnTo>
                  <a:pt x="145" y="144"/>
                </a:lnTo>
                <a:lnTo>
                  <a:pt x="128" y="157"/>
                </a:lnTo>
                <a:lnTo>
                  <a:pt x="108" y="165"/>
                </a:lnTo>
                <a:lnTo>
                  <a:pt x="85" y="168"/>
                </a:lnTo>
                <a:lnTo>
                  <a:pt x="63" y="165"/>
                </a:lnTo>
                <a:lnTo>
                  <a:pt x="43" y="157"/>
                </a:lnTo>
                <a:lnTo>
                  <a:pt x="25" y="144"/>
                </a:lnTo>
                <a:lnTo>
                  <a:pt x="12" y="127"/>
                </a:lnTo>
                <a:lnTo>
                  <a:pt x="3" y="106"/>
                </a:lnTo>
                <a:lnTo>
                  <a:pt x="0" y="84"/>
                </a:lnTo>
                <a:lnTo>
                  <a:pt x="3" y="62"/>
                </a:lnTo>
                <a:lnTo>
                  <a:pt x="12" y="42"/>
                </a:lnTo>
                <a:lnTo>
                  <a:pt x="25" y="24"/>
                </a:lnTo>
                <a:lnTo>
                  <a:pt x="43" y="11"/>
                </a:lnTo>
                <a:lnTo>
                  <a:pt x="63" y="3"/>
                </a:lnTo>
                <a:lnTo>
                  <a:pt x="85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60" name="Freeform 234"/>
          <p:cNvSpPr/>
          <p:nvPr/>
        </p:nvSpPr>
        <p:spPr bwMode="auto">
          <a:xfrm>
            <a:off x="5642769" y="2214891"/>
            <a:ext cx="141288" cy="142875"/>
          </a:xfrm>
          <a:custGeom>
            <a:gdLst>
              <a:gd fmla="*/ 44 w 89" name="T0"/>
              <a:gd fmla="*/ 0 h 90" name="T1"/>
              <a:gd fmla="*/ 59 w 89" name="T2"/>
              <a:gd fmla="*/ 3 h 90" name="T3"/>
              <a:gd fmla="*/ 71 w 89" name="T4"/>
              <a:gd fmla="*/ 9 h 90" name="T5"/>
              <a:gd fmla="*/ 80 w 89" name="T6"/>
              <a:gd fmla="*/ 19 h 90" name="T7"/>
              <a:gd fmla="*/ 86 w 89" name="T8"/>
              <a:gd fmla="*/ 32 h 90" name="T9"/>
              <a:gd fmla="*/ 89 w 89" name="T10"/>
              <a:gd fmla="*/ 46 h 90" name="T11"/>
              <a:gd fmla="*/ 86 w 89" name="T12"/>
              <a:gd fmla="*/ 59 h 90" name="T13"/>
              <a:gd fmla="*/ 80 w 89" name="T14"/>
              <a:gd fmla="*/ 72 h 90" name="T15"/>
              <a:gd fmla="*/ 71 w 89" name="T16"/>
              <a:gd fmla="*/ 81 h 90" name="T17"/>
              <a:gd fmla="*/ 59 w 89" name="T18"/>
              <a:gd fmla="*/ 87 h 90" name="T19"/>
              <a:gd fmla="*/ 44 w 89" name="T20"/>
              <a:gd fmla="*/ 90 h 90" name="T21"/>
              <a:gd fmla="*/ 30 w 89" name="T22"/>
              <a:gd fmla="*/ 87 h 90" name="T23"/>
              <a:gd fmla="*/ 18 w 89" name="T24"/>
              <a:gd fmla="*/ 81 h 90" name="T25"/>
              <a:gd fmla="*/ 8 w 89" name="T26"/>
              <a:gd fmla="*/ 72 h 90" name="T27"/>
              <a:gd fmla="*/ 2 w 89" name="T28"/>
              <a:gd fmla="*/ 59 h 90" name="T29"/>
              <a:gd fmla="*/ 0 w 89" name="T30"/>
              <a:gd fmla="*/ 46 h 90" name="T31"/>
              <a:gd fmla="*/ 2 w 89" name="T32"/>
              <a:gd fmla="*/ 32 h 90" name="T33"/>
              <a:gd fmla="*/ 8 w 89" name="T34"/>
              <a:gd fmla="*/ 19 h 90" name="T35"/>
              <a:gd fmla="*/ 18 w 89" name="T36"/>
              <a:gd fmla="*/ 9 h 90" name="T37"/>
              <a:gd fmla="*/ 30 w 89" name="T38"/>
              <a:gd fmla="*/ 3 h 90" name="T39"/>
              <a:gd fmla="*/ 44 w 89" name="T40"/>
              <a:gd fmla="*/ 0 h 90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90" w="89">
                <a:moveTo>
                  <a:pt x="44" y="0"/>
                </a:moveTo>
                <a:lnTo>
                  <a:pt x="59" y="3"/>
                </a:lnTo>
                <a:lnTo>
                  <a:pt x="71" y="9"/>
                </a:lnTo>
                <a:lnTo>
                  <a:pt x="80" y="19"/>
                </a:lnTo>
                <a:lnTo>
                  <a:pt x="86" y="32"/>
                </a:lnTo>
                <a:lnTo>
                  <a:pt x="89" y="46"/>
                </a:lnTo>
                <a:lnTo>
                  <a:pt x="86" y="59"/>
                </a:lnTo>
                <a:lnTo>
                  <a:pt x="80" y="72"/>
                </a:lnTo>
                <a:lnTo>
                  <a:pt x="71" y="81"/>
                </a:lnTo>
                <a:lnTo>
                  <a:pt x="59" y="87"/>
                </a:lnTo>
                <a:lnTo>
                  <a:pt x="44" y="90"/>
                </a:lnTo>
                <a:lnTo>
                  <a:pt x="30" y="87"/>
                </a:lnTo>
                <a:lnTo>
                  <a:pt x="18" y="81"/>
                </a:lnTo>
                <a:lnTo>
                  <a:pt x="8" y="72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8" y="19"/>
                </a:lnTo>
                <a:lnTo>
                  <a:pt x="18" y="9"/>
                </a:lnTo>
                <a:lnTo>
                  <a:pt x="30" y="3"/>
                </a:lnTo>
                <a:lnTo>
                  <a:pt x="44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61" name="Freeform 235"/>
          <p:cNvSpPr/>
          <p:nvPr/>
        </p:nvSpPr>
        <p:spPr bwMode="auto">
          <a:xfrm>
            <a:off x="5958681" y="2078366"/>
            <a:ext cx="138113" cy="136525"/>
          </a:xfrm>
          <a:custGeom>
            <a:gdLst>
              <a:gd fmla="*/ 43 w 87" name="T0"/>
              <a:gd fmla="*/ 0 h 86" name="T1"/>
              <a:gd fmla="*/ 57 w 87" name="T2"/>
              <a:gd fmla="*/ 2 h 86" name="T3"/>
              <a:gd fmla="*/ 68 w 87" name="T4"/>
              <a:gd fmla="*/ 8 h 86" name="T5"/>
              <a:gd fmla="*/ 79 w 87" name="T6"/>
              <a:gd fmla="*/ 17 h 86" name="T7"/>
              <a:gd fmla="*/ 85 w 87" name="T8"/>
              <a:gd fmla="*/ 29 h 86" name="T9"/>
              <a:gd fmla="*/ 87 w 87" name="T10"/>
              <a:gd fmla="*/ 43 h 86" name="T11"/>
              <a:gd fmla="*/ 85 w 87" name="T12"/>
              <a:gd fmla="*/ 57 h 86" name="T13"/>
              <a:gd fmla="*/ 79 w 87" name="T14"/>
              <a:gd fmla="*/ 69 h 86" name="T15"/>
              <a:gd fmla="*/ 68 w 87" name="T16"/>
              <a:gd fmla="*/ 78 h 86" name="T17"/>
              <a:gd fmla="*/ 57 w 87" name="T18"/>
              <a:gd fmla="*/ 84 h 86" name="T19"/>
              <a:gd fmla="*/ 43 w 87" name="T20"/>
              <a:gd fmla="*/ 86 h 86" name="T21"/>
              <a:gd fmla="*/ 30 w 87" name="T22"/>
              <a:gd fmla="*/ 84 h 86" name="T23"/>
              <a:gd fmla="*/ 18 w 87" name="T24"/>
              <a:gd fmla="*/ 78 h 86" name="T25"/>
              <a:gd fmla="*/ 8 w 87" name="T26"/>
              <a:gd fmla="*/ 69 h 86" name="T27"/>
              <a:gd fmla="*/ 2 w 87" name="T28"/>
              <a:gd fmla="*/ 57 h 86" name="T29"/>
              <a:gd fmla="*/ 0 w 87" name="T30"/>
              <a:gd fmla="*/ 43 h 86" name="T31"/>
              <a:gd fmla="*/ 2 w 87" name="T32"/>
              <a:gd fmla="*/ 29 h 86" name="T33"/>
              <a:gd fmla="*/ 8 w 87" name="T34"/>
              <a:gd fmla="*/ 17 h 86" name="T35"/>
              <a:gd fmla="*/ 18 w 87" name="T36"/>
              <a:gd fmla="*/ 8 h 86" name="T37"/>
              <a:gd fmla="*/ 30 w 87" name="T38"/>
              <a:gd fmla="*/ 2 h 86" name="T39"/>
              <a:gd fmla="*/ 43 w 87" name="T40"/>
              <a:gd fmla="*/ 0 h 86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86" w="87">
                <a:moveTo>
                  <a:pt x="43" y="0"/>
                </a:moveTo>
                <a:lnTo>
                  <a:pt x="57" y="2"/>
                </a:lnTo>
                <a:lnTo>
                  <a:pt x="68" y="8"/>
                </a:lnTo>
                <a:lnTo>
                  <a:pt x="79" y="17"/>
                </a:lnTo>
                <a:lnTo>
                  <a:pt x="85" y="29"/>
                </a:lnTo>
                <a:lnTo>
                  <a:pt x="87" y="43"/>
                </a:lnTo>
                <a:lnTo>
                  <a:pt x="85" y="57"/>
                </a:lnTo>
                <a:lnTo>
                  <a:pt x="79" y="69"/>
                </a:lnTo>
                <a:lnTo>
                  <a:pt x="68" y="78"/>
                </a:lnTo>
                <a:lnTo>
                  <a:pt x="57" y="84"/>
                </a:lnTo>
                <a:lnTo>
                  <a:pt x="43" y="86"/>
                </a:lnTo>
                <a:lnTo>
                  <a:pt x="30" y="84"/>
                </a:lnTo>
                <a:lnTo>
                  <a:pt x="18" y="78"/>
                </a:lnTo>
                <a:lnTo>
                  <a:pt x="8" y="69"/>
                </a:lnTo>
                <a:lnTo>
                  <a:pt x="2" y="57"/>
                </a:lnTo>
                <a:lnTo>
                  <a:pt x="0" y="43"/>
                </a:lnTo>
                <a:lnTo>
                  <a:pt x="2" y="29"/>
                </a:lnTo>
                <a:lnTo>
                  <a:pt x="8" y="17"/>
                </a:lnTo>
                <a:lnTo>
                  <a:pt x="18" y="8"/>
                </a:lnTo>
                <a:lnTo>
                  <a:pt x="30" y="2"/>
                </a:lnTo>
                <a:lnTo>
                  <a:pt x="43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62" name="Freeform 236"/>
          <p:cNvSpPr/>
          <p:nvPr/>
        </p:nvSpPr>
        <p:spPr bwMode="auto">
          <a:xfrm>
            <a:off x="6455569" y="1798966"/>
            <a:ext cx="96838" cy="96837"/>
          </a:xfrm>
          <a:custGeom>
            <a:gdLst>
              <a:gd fmla="*/ 30 w 61" name="T0"/>
              <a:gd fmla="*/ 0 h 61" name="T1"/>
              <a:gd fmla="*/ 42 w 61" name="T2"/>
              <a:gd fmla="*/ 4 h 61" name="T3"/>
              <a:gd fmla="*/ 52 w 61" name="T4"/>
              <a:gd fmla="*/ 10 h 61" name="T5"/>
              <a:gd fmla="*/ 58 w 61" name="T6"/>
              <a:gd fmla="*/ 19 h 61" name="T7"/>
              <a:gd fmla="*/ 61 w 61" name="T8"/>
              <a:gd fmla="*/ 31 h 61" name="T9"/>
              <a:gd fmla="*/ 58 w 61" name="T10"/>
              <a:gd fmla="*/ 43 h 61" name="T11"/>
              <a:gd fmla="*/ 52 w 61" name="T12"/>
              <a:gd fmla="*/ 52 h 61" name="T13"/>
              <a:gd fmla="*/ 42 w 61" name="T14"/>
              <a:gd fmla="*/ 58 h 61" name="T15"/>
              <a:gd fmla="*/ 30 w 61" name="T16"/>
              <a:gd fmla="*/ 61 h 61" name="T17"/>
              <a:gd fmla="*/ 19 w 61" name="T18"/>
              <a:gd fmla="*/ 58 h 61" name="T19"/>
              <a:gd fmla="*/ 9 w 61" name="T20"/>
              <a:gd fmla="*/ 52 h 61" name="T21"/>
              <a:gd fmla="*/ 3 w 61" name="T22"/>
              <a:gd fmla="*/ 43 h 61" name="T23"/>
              <a:gd fmla="*/ 0 w 61" name="T24"/>
              <a:gd fmla="*/ 31 h 61" name="T25"/>
              <a:gd fmla="*/ 3 w 61" name="T26"/>
              <a:gd fmla="*/ 19 h 61" name="T27"/>
              <a:gd fmla="*/ 9 w 61" name="T28"/>
              <a:gd fmla="*/ 10 h 61" name="T29"/>
              <a:gd fmla="*/ 19 w 61" name="T30"/>
              <a:gd fmla="*/ 4 h 61" name="T31"/>
              <a:gd fmla="*/ 30 w 61" name="T32"/>
              <a:gd fmla="*/ 0 h 61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61" w="61">
                <a:moveTo>
                  <a:pt x="30" y="0"/>
                </a:moveTo>
                <a:lnTo>
                  <a:pt x="42" y="4"/>
                </a:lnTo>
                <a:lnTo>
                  <a:pt x="52" y="10"/>
                </a:lnTo>
                <a:lnTo>
                  <a:pt x="58" y="19"/>
                </a:lnTo>
                <a:lnTo>
                  <a:pt x="61" y="31"/>
                </a:lnTo>
                <a:lnTo>
                  <a:pt x="58" y="43"/>
                </a:lnTo>
                <a:lnTo>
                  <a:pt x="52" y="52"/>
                </a:lnTo>
                <a:lnTo>
                  <a:pt x="42" y="58"/>
                </a:lnTo>
                <a:lnTo>
                  <a:pt x="30" y="61"/>
                </a:lnTo>
                <a:lnTo>
                  <a:pt x="19" y="58"/>
                </a:lnTo>
                <a:lnTo>
                  <a:pt x="9" y="52"/>
                </a:lnTo>
                <a:lnTo>
                  <a:pt x="3" y="43"/>
                </a:lnTo>
                <a:lnTo>
                  <a:pt x="0" y="31"/>
                </a:lnTo>
                <a:lnTo>
                  <a:pt x="3" y="19"/>
                </a:lnTo>
                <a:lnTo>
                  <a:pt x="9" y="10"/>
                </a:lnTo>
                <a:lnTo>
                  <a:pt x="19" y="4"/>
                </a:lnTo>
                <a:lnTo>
                  <a:pt x="30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63" name="Freeform 237"/>
          <p:cNvSpPr/>
          <p:nvPr/>
        </p:nvSpPr>
        <p:spPr bwMode="auto">
          <a:xfrm>
            <a:off x="5671344" y="1775154"/>
            <a:ext cx="239713" cy="239712"/>
          </a:xfrm>
          <a:custGeom>
            <a:gdLst>
              <a:gd fmla="*/ 76 w 151" name="T0"/>
              <a:gd fmla="*/ 0 h 151" name="T1"/>
              <a:gd fmla="*/ 95 w 151" name="T2"/>
              <a:gd fmla="*/ 3 h 151" name="T3"/>
              <a:gd fmla="*/ 114 w 151" name="T4"/>
              <a:gd fmla="*/ 10 h 151" name="T5"/>
              <a:gd fmla="*/ 129 w 151" name="T6"/>
              <a:gd fmla="*/ 23 h 151" name="T7"/>
              <a:gd fmla="*/ 141 w 151" name="T8"/>
              <a:gd fmla="*/ 38 h 151" name="T9"/>
              <a:gd fmla="*/ 148 w 151" name="T10"/>
              <a:gd fmla="*/ 56 h 151" name="T11"/>
              <a:gd fmla="*/ 151 w 151" name="T12"/>
              <a:gd fmla="*/ 76 h 151" name="T13"/>
              <a:gd fmla="*/ 148 w 151" name="T14"/>
              <a:gd fmla="*/ 96 h 151" name="T15"/>
              <a:gd fmla="*/ 141 w 151" name="T16"/>
              <a:gd fmla="*/ 114 h 151" name="T17"/>
              <a:gd fmla="*/ 129 w 151" name="T18"/>
              <a:gd fmla="*/ 129 h 151" name="T19"/>
              <a:gd fmla="*/ 114 w 151" name="T20"/>
              <a:gd fmla="*/ 141 h 151" name="T21"/>
              <a:gd fmla="*/ 95 w 151" name="T22"/>
              <a:gd fmla="*/ 148 h 151" name="T23"/>
              <a:gd fmla="*/ 76 w 151" name="T24"/>
              <a:gd fmla="*/ 151 h 151" name="T25"/>
              <a:gd fmla="*/ 56 w 151" name="T26"/>
              <a:gd fmla="*/ 148 h 151" name="T27"/>
              <a:gd fmla="*/ 38 w 151" name="T28"/>
              <a:gd fmla="*/ 141 h 151" name="T29"/>
              <a:gd fmla="*/ 22 w 151" name="T30"/>
              <a:gd fmla="*/ 129 h 151" name="T31"/>
              <a:gd fmla="*/ 10 w 151" name="T32"/>
              <a:gd fmla="*/ 114 h 151" name="T33"/>
              <a:gd fmla="*/ 3 w 151" name="T34"/>
              <a:gd fmla="*/ 96 h 151" name="T35"/>
              <a:gd fmla="*/ 0 w 151" name="T36"/>
              <a:gd fmla="*/ 76 h 151" name="T37"/>
              <a:gd fmla="*/ 3 w 151" name="T38"/>
              <a:gd fmla="*/ 56 h 151" name="T39"/>
              <a:gd fmla="*/ 10 w 151" name="T40"/>
              <a:gd fmla="*/ 38 h 151" name="T41"/>
              <a:gd fmla="*/ 22 w 151" name="T42"/>
              <a:gd fmla="*/ 23 h 151" name="T43"/>
              <a:gd fmla="*/ 38 w 151" name="T44"/>
              <a:gd fmla="*/ 10 h 151" name="T45"/>
              <a:gd fmla="*/ 56 w 151" name="T46"/>
              <a:gd fmla="*/ 3 h 151" name="T47"/>
              <a:gd fmla="*/ 76 w 151" name="T48"/>
              <a:gd fmla="*/ 0 h 151" name="T4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b="b" l="0" r="r" t="0"/>
            <a:pathLst>
              <a:path h="151" w="151">
                <a:moveTo>
                  <a:pt x="76" y="0"/>
                </a:moveTo>
                <a:lnTo>
                  <a:pt x="95" y="3"/>
                </a:lnTo>
                <a:lnTo>
                  <a:pt x="114" y="10"/>
                </a:lnTo>
                <a:lnTo>
                  <a:pt x="129" y="23"/>
                </a:lnTo>
                <a:lnTo>
                  <a:pt x="141" y="38"/>
                </a:lnTo>
                <a:lnTo>
                  <a:pt x="148" y="56"/>
                </a:lnTo>
                <a:lnTo>
                  <a:pt x="151" y="76"/>
                </a:lnTo>
                <a:lnTo>
                  <a:pt x="148" y="96"/>
                </a:lnTo>
                <a:lnTo>
                  <a:pt x="141" y="114"/>
                </a:lnTo>
                <a:lnTo>
                  <a:pt x="129" y="129"/>
                </a:lnTo>
                <a:lnTo>
                  <a:pt x="114" y="141"/>
                </a:lnTo>
                <a:lnTo>
                  <a:pt x="95" y="148"/>
                </a:lnTo>
                <a:lnTo>
                  <a:pt x="76" y="151"/>
                </a:lnTo>
                <a:lnTo>
                  <a:pt x="56" y="148"/>
                </a:lnTo>
                <a:lnTo>
                  <a:pt x="38" y="141"/>
                </a:lnTo>
                <a:lnTo>
                  <a:pt x="22" y="129"/>
                </a:lnTo>
                <a:lnTo>
                  <a:pt x="10" y="114"/>
                </a:lnTo>
                <a:lnTo>
                  <a:pt x="3" y="96"/>
                </a:lnTo>
                <a:lnTo>
                  <a:pt x="0" y="76"/>
                </a:lnTo>
                <a:lnTo>
                  <a:pt x="3" y="56"/>
                </a:lnTo>
                <a:lnTo>
                  <a:pt x="10" y="38"/>
                </a:lnTo>
                <a:lnTo>
                  <a:pt x="22" y="23"/>
                </a:lnTo>
                <a:lnTo>
                  <a:pt x="38" y="10"/>
                </a:lnTo>
                <a:lnTo>
                  <a:pt x="56" y="3"/>
                </a:lnTo>
                <a:lnTo>
                  <a:pt x="76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64" name="Freeform 238"/>
          <p:cNvSpPr/>
          <p:nvPr/>
        </p:nvSpPr>
        <p:spPr bwMode="auto">
          <a:xfrm>
            <a:off x="6107906" y="1781504"/>
            <a:ext cx="131763" cy="131762"/>
          </a:xfrm>
          <a:custGeom>
            <a:gdLst>
              <a:gd fmla="*/ 41 w 83" name="T0"/>
              <a:gd fmla="*/ 0 h 83" name="T1"/>
              <a:gd fmla="*/ 55 w 83" name="T2"/>
              <a:gd fmla="*/ 2 h 83" name="T3"/>
              <a:gd fmla="*/ 67 w 83" name="T4"/>
              <a:gd fmla="*/ 8 h 83" name="T5"/>
              <a:gd fmla="*/ 75 w 83" name="T6"/>
              <a:gd fmla="*/ 18 h 83" name="T7"/>
              <a:gd fmla="*/ 81 w 83" name="T8"/>
              <a:gd fmla="*/ 29 h 83" name="T9"/>
              <a:gd fmla="*/ 83 w 83" name="T10"/>
              <a:gd fmla="*/ 42 h 83" name="T11"/>
              <a:gd fmla="*/ 81 w 83" name="T12"/>
              <a:gd fmla="*/ 55 h 83" name="T13"/>
              <a:gd fmla="*/ 75 w 83" name="T14"/>
              <a:gd fmla="*/ 66 h 83" name="T15"/>
              <a:gd fmla="*/ 67 w 83" name="T16"/>
              <a:gd fmla="*/ 75 h 83" name="T17"/>
              <a:gd fmla="*/ 55 w 83" name="T18"/>
              <a:gd fmla="*/ 81 h 83" name="T19"/>
              <a:gd fmla="*/ 41 w 83" name="T20"/>
              <a:gd fmla="*/ 83 h 83" name="T21"/>
              <a:gd fmla="*/ 28 w 83" name="T22"/>
              <a:gd fmla="*/ 81 h 83" name="T23"/>
              <a:gd fmla="*/ 17 w 83" name="T24"/>
              <a:gd fmla="*/ 75 h 83" name="T25"/>
              <a:gd fmla="*/ 8 w 83" name="T26"/>
              <a:gd fmla="*/ 66 h 83" name="T27"/>
              <a:gd fmla="*/ 2 w 83" name="T28"/>
              <a:gd fmla="*/ 55 h 83" name="T29"/>
              <a:gd fmla="*/ 0 w 83" name="T30"/>
              <a:gd fmla="*/ 42 h 83" name="T31"/>
              <a:gd fmla="*/ 2 w 83" name="T32"/>
              <a:gd fmla="*/ 29 h 83" name="T33"/>
              <a:gd fmla="*/ 8 w 83" name="T34"/>
              <a:gd fmla="*/ 18 h 83" name="T35"/>
              <a:gd fmla="*/ 17 w 83" name="T36"/>
              <a:gd fmla="*/ 8 h 83" name="T37"/>
              <a:gd fmla="*/ 28 w 83" name="T38"/>
              <a:gd fmla="*/ 2 h 83" name="T39"/>
              <a:gd fmla="*/ 41 w 83" name="T40"/>
              <a:gd fmla="*/ 0 h 83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83" w="83">
                <a:moveTo>
                  <a:pt x="41" y="0"/>
                </a:moveTo>
                <a:lnTo>
                  <a:pt x="55" y="2"/>
                </a:lnTo>
                <a:lnTo>
                  <a:pt x="67" y="8"/>
                </a:lnTo>
                <a:lnTo>
                  <a:pt x="75" y="18"/>
                </a:lnTo>
                <a:lnTo>
                  <a:pt x="81" y="29"/>
                </a:lnTo>
                <a:lnTo>
                  <a:pt x="83" y="42"/>
                </a:lnTo>
                <a:lnTo>
                  <a:pt x="81" y="55"/>
                </a:lnTo>
                <a:lnTo>
                  <a:pt x="75" y="66"/>
                </a:lnTo>
                <a:lnTo>
                  <a:pt x="67" y="75"/>
                </a:lnTo>
                <a:lnTo>
                  <a:pt x="55" y="81"/>
                </a:lnTo>
                <a:lnTo>
                  <a:pt x="41" y="83"/>
                </a:lnTo>
                <a:lnTo>
                  <a:pt x="28" y="81"/>
                </a:lnTo>
                <a:lnTo>
                  <a:pt x="17" y="75"/>
                </a:lnTo>
                <a:lnTo>
                  <a:pt x="8" y="66"/>
                </a:lnTo>
                <a:lnTo>
                  <a:pt x="2" y="55"/>
                </a:lnTo>
                <a:lnTo>
                  <a:pt x="0" y="42"/>
                </a:lnTo>
                <a:lnTo>
                  <a:pt x="2" y="29"/>
                </a:lnTo>
                <a:lnTo>
                  <a:pt x="8" y="18"/>
                </a:lnTo>
                <a:lnTo>
                  <a:pt x="17" y="8"/>
                </a:lnTo>
                <a:lnTo>
                  <a:pt x="28" y="2"/>
                </a:lnTo>
                <a:lnTo>
                  <a:pt x="41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66" name="Freeform 201"/>
          <p:cNvSpPr/>
          <p:nvPr/>
        </p:nvSpPr>
        <p:spPr bwMode="auto">
          <a:xfrm>
            <a:off x="7982510" y="2274716"/>
            <a:ext cx="699615" cy="1013325"/>
          </a:xfrm>
          <a:custGeom>
            <a:gdLst>
              <a:gd fmla="*/ 300 w 533" name="T0"/>
              <a:gd fmla="*/ 0 h 772" name="T1"/>
              <a:gd fmla="*/ 300 w 533" name="T2"/>
              <a:gd fmla="*/ 0 h 772" name="T3"/>
              <a:gd fmla="*/ 367 w 533" name="T4"/>
              <a:gd fmla="*/ 0 h 772" name="T5"/>
              <a:gd fmla="*/ 354 w 533" name="T6"/>
              <a:gd fmla="*/ 23 h 772" name="T7"/>
              <a:gd fmla="*/ 346 w 533" name="T8"/>
              <a:gd fmla="*/ 49 h 772" name="T9"/>
              <a:gd fmla="*/ 343 w 533" name="T10"/>
              <a:gd fmla="*/ 75 h 772" name="T11"/>
              <a:gd fmla="*/ 344 w 533" name="T12"/>
              <a:gd fmla="*/ 106 h 772" name="T13"/>
              <a:gd fmla="*/ 344 w 533" name="T14"/>
              <a:gd fmla="*/ 161 h 772" name="T15"/>
              <a:gd fmla="*/ 344 w 533" name="T16"/>
              <a:gd fmla="*/ 336 h 772" name="T17"/>
              <a:gd fmla="*/ 379 w 533" name="T18"/>
              <a:gd fmla="*/ 349 h 772" name="T19"/>
              <a:gd fmla="*/ 413 w 533" name="T20"/>
              <a:gd fmla="*/ 367 h 772" name="T21"/>
              <a:gd fmla="*/ 443 w 533" name="T22"/>
              <a:gd fmla="*/ 390 h 772" name="T23"/>
              <a:gd fmla="*/ 470 w 533" name="T24"/>
              <a:gd fmla="*/ 417 h 772" name="T25"/>
              <a:gd fmla="*/ 492 w 533" name="T26"/>
              <a:gd fmla="*/ 446 h 772" name="T27"/>
              <a:gd fmla="*/ 509 w 533" name="T28"/>
              <a:gd fmla="*/ 479 h 772" name="T29"/>
              <a:gd fmla="*/ 522 w 533" name="T30"/>
              <a:gd fmla="*/ 514 h 772" name="T31"/>
              <a:gd fmla="*/ 530 w 533" name="T32"/>
              <a:gd fmla="*/ 552 h 772" name="T33"/>
              <a:gd fmla="*/ 533 w 533" name="T34"/>
              <a:gd fmla="*/ 590 h 772" name="T35"/>
              <a:gd fmla="*/ 530 w 533" name="T36"/>
              <a:gd fmla="*/ 632 h 772" name="T37"/>
              <a:gd fmla="*/ 521 w 533" name="T38"/>
              <a:gd fmla="*/ 671 h 772" name="T39"/>
              <a:gd fmla="*/ 506 w 533" name="T40"/>
              <a:gd fmla="*/ 708 h 772" name="T41"/>
              <a:gd fmla="*/ 487 w 533" name="T42"/>
              <a:gd fmla="*/ 741 h 772" name="T43"/>
              <a:gd fmla="*/ 463 w 533" name="T44"/>
              <a:gd fmla="*/ 772 h 772" name="T45"/>
              <a:gd fmla="*/ 72 w 533" name="T46"/>
              <a:gd fmla="*/ 772 h 772" name="T47"/>
              <a:gd fmla="*/ 48 w 533" name="T48"/>
              <a:gd fmla="*/ 741 h 772" name="T49"/>
              <a:gd fmla="*/ 28 w 533" name="T50"/>
              <a:gd fmla="*/ 708 h 772" name="T51"/>
              <a:gd fmla="*/ 13 w 533" name="T52"/>
              <a:gd fmla="*/ 671 h 772" name="T53"/>
              <a:gd fmla="*/ 3 w 533" name="T54"/>
              <a:gd fmla="*/ 632 h 772" name="T55"/>
              <a:gd fmla="*/ 0 w 533" name="T56"/>
              <a:gd fmla="*/ 590 h 772" name="T57"/>
              <a:gd fmla="*/ 3 w 533" name="T58"/>
              <a:gd fmla="*/ 552 h 772" name="T59"/>
              <a:gd fmla="*/ 11 w 533" name="T60"/>
              <a:gd fmla="*/ 514 h 772" name="T61"/>
              <a:gd fmla="*/ 24 w 533" name="T62"/>
              <a:gd fmla="*/ 479 h 772" name="T63"/>
              <a:gd fmla="*/ 43 w 533" name="T64"/>
              <a:gd fmla="*/ 446 h 772" name="T65"/>
              <a:gd fmla="*/ 65 w 533" name="T66"/>
              <a:gd fmla="*/ 417 h 772" name="T67"/>
              <a:gd fmla="*/ 91 w 533" name="T68"/>
              <a:gd fmla="*/ 390 h 772" name="T69"/>
              <a:gd fmla="*/ 121 w 533" name="T70"/>
              <a:gd fmla="*/ 367 h 772" name="T71"/>
              <a:gd fmla="*/ 154 w 533" name="T72"/>
              <a:gd fmla="*/ 349 h 772" name="T73"/>
              <a:gd fmla="*/ 191 w 533" name="T74"/>
              <a:gd fmla="*/ 336 h 772" name="T75"/>
              <a:gd fmla="*/ 191 w 533" name="T76"/>
              <a:gd fmla="*/ 161 h 772" name="T77"/>
              <a:gd fmla="*/ 191 w 533" name="T78"/>
              <a:gd fmla="*/ 161 h 772" name="T79"/>
              <a:gd fmla="*/ 191 w 533" name="T80"/>
              <a:gd fmla="*/ 106 h 772" name="T81"/>
              <a:gd fmla="*/ 191 w 533" name="T82"/>
              <a:gd fmla="*/ 88 h 772" name="T83"/>
              <a:gd fmla="*/ 191 w 533" name="T84"/>
              <a:gd fmla="*/ 72 h 772" name="T85"/>
              <a:gd fmla="*/ 190 w 533" name="T86"/>
              <a:gd fmla="*/ 57 h 772" name="T87"/>
              <a:gd fmla="*/ 187 w 533" name="T88"/>
              <a:gd fmla="*/ 43 h 772" name="T89"/>
              <a:gd fmla="*/ 182 w 533" name="T90"/>
              <a:gd fmla="*/ 30 h 772" name="T91"/>
              <a:gd fmla="*/ 173 w 533" name="T92"/>
              <a:gd fmla="*/ 15 h 772" name="T93"/>
              <a:gd fmla="*/ 159 w 533" name="T94"/>
              <a:gd fmla="*/ 0 h 772" name="T95"/>
              <a:gd fmla="*/ 300 w 533" name="T96"/>
              <a:gd fmla="*/ 0 h 772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772" w="533">
                <a:moveTo>
                  <a:pt x="300" y="0"/>
                </a:moveTo>
                <a:lnTo>
                  <a:pt x="300" y="0"/>
                </a:lnTo>
                <a:lnTo>
                  <a:pt x="367" y="0"/>
                </a:lnTo>
                <a:lnTo>
                  <a:pt x="354" y="23"/>
                </a:lnTo>
                <a:lnTo>
                  <a:pt x="346" y="49"/>
                </a:lnTo>
                <a:lnTo>
                  <a:pt x="343" y="75"/>
                </a:lnTo>
                <a:lnTo>
                  <a:pt x="344" y="106"/>
                </a:lnTo>
                <a:lnTo>
                  <a:pt x="344" y="161"/>
                </a:lnTo>
                <a:lnTo>
                  <a:pt x="344" y="336"/>
                </a:lnTo>
                <a:lnTo>
                  <a:pt x="379" y="349"/>
                </a:lnTo>
                <a:lnTo>
                  <a:pt x="413" y="367"/>
                </a:lnTo>
                <a:lnTo>
                  <a:pt x="443" y="390"/>
                </a:lnTo>
                <a:lnTo>
                  <a:pt x="470" y="417"/>
                </a:lnTo>
                <a:lnTo>
                  <a:pt x="492" y="446"/>
                </a:lnTo>
                <a:lnTo>
                  <a:pt x="509" y="479"/>
                </a:lnTo>
                <a:lnTo>
                  <a:pt x="522" y="514"/>
                </a:lnTo>
                <a:lnTo>
                  <a:pt x="530" y="552"/>
                </a:lnTo>
                <a:lnTo>
                  <a:pt x="533" y="590"/>
                </a:lnTo>
                <a:lnTo>
                  <a:pt x="530" y="632"/>
                </a:lnTo>
                <a:lnTo>
                  <a:pt x="521" y="671"/>
                </a:lnTo>
                <a:lnTo>
                  <a:pt x="506" y="708"/>
                </a:lnTo>
                <a:lnTo>
                  <a:pt x="487" y="741"/>
                </a:lnTo>
                <a:lnTo>
                  <a:pt x="463" y="772"/>
                </a:lnTo>
                <a:lnTo>
                  <a:pt x="72" y="772"/>
                </a:lnTo>
                <a:lnTo>
                  <a:pt x="48" y="741"/>
                </a:lnTo>
                <a:lnTo>
                  <a:pt x="28" y="708"/>
                </a:lnTo>
                <a:lnTo>
                  <a:pt x="13" y="671"/>
                </a:lnTo>
                <a:lnTo>
                  <a:pt x="3" y="632"/>
                </a:lnTo>
                <a:lnTo>
                  <a:pt x="0" y="590"/>
                </a:lnTo>
                <a:lnTo>
                  <a:pt x="3" y="552"/>
                </a:lnTo>
                <a:lnTo>
                  <a:pt x="11" y="514"/>
                </a:lnTo>
                <a:lnTo>
                  <a:pt x="24" y="479"/>
                </a:lnTo>
                <a:lnTo>
                  <a:pt x="43" y="446"/>
                </a:lnTo>
                <a:lnTo>
                  <a:pt x="65" y="417"/>
                </a:lnTo>
                <a:lnTo>
                  <a:pt x="91" y="390"/>
                </a:lnTo>
                <a:lnTo>
                  <a:pt x="121" y="367"/>
                </a:lnTo>
                <a:lnTo>
                  <a:pt x="154" y="349"/>
                </a:lnTo>
                <a:lnTo>
                  <a:pt x="191" y="336"/>
                </a:lnTo>
                <a:lnTo>
                  <a:pt x="191" y="161"/>
                </a:lnTo>
                <a:lnTo>
                  <a:pt x="191" y="161"/>
                </a:lnTo>
                <a:lnTo>
                  <a:pt x="191" y="106"/>
                </a:lnTo>
                <a:lnTo>
                  <a:pt x="191" y="88"/>
                </a:lnTo>
                <a:lnTo>
                  <a:pt x="191" y="72"/>
                </a:lnTo>
                <a:lnTo>
                  <a:pt x="190" y="57"/>
                </a:lnTo>
                <a:lnTo>
                  <a:pt x="187" y="43"/>
                </a:lnTo>
                <a:lnTo>
                  <a:pt x="182" y="30"/>
                </a:lnTo>
                <a:lnTo>
                  <a:pt x="173" y="15"/>
                </a:lnTo>
                <a:lnTo>
                  <a:pt x="159" y="0"/>
                </a:lnTo>
                <a:lnTo>
                  <a:pt x="300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73" name="Freeform 224"/>
          <p:cNvSpPr/>
          <p:nvPr/>
        </p:nvSpPr>
        <p:spPr bwMode="auto">
          <a:xfrm>
            <a:off x="8053391" y="2781379"/>
            <a:ext cx="280896" cy="441033"/>
          </a:xfrm>
          <a:custGeom>
            <a:gdLst>
              <a:gd fmla="*/ 213 w 214" name="T0"/>
              <a:gd fmla="*/ 0 h 336" name="T1"/>
              <a:gd fmla="*/ 214 w 214" name="T2"/>
              <a:gd fmla="*/ 0 h 336" name="T3"/>
              <a:gd fmla="*/ 214 w 214" name="T4"/>
              <a:gd fmla="*/ 336 h 336" name="T5"/>
              <a:gd fmla="*/ 39 w 214" name="T6"/>
              <a:gd fmla="*/ 336 h 336" name="T7"/>
              <a:gd fmla="*/ 23 w 214" name="T8"/>
              <a:gd fmla="*/ 309 h 336" name="T9"/>
              <a:gd fmla="*/ 11 w 214" name="T10"/>
              <a:gd fmla="*/ 279 h 336" name="T11"/>
              <a:gd fmla="*/ 3 w 214" name="T12"/>
              <a:gd fmla="*/ 247 h 336" name="T13"/>
              <a:gd fmla="*/ 0 w 214" name="T14"/>
              <a:gd fmla="*/ 213 h 336" name="T15"/>
              <a:gd fmla="*/ 3 w 214" name="T16"/>
              <a:gd fmla="*/ 179 h 336" name="T17"/>
              <a:gd fmla="*/ 11 w 214" name="T18"/>
              <a:gd fmla="*/ 145 h 336" name="T19"/>
              <a:gd fmla="*/ 24 w 214" name="T20"/>
              <a:gd fmla="*/ 115 h 336" name="T21"/>
              <a:gd fmla="*/ 41 w 214" name="T22"/>
              <a:gd fmla="*/ 88 h 336" name="T23"/>
              <a:gd fmla="*/ 63 w 214" name="T24"/>
              <a:gd fmla="*/ 62 h 336" name="T25"/>
              <a:gd fmla="*/ 87 w 214" name="T26"/>
              <a:gd fmla="*/ 41 h 336" name="T27"/>
              <a:gd fmla="*/ 115 w 214" name="T28"/>
              <a:gd fmla="*/ 24 h 336" name="T29"/>
              <a:gd fmla="*/ 146 w 214" name="T30"/>
              <a:gd fmla="*/ 12 h 336" name="T31"/>
              <a:gd fmla="*/ 178 w 214" name="T32"/>
              <a:gd fmla="*/ 3 h 336" name="T33"/>
              <a:gd fmla="*/ 213 w 214" name="T34"/>
              <a:gd fmla="*/ 0 h 336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336" w="214">
                <a:moveTo>
                  <a:pt x="213" y="0"/>
                </a:moveTo>
                <a:lnTo>
                  <a:pt x="214" y="0"/>
                </a:lnTo>
                <a:lnTo>
                  <a:pt x="214" y="336"/>
                </a:lnTo>
                <a:lnTo>
                  <a:pt x="39" y="336"/>
                </a:lnTo>
                <a:lnTo>
                  <a:pt x="23" y="309"/>
                </a:lnTo>
                <a:lnTo>
                  <a:pt x="11" y="279"/>
                </a:lnTo>
                <a:lnTo>
                  <a:pt x="3" y="247"/>
                </a:lnTo>
                <a:lnTo>
                  <a:pt x="0" y="213"/>
                </a:lnTo>
                <a:lnTo>
                  <a:pt x="3" y="179"/>
                </a:lnTo>
                <a:lnTo>
                  <a:pt x="11" y="145"/>
                </a:lnTo>
                <a:lnTo>
                  <a:pt x="24" y="115"/>
                </a:lnTo>
                <a:lnTo>
                  <a:pt x="41" y="88"/>
                </a:lnTo>
                <a:lnTo>
                  <a:pt x="63" y="62"/>
                </a:lnTo>
                <a:lnTo>
                  <a:pt x="87" y="41"/>
                </a:lnTo>
                <a:lnTo>
                  <a:pt x="115" y="24"/>
                </a:lnTo>
                <a:lnTo>
                  <a:pt x="146" y="12"/>
                </a:lnTo>
                <a:lnTo>
                  <a:pt x="178" y="3"/>
                </a:lnTo>
                <a:lnTo>
                  <a:pt x="21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74" name="Freeform 225"/>
          <p:cNvSpPr/>
          <p:nvPr/>
        </p:nvSpPr>
        <p:spPr bwMode="auto">
          <a:xfrm>
            <a:off x="8334287" y="2781379"/>
            <a:ext cx="278271" cy="441033"/>
          </a:xfrm>
          <a:custGeom>
            <a:gdLst>
              <a:gd fmla="*/ 0 w 212" name="T0"/>
              <a:gd fmla="*/ 0 h 336" name="T1"/>
              <a:gd fmla="*/ 34 w 212" name="T2"/>
              <a:gd fmla="*/ 3 h 336" name="T3"/>
              <a:gd fmla="*/ 67 w 212" name="T4"/>
              <a:gd fmla="*/ 12 h 336" name="T5"/>
              <a:gd fmla="*/ 97 w 212" name="T6"/>
              <a:gd fmla="*/ 25 h 336" name="T7"/>
              <a:gd fmla="*/ 125 w 212" name="T8"/>
              <a:gd fmla="*/ 42 h 336" name="T9"/>
              <a:gd fmla="*/ 150 w 212" name="T10"/>
              <a:gd fmla="*/ 63 h 336" name="T11"/>
              <a:gd fmla="*/ 171 w 212" name="T12"/>
              <a:gd fmla="*/ 88 h 336" name="T13"/>
              <a:gd fmla="*/ 188 w 212" name="T14"/>
              <a:gd fmla="*/ 115 h 336" name="T15"/>
              <a:gd fmla="*/ 201 w 212" name="T16"/>
              <a:gd fmla="*/ 146 h 336" name="T17"/>
              <a:gd fmla="*/ 209 w 212" name="T18"/>
              <a:gd fmla="*/ 179 h 336" name="T19"/>
              <a:gd fmla="*/ 212 w 212" name="T20"/>
              <a:gd fmla="*/ 213 h 336" name="T21"/>
              <a:gd fmla="*/ 209 w 212" name="T22"/>
              <a:gd fmla="*/ 247 h 336" name="T23"/>
              <a:gd fmla="*/ 202 w 212" name="T24"/>
              <a:gd fmla="*/ 279 h 336" name="T25"/>
              <a:gd fmla="*/ 189 w 212" name="T26"/>
              <a:gd fmla="*/ 309 h 336" name="T27"/>
              <a:gd fmla="*/ 172 w 212" name="T28"/>
              <a:gd fmla="*/ 336 h 336" name="T29"/>
              <a:gd fmla="*/ 0 w 212" name="T30"/>
              <a:gd fmla="*/ 336 h 336" name="T31"/>
              <a:gd fmla="*/ 0 w 212" name="T32"/>
              <a:gd fmla="*/ 0 h 336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336" w="211">
                <a:moveTo>
                  <a:pt x="0" y="0"/>
                </a:moveTo>
                <a:lnTo>
                  <a:pt x="34" y="3"/>
                </a:lnTo>
                <a:lnTo>
                  <a:pt x="67" y="12"/>
                </a:lnTo>
                <a:lnTo>
                  <a:pt x="97" y="25"/>
                </a:lnTo>
                <a:lnTo>
                  <a:pt x="125" y="42"/>
                </a:lnTo>
                <a:lnTo>
                  <a:pt x="150" y="63"/>
                </a:lnTo>
                <a:lnTo>
                  <a:pt x="171" y="88"/>
                </a:lnTo>
                <a:lnTo>
                  <a:pt x="188" y="115"/>
                </a:lnTo>
                <a:lnTo>
                  <a:pt x="201" y="146"/>
                </a:lnTo>
                <a:lnTo>
                  <a:pt x="209" y="179"/>
                </a:lnTo>
                <a:lnTo>
                  <a:pt x="212" y="213"/>
                </a:lnTo>
                <a:lnTo>
                  <a:pt x="209" y="247"/>
                </a:lnTo>
                <a:lnTo>
                  <a:pt x="202" y="279"/>
                </a:lnTo>
                <a:lnTo>
                  <a:pt x="189" y="309"/>
                </a:lnTo>
                <a:lnTo>
                  <a:pt x="172" y="336"/>
                </a:lnTo>
                <a:lnTo>
                  <a:pt x="0" y="33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75" name="Freeform 226"/>
          <p:cNvSpPr/>
          <p:nvPr/>
        </p:nvSpPr>
        <p:spPr bwMode="auto">
          <a:xfrm>
            <a:off x="8256844" y="2836507"/>
            <a:ext cx="73505" cy="73505"/>
          </a:xfrm>
          <a:custGeom>
            <a:gdLst>
              <a:gd fmla="*/ 27 w 56" name="T0"/>
              <a:gd fmla="*/ 0 h 56" name="T1"/>
              <a:gd fmla="*/ 39 w 56" name="T2"/>
              <a:gd fmla="*/ 2 h 56" name="T3"/>
              <a:gd fmla="*/ 48 w 56" name="T4"/>
              <a:gd fmla="*/ 8 h 56" name="T5"/>
              <a:gd fmla="*/ 54 w 56" name="T6"/>
              <a:gd fmla="*/ 17 h 56" name="T7"/>
              <a:gd fmla="*/ 56 w 56" name="T8"/>
              <a:gd fmla="*/ 28 h 56" name="T9"/>
              <a:gd fmla="*/ 54 w 56" name="T10"/>
              <a:gd fmla="*/ 40 h 56" name="T11"/>
              <a:gd fmla="*/ 48 w 56" name="T12"/>
              <a:gd fmla="*/ 48 h 56" name="T13"/>
              <a:gd fmla="*/ 39 w 56" name="T14"/>
              <a:gd fmla="*/ 54 h 56" name="T15"/>
              <a:gd fmla="*/ 27 w 56" name="T16"/>
              <a:gd fmla="*/ 56 h 56" name="T17"/>
              <a:gd fmla="*/ 16 w 56" name="T18"/>
              <a:gd fmla="*/ 54 h 56" name="T19"/>
              <a:gd fmla="*/ 8 w 56" name="T20"/>
              <a:gd fmla="*/ 48 h 56" name="T21"/>
              <a:gd fmla="*/ 2 w 56" name="T22"/>
              <a:gd fmla="*/ 40 h 56" name="T23"/>
              <a:gd fmla="*/ 0 w 56" name="T24"/>
              <a:gd fmla="*/ 28 h 56" name="T25"/>
              <a:gd fmla="*/ 2 w 56" name="T26"/>
              <a:gd fmla="*/ 17 h 56" name="T27"/>
              <a:gd fmla="*/ 8 w 56" name="T28"/>
              <a:gd fmla="*/ 8 h 56" name="T29"/>
              <a:gd fmla="*/ 16 w 56" name="T30"/>
              <a:gd fmla="*/ 2 h 56" name="T31"/>
              <a:gd fmla="*/ 27 w 56" name="T32"/>
              <a:gd fmla="*/ 0 h 56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56" w="56">
                <a:moveTo>
                  <a:pt x="27" y="0"/>
                </a:moveTo>
                <a:lnTo>
                  <a:pt x="39" y="2"/>
                </a:lnTo>
                <a:lnTo>
                  <a:pt x="48" y="8"/>
                </a:lnTo>
                <a:lnTo>
                  <a:pt x="54" y="17"/>
                </a:lnTo>
                <a:lnTo>
                  <a:pt x="56" y="28"/>
                </a:lnTo>
                <a:lnTo>
                  <a:pt x="54" y="40"/>
                </a:lnTo>
                <a:lnTo>
                  <a:pt x="48" y="48"/>
                </a:lnTo>
                <a:lnTo>
                  <a:pt x="39" y="54"/>
                </a:lnTo>
                <a:lnTo>
                  <a:pt x="27" y="56"/>
                </a:lnTo>
                <a:lnTo>
                  <a:pt x="16" y="54"/>
                </a:lnTo>
                <a:lnTo>
                  <a:pt x="8" y="48"/>
                </a:lnTo>
                <a:lnTo>
                  <a:pt x="2" y="40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6" y="2"/>
                </a:lnTo>
                <a:lnTo>
                  <a:pt x="27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76" name="Freeform 227"/>
          <p:cNvSpPr/>
          <p:nvPr/>
        </p:nvSpPr>
        <p:spPr bwMode="auto">
          <a:xfrm>
            <a:off x="8318535" y="2908700"/>
            <a:ext cx="57755" cy="57755"/>
          </a:xfrm>
          <a:custGeom>
            <a:gdLst>
              <a:gd fmla="*/ 22 w 44" name="T0"/>
              <a:gd fmla="*/ 0 h 44" name="T1"/>
              <a:gd fmla="*/ 31 w 44" name="T2"/>
              <a:gd fmla="*/ 2 h 44" name="T3"/>
              <a:gd fmla="*/ 38 w 44" name="T4"/>
              <a:gd fmla="*/ 7 h 44" name="T5"/>
              <a:gd fmla="*/ 42 w 44" name="T6"/>
              <a:gd fmla="*/ 14 h 44" name="T7"/>
              <a:gd fmla="*/ 44 w 44" name="T8"/>
              <a:gd fmla="*/ 22 h 44" name="T9"/>
              <a:gd fmla="*/ 42 w 44" name="T10"/>
              <a:gd fmla="*/ 31 h 44" name="T11"/>
              <a:gd fmla="*/ 38 w 44" name="T12"/>
              <a:gd fmla="*/ 38 h 44" name="T13"/>
              <a:gd fmla="*/ 31 w 44" name="T14"/>
              <a:gd fmla="*/ 42 h 44" name="T15"/>
              <a:gd fmla="*/ 22 w 44" name="T16"/>
              <a:gd fmla="*/ 44 h 44" name="T17"/>
              <a:gd fmla="*/ 14 w 44" name="T18"/>
              <a:gd fmla="*/ 42 h 44" name="T19"/>
              <a:gd fmla="*/ 7 w 44" name="T20"/>
              <a:gd fmla="*/ 38 h 44" name="T21"/>
              <a:gd fmla="*/ 2 w 44" name="T22"/>
              <a:gd fmla="*/ 31 h 44" name="T23"/>
              <a:gd fmla="*/ 0 w 44" name="T24"/>
              <a:gd fmla="*/ 22 h 44" name="T25"/>
              <a:gd fmla="*/ 2 w 44" name="T26"/>
              <a:gd fmla="*/ 14 h 44" name="T27"/>
              <a:gd fmla="*/ 7 w 44" name="T28"/>
              <a:gd fmla="*/ 7 h 44" name="T29"/>
              <a:gd fmla="*/ 14 w 44" name="T30"/>
              <a:gd fmla="*/ 2 h 44" name="T31"/>
              <a:gd fmla="*/ 22 w 44" name="T32"/>
              <a:gd fmla="*/ 0 h 44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44" w="44">
                <a:moveTo>
                  <a:pt x="22" y="0"/>
                </a:moveTo>
                <a:lnTo>
                  <a:pt x="31" y="2"/>
                </a:lnTo>
                <a:lnTo>
                  <a:pt x="38" y="7"/>
                </a:lnTo>
                <a:lnTo>
                  <a:pt x="42" y="14"/>
                </a:lnTo>
                <a:lnTo>
                  <a:pt x="44" y="22"/>
                </a:lnTo>
                <a:lnTo>
                  <a:pt x="42" y="31"/>
                </a:lnTo>
                <a:lnTo>
                  <a:pt x="38" y="38"/>
                </a:lnTo>
                <a:lnTo>
                  <a:pt x="31" y="42"/>
                </a:lnTo>
                <a:lnTo>
                  <a:pt x="22" y="44"/>
                </a:lnTo>
                <a:lnTo>
                  <a:pt x="14" y="42"/>
                </a:lnTo>
                <a:lnTo>
                  <a:pt x="7" y="38"/>
                </a:lnTo>
                <a:lnTo>
                  <a:pt x="2" y="31"/>
                </a:lnTo>
                <a:lnTo>
                  <a:pt x="0" y="22"/>
                </a:lnTo>
                <a:lnTo>
                  <a:pt x="2" y="14"/>
                </a:lnTo>
                <a:lnTo>
                  <a:pt x="7" y="7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77" name="Freeform 228"/>
          <p:cNvSpPr/>
          <p:nvPr/>
        </p:nvSpPr>
        <p:spPr bwMode="auto">
          <a:xfrm>
            <a:off x="8296221" y="3004520"/>
            <a:ext cx="36753" cy="35440"/>
          </a:xfrm>
          <a:custGeom>
            <a:gdLst>
              <a:gd fmla="*/ 14 w 28" name="T0"/>
              <a:gd fmla="*/ 0 h 27" name="T1"/>
              <a:gd fmla="*/ 18 w 28" name="T2"/>
              <a:gd fmla="*/ 1 h 27" name="T3"/>
              <a:gd fmla="*/ 22 w 28" name="T4"/>
              <a:gd fmla="*/ 3 h 27" name="T5"/>
              <a:gd fmla="*/ 25 w 28" name="T6"/>
              <a:gd fmla="*/ 5 h 27" name="T7"/>
              <a:gd fmla="*/ 27 w 28" name="T8"/>
              <a:gd fmla="*/ 9 h 27" name="T9"/>
              <a:gd fmla="*/ 28 w 28" name="T10"/>
              <a:gd fmla="*/ 14 h 27" name="T11"/>
              <a:gd fmla="*/ 27 w 28" name="T12"/>
              <a:gd fmla="*/ 18 h 27" name="T13"/>
              <a:gd fmla="*/ 25 w 28" name="T14"/>
              <a:gd fmla="*/ 22 h 27" name="T15"/>
              <a:gd fmla="*/ 22 w 28" name="T16"/>
              <a:gd fmla="*/ 24 h 27" name="T17"/>
              <a:gd fmla="*/ 18 w 28" name="T18"/>
              <a:gd fmla="*/ 26 h 27" name="T19"/>
              <a:gd fmla="*/ 14 w 28" name="T20"/>
              <a:gd fmla="*/ 27 h 27" name="T21"/>
              <a:gd fmla="*/ 10 w 28" name="T22"/>
              <a:gd fmla="*/ 26 h 27" name="T23"/>
              <a:gd fmla="*/ 6 w 28" name="T24"/>
              <a:gd fmla="*/ 24 h 27" name="T25"/>
              <a:gd fmla="*/ 2 w 28" name="T26"/>
              <a:gd fmla="*/ 22 h 27" name="T27"/>
              <a:gd fmla="*/ 0 w 28" name="T28"/>
              <a:gd fmla="*/ 18 h 27" name="T29"/>
              <a:gd fmla="*/ 0 w 28" name="T30"/>
              <a:gd fmla="*/ 14 h 27" name="T31"/>
              <a:gd fmla="*/ 0 w 28" name="T32"/>
              <a:gd fmla="*/ 9 h 27" name="T33"/>
              <a:gd fmla="*/ 2 w 28" name="T34"/>
              <a:gd fmla="*/ 5 h 27" name="T35"/>
              <a:gd fmla="*/ 6 w 28" name="T36"/>
              <a:gd fmla="*/ 3 h 27" name="T37"/>
              <a:gd fmla="*/ 10 w 28" name="T38"/>
              <a:gd fmla="*/ 1 h 27" name="T39"/>
              <a:gd fmla="*/ 14 w 28" name="T40"/>
              <a:gd fmla="*/ 0 h 27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7" w="28">
                <a:moveTo>
                  <a:pt x="14" y="0"/>
                </a:moveTo>
                <a:lnTo>
                  <a:pt x="18" y="1"/>
                </a:lnTo>
                <a:lnTo>
                  <a:pt x="22" y="3"/>
                </a:lnTo>
                <a:lnTo>
                  <a:pt x="25" y="5"/>
                </a:lnTo>
                <a:lnTo>
                  <a:pt x="27" y="9"/>
                </a:lnTo>
                <a:lnTo>
                  <a:pt x="28" y="14"/>
                </a:lnTo>
                <a:lnTo>
                  <a:pt x="27" y="18"/>
                </a:lnTo>
                <a:lnTo>
                  <a:pt x="25" y="22"/>
                </a:lnTo>
                <a:lnTo>
                  <a:pt x="22" y="24"/>
                </a:lnTo>
                <a:lnTo>
                  <a:pt x="18" y="26"/>
                </a:lnTo>
                <a:lnTo>
                  <a:pt x="14" y="27"/>
                </a:lnTo>
                <a:lnTo>
                  <a:pt x="10" y="26"/>
                </a:lnTo>
                <a:lnTo>
                  <a:pt x="6" y="24"/>
                </a:lnTo>
                <a:lnTo>
                  <a:pt x="2" y="22"/>
                </a:lnTo>
                <a:lnTo>
                  <a:pt x="0" y="18"/>
                </a:lnTo>
                <a:lnTo>
                  <a:pt x="0" y="14"/>
                </a:lnTo>
                <a:lnTo>
                  <a:pt x="0" y="9"/>
                </a:lnTo>
                <a:lnTo>
                  <a:pt x="2" y="5"/>
                </a:lnTo>
                <a:lnTo>
                  <a:pt x="6" y="3"/>
                </a:lnTo>
                <a:lnTo>
                  <a:pt x="10" y="1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78" name="Freeform 229"/>
          <p:cNvSpPr/>
          <p:nvPr/>
        </p:nvSpPr>
        <p:spPr bwMode="auto">
          <a:xfrm>
            <a:off x="8355288" y="3113465"/>
            <a:ext cx="59068" cy="59067"/>
          </a:xfrm>
          <a:custGeom>
            <a:gdLst>
              <a:gd fmla="*/ 22 w 45" name="T0"/>
              <a:gd fmla="*/ 0 h 45" name="T1"/>
              <a:gd fmla="*/ 31 w 45" name="T2"/>
              <a:gd fmla="*/ 2 h 45" name="T3"/>
              <a:gd fmla="*/ 39 w 45" name="T4"/>
              <a:gd fmla="*/ 6 h 45" name="T5"/>
              <a:gd fmla="*/ 44 w 45" name="T6"/>
              <a:gd fmla="*/ 13 h 45" name="T7"/>
              <a:gd fmla="*/ 45 w 45" name="T8"/>
              <a:gd fmla="*/ 22 h 45" name="T9"/>
              <a:gd fmla="*/ 44 w 45" name="T10"/>
              <a:gd fmla="*/ 30 h 45" name="T11"/>
              <a:gd fmla="*/ 39 w 45" name="T12"/>
              <a:gd fmla="*/ 37 h 45" name="T13"/>
              <a:gd fmla="*/ 31 w 45" name="T14"/>
              <a:gd fmla="*/ 42 h 45" name="T15"/>
              <a:gd fmla="*/ 22 w 45" name="T16"/>
              <a:gd fmla="*/ 45 h 45" name="T17"/>
              <a:gd fmla="*/ 14 w 45" name="T18"/>
              <a:gd fmla="*/ 42 h 45" name="T19"/>
              <a:gd fmla="*/ 7 w 45" name="T20"/>
              <a:gd fmla="*/ 37 h 45" name="T21"/>
              <a:gd fmla="*/ 2 w 45" name="T22"/>
              <a:gd fmla="*/ 30 h 45" name="T23"/>
              <a:gd fmla="*/ 0 w 45" name="T24"/>
              <a:gd fmla="*/ 22 h 45" name="T25"/>
              <a:gd fmla="*/ 2 w 45" name="T26"/>
              <a:gd fmla="*/ 13 h 45" name="T27"/>
              <a:gd fmla="*/ 7 w 45" name="T28"/>
              <a:gd fmla="*/ 6 h 45" name="T29"/>
              <a:gd fmla="*/ 14 w 45" name="T30"/>
              <a:gd fmla="*/ 2 h 45" name="T31"/>
              <a:gd fmla="*/ 22 w 45" name="T32"/>
              <a:gd fmla="*/ 0 h 45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45" w="45">
                <a:moveTo>
                  <a:pt x="22" y="0"/>
                </a:moveTo>
                <a:lnTo>
                  <a:pt x="31" y="2"/>
                </a:lnTo>
                <a:lnTo>
                  <a:pt x="39" y="6"/>
                </a:lnTo>
                <a:lnTo>
                  <a:pt x="44" y="13"/>
                </a:lnTo>
                <a:lnTo>
                  <a:pt x="45" y="22"/>
                </a:lnTo>
                <a:lnTo>
                  <a:pt x="44" y="30"/>
                </a:lnTo>
                <a:lnTo>
                  <a:pt x="39" y="37"/>
                </a:lnTo>
                <a:lnTo>
                  <a:pt x="31" y="42"/>
                </a:lnTo>
                <a:lnTo>
                  <a:pt x="22" y="45"/>
                </a:lnTo>
                <a:lnTo>
                  <a:pt x="14" y="42"/>
                </a:lnTo>
                <a:lnTo>
                  <a:pt x="7" y="37"/>
                </a:lnTo>
                <a:lnTo>
                  <a:pt x="2" y="30"/>
                </a:lnTo>
                <a:lnTo>
                  <a:pt x="0" y="22"/>
                </a:lnTo>
                <a:lnTo>
                  <a:pt x="2" y="13"/>
                </a:lnTo>
                <a:lnTo>
                  <a:pt x="7" y="6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79" name="Freeform 230"/>
          <p:cNvSpPr/>
          <p:nvPr/>
        </p:nvSpPr>
        <p:spPr bwMode="auto">
          <a:xfrm>
            <a:off x="8401229" y="3039960"/>
            <a:ext cx="35441" cy="36753"/>
          </a:xfrm>
          <a:custGeom>
            <a:gdLst>
              <a:gd fmla="*/ 13 w 27" name="T0"/>
              <a:gd fmla="*/ 0 h 28" name="T1"/>
              <a:gd fmla="*/ 18 w 27" name="T2"/>
              <a:gd fmla="*/ 1 h 28" name="T3"/>
              <a:gd fmla="*/ 21 w 27" name="T4"/>
              <a:gd fmla="*/ 3 h 28" name="T5"/>
              <a:gd fmla="*/ 24 w 27" name="T6"/>
              <a:gd fmla="*/ 6 h 28" name="T7"/>
              <a:gd fmla="*/ 26 w 27" name="T8"/>
              <a:gd fmla="*/ 9 h 28" name="T9"/>
              <a:gd fmla="*/ 27 w 27" name="T10"/>
              <a:gd fmla="*/ 14 h 28" name="T11"/>
              <a:gd fmla="*/ 26 w 27" name="T12"/>
              <a:gd fmla="*/ 18 h 28" name="T13"/>
              <a:gd fmla="*/ 24 w 27" name="T14"/>
              <a:gd fmla="*/ 22 h 28" name="T15"/>
              <a:gd fmla="*/ 21 w 27" name="T16"/>
              <a:gd fmla="*/ 25 h 28" name="T17"/>
              <a:gd fmla="*/ 18 w 27" name="T18"/>
              <a:gd fmla="*/ 28 h 28" name="T19"/>
              <a:gd fmla="*/ 13 w 27" name="T20"/>
              <a:gd fmla="*/ 28 h 28" name="T21"/>
              <a:gd fmla="*/ 9 w 27" name="T22"/>
              <a:gd fmla="*/ 28 h 28" name="T23"/>
              <a:gd fmla="*/ 5 w 27" name="T24"/>
              <a:gd fmla="*/ 25 h 28" name="T25"/>
              <a:gd fmla="*/ 2 w 27" name="T26"/>
              <a:gd fmla="*/ 22 h 28" name="T27"/>
              <a:gd fmla="*/ 1 w 27" name="T28"/>
              <a:gd fmla="*/ 18 h 28" name="T29"/>
              <a:gd fmla="*/ 0 w 27" name="T30"/>
              <a:gd fmla="*/ 14 h 28" name="T31"/>
              <a:gd fmla="*/ 1 w 27" name="T32"/>
              <a:gd fmla="*/ 9 h 28" name="T33"/>
              <a:gd fmla="*/ 2 w 27" name="T34"/>
              <a:gd fmla="*/ 6 h 28" name="T35"/>
              <a:gd fmla="*/ 5 w 27" name="T36"/>
              <a:gd fmla="*/ 3 h 28" name="T37"/>
              <a:gd fmla="*/ 9 w 27" name="T38"/>
              <a:gd fmla="*/ 1 h 28" name="T39"/>
              <a:gd fmla="*/ 13 w 27" name="T40"/>
              <a:gd fmla="*/ 0 h 28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8" w="27">
                <a:moveTo>
                  <a:pt x="13" y="0"/>
                </a:moveTo>
                <a:lnTo>
                  <a:pt x="18" y="1"/>
                </a:lnTo>
                <a:lnTo>
                  <a:pt x="21" y="3"/>
                </a:lnTo>
                <a:lnTo>
                  <a:pt x="24" y="6"/>
                </a:lnTo>
                <a:lnTo>
                  <a:pt x="26" y="9"/>
                </a:lnTo>
                <a:lnTo>
                  <a:pt x="27" y="14"/>
                </a:lnTo>
                <a:lnTo>
                  <a:pt x="26" y="18"/>
                </a:lnTo>
                <a:lnTo>
                  <a:pt x="24" y="22"/>
                </a:lnTo>
                <a:lnTo>
                  <a:pt x="21" y="25"/>
                </a:lnTo>
                <a:lnTo>
                  <a:pt x="18" y="28"/>
                </a:lnTo>
                <a:lnTo>
                  <a:pt x="13" y="28"/>
                </a:lnTo>
                <a:lnTo>
                  <a:pt x="9" y="28"/>
                </a:lnTo>
                <a:lnTo>
                  <a:pt x="5" y="25"/>
                </a:lnTo>
                <a:lnTo>
                  <a:pt x="2" y="22"/>
                </a:lnTo>
                <a:lnTo>
                  <a:pt x="1" y="18"/>
                </a:lnTo>
                <a:lnTo>
                  <a:pt x="0" y="14"/>
                </a:lnTo>
                <a:lnTo>
                  <a:pt x="1" y="9"/>
                </a:lnTo>
                <a:lnTo>
                  <a:pt x="2" y="6"/>
                </a:lnTo>
                <a:lnTo>
                  <a:pt x="5" y="3"/>
                </a:lnTo>
                <a:lnTo>
                  <a:pt x="9" y="1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688" name="Group 687"/>
          <p:cNvGrpSpPr/>
          <p:nvPr/>
        </p:nvGrpSpPr>
        <p:grpSpPr>
          <a:xfrm>
            <a:off x="7988217" y="4322537"/>
            <a:ext cx="699615" cy="1013325"/>
            <a:chOff x="9240252" y="2718699"/>
            <a:chExt cx="642019" cy="929903"/>
          </a:xfrm>
          <a:solidFill>
            <a:schemeClr val="accent2"/>
          </a:solidFill>
        </p:grpSpPr>
        <p:sp>
          <p:nvSpPr>
            <p:cNvPr id="689" name="Freeform 201"/>
            <p:cNvSpPr/>
            <p:nvPr/>
          </p:nvSpPr>
          <p:spPr bwMode="auto">
            <a:xfrm>
              <a:off x="9240252" y="2718699"/>
              <a:ext cx="642019" cy="929903"/>
            </a:xfrm>
            <a:custGeom>
              <a:gdLst>
                <a:gd fmla="*/ 300 w 533" name="T0"/>
                <a:gd fmla="*/ 0 h 772" name="T1"/>
                <a:gd fmla="*/ 300 w 533" name="T2"/>
                <a:gd fmla="*/ 0 h 772" name="T3"/>
                <a:gd fmla="*/ 367 w 533" name="T4"/>
                <a:gd fmla="*/ 0 h 772" name="T5"/>
                <a:gd fmla="*/ 354 w 533" name="T6"/>
                <a:gd fmla="*/ 23 h 772" name="T7"/>
                <a:gd fmla="*/ 346 w 533" name="T8"/>
                <a:gd fmla="*/ 49 h 772" name="T9"/>
                <a:gd fmla="*/ 343 w 533" name="T10"/>
                <a:gd fmla="*/ 75 h 772" name="T11"/>
                <a:gd fmla="*/ 344 w 533" name="T12"/>
                <a:gd fmla="*/ 106 h 772" name="T13"/>
                <a:gd fmla="*/ 344 w 533" name="T14"/>
                <a:gd fmla="*/ 161 h 772" name="T15"/>
                <a:gd fmla="*/ 344 w 533" name="T16"/>
                <a:gd fmla="*/ 336 h 772" name="T17"/>
                <a:gd fmla="*/ 379 w 533" name="T18"/>
                <a:gd fmla="*/ 349 h 772" name="T19"/>
                <a:gd fmla="*/ 413 w 533" name="T20"/>
                <a:gd fmla="*/ 367 h 772" name="T21"/>
                <a:gd fmla="*/ 443 w 533" name="T22"/>
                <a:gd fmla="*/ 390 h 772" name="T23"/>
                <a:gd fmla="*/ 470 w 533" name="T24"/>
                <a:gd fmla="*/ 417 h 772" name="T25"/>
                <a:gd fmla="*/ 492 w 533" name="T26"/>
                <a:gd fmla="*/ 446 h 772" name="T27"/>
                <a:gd fmla="*/ 509 w 533" name="T28"/>
                <a:gd fmla="*/ 479 h 772" name="T29"/>
                <a:gd fmla="*/ 522 w 533" name="T30"/>
                <a:gd fmla="*/ 514 h 772" name="T31"/>
                <a:gd fmla="*/ 530 w 533" name="T32"/>
                <a:gd fmla="*/ 552 h 772" name="T33"/>
                <a:gd fmla="*/ 533 w 533" name="T34"/>
                <a:gd fmla="*/ 590 h 772" name="T35"/>
                <a:gd fmla="*/ 530 w 533" name="T36"/>
                <a:gd fmla="*/ 632 h 772" name="T37"/>
                <a:gd fmla="*/ 521 w 533" name="T38"/>
                <a:gd fmla="*/ 671 h 772" name="T39"/>
                <a:gd fmla="*/ 506 w 533" name="T40"/>
                <a:gd fmla="*/ 708 h 772" name="T41"/>
                <a:gd fmla="*/ 487 w 533" name="T42"/>
                <a:gd fmla="*/ 741 h 772" name="T43"/>
                <a:gd fmla="*/ 463 w 533" name="T44"/>
                <a:gd fmla="*/ 772 h 772" name="T45"/>
                <a:gd fmla="*/ 72 w 533" name="T46"/>
                <a:gd fmla="*/ 772 h 772" name="T47"/>
                <a:gd fmla="*/ 48 w 533" name="T48"/>
                <a:gd fmla="*/ 741 h 772" name="T49"/>
                <a:gd fmla="*/ 28 w 533" name="T50"/>
                <a:gd fmla="*/ 708 h 772" name="T51"/>
                <a:gd fmla="*/ 13 w 533" name="T52"/>
                <a:gd fmla="*/ 671 h 772" name="T53"/>
                <a:gd fmla="*/ 3 w 533" name="T54"/>
                <a:gd fmla="*/ 632 h 772" name="T55"/>
                <a:gd fmla="*/ 0 w 533" name="T56"/>
                <a:gd fmla="*/ 590 h 772" name="T57"/>
                <a:gd fmla="*/ 3 w 533" name="T58"/>
                <a:gd fmla="*/ 552 h 772" name="T59"/>
                <a:gd fmla="*/ 11 w 533" name="T60"/>
                <a:gd fmla="*/ 514 h 772" name="T61"/>
                <a:gd fmla="*/ 24 w 533" name="T62"/>
                <a:gd fmla="*/ 479 h 772" name="T63"/>
                <a:gd fmla="*/ 43 w 533" name="T64"/>
                <a:gd fmla="*/ 446 h 772" name="T65"/>
                <a:gd fmla="*/ 65 w 533" name="T66"/>
                <a:gd fmla="*/ 417 h 772" name="T67"/>
                <a:gd fmla="*/ 91 w 533" name="T68"/>
                <a:gd fmla="*/ 390 h 772" name="T69"/>
                <a:gd fmla="*/ 121 w 533" name="T70"/>
                <a:gd fmla="*/ 367 h 772" name="T71"/>
                <a:gd fmla="*/ 154 w 533" name="T72"/>
                <a:gd fmla="*/ 349 h 772" name="T73"/>
                <a:gd fmla="*/ 191 w 533" name="T74"/>
                <a:gd fmla="*/ 336 h 772" name="T75"/>
                <a:gd fmla="*/ 191 w 533" name="T76"/>
                <a:gd fmla="*/ 161 h 772" name="T77"/>
                <a:gd fmla="*/ 191 w 533" name="T78"/>
                <a:gd fmla="*/ 161 h 772" name="T79"/>
                <a:gd fmla="*/ 191 w 533" name="T80"/>
                <a:gd fmla="*/ 106 h 772" name="T81"/>
                <a:gd fmla="*/ 191 w 533" name="T82"/>
                <a:gd fmla="*/ 88 h 772" name="T83"/>
                <a:gd fmla="*/ 191 w 533" name="T84"/>
                <a:gd fmla="*/ 72 h 772" name="T85"/>
                <a:gd fmla="*/ 190 w 533" name="T86"/>
                <a:gd fmla="*/ 57 h 772" name="T87"/>
                <a:gd fmla="*/ 187 w 533" name="T88"/>
                <a:gd fmla="*/ 43 h 772" name="T89"/>
                <a:gd fmla="*/ 182 w 533" name="T90"/>
                <a:gd fmla="*/ 30 h 772" name="T91"/>
                <a:gd fmla="*/ 173 w 533" name="T92"/>
                <a:gd fmla="*/ 15 h 772" name="T93"/>
                <a:gd fmla="*/ 159 w 533" name="T94"/>
                <a:gd fmla="*/ 0 h 772" name="T95"/>
                <a:gd fmla="*/ 300 w 533" name="T96"/>
                <a:gd fmla="*/ 0 h 772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772" w="533">
                  <a:moveTo>
                    <a:pt x="300" y="0"/>
                  </a:moveTo>
                  <a:lnTo>
                    <a:pt x="300" y="0"/>
                  </a:lnTo>
                  <a:lnTo>
                    <a:pt x="367" y="0"/>
                  </a:lnTo>
                  <a:lnTo>
                    <a:pt x="354" y="23"/>
                  </a:lnTo>
                  <a:lnTo>
                    <a:pt x="346" y="49"/>
                  </a:lnTo>
                  <a:lnTo>
                    <a:pt x="343" y="75"/>
                  </a:lnTo>
                  <a:lnTo>
                    <a:pt x="344" y="106"/>
                  </a:lnTo>
                  <a:lnTo>
                    <a:pt x="344" y="161"/>
                  </a:lnTo>
                  <a:lnTo>
                    <a:pt x="344" y="336"/>
                  </a:lnTo>
                  <a:lnTo>
                    <a:pt x="379" y="349"/>
                  </a:lnTo>
                  <a:lnTo>
                    <a:pt x="413" y="367"/>
                  </a:lnTo>
                  <a:lnTo>
                    <a:pt x="443" y="390"/>
                  </a:lnTo>
                  <a:lnTo>
                    <a:pt x="470" y="417"/>
                  </a:lnTo>
                  <a:lnTo>
                    <a:pt x="492" y="446"/>
                  </a:lnTo>
                  <a:lnTo>
                    <a:pt x="509" y="479"/>
                  </a:lnTo>
                  <a:lnTo>
                    <a:pt x="522" y="514"/>
                  </a:lnTo>
                  <a:lnTo>
                    <a:pt x="530" y="552"/>
                  </a:lnTo>
                  <a:lnTo>
                    <a:pt x="533" y="590"/>
                  </a:lnTo>
                  <a:lnTo>
                    <a:pt x="530" y="632"/>
                  </a:lnTo>
                  <a:lnTo>
                    <a:pt x="521" y="671"/>
                  </a:lnTo>
                  <a:lnTo>
                    <a:pt x="506" y="708"/>
                  </a:lnTo>
                  <a:lnTo>
                    <a:pt x="487" y="741"/>
                  </a:lnTo>
                  <a:lnTo>
                    <a:pt x="463" y="772"/>
                  </a:lnTo>
                  <a:lnTo>
                    <a:pt x="72" y="772"/>
                  </a:lnTo>
                  <a:lnTo>
                    <a:pt x="48" y="741"/>
                  </a:lnTo>
                  <a:lnTo>
                    <a:pt x="28" y="708"/>
                  </a:lnTo>
                  <a:lnTo>
                    <a:pt x="13" y="671"/>
                  </a:lnTo>
                  <a:lnTo>
                    <a:pt x="3" y="632"/>
                  </a:lnTo>
                  <a:lnTo>
                    <a:pt x="0" y="590"/>
                  </a:lnTo>
                  <a:lnTo>
                    <a:pt x="3" y="552"/>
                  </a:lnTo>
                  <a:lnTo>
                    <a:pt x="11" y="514"/>
                  </a:lnTo>
                  <a:lnTo>
                    <a:pt x="24" y="479"/>
                  </a:lnTo>
                  <a:lnTo>
                    <a:pt x="43" y="446"/>
                  </a:lnTo>
                  <a:lnTo>
                    <a:pt x="65" y="417"/>
                  </a:lnTo>
                  <a:lnTo>
                    <a:pt x="91" y="390"/>
                  </a:lnTo>
                  <a:lnTo>
                    <a:pt x="121" y="367"/>
                  </a:lnTo>
                  <a:lnTo>
                    <a:pt x="154" y="349"/>
                  </a:lnTo>
                  <a:lnTo>
                    <a:pt x="191" y="336"/>
                  </a:lnTo>
                  <a:lnTo>
                    <a:pt x="191" y="161"/>
                  </a:lnTo>
                  <a:lnTo>
                    <a:pt x="191" y="161"/>
                  </a:lnTo>
                  <a:lnTo>
                    <a:pt x="191" y="106"/>
                  </a:lnTo>
                  <a:lnTo>
                    <a:pt x="191" y="88"/>
                  </a:lnTo>
                  <a:lnTo>
                    <a:pt x="191" y="72"/>
                  </a:lnTo>
                  <a:lnTo>
                    <a:pt x="190" y="57"/>
                  </a:lnTo>
                  <a:lnTo>
                    <a:pt x="187" y="43"/>
                  </a:lnTo>
                  <a:lnTo>
                    <a:pt x="182" y="30"/>
                  </a:lnTo>
                  <a:lnTo>
                    <a:pt x="173" y="15"/>
                  </a:lnTo>
                  <a:lnTo>
                    <a:pt x="159" y="0"/>
                  </a:lnTo>
                  <a:lnTo>
                    <a:pt x="30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0" name="Freeform 224"/>
            <p:cNvSpPr/>
            <p:nvPr/>
          </p:nvSpPr>
          <p:spPr bwMode="auto">
            <a:xfrm>
              <a:off x="9305298" y="3183651"/>
              <a:ext cx="257771" cy="404725"/>
            </a:xfrm>
            <a:custGeom>
              <a:gdLst>
                <a:gd fmla="*/ 213 w 214" name="T0"/>
                <a:gd fmla="*/ 0 h 336" name="T1"/>
                <a:gd fmla="*/ 214 w 214" name="T2"/>
                <a:gd fmla="*/ 0 h 336" name="T3"/>
                <a:gd fmla="*/ 214 w 214" name="T4"/>
                <a:gd fmla="*/ 336 h 336" name="T5"/>
                <a:gd fmla="*/ 39 w 214" name="T6"/>
                <a:gd fmla="*/ 336 h 336" name="T7"/>
                <a:gd fmla="*/ 23 w 214" name="T8"/>
                <a:gd fmla="*/ 309 h 336" name="T9"/>
                <a:gd fmla="*/ 11 w 214" name="T10"/>
                <a:gd fmla="*/ 279 h 336" name="T11"/>
                <a:gd fmla="*/ 3 w 214" name="T12"/>
                <a:gd fmla="*/ 247 h 336" name="T13"/>
                <a:gd fmla="*/ 0 w 214" name="T14"/>
                <a:gd fmla="*/ 213 h 336" name="T15"/>
                <a:gd fmla="*/ 3 w 214" name="T16"/>
                <a:gd fmla="*/ 179 h 336" name="T17"/>
                <a:gd fmla="*/ 11 w 214" name="T18"/>
                <a:gd fmla="*/ 145 h 336" name="T19"/>
                <a:gd fmla="*/ 24 w 214" name="T20"/>
                <a:gd fmla="*/ 115 h 336" name="T21"/>
                <a:gd fmla="*/ 41 w 214" name="T22"/>
                <a:gd fmla="*/ 88 h 336" name="T23"/>
                <a:gd fmla="*/ 63 w 214" name="T24"/>
                <a:gd fmla="*/ 62 h 336" name="T25"/>
                <a:gd fmla="*/ 87 w 214" name="T26"/>
                <a:gd fmla="*/ 41 h 336" name="T27"/>
                <a:gd fmla="*/ 115 w 214" name="T28"/>
                <a:gd fmla="*/ 24 h 336" name="T29"/>
                <a:gd fmla="*/ 146 w 214" name="T30"/>
                <a:gd fmla="*/ 12 h 336" name="T31"/>
                <a:gd fmla="*/ 178 w 214" name="T32"/>
                <a:gd fmla="*/ 3 h 336" name="T33"/>
                <a:gd fmla="*/ 213 w 214" name="T34"/>
                <a:gd fmla="*/ 0 h 336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336" w="214">
                  <a:moveTo>
                    <a:pt x="213" y="0"/>
                  </a:moveTo>
                  <a:lnTo>
                    <a:pt x="214" y="0"/>
                  </a:lnTo>
                  <a:lnTo>
                    <a:pt x="214" y="336"/>
                  </a:lnTo>
                  <a:lnTo>
                    <a:pt x="39" y="336"/>
                  </a:lnTo>
                  <a:lnTo>
                    <a:pt x="23" y="309"/>
                  </a:lnTo>
                  <a:lnTo>
                    <a:pt x="11" y="279"/>
                  </a:lnTo>
                  <a:lnTo>
                    <a:pt x="3" y="247"/>
                  </a:lnTo>
                  <a:lnTo>
                    <a:pt x="0" y="213"/>
                  </a:lnTo>
                  <a:lnTo>
                    <a:pt x="3" y="179"/>
                  </a:lnTo>
                  <a:lnTo>
                    <a:pt x="11" y="145"/>
                  </a:lnTo>
                  <a:lnTo>
                    <a:pt x="24" y="115"/>
                  </a:lnTo>
                  <a:lnTo>
                    <a:pt x="41" y="88"/>
                  </a:lnTo>
                  <a:lnTo>
                    <a:pt x="63" y="62"/>
                  </a:lnTo>
                  <a:lnTo>
                    <a:pt x="87" y="41"/>
                  </a:lnTo>
                  <a:lnTo>
                    <a:pt x="115" y="24"/>
                  </a:lnTo>
                  <a:lnTo>
                    <a:pt x="146" y="12"/>
                  </a:lnTo>
                  <a:lnTo>
                    <a:pt x="178" y="3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1" name="Freeform 225"/>
            <p:cNvSpPr/>
            <p:nvPr/>
          </p:nvSpPr>
          <p:spPr bwMode="auto">
            <a:xfrm>
              <a:off x="9563069" y="3183651"/>
              <a:ext cx="255362" cy="404725"/>
            </a:xfrm>
            <a:custGeom>
              <a:gdLst>
                <a:gd fmla="*/ 0 w 212" name="T0"/>
                <a:gd fmla="*/ 0 h 336" name="T1"/>
                <a:gd fmla="*/ 34 w 212" name="T2"/>
                <a:gd fmla="*/ 3 h 336" name="T3"/>
                <a:gd fmla="*/ 67 w 212" name="T4"/>
                <a:gd fmla="*/ 12 h 336" name="T5"/>
                <a:gd fmla="*/ 97 w 212" name="T6"/>
                <a:gd fmla="*/ 25 h 336" name="T7"/>
                <a:gd fmla="*/ 125 w 212" name="T8"/>
                <a:gd fmla="*/ 42 h 336" name="T9"/>
                <a:gd fmla="*/ 150 w 212" name="T10"/>
                <a:gd fmla="*/ 63 h 336" name="T11"/>
                <a:gd fmla="*/ 171 w 212" name="T12"/>
                <a:gd fmla="*/ 88 h 336" name="T13"/>
                <a:gd fmla="*/ 188 w 212" name="T14"/>
                <a:gd fmla="*/ 115 h 336" name="T15"/>
                <a:gd fmla="*/ 201 w 212" name="T16"/>
                <a:gd fmla="*/ 146 h 336" name="T17"/>
                <a:gd fmla="*/ 209 w 212" name="T18"/>
                <a:gd fmla="*/ 179 h 336" name="T19"/>
                <a:gd fmla="*/ 212 w 212" name="T20"/>
                <a:gd fmla="*/ 213 h 336" name="T21"/>
                <a:gd fmla="*/ 209 w 212" name="T22"/>
                <a:gd fmla="*/ 247 h 336" name="T23"/>
                <a:gd fmla="*/ 202 w 212" name="T24"/>
                <a:gd fmla="*/ 279 h 336" name="T25"/>
                <a:gd fmla="*/ 189 w 212" name="T26"/>
                <a:gd fmla="*/ 309 h 336" name="T27"/>
                <a:gd fmla="*/ 172 w 212" name="T28"/>
                <a:gd fmla="*/ 336 h 336" name="T29"/>
                <a:gd fmla="*/ 0 w 212" name="T30"/>
                <a:gd fmla="*/ 336 h 336" name="T31"/>
                <a:gd fmla="*/ 0 w 212" name="T32"/>
                <a:gd fmla="*/ 0 h 33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6" w="211">
                  <a:moveTo>
                    <a:pt x="0" y="0"/>
                  </a:moveTo>
                  <a:lnTo>
                    <a:pt x="34" y="3"/>
                  </a:lnTo>
                  <a:lnTo>
                    <a:pt x="67" y="12"/>
                  </a:lnTo>
                  <a:lnTo>
                    <a:pt x="97" y="25"/>
                  </a:lnTo>
                  <a:lnTo>
                    <a:pt x="125" y="42"/>
                  </a:lnTo>
                  <a:lnTo>
                    <a:pt x="150" y="63"/>
                  </a:lnTo>
                  <a:lnTo>
                    <a:pt x="171" y="88"/>
                  </a:lnTo>
                  <a:lnTo>
                    <a:pt x="188" y="115"/>
                  </a:lnTo>
                  <a:lnTo>
                    <a:pt x="201" y="146"/>
                  </a:lnTo>
                  <a:lnTo>
                    <a:pt x="209" y="179"/>
                  </a:lnTo>
                  <a:lnTo>
                    <a:pt x="212" y="213"/>
                  </a:lnTo>
                  <a:lnTo>
                    <a:pt x="209" y="247"/>
                  </a:lnTo>
                  <a:lnTo>
                    <a:pt x="202" y="279"/>
                  </a:lnTo>
                  <a:lnTo>
                    <a:pt x="189" y="309"/>
                  </a:lnTo>
                  <a:lnTo>
                    <a:pt x="172" y="336"/>
                  </a:lnTo>
                  <a:lnTo>
                    <a:pt x="0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2" name="Freeform 226"/>
            <p:cNvSpPr/>
            <p:nvPr/>
          </p:nvSpPr>
          <p:spPr bwMode="auto">
            <a:xfrm>
              <a:off x="9492001" y="3234241"/>
              <a:ext cx="67454" cy="67454"/>
            </a:xfrm>
            <a:custGeom>
              <a:gdLst>
                <a:gd fmla="*/ 27 w 56" name="T0"/>
                <a:gd fmla="*/ 0 h 56" name="T1"/>
                <a:gd fmla="*/ 39 w 56" name="T2"/>
                <a:gd fmla="*/ 2 h 56" name="T3"/>
                <a:gd fmla="*/ 48 w 56" name="T4"/>
                <a:gd fmla="*/ 8 h 56" name="T5"/>
                <a:gd fmla="*/ 54 w 56" name="T6"/>
                <a:gd fmla="*/ 17 h 56" name="T7"/>
                <a:gd fmla="*/ 56 w 56" name="T8"/>
                <a:gd fmla="*/ 28 h 56" name="T9"/>
                <a:gd fmla="*/ 54 w 56" name="T10"/>
                <a:gd fmla="*/ 40 h 56" name="T11"/>
                <a:gd fmla="*/ 48 w 56" name="T12"/>
                <a:gd fmla="*/ 48 h 56" name="T13"/>
                <a:gd fmla="*/ 39 w 56" name="T14"/>
                <a:gd fmla="*/ 54 h 56" name="T15"/>
                <a:gd fmla="*/ 27 w 56" name="T16"/>
                <a:gd fmla="*/ 56 h 56" name="T17"/>
                <a:gd fmla="*/ 16 w 56" name="T18"/>
                <a:gd fmla="*/ 54 h 56" name="T19"/>
                <a:gd fmla="*/ 8 w 56" name="T20"/>
                <a:gd fmla="*/ 48 h 56" name="T21"/>
                <a:gd fmla="*/ 2 w 56" name="T22"/>
                <a:gd fmla="*/ 40 h 56" name="T23"/>
                <a:gd fmla="*/ 0 w 56" name="T24"/>
                <a:gd fmla="*/ 28 h 56" name="T25"/>
                <a:gd fmla="*/ 2 w 56" name="T26"/>
                <a:gd fmla="*/ 17 h 56" name="T27"/>
                <a:gd fmla="*/ 8 w 56" name="T28"/>
                <a:gd fmla="*/ 8 h 56" name="T29"/>
                <a:gd fmla="*/ 16 w 56" name="T30"/>
                <a:gd fmla="*/ 2 h 56" name="T31"/>
                <a:gd fmla="*/ 27 w 56" name="T32"/>
                <a:gd fmla="*/ 0 h 5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6" w="56">
                  <a:moveTo>
                    <a:pt x="27" y="0"/>
                  </a:moveTo>
                  <a:lnTo>
                    <a:pt x="39" y="2"/>
                  </a:lnTo>
                  <a:lnTo>
                    <a:pt x="48" y="8"/>
                  </a:lnTo>
                  <a:lnTo>
                    <a:pt x="54" y="17"/>
                  </a:lnTo>
                  <a:lnTo>
                    <a:pt x="56" y="28"/>
                  </a:lnTo>
                  <a:lnTo>
                    <a:pt x="54" y="40"/>
                  </a:lnTo>
                  <a:lnTo>
                    <a:pt x="48" y="48"/>
                  </a:lnTo>
                  <a:lnTo>
                    <a:pt x="39" y="54"/>
                  </a:lnTo>
                  <a:lnTo>
                    <a:pt x="27" y="56"/>
                  </a:lnTo>
                  <a:lnTo>
                    <a:pt x="16" y="54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3" name="Freeform 227"/>
            <p:cNvSpPr/>
            <p:nvPr/>
          </p:nvSpPr>
          <p:spPr bwMode="auto">
            <a:xfrm>
              <a:off x="9548614" y="3300490"/>
              <a:ext cx="53000" cy="53000"/>
            </a:xfrm>
            <a:custGeom>
              <a:gdLst>
                <a:gd fmla="*/ 22 w 44" name="T0"/>
                <a:gd fmla="*/ 0 h 44" name="T1"/>
                <a:gd fmla="*/ 31 w 44" name="T2"/>
                <a:gd fmla="*/ 2 h 44" name="T3"/>
                <a:gd fmla="*/ 38 w 44" name="T4"/>
                <a:gd fmla="*/ 7 h 44" name="T5"/>
                <a:gd fmla="*/ 42 w 44" name="T6"/>
                <a:gd fmla="*/ 14 h 44" name="T7"/>
                <a:gd fmla="*/ 44 w 44" name="T8"/>
                <a:gd fmla="*/ 22 h 44" name="T9"/>
                <a:gd fmla="*/ 42 w 44" name="T10"/>
                <a:gd fmla="*/ 31 h 44" name="T11"/>
                <a:gd fmla="*/ 38 w 44" name="T12"/>
                <a:gd fmla="*/ 38 h 44" name="T13"/>
                <a:gd fmla="*/ 31 w 44" name="T14"/>
                <a:gd fmla="*/ 42 h 44" name="T15"/>
                <a:gd fmla="*/ 22 w 44" name="T16"/>
                <a:gd fmla="*/ 44 h 44" name="T17"/>
                <a:gd fmla="*/ 14 w 44" name="T18"/>
                <a:gd fmla="*/ 42 h 44" name="T19"/>
                <a:gd fmla="*/ 7 w 44" name="T20"/>
                <a:gd fmla="*/ 38 h 44" name="T21"/>
                <a:gd fmla="*/ 2 w 44" name="T22"/>
                <a:gd fmla="*/ 31 h 44" name="T23"/>
                <a:gd fmla="*/ 0 w 44" name="T24"/>
                <a:gd fmla="*/ 22 h 44" name="T25"/>
                <a:gd fmla="*/ 2 w 44" name="T26"/>
                <a:gd fmla="*/ 14 h 44" name="T27"/>
                <a:gd fmla="*/ 7 w 44" name="T28"/>
                <a:gd fmla="*/ 7 h 44" name="T29"/>
                <a:gd fmla="*/ 14 w 44" name="T30"/>
                <a:gd fmla="*/ 2 h 44" name="T31"/>
                <a:gd fmla="*/ 22 w 44" name="T32"/>
                <a:gd fmla="*/ 0 h 4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4" w="44">
                  <a:moveTo>
                    <a:pt x="22" y="0"/>
                  </a:moveTo>
                  <a:lnTo>
                    <a:pt x="31" y="2"/>
                  </a:lnTo>
                  <a:lnTo>
                    <a:pt x="38" y="7"/>
                  </a:lnTo>
                  <a:lnTo>
                    <a:pt x="42" y="14"/>
                  </a:lnTo>
                  <a:lnTo>
                    <a:pt x="44" y="22"/>
                  </a:lnTo>
                  <a:lnTo>
                    <a:pt x="42" y="31"/>
                  </a:lnTo>
                  <a:lnTo>
                    <a:pt x="38" y="38"/>
                  </a:lnTo>
                  <a:lnTo>
                    <a:pt x="31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7" y="38"/>
                  </a:lnTo>
                  <a:lnTo>
                    <a:pt x="2" y="31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7" y="7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4" name="Freeform 228"/>
            <p:cNvSpPr/>
            <p:nvPr/>
          </p:nvSpPr>
          <p:spPr bwMode="auto">
            <a:xfrm>
              <a:off x="9528137" y="3388422"/>
              <a:ext cx="33727" cy="32522"/>
            </a:xfrm>
            <a:custGeom>
              <a:gdLst>
                <a:gd fmla="*/ 14 w 28" name="T0"/>
                <a:gd fmla="*/ 0 h 27" name="T1"/>
                <a:gd fmla="*/ 18 w 28" name="T2"/>
                <a:gd fmla="*/ 1 h 27" name="T3"/>
                <a:gd fmla="*/ 22 w 28" name="T4"/>
                <a:gd fmla="*/ 3 h 27" name="T5"/>
                <a:gd fmla="*/ 25 w 28" name="T6"/>
                <a:gd fmla="*/ 5 h 27" name="T7"/>
                <a:gd fmla="*/ 27 w 28" name="T8"/>
                <a:gd fmla="*/ 9 h 27" name="T9"/>
                <a:gd fmla="*/ 28 w 28" name="T10"/>
                <a:gd fmla="*/ 14 h 27" name="T11"/>
                <a:gd fmla="*/ 27 w 28" name="T12"/>
                <a:gd fmla="*/ 18 h 27" name="T13"/>
                <a:gd fmla="*/ 25 w 28" name="T14"/>
                <a:gd fmla="*/ 22 h 27" name="T15"/>
                <a:gd fmla="*/ 22 w 28" name="T16"/>
                <a:gd fmla="*/ 24 h 27" name="T17"/>
                <a:gd fmla="*/ 18 w 28" name="T18"/>
                <a:gd fmla="*/ 26 h 27" name="T19"/>
                <a:gd fmla="*/ 14 w 28" name="T20"/>
                <a:gd fmla="*/ 27 h 27" name="T21"/>
                <a:gd fmla="*/ 10 w 28" name="T22"/>
                <a:gd fmla="*/ 26 h 27" name="T23"/>
                <a:gd fmla="*/ 6 w 28" name="T24"/>
                <a:gd fmla="*/ 24 h 27" name="T25"/>
                <a:gd fmla="*/ 2 w 28" name="T26"/>
                <a:gd fmla="*/ 22 h 27" name="T27"/>
                <a:gd fmla="*/ 0 w 28" name="T28"/>
                <a:gd fmla="*/ 18 h 27" name="T29"/>
                <a:gd fmla="*/ 0 w 28" name="T30"/>
                <a:gd fmla="*/ 14 h 27" name="T31"/>
                <a:gd fmla="*/ 0 w 28" name="T32"/>
                <a:gd fmla="*/ 9 h 27" name="T33"/>
                <a:gd fmla="*/ 2 w 28" name="T34"/>
                <a:gd fmla="*/ 5 h 27" name="T35"/>
                <a:gd fmla="*/ 6 w 28" name="T36"/>
                <a:gd fmla="*/ 3 h 27" name="T37"/>
                <a:gd fmla="*/ 10 w 28" name="T38"/>
                <a:gd fmla="*/ 1 h 27" name="T39"/>
                <a:gd fmla="*/ 14 w 28" name="T40"/>
                <a:gd fmla="*/ 0 h 27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27" w="28">
                  <a:moveTo>
                    <a:pt x="14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5"/>
                  </a:lnTo>
                  <a:lnTo>
                    <a:pt x="27" y="9"/>
                  </a:lnTo>
                  <a:lnTo>
                    <a:pt x="28" y="14"/>
                  </a:lnTo>
                  <a:lnTo>
                    <a:pt x="27" y="18"/>
                  </a:lnTo>
                  <a:lnTo>
                    <a:pt x="25" y="22"/>
                  </a:lnTo>
                  <a:lnTo>
                    <a:pt x="22" y="24"/>
                  </a:lnTo>
                  <a:lnTo>
                    <a:pt x="18" y="26"/>
                  </a:lnTo>
                  <a:lnTo>
                    <a:pt x="14" y="27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9"/>
                  </a:lnTo>
                  <a:lnTo>
                    <a:pt x="2" y="5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5" name="Freeform 229"/>
            <p:cNvSpPr/>
            <p:nvPr/>
          </p:nvSpPr>
          <p:spPr bwMode="auto">
            <a:xfrm>
              <a:off x="9582341" y="3488398"/>
              <a:ext cx="54205" cy="54204"/>
            </a:xfrm>
            <a:custGeom>
              <a:gdLst>
                <a:gd fmla="*/ 22 w 45" name="T0"/>
                <a:gd fmla="*/ 0 h 45" name="T1"/>
                <a:gd fmla="*/ 31 w 45" name="T2"/>
                <a:gd fmla="*/ 2 h 45" name="T3"/>
                <a:gd fmla="*/ 39 w 45" name="T4"/>
                <a:gd fmla="*/ 6 h 45" name="T5"/>
                <a:gd fmla="*/ 44 w 45" name="T6"/>
                <a:gd fmla="*/ 13 h 45" name="T7"/>
                <a:gd fmla="*/ 45 w 45" name="T8"/>
                <a:gd fmla="*/ 22 h 45" name="T9"/>
                <a:gd fmla="*/ 44 w 45" name="T10"/>
                <a:gd fmla="*/ 30 h 45" name="T11"/>
                <a:gd fmla="*/ 39 w 45" name="T12"/>
                <a:gd fmla="*/ 37 h 45" name="T13"/>
                <a:gd fmla="*/ 31 w 45" name="T14"/>
                <a:gd fmla="*/ 42 h 45" name="T15"/>
                <a:gd fmla="*/ 22 w 45" name="T16"/>
                <a:gd fmla="*/ 45 h 45" name="T17"/>
                <a:gd fmla="*/ 14 w 45" name="T18"/>
                <a:gd fmla="*/ 42 h 45" name="T19"/>
                <a:gd fmla="*/ 7 w 45" name="T20"/>
                <a:gd fmla="*/ 37 h 45" name="T21"/>
                <a:gd fmla="*/ 2 w 45" name="T22"/>
                <a:gd fmla="*/ 30 h 45" name="T23"/>
                <a:gd fmla="*/ 0 w 45" name="T24"/>
                <a:gd fmla="*/ 22 h 45" name="T25"/>
                <a:gd fmla="*/ 2 w 45" name="T26"/>
                <a:gd fmla="*/ 13 h 45" name="T27"/>
                <a:gd fmla="*/ 7 w 45" name="T28"/>
                <a:gd fmla="*/ 6 h 45" name="T29"/>
                <a:gd fmla="*/ 14 w 45" name="T30"/>
                <a:gd fmla="*/ 2 h 45" name="T31"/>
                <a:gd fmla="*/ 22 w 45" name="T32"/>
                <a:gd fmla="*/ 0 h 45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5" w="45">
                  <a:moveTo>
                    <a:pt x="22" y="0"/>
                  </a:moveTo>
                  <a:lnTo>
                    <a:pt x="31" y="2"/>
                  </a:lnTo>
                  <a:lnTo>
                    <a:pt x="39" y="6"/>
                  </a:lnTo>
                  <a:lnTo>
                    <a:pt x="44" y="13"/>
                  </a:lnTo>
                  <a:lnTo>
                    <a:pt x="45" y="22"/>
                  </a:lnTo>
                  <a:lnTo>
                    <a:pt x="44" y="30"/>
                  </a:lnTo>
                  <a:lnTo>
                    <a:pt x="39" y="37"/>
                  </a:lnTo>
                  <a:lnTo>
                    <a:pt x="31" y="42"/>
                  </a:lnTo>
                  <a:lnTo>
                    <a:pt x="22" y="45"/>
                  </a:lnTo>
                  <a:lnTo>
                    <a:pt x="14" y="42"/>
                  </a:lnTo>
                  <a:lnTo>
                    <a:pt x="7" y="37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3"/>
                  </a:lnTo>
                  <a:lnTo>
                    <a:pt x="7" y="6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6" name="Freeform 230"/>
            <p:cNvSpPr/>
            <p:nvPr/>
          </p:nvSpPr>
          <p:spPr bwMode="auto">
            <a:xfrm>
              <a:off x="9624500" y="3420944"/>
              <a:ext cx="32523" cy="33727"/>
            </a:xfrm>
            <a:custGeom>
              <a:gdLst>
                <a:gd fmla="*/ 13 w 27" name="T0"/>
                <a:gd fmla="*/ 0 h 28" name="T1"/>
                <a:gd fmla="*/ 18 w 27" name="T2"/>
                <a:gd fmla="*/ 1 h 28" name="T3"/>
                <a:gd fmla="*/ 21 w 27" name="T4"/>
                <a:gd fmla="*/ 3 h 28" name="T5"/>
                <a:gd fmla="*/ 24 w 27" name="T6"/>
                <a:gd fmla="*/ 6 h 28" name="T7"/>
                <a:gd fmla="*/ 26 w 27" name="T8"/>
                <a:gd fmla="*/ 9 h 28" name="T9"/>
                <a:gd fmla="*/ 27 w 27" name="T10"/>
                <a:gd fmla="*/ 14 h 28" name="T11"/>
                <a:gd fmla="*/ 26 w 27" name="T12"/>
                <a:gd fmla="*/ 18 h 28" name="T13"/>
                <a:gd fmla="*/ 24 w 27" name="T14"/>
                <a:gd fmla="*/ 22 h 28" name="T15"/>
                <a:gd fmla="*/ 21 w 27" name="T16"/>
                <a:gd fmla="*/ 25 h 28" name="T17"/>
                <a:gd fmla="*/ 18 w 27" name="T18"/>
                <a:gd fmla="*/ 28 h 28" name="T19"/>
                <a:gd fmla="*/ 13 w 27" name="T20"/>
                <a:gd fmla="*/ 28 h 28" name="T21"/>
                <a:gd fmla="*/ 9 w 27" name="T22"/>
                <a:gd fmla="*/ 28 h 28" name="T23"/>
                <a:gd fmla="*/ 5 w 27" name="T24"/>
                <a:gd fmla="*/ 25 h 28" name="T25"/>
                <a:gd fmla="*/ 2 w 27" name="T26"/>
                <a:gd fmla="*/ 22 h 28" name="T27"/>
                <a:gd fmla="*/ 1 w 27" name="T28"/>
                <a:gd fmla="*/ 18 h 28" name="T29"/>
                <a:gd fmla="*/ 0 w 27" name="T30"/>
                <a:gd fmla="*/ 14 h 28" name="T31"/>
                <a:gd fmla="*/ 1 w 27" name="T32"/>
                <a:gd fmla="*/ 9 h 28" name="T33"/>
                <a:gd fmla="*/ 2 w 27" name="T34"/>
                <a:gd fmla="*/ 6 h 28" name="T35"/>
                <a:gd fmla="*/ 5 w 27" name="T36"/>
                <a:gd fmla="*/ 3 h 28" name="T37"/>
                <a:gd fmla="*/ 9 w 27" name="T38"/>
                <a:gd fmla="*/ 1 h 28" name="T39"/>
                <a:gd fmla="*/ 13 w 27" name="T40"/>
                <a:gd fmla="*/ 0 h 28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28" w="27">
                  <a:moveTo>
                    <a:pt x="13" y="0"/>
                  </a:moveTo>
                  <a:lnTo>
                    <a:pt x="18" y="1"/>
                  </a:lnTo>
                  <a:lnTo>
                    <a:pt x="21" y="3"/>
                  </a:lnTo>
                  <a:lnTo>
                    <a:pt x="24" y="6"/>
                  </a:lnTo>
                  <a:lnTo>
                    <a:pt x="26" y="9"/>
                  </a:lnTo>
                  <a:lnTo>
                    <a:pt x="27" y="14"/>
                  </a:lnTo>
                  <a:lnTo>
                    <a:pt x="26" y="18"/>
                  </a:lnTo>
                  <a:lnTo>
                    <a:pt x="24" y="22"/>
                  </a:lnTo>
                  <a:lnTo>
                    <a:pt x="21" y="25"/>
                  </a:lnTo>
                  <a:lnTo>
                    <a:pt x="18" y="28"/>
                  </a:lnTo>
                  <a:lnTo>
                    <a:pt x="13" y="28"/>
                  </a:lnTo>
                  <a:lnTo>
                    <a:pt x="9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1" y="9"/>
                  </a:lnTo>
                  <a:lnTo>
                    <a:pt x="2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698" name="Freeform 201"/>
          <p:cNvSpPr/>
          <p:nvPr/>
        </p:nvSpPr>
        <p:spPr bwMode="auto">
          <a:xfrm>
            <a:off x="3504168" y="2274716"/>
            <a:ext cx="699615" cy="1013325"/>
          </a:xfrm>
          <a:custGeom>
            <a:gdLst>
              <a:gd fmla="*/ 300 w 533" name="T0"/>
              <a:gd fmla="*/ 0 h 772" name="T1"/>
              <a:gd fmla="*/ 300 w 533" name="T2"/>
              <a:gd fmla="*/ 0 h 772" name="T3"/>
              <a:gd fmla="*/ 367 w 533" name="T4"/>
              <a:gd fmla="*/ 0 h 772" name="T5"/>
              <a:gd fmla="*/ 354 w 533" name="T6"/>
              <a:gd fmla="*/ 23 h 772" name="T7"/>
              <a:gd fmla="*/ 346 w 533" name="T8"/>
              <a:gd fmla="*/ 49 h 772" name="T9"/>
              <a:gd fmla="*/ 343 w 533" name="T10"/>
              <a:gd fmla="*/ 75 h 772" name="T11"/>
              <a:gd fmla="*/ 344 w 533" name="T12"/>
              <a:gd fmla="*/ 106 h 772" name="T13"/>
              <a:gd fmla="*/ 344 w 533" name="T14"/>
              <a:gd fmla="*/ 161 h 772" name="T15"/>
              <a:gd fmla="*/ 344 w 533" name="T16"/>
              <a:gd fmla="*/ 336 h 772" name="T17"/>
              <a:gd fmla="*/ 379 w 533" name="T18"/>
              <a:gd fmla="*/ 349 h 772" name="T19"/>
              <a:gd fmla="*/ 413 w 533" name="T20"/>
              <a:gd fmla="*/ 367 h 772" name="T21"/>
              <a:gd fmla="*/ 443 w 533" name="T22"/>
              <a:gd fmla="*/ 390 h 772" name="T23"/>
              <a:gd fmla="*/ 470 w 533" name="T24"/>
              <a:gd fmla="*/ 417 h 772" name="T25"/>
              <a:gd fmla="*/ 492 w 533" name="T26"/>
              <a:gd fmla="*/ 446 h 772" name="T27"/>
              <a:gd fmla="*/ 509 w 533" name="T28"/>
              <a:gd fmla="*/ 479 h 772" name="T29"/>
              <a:gd fmla="*/ 522 w 533" name="T30"/>
              <a:gd fmla="*/ 514 h 772" name="T31"/>
              <a:gd fmla="*/ 530 w 533" name="T32"/>
              <a:gd fmla="*/ 552 h 772" name="T33"/>
              <a:gd fmla="*/ 533 w 533" name="T34"/>
              <a:gd fmla="*/ 590 h 772" name="T35"/>
              <a:gd fmla="*/ 530 w 533" name="T36"/>
              <a:gd fmla="*/ 632 h 772" name="T37"/>
              <a:gd fmla="*/ 521 w 533" name="T38"/>
              <a:gd fmla="*/ 671 h 772" name="T39"/>
              <a:gd fmla="*/ 506 w 533" name="T40"/>
              <a:gd fmla="*/ 708 h 772" name="T41"/>
              <a:gd fmla="*/ 487 w 533" name="T42"/>
              <a:gd fmla="*/ 741 h 772" name="T43"/>
              <a:gd fmla="*/ 463 w 533" name="T44"/>
              <a:gd fmla="*/ 772 h 772" name="T45"/>
              <a:gd fmla="*/ 72 w 533" name="T46"/>
              <a:gd fmla="*/ 772 h 772" name="T47"/>
              <a:gd fmla="*/ 48 w 533" name="T48"/>
              <a:gd fmla="*/ 741 h 772" name="T49"/>
              <a:gd fmla="*/ 28 w 533" name="T50"/>
              <a:gd fmla="*/ 708 h 772" name="T51"/>
              <a:gd fmla="*/ 13 w 533" name="T52"/>
              <a:gd fmla="*/ 671 h 772" name="T53"/>
              <a:gd fmla="*/ 3 w 533" name="T54"/>
              <a:gd fmla="*/ 632 h 772" name="T55"/>
              <a:gd fmla="*/ 0 w 533" name="T56"/>
              <a:gd fmla="*/ 590 h 772" name="T57"/>
              <a:gd fmla="*/ 3 w 533" name="T58"/>
              <a:gd fmla="*/ 552 h 772" name="T59"/>
              <a:gd fmla="*/ 11 w 533" name="T60"/>
              <a:gd fmla="*/ 514 h 772" name="T61"/>
              <a:gd fmla="*/ 24 w 533" name="T62"/>
              <a:gd fmla="*/ 479 h 772" name="T63"/>
              <a:gd fmla="*/ 43 w 533" name="T64"/>
              <a:gd fmla="*/ 446 h 772" name="T65"/>
              <a:gd fmla="*/ 65 w 533" name="T66"/>
              <a:gd fmla="*/ 417 h 772" name="T67"/>
              <a:gd fmla="*/ 91 w 533" name="T68"/>
              <a:gd fmla="*/ 390 h 772" name="T69"/>
              <a:gd fmla="*/ 121 w 533" name="T70"/>
              <a:gd fmla="*/ 367 h 772" name="T71"/>
              <a:gd fmla="*/ 154 w 533" name="T72"/>
              <a:gd fmla="*/ 349 h 772" name="T73"/>
              <a:gd fmla="*/ 191 w 533" name="T74"/>
              <a:gd fmla="*/ 336 h 772" name="T75"/>
              <a:gd fmla="*/ 191 w 533" name="T76"/>
              <a:gd fmla="*/ 161 h 772" name="T77"/>
              <a:gd fmla="*/ 191 w 533" name="T78"/>
              <a:gd fmla="*/ 161 h 772" name="T79"/>
              <a:gd fmla="*/ 191 w 533" name="T80"/>
              <a:gd fmla="*/ 106 h 772" name="T81"/>
              <a:gd fmla="*/ 191 w 533" name="T82"/>
              <a:gd fmla="*/ 88 h 772" name="T83"/>
              <a:gd fmla="*/ 191 w 533" name="T84"/>
              <a:gd fmla="*/ 72 h 772" name="T85"/>
              <a:gd fmla="*/ 190 w 533" name="T86"/>
              <a:gd fmla="*/ 57 h 772" name="T87"/>
              <a:gd fmla="*/ 187 w 533" name="T88"/>
              <a:gd fmla="*/ 43 h 772" name="T89"/>
              <a:gd fmla="*/ 182 w 533" name="T90"/>
              <a:gd fmla="*/ 30 h 772" name="T91"/>
              <a:gd fmla="*/ 173 w 533" name="T92"/>
              <a:gd fmla="*/ 15 h 772" name="T93"/>
              <a:gd fmla="*/ 159 w 533" name="T94"/>
              <a:gd fmla="*/ 0 h 772" name="T95"/>
              <a:gd fmla="*/ 300 w 533" name="T96"/>
              <a:gd fmla="*/ 0 h 772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772" w="533">
                <a:moveTo>
                  <a:pt x="300" y="0"/>
                </a:moveTo>
                <a:lnTo>
                  <a:pt x="300" y="0"/>
                </a:lnTo>
                <a:lnTo>
                  <a:pt x="367" y="0"/>
                </a:lnTo>
                <a:lnTo>
                  <a:pt x="354" y="23"/>
                </a:lnTo>
                <a:lnTo>
                  <a:pt x="346" y="49"/>
                </a:lnTo>
                <a:lnTo>
                  <a:pt x="343" y="75"/>
                </a:lnTo>
                <a:lnTo>
                  <a:pt x="344" y="106"/>
                </a:lnTo>
                <a:lnTo>
                  <a:pt x="344" y="161"/>
                </a:lnTo>
                <a:lnTo>
                  <a:pt x="344" y="336"/>
                </a:lnTo>
                <a:lnTo>
                  <a:pt x="379" y="349"/>
                </a:lnTo>
                <a:lnTo>
                  <a:pt x="413" y="367"/>
                </a:lnTo>
                <a:lnTo>
                  <a:pt x="443" y="390"/>
                </a:lnTo>
                <a:lnTo>
                  <a:pt x="470" y="417"/>
                </a:lnTo>
                <a:lnTo>
                  <a:pt x="492" y="446"/>
                </a:lnTo>
                <a:lnTo>
                  <a:pt x="509" y="479"/>
                </a:lnTo>
                <a:lnTo>
                  <a:pt x="522" y="514"/>
                </a:lnTo>
                <a:lnTo>
                  <a:pt x="530" y="552"/>
                </a:lnTo>
                <a:lnTo>
                  <a:pt x="533" y="590"/>
                </a:lnTo>
                <a:lnTo>
                  <a:pt x="530" y="632"/>
                </a:lnTo>
                <a:lnTo>
                  <a:pt x="521" y="671"/>
                </a:lnTo>
                <a:lnTo>
                  <a:pt x="506" y="708"/>
                </a:lnTo>
                <a:lnTo>
                  <a:pt x="487" y="741"/>
                </a:lnTo>
                <a:lnTo>
                  <a:pt x="463" y="772"/>
                </a:lnTo>
                <a:lnTo>
                  <a:pt x="72" y="772"/>
                </a:lnTo>
                <a:lnTo>
                  <a:pt x="48" y="741"/>
                </a:lnTo>
                <a:lnTo>
                  <a:pt x="28" y="708"/>
                </a:lnTo>
                <a:lnTo>
                  <a:pt x="13" y="671"/>
                </a:lnTo>
                <a:lnTo>
                  <a:pt x="3" y="632"/>
                </a:lnTo>
                <a:lnTo>
                  <a:pt x="0" y="590"/>
                </a:lnTo>
                <a:lnTo>
                  <a:pt x="3" y="552"/>
                </a:lnTo>
                <a:lnTo>
                  <a:pt x="11" y="514"/>
                </a:lnTo>
                <a:lnTo>
                  <a:pt x="24" y="479"/>
                </a:lnTo>
                <a:lnTo>
                  <a:pt x="43" y="446"/>
                </a:lnTo>
                <a:lnTo>
                  <a:pt x="65" y="417"/>
                </a:lnTo>
                <a:lnTo>
                  <a:pt x="91" y="390"/>
                </a:lnTo>
                <a:lnTo>
                  <a:pt x="121" y="367"/>
                </a:lnTo>
                <a:lnTo>
                  <a:pt x="154" y="349"/>
                </a:lnTo>
                <a:lnTo>
                  <a:pt x="191" y="336"/>
                </a:lnTo>
                <a:lnTo>
                  <a:pt x="191" y="161"/>
                </a:lnTo>
                <a:lnTo>
                  <a:pt x="191" y="161"/>
                </a:lnTo>
                <a:lnTo>
                  <a:pt x="191" y="106"/>
                </a:lnTo>
                <a:lnTo>
                  <a:pt x="191" y="88"/>
                </a:lnTo>
                <a:lnTo>
                  <a:pt x="191" y="72"/>
                </a:lnTo>
                <a:lnTo>
                  <a:pt x="190" y="57"/>
                </a:lnTo>
                <a:lnTo>
                  <a:pt x="187" y="43"/>
                </a:lnTo>
                <a:lnTo>
                  <a:pt x="182" y="30"/>
                </a:lnTo>
                <a:lnTo>
                  <a:pt x="173" y="15"/>
                </a:lnTo>
                <a:lnTo>
                  <a:pt x="159" y="0"/>
                </a:lnTo>
                <a:lnTo>
                  <a:pt x="300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99" name="Freeform 224"/>
          <p:cNvSpPr/>
          <p:nvPr/>
        </p:nvSpPr>
        <p:spPr bwMode="auto">
          <a:xfrm>
            <a:off x="3575049" y="2781379"/>
            <a:ext cx="280896" cy="441033"/>
          </a:xfrm>
          <a:custGeom>
            <a:gdLst>
              <a:gd fmla="*/ 213 w 214" name="T0"/>
              <a:gd fmla="*/ 0 h 336" name="T1"/>
              <a:gd fmla="*/ 214 w 214" name="T2"/>
              <a:gd fmla="*/ 0 h 336" name="T3"/>
              <a:gd fmla="*/ 214 w 214" name="T4"/>
              <a:gd fmla="*/ 336 h 336" name="T5"/>
              <a:gd fmla="*/ 39 w 214" name="T6"/>
              <a:gd fmla="*/ 336 h 336" name="T7"/>
              <a:gd fmla="*/ 23 w 214" name="T8"/>
              <a:gd fmla="*/ 309 h 336" name="T9"/>
              <a:gd fmla="*/ 11 w 214" name="T10"/>
              <a:gd fmla="*/ 279 h 336" name="T11"/>
              <a:gd fmla="*/ 3 w 214" name="T12"/>
              <a:gd fmla="*/ 247 h 336" name="T13"/>
              <a:gd fmla="*/ 0 w 214" name="T14"/>
              <a:gd fmla="*/ 213 h 336" name="T15"/>
              <a:gd fmla="*/ 3 w 214" name="T16"/>
              <a:gd fmla="*/ 179 h 336" name="T17"/>
              <a:gd fmla="*/ 11 w 214" name="T18"/>
              <a:gd fmla="*/ 145 h 336" name="T19"/>
              <a:gd fmla="*/ 24 w 214" name="T20"/>
              <a:gd fmla="*/ 115 h 336" name="T21"/>
              <a:gd fmla="*/ 41 w 214" name="T22"/>
              <a:gd fmla="*/ 88 h 336" name="T23"/>
              <a:gd fmla="*/ 63 w 214" name="T24"/>
              <a:gd fmla="*/ 62 h 336" name="T25"/>
              <a:gd fmla="*/ 87 w 214" name="T26"/>
              <a:gd fmla="*/ 41 h 336" name="T27"/>
              <a:gd fmla="*/ 115 w 214" name="T28"/>
              <a:gd fmla="*/ 24 h 336" name="T29"/>
              <a:gd fmla="*/ 146 w 214" name="T30"/>
              <a:gd fmla="*/ 12 h 336" name="T31"/>
              <a:gd fmla="*/ 178 w 214" name="T32"/>
              <a:gd fmla="*/ 3 h 336" name="T33"/>
              <a:gd fmla="*/ 213 w 214" name="T34"/>
              <a:gd fmla="*/ 0 h 336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336" w="214">
                <a:moveTo>
                  <a:pt x="213" y="0"/>
                </a:moveTo>
                <a:lnTo>
                  <a:pt x="214" y="0"/>
                </a:lnTo>
                <a:lnTo>
                  <a:pt x="214" y="336"/>
                </a:lnTo>
                <a:lnTo>
                  <a:pt x="39" y="336"/>
                </a:lnTo>
                <a:lnTo>
                  <a:pt x="23" y="309"/>
                </a:lnTo>
                <a:lnTo>
                  <a:pt x="11" y="279"/>
                </a:lnTo>
                <a:lnTo>
                  <a:pt x="3" y="247"/>
                </a:lnTo>
                <a:lnTo>
                  <a:pt x="0" y="213"/>
                </a:lnTo>
                <a:lnTo>
                  <a:pt x="3" y="179"/>
                </a:lnTo>
                <a:lnTo>
                  <a:pt x="11" y="145"/>
                </a:lnTo>
                <a:lnTo>
                  <a:pt x="24" y="115"/>
                </a:lnTo>
                <a:lnTo>
                  <a:pt x="41" y="88"/>
                </a:lnTo>
                <a:lnTo>
                  <a:pt x="63" y="62"/>
                </a:lnTo>
                <a:lnTo>
                  <a:pt x="87" y="41"/>
                </a:lnTo>
                <a:lnTo>
                  <a:pt x="115" y="24"/>
                </a:lnTo>
                <a:lnTo>
                  <a:pt x="146" y="12"/>
                </a:lnTo>
                <a:lnTo>
                  <a:pt x="178" y="3"/>
                </a:lnTo>
                <a:lnTo>
                  <a:pt x="21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0" name="Freeform 225"/>
          <p:cNvSpPr/>
          <p:nvPr/>
        </p:nvSpPr>
        <p:spPr bwMode="auto">
          <a:xfrm>
            <a:off x="3855945" y="2781379"/>
            <a:ext cx="278271" cy="441033"/>
          </a:xfrm>
          <a:custGeom>
            <a:gdLst>
              <a:gd fmla="*/ 0 w 212" name="T0"/>
              <a:gd fmla="*/ 0 h 336" name="T1"/>
              <a:gd fmla="*/ 34 w 212" name="T2"/>
              <a:gd fmla="*/ 3 h 336" name="T3"/>
              <a:gd fmla="*/ 67 w 212" name="T4"/>
              <a:gd fmla="*/ 12 h 336" name="T5"/>
              <a:gd fmla="*/ 97 w 212" name="T6"/>
              <a:gd fmla="*/ 25 h 336" name="T7"/>
              <a:gd fmla="*/ 125 w 212" name="T8"/>
              <a:gd fmla="*/ 42 h 336" name="T9"/>
              <a:gd fmla="*/ 150 w 212" name="T10"/>
              <a:gd fmla="*/ 63 h 336" name="T11"/>
              <a:gd fmla="*/ 171 w 212" name="T12"/>
              <a:gd fmla="*/ 88 h 336" name="T13"/>
              <a:gd fmla="*/ 188 w 212" name="T14"/>
              <a:gd fmla="*/ 115 h 336" name="T15"/>
              <a:gd fmla="*/ 201 w 212" name="T16"/>
              <a:gd fmla="*/ 146 h 336" name="T17"/>
              <a:gd fmla="*/ 209 w 212" name="T18"/>
              <a:gd fmla="*/ 179 h 336" name="T19"/>
              <a:gd fmla="*/ 212 w 212" name="T20"/>
              <a:gd fmla="*/ 213 h 336" name="T21"/>
              <a:gd fmla="*/ 209 w 212" name="T22"/>
              <a:gd fmla="*/ 247 h 336" name="T23"/>
              <a:gd fmla="*/ 202 w 212" name="T24"/>
              <a:gd fmla="*/ 279 h 336" name="T25"/>
              <a:gd fmla="*/ 189 w 212" name="T26"/>
              <a:gd fmla="*/ 309 h 336" name="T27"/>
              <a:gd fmla="*/ 172 w 212" name="T28"/>
              <a:gd fmla="*/ 336 h 336" name="T29"/>
              <a:gd fmla="*/ 0 w 212" name="T30"/>
              <a:gd fmla="*/ 336 h 336" name="T31"/>
              <a:gd fmla="*/ 0 w 212" name="T32"/>
              <a:gd fmla="*/ 0 h 336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336" w="211">
                <a:moveTo>
                  <a:pt x="0" y="0"/>
                </a:moveTo>
                <a:lnTo>
                  <a:pt x="34" y="3"/>
                </a:lnTo>
                <a:lnTo>
                  <a:pt x="67" y="12"/>
                </a:lnTo>
                <a:lnTo>
                  <a:pt x="97" y="25"/>
                </a:lnTo>
                <a:lnTo>
                  <a:pt x="125" y="42"/>
                </a:lnTo>
                <a:lnTo>
                  <a:pt x="150" y="63"/>
                </a:lnTo>
                <a:lnTo>
                  <a:pt x="171" y="88"/>
                </a:lnTo>
                <a:lnTo>
                  <a:pt x="188" y="115"/>
                </a:lnTo>
                <a:lnTo>
                  <a:pt x="201" y="146"/>
                </a:lnTo>
                <a:lnTo>
                  <a:pt x="209" y="179"/>
                </a:lnTo>
                <a:lnTo>
                  <a:pt x="212" y="213"/>
                </a:lnTo>
                <a:lnTo>
                  <a:pt x="209" y="247"/>
                </a:lnTo>
                <a:lnTo>
                  <a:pt x="202" y="279"/>
                </a:lnTo>
                <a:lnTo>
                  <a:pt x="189" y="309"/>
                </a:lnTo>
                <a:lnTo>
                  <a:pt x="172" y="336"/>
                </a:lnTo>
                <a:lnTo>
                  <a:pt x="0" y="336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1" name="Freeform 226"/>
          <p:cNvSpPr/>
          <p:nvPr/>
        </p:nvSpPr>
        <p:spPr bwMode="auto">
          <a:xfrm>
            <a:off x="3778502" y="2836507"/>
            <a:ext cx="73505" cy="73505"/>
          </a:xfrm>
          <a:custGeom>
            <a:gdLst>
              <a:gd fmla="*/ 27 w 56" name="T0"/>
              <a:gd fmla="*/ 0 h 56" name="T1"/>
              <a:gd fmla="*/ 39 w 56" name="T2"/>
              <a:gd fmla="*/ 2 h 56" name="T3"/>
              <a:gd fmla="*/ 48 w 56" name="T4"/>
              <a:gd fmla="*/ 8 h 56" name="T5"/>
              <a:gd fmla="*/ 54 w 56" name="T6"/>
              <a:gd fmla="*/ 17 h 56" name="T7"/>
              <a:gd fmla="*/ 56 w 56" name="T8"/>
              <a:gd fmla="*/ 28 h 56" name="T9"/>
              <a:gd fmla="*/ 54 w 56" name="T10"/>
              <a:gd fmla="*/ 40 h 56" name="T11"/>
              <a:gd fmla="*/ 48 w 56" name="T12"/>
              <a:gd fmla="*/ 48 h 56" name="T13"/>
              <a:gd fmla="*/ 39 w 56" name="T14"/>
              <a:gd fmla="*/ 54 h 56" name="T15"/>
              <a:gd fmla="*/ 27 w 56" name="T16"/>
              <a:gd fmla="*/ 56 h 56" name="T17"/>
              <a:gd fmla="*/ 16 w 56" name="T18"/>
              <a:gd fmla="*/ 54 h 56" name="T19"/>
              <a:gd fmla="*/ 8 w 56" name="T20"/>
              <a:gd fmla="*/ 48 h 56" name="T21"/>
              <a:gd fmla="*/ 2 w 56" name="T22"/>
              <a:gd fmla="*/ 40 h 56" name="T23"/>
              <a:gd fmla="*/ 0 w 56" name="T24"/>
              <a:gd fmla="*/ 28 h 56" name="T25"/>
              <a:gd fmla="*/ 2 w 56" name="T26"/>
              <a:gd fmla="*/ 17 h 56" name="T27"/>
              <a:gd fmla="*/ 8 w 56" name="T28"/>
              <a:gd fmla="*/ 8 h 56" name="T29"/>
              <a:gd fmla="*/ 16 w 56" name="T30"/>
              <a:gd fmla="*/ 2 h 56" name="T31"/>
              <a:gd fmla="*/ 27 w 56" name="T32"/>
              <a:gd fmla="*/ 0 h 56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56" w="56">
                <a:moveTo>
                  <a:pt x="27" y="0"/>
                </a:moveTo>
                <a:lnTo>
                  <a:pt x="39" y="2"/>
                </a:lnTo>
                <a:lnTo>
                  <a:pt x="48" y="8"/>
                </a:lnTo>
                <a:lnTo>
                  <a:pt x="54" y="17"/>
                </a:lnTo>
                <a:lnTo>
                  <a:pt x="56" y="28"/>
                </a:lnTo>
                <a:lnTo>
                  <a:pt x="54" y="40"/>
                </a:lnTo>
                <a:lnTo>
                  <a:pt x="48" y="48"/>
                </a:lnTo>
                <a:lnTo>
                  <a:pt x="39" y="54"/>
                </a:lnTo>
                <a:lnTo>
                  <a:pt x="27" y="56"/>
                </a:lnTo>
                <a:lnTo>
                  <a:pt x="16" y="54"/>
                </a:lnTo>
                <a:lnTo>
                  <a:pt x="8" y="48"/>
                </a:lnTo>
                <a:lnTo>
                  <a:pt x="2" y="40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6" y="2"/>
                </a:lnTo>
                <a:lnTo>
                  <a:pt x="27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2" name="Freeform 227"/>
          <p:cNvSpPr/>
          <p:nvPr/>
        </p:nvSpPr>
        <p:spPr bwMode="auto">
          <a:xfrm>
            <a:off x="3840193" y="2908700"/>
            <a:ext cx="57755" cy="57755"/>
          </a:xfrm>
          <a:custGeom>
            <a:gdLst>
              <a:gd fmla="*/ 22 w 44" name="T0"/>
              <a:gd fmla="*/ 0 h 44" name="T1"/>
              <a:gd fmla="*/ 31 w 44" name="T2"/>
              <a:gd fmla="*/ 2 h 44" name="T3"/>
              <a:gd fmla="*/ 38 w 44" name="T4"/>
              <a:gd fmla="*/ 7 h 44" name="T5"/>
              <a:gd fmla="*/ 42 w 44" name="T6"/>
              <a:gd fmla="*/ 14 h 44" name="T7"/>
              <a:gd fmla="*/ 44 w 44" name="T8"/>
              <a:gd fmla="*/ 22 h 44" name="T9"/>
              <a:gd fmla="*/ 42 w 44" name="T10"/>
              <a:gd fmla="*/ 31 h 44" name="T11"/>
              <a:gd fmla="*/ 38 w 44" name="T12"/>
              <a:gd fmla="*/ 38 h 44" name="T13"/>
              <a:gd fmla="*/ 31 w 44" name="T14"/>
              <a:gd fmla="*/ 42 h 44" name="T15"/>
              <a:gd fmla="*/ 22 w 44" name="T16"/>
              <a:gd fmla="*/ 44 h 44" name="T17"/>
              <a:gd fmla="*/ 14 w 44" name="T18"/>
              <a:gd fmla="*/ 42 h 44" name="T19"/>
              <a:gd fmla="*/ 7 w 44" name="T20"/>
              <a:gd fmla="*/ 38 h 44" name="T21"/>
              <a:gd fmla="*/ 2 w 44" name="T22"/>
              <a:gd fmla="*/ 31 h 44" name="T23"/>
              <a:gd fmla="*/ 0 w 44" name="T24"/>
              <a:gd fmla="*/ 22 h 44" name="T25"/>
              <a:gd fmla="*/ 2 w 44" name="T26"/>
              <a:gd fmla="*/ 14 h 44" name="T27"/>
              <a:gd fmla="*/ 7 w 44" name="T28"/>
              <a:gd fmla="*/ 7 h 44" name="T29"/>
              <a:gd fmla="*/ 14 w 44" name="T30"/>
              <a:gd fmla="*/ 2 h 44" name="T31"/>
              <a:gd fmla="*/ 22 w 44" name="T32"/>
              <a:gd fmla="*/ 0 h 44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44" w="44">
                <a:moveTo>
                  <a:pt x="22" y="0"/>
                </a:moveTo>
                <a:lnTo>
                  <a:pt x="31" y="2"/>
                </a:lnTo>
                <a:lnTo>
                  <a:pt x="38" y="7"/>
                </a:lnTo>
                <a:lnTo>
                  <a:pt x="42" y="14"/>
                </a:lnTo>
                <a:lnTo>
                  <a:pt x="44" y="22"/>
                </a:lnTo>
                <a:lnTo>
                  <a:pt x="42" y="31"/>
                </a:lnTo>
                <a:lnTo>
                  <a:pt x="38" y="38"/>
                </a:lnTo>
                <a:lnTo>
                  <a:pt x="31" y="42"/>
                </a:lnTo>
                <a:lnTo>
                  <a:pt x="22" y="44"/>
                </a:lnTo>
                <a:lnTo>
                  <a:pt x="14" y="42"/>
                </a:lnTo>
                <a:lnTo>
                  <a:pt x="7" y="38"/>
                </a:lnTo>
                <a:lnTo>
                  <a:pt x="2" y="31"/>
                </a:lnTo>
                <a:lnTo>
                  <a:pt x="0" y="22"/>
                </a:lnTo>
                <a:lnTo>
                  <a:pt x="2" y="14"/>
                </a:lnTo>
                <a:lnTo>
                  <a:pt x="7" y="7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3" name="Freeform 228"/>
          <p:cNvSpPr/>
          <p:nvPr/>
        </p:nvSpPr>
        <p:spPr bwMode="auto">
          <a:xfrm>
            <a:off x="3817879" y="3004520"/>
            <a:ext cx="36753" cy="35440"/>
          </a:xfrm>
          <a:custGeom>
            <a:gdLst>
              <a:gd fmla="*/ 14 w 28" name="T0"/>
              <a:gd fmla="*/ 0 h 27" name="T1"/>
              <a:gd fmla="*/ 18 w 28" name="T2"/>
              <a:gd fmla="*/ 1 h 27" name="T3"/>
              <a:gd fmla="*/ 22 w 28" name="T4"/>
              <a:gd fmla="*/ 3 h 27" name="T5"/>
              <a:gd fmla="*/ 25 w 28" name="T6"/>
              <a:gd fmla="*/ 5 h 27" name="T7"/>
              <a:gd fmla="*/ 27 w 28" name="T8"/>
              <a:gd fmla="*/ 9 h 27" name="T9"/>
              <a:gd fmla="*/ 28 w 28" name="T10"/>
              <a:gd fmla="*/ 14 h 27" name="T11"/>
              <a:gd fmla="*/ 27 w 28" name="T12"/>
              <a:gd fmla="*/ 18 h 27" name="T13"/>
              <a:gd fmla="*/ 25 w 28" name="T14"/>
              <a:gd fmla="*/ 22 h 27" name="T15"/>
              <a:gd fmla="*/ 22 w 28" name="T16"/>
              <a:gd fmla="*/ 24 h 27" name="T17"/>
              <a:gd fmla="*/ 18 w 28" name="T18"/>
              <a:gd fmla="*/ 26 h 27" name="T19"/>
              <a:gd fmla="*/ 14 w 28" name="T20"/>
              <a:gd fmla="*/ 27 h 27" name="T21"/>
              <a:gd fmla="*/ 10 w 28" name="T22"/>
              <a:gd fmla="*/ 26 h 27" name="T23"/>
              <a:gd fmla="*/ 6 w 28" name="T24"/>
              <a:gd fmla="*/ 24 h 27" name="T25"/>
              <a:gd fmla="*/ 2 w 28" name="T26"/>
              <a:gd fmla="*/ 22 h 27" name="T27"/>
              <a:gd fmla="*/ 0 w 28" name="T28"/>
              <a:gd fmla="*/ 18 h 27" name="T29"/>
              <a:gd fmla="*/ 0 w 28" name="T30"/>
              <a:gd fmla="*/ 14 h 27" name="T31"/>
              <a:gd fmla="*/ 0 w 28" name="T32"/>
              <a:gd fmla="*/ 9 h 27" name="T33"/>
              <a:gd fmla="*/ 2 w 28" name="T34"/>
              <a:gd fmla="*/ 5 h 27" name="T35"/>
              <a:gd fmla="*/ 6 w 28" name="T36"/>
              <a:gd fmla="*/ 3 h 27" name="T37"/>
              <a:gd fmla="*/ 10 w 28" name="T38"/>
              <a:gd fmla="*/ 1 h 27" name="T39"/>
              <a:gd fmla="*/ 14 w 28" name="T40"/>
              <a:gd fmla="*/ 0 h 27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7" w="28">
                <a:moveTo>
                  <a:pt x="14" y="0"/>
                </a:moveTo>
                <a:lnTo>
                  <a:pt x="18" y="1"/>
                </a:lnTo>
                <a:lnTo>
                  <a:pt x="22" y="3"/>
                </a:lnTo>
                <a:lnTo>
                  <a:pt x="25" y="5"/>
                </a:lnTo>
                <a:lnTo>
                  <a:pt x="27" y="9"/>
                </a:lnTo>
                <a:lnTo>
                  <a:pt x="28" y="14"/>
                </a:lnTo>
                <a:lnTo>
                  <a:pt x="27" y="18"/>
                </a:lnTo>
                <a:lnTo>
                  <a:pt x="25" y="22"/>
                </a:lnTo>
                <a:lnTo>
                  <a:pt x="22" y="24"/>
                </a:lnTo>
                <a:lnTo>
                  <a:pt x="18" y="26"/>
                </a:lnTo>
                <a:lnTo>
                  <a:pt x="14" y="27"/>
                </a:lnTo>
                <a:lnTo>
                  <a:pt x="10" y="26"/>
                </a:lnTo>
                <a:lnTo>
                  <a:pt x="6" y="24"/>
                </a:lnTo>
                <a:lnTo>
                  <a:pt x="2" y="22"/>
                </a:lnTo>
                <a:lnTo>
                  <a:pt x="0" y="18"/>
                </a:lnTo>
                <a:lnTo>
                  <a:pt x="0" y="14"/>
                </a:lnTo>
                <a:lnTo>
                  <a:pt x="0" y="9"/>
                </a:lnTo>
                <a:lnTo>
                  <a:pt x="2" y="5"/>
                </a:lnTo>
                <a:lnTo>
                  <a:pt x="6" y="3"/>
                </a:lnTo>
                <a:lnTo>
                  <a:pt x="10" y="1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4" name="Freeform 229"/>
          <p:cNvSpPr/>
          <p:nvPr/>
        </p:nvSpPr>
        <p:spPr bwMode="auto">
          <a:xfrm>
            <a:off x="3876946" y="3113465"/>
            <a:ext cx="59068" cy="59067"/>
          </a:xfrm>
          <a:custGeom>
            <a:gdLst>
              <a:gd fmla="*/ 22 w 45" name="T0"/>
              <a:gd fmla="*/ 0 h 45" name="T1"/>
              <a:gd fmla="*/ 31 w 45" name="T2"/>
              <a:gd fmla="*/ 2 h 45" name="T3"/>
              <a:gd fmla="*/ 39 w 45" name="T4"/>
              <a:gd fmla="*/ 6 h 45" name="T5"/>
              <a:gd fmla="*/ 44 w 45" name="T6"/>
              <a:gd fmla="*/ 13 h 45" name="T7"/>
              <a:gd fmla="*/ 45 w 45" name="T8"/>
              <a:gd fmla="*/ 22 h 45" name="T9"/>
              <a:gd fmla="*/ 44 w 45" name="T10"/>
              <a:gd fmla="*/ 30 h 45" name="T11"/>
              <a:gd fmla="*/ 39 w 45" name="T12"/>
              <a:gd fmla="*/ 37 h 45" name="T13"/>
              <a:gd fmla="*/ 31 w 45" name="T14"/>
              <a:gd fmla="*/ 42 h 45" name="T15"/>
              <a:gd fmla="*/ 22 w 45" name="T16"/>
              <a:gd fmla="*/ 45 h 45" name="T17"/>
              <a:gd fmla="*/ 14 w 45" name="T18"/>
              <a:gd fmla="*/ 42 h 45" name="T19"/>
              <a:gd fmla="*/ 7 w 45" name="T20"/>
              <a:gd fmla="*/ 37 h 45" name="T21"/>
              <a:gd fmla="*/ 2 w 45" name="T22"/>
              <a:gd fmla="*/ 30 h 45" name="T23"/>
              <a:gd fmla="*/ 0 w 45" name="T24"/>
              <a:gd fmla="*/ 22 h 45" name="T25"/>
              <a:gd fmla="*/ 2 w 45" name="T26"/>
              <a:gd fmla="*/ 13 h 45" name="T27"/>
              <a:gd fmla="*/ 7 w 45" name="T28"/>
              <a:gd fmla="*/ 6 h 45" name="T29"/>
              <a:gd fmla="*/ 14 w 45" name="T30"/>
              <a:gd fmla="*/ 2 h 45" name="T31"/>
              <a:gd fmla="*/ 22 w 45" name="T32"/>
              <a:gd fmla="*/ 0 h 45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45" w="45">
                <a:moveTo>
                  <a:pt x="22" y="0"/>
                </a:moveTo>
                <a:lnTo>
                  <a:pt x="31" y="2"/>
                </a:lnTo>
                <a:lnTo>
                  <a:pt x="39" y="6"/>
                </a:lnTo>
                <a:lnTo>
                  <a:pt x="44" y="13"/>
                </a:lnTo>
                <a:lnTo>
                  <a:pt x="45" y="22"/>
                </a:lnTo>
                <a:lnTo>
                  <a:pt x="44" y="30"/>
                </a:lnTo>
                <a:lnTo>
                  <a:pt x="39" y="37"/>
                </a:lnTo>
                <a:lnTo>
                  <a:pt x="31" y="42"/>
                </a:lnTo>
                <a:lnTo>
                  <a:pt x="22" y="45"/>
                </a:lnTo>
                <a:lnTo>
                  <a:pt x="14" y="42"/>
                </a:lnTo>
                <a:lnTo>
                  <a:pt x="7" y="37"/>
                </a:lnTo>
                <a:lnTo>
                  <a:pt x="2" y="30"/>
                </a:lnTo>
                <a:lnTo>
                  <a:pt x="0" y="22"/>
                </a:lnTo>
                <a:lnTo>
                  <a:pt x="2" y="13"/>
                </a:lnTo>
                <a:lnTo>
                  <a:pt x="7" y="6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05" name="Freeform 230"/>
          <p:cNvSpPr/>
          <p:nvPr/>
        </p:nvSpPr>
        <p:spPr bwMode="auto">
          <a:xfrm>
            <a:off x="3922887" y="3039960"/>
            <a:ext cx="35441" cy="36753"/>
          </a:xfrm>
          <a:custGeom>
            <a:gdLst>
              <a:gd fmla="*/ 13 w 27" name="T0"/>
              <a:gd fmla="*/ 0 h 28" name="T1"/>
              <a:gd fmla="*/ 18 w 27" name="T2"/>
              <a:gd fmla="*/ 1 h 28" name="T3"/>
              <a:gd fmla="*/ 21 w 27" name="T4"/>
              <a:gd fmla="*/ 3 h 28" name="T5"/>
              <a:gd fmla="*/ 24 w 27" name="T6"/>
              <a:gd fmla="*/ 6 h 28" name="T7"/>
              <a:gd fmla="*/ 26 w 27" name="T8"/>
              <a:gd fmla="*/ 9 h 28" name="T9"/>
              <a:gd fmla="*/ 27 w 27" name="T10"/>
              <a:gd fmla="*/ 14 h 28" name="T11"/>
              <a:gd fmla="*/ 26 w 27" name="T12"/>
              <a:gd fmla="*/ 18 h 28" name="T13"/>
              <a:gd fmla="*/ 24 w 27" name="T14"/>
              <a:gd fmla="*/ 22 h 28" name="T15"/>
              <a:gd fmla="*/ 21 w 27" name="T16"/>
              <a:gd fmla="*/ 25 h 28" name="T17"/>
              <a:gd fmla="*/ 18 w 27" name="T18"/>
              <a:gd fmla="*/ 28 h 28" name="T19"/>
              <a:gd fmla="*/ 13 w 27" name="T20"/>
              <a:gd fmla="*/ 28 h 28" name="T21"/>
              <a:gd fmla="*/ 9 w 27" name="T22"/>
              <a:gd fmla="*/ 28 h 28" name="T23"/>
              <a:gd fmla="*/ 5 w 27" name="T24"/>
              <a:gd fmla="*/ 25 h 28" name="T25"/>
              <a:gd fmla="*/ 2 w 27" name="T26"/>
              <a:gd fmla="*/ 22 h 28" name="T27"/>
              <a:gd fmla="*/ 1 w 27" name="T28"/>
              <a:gd fmla="*/ 18 h 28" name="T29"/>
              <a:gd fmla="*/ 0 w 27" name="T30"/>
              <a:gd fmla="*/ 14 h 28" name="T31"/>
              <a:gd fmla="*/ 1 w 27" name="T32"/>
              <a:gd fmla="*/ 9 h 28" name="T33"/>
              <a:gd fmla="*/ 2 w 27" name="T34"/>
              <a:gd fmla="*/ 6 h 28" name="T35"/>
              <a:gd fmla="*/ 5 w 27" name="T36"/>
              <a:gd fmla="*/ 3 h 28" name="T37"/>
              <a:gd fmla="*/ 9 w 27" name="T38"/>
              <a:gd fmla="*/ 1 h 28" name="T39"/>
              <a:gd fmla="*/ 13 w 27" name="T40"/>
              <a:gd fmla="*/ 0 h 28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8" w="27">
                <a:moveTo>
                  <a:pt x="13" y="0"/>
                </a:moveTo>
                <a:lnTo>
                  <a:pt x="18" y="1"/>
                </a:lnTo>
                <a:lnTo>
                  <a:pt x="21" y="3"/>
                </a:lnTo>
                <a:lnTo>
                  <a:pt x="24" y="6"/>
                </a:lnTo>
                <a:lnTo>
                  <a:pt x="26" y="9"/>
                </a:lnTo>
                <a:lnTo>
                  <a:pt x="27" y="14"/>
                </a:lnTo>
                <a:lnTo>
                  <a:pt x="26" y="18"/>
                </a:lnTo>
                <a:lnTo>
                  <a:pt x="24" y="22"/>
                </a:lnTo>
                <a:lnTo>
                  <a:pt x="21" y="25"/>
                </a:lnTo>
                <a:lnTo>
                  <a:pt x="18" y="28"/>
                </a:lnTo>
                <a:lnTo>
                  <a:pt x="13" y="28"/>
                </a:lnTo>
                <a:lnTo>
                  <a:pt x="9" y="28"/>
                </a:lnTo>
                <a:lnTo>
                  <a:pt x="5" y="25"/>
                </a:lnTo>
                <a:lnTo>
                  <a:pt x="2" y="22"/>
                </a:lnTo>
                <a:lnTo>
                  <a:pt x="1" y="18"/>
                </a:lnTo>
                <a:lnTo>
                  <a:pt x="0" y="14"/>
                </a:lnTo>
                <a:lnTo>
                  <a:pt x="1" y="9"/>
                </a:lnTo>
                <a:lnTo>
                  <a:pt x="2" y="6"/>
                </a:lnTo>
                <a:lnTo>
                  <a:pt x="5" y="3"/>
                </a:lnTo>
                <a:lnTo>
                  <a:pt x="9" y="1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706" name="Group 705"/>
          <p:cNvGrpSpPr/>
          <p:nvPr/>
        </p:nvGrpSpPr>
        <p:grpSpPr>
          <a:xfrm>
            <a:off x="3509875" y="4322537"/>
            <a:ext cx="699615" cy="1013325"/>
            <a:chOff x="9240252" y="2718699"/>
            <a:chExt cx="642019" cy="929903"/>
          </a:xfrm>
          <a:solidFill>
            <a:schemeClr val="accent4"/>
          </a:solidFill>
        </p:grpSpPr>
        <p:sp>
          <p:nvSpPr>
            <p:cNvPr id="707" name="Freeform 201"/>
            <p:cNvSpPr/>
            <p:nvPr/>
          </p:nvSpPr>
          <p:spPr bwMode="auto">
            <a:xfrm>
              <a:off x="9240252" y="2718699"/>
              <a:ext cx="642019" cy="929903"/>
            </a:xfrm>
            <a:custGeom>
              <a:gdLst>
                <a:gd fmla="*/ 300 w 533" name="T0"/>
                <a:gd fmla="*/ 0 h 772" name="T1"/>
                <a:gd fmla="*/ 300 w 533" name="T2"/>
                <a:gd fmla="*/ 0 h 772" name="T3"/>
                <a:gd fmla="*/ 367 w 533" name="T4"/>
                <a:gd fmla="*/ 0 h 772" name="T5"/>
                <a:gd fmla="*/ 354 w 533" name="T6"/>
                <a:gd fmla="*/ 23 h 772" name="T7"/>
                <a:gd fmla="*/ 346 w 533" name="T8"/>
                <a:gd fmla="*/ 49 h 772" name="T9"/>
                <a:gd fmla="*/ 343 w 533" name="T10"/>
                <a:gd fmla="*/ 75 h 772" name="T11"/>
                <a:gd fmla="*/ 344 w 533" name="T12"/>
                <a:gd fmla="*/ 106 h 772" name="T13"/>
                <a:gd fmla="*/ 344 w 533" name="T14"/>
                <a:gd fmla="*/ 161 h 772" name="T15"/>
                <a:gd fmla="*/ 344 w 533" name="T16"/>
                <a:gd fmla="*/ 336 h 772" name="T17"/>
                <a:gd fmla="*/ 379 w 533" name="T18"/>
                <a:gd fmla="*/ 349 h 772" name="T19"/>
                <a:gd fmla="*/ 413 w 533" name="T20"/>
                <a:gd fmla="*/ 367 h 772" name="T21"/>
                <a:gd fmla="*/ 443 w 533" name="T22"/>
                <a:gd fmla="*/ 390 h 772" name="T23"/>
                <a:gd fmla="*/ 470 w 533" name="T24"/>
                <a:gd fmla="*/ 417 h 772" name="T25"/>
                <a:gd fmla="*/ 492 w 533" name="T26"/>
                <a:gd fmla="*/ 446 h 772" name="T27"/>
                <a:gd fmla="*/ 509 w 533" name="T28"/>
                <a:gd fmla="*/ 479 h 772" name="T29"/>
                <a:gd fmla="*/ 522 w 533" name="T30"/>
                <a:gd fmla="*/ 514 h 772" name="T31"/>
                <a:gd fmla="*/ 530 w 533" name="T32"/>
                <a:gd fmla="*/ 552 h 772" name="T33"/>
                <a:gd fmla="*/ 533 w 533" name="T34"/>
                <a:gd fmla="*/ 590 h 772" name="T35"/>
                <a:gd fmla="*/ 530 w 533" name="T36"/>
                <a:gd fmla="*/ 632 h 772" name="T37"/>
                <a:gd fmla="*/ 521 w 533" name="T38"/>
                <a:gd fmla="*/ 671 h 772" name="T39"/>
                <a:gd fmla="*/ 506 w 533" name="T40"/>
                <a:gd fmla="*/ 708 h 772" name="T41"/>
                <a:gd fmla="*/ 487 w 533" name="T42"/>
                <a:gd fmla="*/ 741 h 772" name="T43"/>
                <a:gd fmla="*/ 463 w 533" name="T44"/>
                <a:gd fmla="*/ 772 h 772" name="T45"/>
                <a:gd fmla="*/ 72 w 533" name="T46"/>
                <a:gd fmla="*/ 772 h 772" name="T47"/>
                <a:gd fmla="*/ 48 w 533" name="T48"/>
                <a:gd fmla="*/ 741 h 772" name="T49"/>
                <a:gd fmla="*/ 28 w 533" name="T50"/>
                <a:gd fmla="*/ 708 h 772" name="T51"/>
                <a:gd fmla="*/ 13 w 533" name="T52"/>
                <a:gd fmla="*/ 671 h 772" name="T53"/>
                <a:gd fmla="*/ 3 w 533" name="T54"/>
                <a:gd fmla="*/ 632 h 772" name="T55"/>
                <a:gd fmla="*/ 0 w 533" name="T56"/>
                <a:gd fmla="*/ 590 h 772" name="T57"/>
                <a:gd fmla="*/ 3 w 533" name="T58"/>
                <a:gd fmla="*/ 552 h 772" name="T59"/>
                <a:gd fmla="*/ 11 w 533" name="T60"/>
                <a:gd fmla="*/ 514 h 772" name="T61"/>
                <a:gd fmla="*/ 24 w 533" name="T62"/>
                <a:gd fmla="*/ 479 h 772" name="T63"/>
                <a:gd fmla="*/ 43 w 533" name="T64"/>
                <a:gd fmla="*/ 446 h 772" name="T65"/>
                <a:gd fmla="*/ 65 w 533" name="T66"/>
                <a:gd fmla="*/ 417 h 772" name="T67"/>
                <a:gd fmla="*/ 91 w 533" name="T68"/>
                <a:gd fmla="*/ 390 h 772" name="T69"/>
                <a:gd fmla="*/ 121 w 533" name="T70"/>
                <a:gd fmla="*/ 367 h 772" name="T71"/>
                <a:gd fmla="*/ 154 w 533" name="T72"/>
                <a:gd fmla="*/ 349 h 772" name="T73"/>
                <a:gd fmla="*/ 191 w 533" name="T74"/>
                <a:gd fmla="*/ 336 h 772" name="T75"/>
                <a:gd fmla="*/ 191 w 533" name="T76"/>
                <a:gd fmla="*/ 161 h 772" name="T77"/>
                <a:gd fmla="*/ 191 w 533" name="T78"/>
                <a:gd fmla="*/ 161 h 772" name="T79"/>
                <a:gd fmla="*/ 191 w 533" name="T80"/>
                <a:gd fmla="*/ 106 h 772" name="T81"/>
                <a:gd fmla="*/ 191 w 533" name="T82"/>
                <a:gd fmla="*/ 88 h 772" name="T83"/>
                <a:gd fmla="*/ 191 w 533" name="T84"/>
                <a:gd fmla="*/ 72 h 772" name="T85"/>
                <a:gd fmla="*/ 190 w 533" name="T86"/>
                <a:gd fmla="*/ 57 h 772" name="T87"/>
                <a:gd fmla="*/ 187 w 533" name="T88"/>
                <a:gd fmla="*/ 43 h 772" name="T89"/>
                <a:gd fmla="*/ 182 w 533" name="T90"/>
                <a:gd fmla="*/ 30 h 772" name="T91"/>
                <a:gd fmla="*/ 173 w 533" name="T92"/>
                <a:gd fmla="*/ 15 h 772" name="T93"/>
                <a:gd fmla="*/ 159 w 533" name="T94"/>
                <a:gd fmla="*/ 0 h 772" name="T95"/>
                <a:gd fmla="*/ 300 w 533" name="T96"/>
                <a:gd fmla="*/ 0 h 772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772" w="533">
                  <a:moveTo>
                    <a:pt x="300" y="0"/>
                  </a:moveTo>
                  <a:lnTo>
                    <a:pt x="300" y="0"/>
                  </a:lnTo>
                  <a:lnTo>
                    <a:pt x="367" y="0"/>
                  </a:lnTo>
                  <a:lnTo>
                    <a:pt x="354" y="23"/>
                  </a:lnTo>
                  <a:lnTo>
                    <a:pt x="346" y="49"/>
                  </a:lnTo>
                  <a:lnTo>
                    <a:pt x="343" y="75"/>
                  </a:lnTo>
                  <a:lnTo>
                    <a:pt x="344" y="106"/>
                  </a:lnTo>
                  <a:lnTo>
                    <a:pt x="344" y="161"/>
                  </a:lnTo>
                  <a:lnTo>
                    <a:pt x="344" y="336"/>
                  </a:lnTo>
                  <a:lnTo>
                    <a:pt x="379" y="349"/>
                  </a:lnTo>
                  <a:lnTo>
                    <a:pt x="413" y="367"/>
                  </a:lnTo>
                  <a:lnTo>
                    <a:pt x="443" y="390"/>
                  </a:lnTo>
                  <a:lnTo>
                    <a:pt x="470" y="417"/>
                  </a:lnTo>
                  <a:lnTo>
                    <a:pt x="492" y="446"/>
                  </a:lnTo>
                  <a:lnTo>
                    <a:pt x="509" y="479"/>
                  </a:lnTo>
                  <a:lnTo>
                    <a:pt x="522" y="514"/>
                  </a:lnTo>
                  <a:lnTo>
                    <a:pt x="530" y="552"/>
                  </a:lnTo>
                  <a:lnTo>
                    <a:pt x="533" y="590"/>
                  </a:lnTo>
                  <a:lnTo>
                    <a:pt x="530" y="632"/>
                  </a:lnTo>
                  <a:lnTo>
                    <a:pt x="521" y="671"/>
                  </a:lnTo>
                  <a:lnTo>
                    <a:pt x="506" y="708"/>
                  </a:lnTo>
                  <a:lnTo>
                    <a:pt x="487" y="741"/>
                  </a:lnTo>
                  <a:lnTo>
                    <a:pt x="463" y="772"/>
                  </a:lnTo>
                  <a:lnTo>
                    <a:pt x="72" y="772"/>
                  </a:lnTo>
                  <a:lnTo>
                    <a:pt x="48" y="741"/>
                  </a:lnTo>
                  <a:lnTo>
                    <a:pt x="28" y="708"/>
                  </a:lnTo>
                  <a:lnTo>
                    <a:pt x="13" y="671"/>
                  </a:lnTo>
                  <a:lnTo>
                    <a:pt x="3" y="632"/>
                  </a:lnTo>
                  <a:lnTo>
                    <a:pt x="0" y="590"/>
                  </a:lnTo>
                  <a:lnTo>
                    <a:pt x="3" y="552"/>
                  </a:lnTo>
                  <a:lnTo>
                    <a:pt x="11" y="514"/>
                  </a:lnTo>
                  <a:lnTo>
                    <a:pt x="24" y="479"/>
                  </a:lnTo>
                  <a:lnTo>
                    <a:pt x="43" y="446"/>
                  </a:lnTo>
                  <a:lnTo>
                    <a:pt x="65" y="417"/>
                  </a:lnTo>
                  <a:lnTo>
                    <a:pt x="91" y="390"/>
                  </a:lnTo>
                  <a:lnTo>
                    <a:pt x="121" y="367"/>
                  </a:lnTo>
                  <a:lnTo>
                    <a:pt x="154" y="349"/>
                  </a:lnTo>
                  <a:lnTo>
                    <a:pt x="191" y="336"/>
                  </a:lnTo>
                  <a:lnTo>
                    <a:pt x="191" y="161"/>
                  </a:lnTo>
                  <a:lnTo>
                    <a:pt x="191" y="161"/>
                  </a:lnTo>
                  <a:lnTo>
                    <a:pt x="191" y="106"/>
                  </a:lnTo>
                  <a:lnTo>
                    <a:pt x="191" y="88"/>
                  </a:lnTo>
                  <a:lnTo>
                    <a:pt x="191" y="72"/>
                  </a:lnTo>
                  <a:lnTo>
                    <a:pt x="190" y="57"/>
                  </a:lnTo>
                  <a:lnTo>
                    <a:pt x="187" y="43"/>
                  </a:lnTo>
                  <a:lnTo>
                    <a:pt x="182" y="30"/>
                  </a:lnTo>
                  <a:lnTo>
                    <a:pt x="173" y="15"/>
                  </a:lnTo>
                  <a:lnTo>
                    <a:pt x="159" y="0"/>
                  </a:lnTo>
                  <a:lnTo>
                    <a:pt x="30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08" name="Freeform 224"/>
            <p:cNvSpPr/>
            <p:nvPr/>
          </p:nvSpPr>
          <p:spPr bwMode="auto">
            <a:xfrm>
              <a:off x="9305298" y="3183651"/>
              <a:ext cx="257771" cy="404725"/>
            </a:xfrm>
            <a:custGeom>
              <a:gdLst>
                <a:gd fmla="*/ 213 w 214" name="T0"/>
                <a:gd fmla="*/ 0 h 336" name="T1"/>
                <a:gd fmla="*/ 214 w 214" name="T2"/>
                <a:gd fmla="*/ 0 h 336" name="T3"/>
                <a:gd fmla="*/ 214 w 214" name="T4"/>
                <a:gd fmla="*/ 336 h 336" name="T5"/>
                <a:gd fmla="*/ 39 w 214" name="T6"/>
                <a:gd fmla="*/ 336 h 336" name="T7"/>
                <a:gd fmla="*/ 23 w 214" name="T8"/>
                <a:gd fmla="*/ 309 h 336" name="T9"/>
                <a:gd fmla="*/ 11 w 214" name="T10"/>
                <a:gd fmla="*/ 279 h 336" name="T11"/>
                <a:gd fmla="*/ 3 w 214" name="T12"/>
                <a:gd fmla="*/ 247 h 336" name="T13"/>
                <a:gd fmla="*/ 0 w 214" name="T14"/>
                <a:gd fmla="*/ 213 h 336" name="T15"/>
                <a:gd fmla="*/ 3 w 214" name="T16"/>
                <a:gd fmla="*/ 179 h 336" name="T17"/>
                <a:gd fmla="*/ 11 w 214" name="T18"/>
                <a:gd fmla="*/ 145 h 336" name="T19"/>
                <a:gd fmla="*/ 24 w 214" name="T20"/>
                <a:gd fmla="*/ 115 h 336" name="T21"/>
                <a:gd fmla="*/ 41 w 214" name="T22"/>
                <a:gd fmla="*/ 88 h 336" name="T23"/>
                <a:gd fmla="*/ 63 w 214" name="T24"/>
                <a:gd fmla="*/ 62 h 336" name="T25"/>
                <a:gd fmla="*/ 87 w 214" name="T26"/>
                <a:gd fmla="*/ 41 h 336" name="T27"/>
                <a:gd fmla="*/ 115 w 214" name="T28"/>
                <a:gd fmla="*/ 24 h 336" name="T29"/>
                <a:gd fmla="*/ 146 w 214" name="T30"/>
                <a:gd fmla="*/ 12 h 336" name="T31"/>
                <a:gd fmla="*/ 178 w 214" name="T32"/>
                <a:gd fmla="*/ 3 h 336" name="T33"/>
                <a:gd fmla="*/ 213 w 214" name="T34"/>
                <a:gd fmla="*/ 0 h 336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336" w="214">
                  <a:moveTo>
                    <a:pt x="213" y="0"/>
                  </a:moveTo>
                  <a:lnTo>
                    <a:pt x="214" y="0"/>
                  </a:lnTo>
                  <a:lnTo>
                    <a:pt x="214" y="336"/>
                  </a:lnTo>
                  <a:lnTo>
                    <a:pt x="39" y="336"/>
                  </a:lnTo>
                  <a:lnTo>
                    <a:pt x="23" y="309"/>
                  </a:lnTo>
                  <a:lnTo>
                    <a:pt x="11" y="279"/>
                  </a:lnTo>
                  <a:lnTo>
                    <a:pt x="3" y="247"/>
                  </a:lnTo>
                  <a:lnTo>
                    <a:pt x="0" y="213"/>
                  </a:lnTo>
                  <a:lnTo>
                    <a:pt x="3" y="179"/>
                  </a:lnTo>
                  <a:lnTo>
                    <a:pt x="11" y="145"/>
                  </a:lnTo>
                  <a:lnTo>
                    <a:pt x="24" y="115"/>
                  </a:lnTo>
                  <a:lnTo>
                    <a:pt x="41" y="88"/>
                  </a:lnTo>
                  <a:lnTo>
                    <a:pt x="63" y="62"/>
                  </a:lnTo>
                  <a:lnTo>
                    <a:pt x="87" y="41"/>
                  </a:lnTo>
                  <a:lnTo>
                    <a:pt x="115" y="24"/>
                  </a:lnTo>
                  <a:lnTo>
                    <a:pt x="146" y="12"/>
                  </a:lnTo>
                  <a:lnTo>
                    <a:pt x="178" y="3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09" name="Freeform 225"/>
            <p:cNvSpPr/>
            <p:nvPr/>
          </p:nvSpPr>
          <p:spPr bwMode="auto">
            <a:xfrm>
              <a:off x="9563069" y="3183651"/>
              <a:ext cx="255362" cy="404725"/>
            </a:xfrm>
            <a:custGeom>
              <a:gdLst>
                <a:gd fmla="*/ 0 w 212" name="T0"/>
                <a:gd fmla="*/ 0 h 336" name="T1"/>
                <a:gd fmla="*/ 34 w 212" name="T2"/>
                <a:gd fmla="*/ 3 h 336" name="T3"/>
                <a:gd fmla="*/ 67 w 212" name="T4"/>
                <a:gd fmla="*/ 12 h 336" name="T5"/>
                <a:gd fmla="*/ 97 w 212" name="T6"/>
                <a:gd fmla="*/ 25 h 336" name="T7"/>
                <a:gd fmla="*/ 125 w 212" name="T8"/>
                <a:gd fmla="*/ 42 h 336" name="T9"/>
                <a:gd fmla="*/ 150 w 212" name="T10"/>
                <a:gd fmla="*/ 63 h 336" name="T11"/>
                <a:gd fmla="*/ 171 w 212" name="T12"/>
                <a:gd fmla="*/ 88 h 336" name="T13"/>
                <a:gd fmla="*/ 188 w 212" name="T14"/>
                <a:gd fmla="*/ 115 h 336" name="T15"/>
                <a:gd fmla="*/ 201 w 212" name="T16"/>
                <a:gd fmla="*/ 146 h 336" name="T17"/>
                <a:gd fmla="*/ 209 w 212" name="T18"/>
                <a:gd fmla="*/ 179 h 336" name="T19"/>
                <a:gd fmla="*/ 212 w 212" name="T20"/>
                <a:gd fmla="*/ 213 h 336" name="T21"/>
                <a:gd fmla="*/ 209 w 212" name="T22"/>
                <a:gd fmla="*/ 247 h 336" name="T23"/>
                <a:gd fmla="*/ 202 w 212" name="T24"/>
                <a:gd fmla="*/ 279 h 336" name="T25"/>
                <a:gd fmla="*/ 189 w 212" name="T26"/>
                <a:gd fmla="*/ 309 h 336" name="T27"/>
                <a:gd fmla="*/ 172 w 212" name="T28"/>
                <a:gd fmla="*/ 336 h 336" name="T29"/>
                <a:gd fmla="*/ 0 w 212" name="T30"/>
                <a:gd fmla="*/ 336 h 336" name="T31"/>
                <a:gd fmla="*/ 0 w 212" name="T32"/>
                <a:gd fmla="*/ 0 h 33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6" w="211">
                  <a:moveTo>
                    <a:pt x="0" y="0"/>
                  </a:moveTo>
                  <a:lnTo>
                    <a:pt x="34" y="3"/>
                  </a:lnTo>
                  <a:lnTo>
                    <a:pt x="67" y="12"/>
                  </a:lnTo>
                  <a:lnTo>
                    <a:pt x="97" y="25"/>
                  </a:lnTo>
                  <a:lnTo>
                    <a:pt x="125" y="42"/>
                  </a:lnTo>
                  <a:lnTo>
                    <a:pt x="150" y="63"/>
                  </a:lnTo>
                  <a:lnTo>
                    <a:pt x="171" y="88"/>
                  </a:lnTo>
                  <a:lnTo>
                    <a:pt x="188" y="115"/>
                  </a:lnTo>
                  <a:lnTo>
                    <a:pt x="201" y="146"/>
                  </a:lnTo>
                  <a:lnTo>
                    <a:pt x="209" y="179"/>
                  </a:lnTo>
                  <a:lnTo>
                    <a:pt x="212" y="213"/>
                  </a:lnTo>
                  <a:lnTo>
                    <a:pt x="209" y="247"/>
                  </a:lnTo>
                  <a:lnTo>
                    <a:pt x="202" y="279"/>
                  </a:lnTo>
                  <a:lnTo>
                    <a:pt x="189" y="309"/>
                  </a:lnTo>
                  <a:lnTo>
                    <a:pt x="172" y="336"/>
                  </a:lnTo>
                  <a:lnTo>
                    <a:pt x="0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10" name="Freeform 226"/>
            <p:cNvSpPr/>
            <p:nvPr/>
          </p:nvSpPr>
          <p:spPr bwMode="auto">
            <a:xfrm>
              <a:off x="9492001" y="3234241"/>
              <a:ext cx="67454" cy="67454"/>
            </a:xfrm>
            <a:custGeom>
              <a:gdLst>
                <a:gd fmla="*/ 27 w 56" name="T0"/>
                <a:gd fmla="*/ 0 h 56" name="T1"/>
                <a:gd fmla="*/ 39 w 56" name="T2"/>
                <a:gd fmla="*/ 2 h 56" name="T3"/>
                <a:gd fmla="*/ 48 w 56" name="T4"/>
                <a:gd fmla="*/ 8 h 56" name="T5"/>
                <a:gd fmla="*/ 54 w 56" name="T6"/>
                <a:gd fmla="*/ 17 h 56" name="T7"/>
                <a:gd fmla="*/ 56 w 56" name="T8"/>
                <a:gd fmla="*/ 28 h 56" name="T9"/>
                <a:gd fmla="*/ 54 w 56" name="T10"/>
                <a:gd fmla="*/ 40 h 56" name="T11"/>
                <a:gd fmla="*/ 48 w 56" name="T12"/>
                <a:gd fmla="*/ 48 h 56" name="T13"/>
                <a:gd fmla="*/ 39 w 56" name="T14"/>
                <a:gd fmla="*/ 54 h 56" name="T15"/>
                <a:gd fmla="*/ 27 w 56" name="T16"/>
                <a:gd fmla="*/ 56 h 56" name="T17"/>
                <a:gd fmla="*/ 16 w 56" name="T18"/>
                <a:gd fmla="*/ 54 h 56" name="T19"/>
                <a:gd fmla="*/ 8 w 56" name="T20"/>
                <a:gd fmla="*/ 48 h 56" name="T21"/>
                <a:gd fmla="*/ 2 w 56" name="T22"/>
                <a:gd fmla="*/ 40 h 56" name="T23"/>
                <a:gd fmla="*/ 0 w 56" name="T24"/>
                <a:gd fmla="*/ 28 h 56" name="T25"/>
                <a:gd fmla="*/ 2 w 56" name="T26"/>
                <a:gd fmla="*/ 17 h 56" name="T27"/>
                <a:gd fmla="*/ 8 w 56" name="T28"/>
                <a:gd fmla="*/ 8 h 56" name="T29"/>
                <a:gd fmla="*/ 16 w 56" name="T30"/>
                <a:gd fmla="*/ 2 h 56" name="T31"/>
                <a:gd fmla="*/ 27 w 56" name="T32"/>
                <a:gd fmla="*/ 0 h 5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6" w="56">
                  <a:moveTo>
                    <a:pt x="27" y="0"/>
                  </a:moveTo>
                  <a:lnTo>
                    <a:pt x="39" y="2"/>
                  </a:lnTo>
                  <a:lnTo>
                    <a:pt x="48" y="8"/>
                  </a:lnTo>
                  <a:lnTo>
                    <a:pt x="54" y="17"/>
                  </a:lnTo>
                  <a:lnTo>
                    <a:pt x="56" y="28"/>
                  </a:lnTo>
                  <a:lnTo>
                    <a:pt x="54" y="40"/>
                  </a:lnTo>
                  <a:lnTo>
                    <a:pt x="48" y="48"/>
                  </a:lnTo>
                  <a:lnTo>
                    <a:pt x="39" y="54"/>
                  </a:lnTo>
                  <a:lnTo>
                    <a:pt x="27" y="56"/>
                  </a:lnTo>
                  <a:lnTo>
                    <a:pt x="16" y="54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11" name="Freeform 227"/>
            <p:cNvSpPr/>
            <p:nvPr/>
          </p:nvSpPr>
          <p:spPr bwMode="auto">
            <a:xfrm>
              <a:off x="9548614" y="3300490"/>
              <a:ext cx="53000" cy="53000"/>
            </a:xfrm>
            <a:custGeom>
              <a:gdLst>
                <a:gd fmla="*/ 22 w 44" name="T0"/>
                <a:gd fmla="*/ 0 h 44" name="T1"/>
                <a:gd fmla="*/ 31 w 44" name="T2"/>
                <a:gd fmla="*/ 2 h 44" name="T3"/>
                <a:gd fmla="*/ 38 w 44" name="T4"/>
                <a:gd fmla="*/ 7 h 44" name="T5"/>
                <a:gd fmla="*/ 42 w 44" name="T6"/>
                <a:gd fmla="*/ 14 h 44" name="T7"/>
                <a:gd fmla="*/ 44 w 44" name="T8"/>
                <a:gd fmla="*/ 22 h 44" name="T9"/>
                <a:gd fmla="*/ 42 w 44" name="T10"/>
                <a:gd fmla="*/ 31 h 44" name="T11"/>
                <a:gd fmla="*/ 38 w 44" name="T12"/>
                <a:gd fmla="*/ 38 h 44" name="T13"/>
                <a:gd fmla="*/ 31 w 44" name="T14"/>
                <a:gd fmla="*/ 42 h 44" name="T15"/>
                <a:gd fmla="*/ 22 w 44" name="T16"/>
                <a:gd fmla="*/ 44 h 44" name="T17"/>
                <a:gd fmla="*/ 14 w 44" name="T18"/>
                <a:gd fmla="*/ 42 h 44" name="T19"/>
                <a:gd fmla="*/ 7 w 44" name="T20"/>
                <a:gd fmla="*/ 38 h 44" name="T21"/>
                <a:gd fmla="*/ 2 w 44" name="T22"/>
                <a:gd fmla="*/ 31 h 44" name="T23"/>
                <a:gd fmla="*/ 0 w 44" name="T24"/>
                <a:gd fmla="*/ 22 h 44" name="T25"/>
                <a:gd fmla="*/ 2 w 44" name="T26"/>
                <a:gd fmla="*/ 14 h 44" name="T27"/>
                <a:gd fmla="*/ 7 w 44" name="T28"/>
                <a:gd fmla="*/ 7 h 44" name="T29"/>
                <a:gd fmla="*/ 14 w 44" name="T30"/>
                <a:gd fmla="*/ 2 h 44" name="T31"/>
                <a:gd fmla="*/ 22 w 44" name="T32"/>
                <a:gd fmla="*/ 0 h 4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4" w="44">
                  <a:moveTo>
                    <a:pt x="22" y="0"/>
                  </a:moveTo>
                  <a:lnTo>
                    <a:pt x="31" y="2"/>
                  </a:lnTo>
                  <a:lnTo>
                    <a:pt x="38" y="7"/>
                  </a:lnTo>
                  <a:lnTo>
                    <a:pt x="42" y="14"/>
                  </a:lnTo>
                  <a:lnTo>
                    <a:pt x="44" y="22"/>
                  </a:lnTo>
                  <a:lnTo>
                    <a:pt x="42" y="31"/>
                  </a:lnTo>
                  <a:lnTo>
                    <a:pt x="38" y="38"/>
                  </a:lnTo>
                  <a:lnTo>
                    <a:pt x="31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7" y="38"/>
                  </a:lnTo>
                  <a:lnTo>
                    <a:pt x="2" y="31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7" y="7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12" name="Freeform 228"/>
            <p:cNvSpPr/>
            <p:nvPr/>
          </p:nvSpPr>
          <p:spPr bwMode="auto">
            <a:xfrm>
              <a:off x="9528137" y="3388422"/>
              <a:ext cx="33727" cy="32522"/>
            </a:xfrm>
            <a:custGeom>
              <a:gdLst>
                <a:gd fmla="*/ 14 w 28" name="T0"/>
                <a:gd fmla="*/ 0 h 27" name="T1"/>
                <a:gd fmla="*/ 18 w 28" name="T2"/>
                <a:gd fmla="*/ 1 h 27" name="T3"/>
                <a:gd fmla="*/ 22 w 28" name="T4"/>
                <a:gd fmla="*/ 3 h 27" name="T5"/>
                <a:gd fmla="*/ 25 w 28" name="T6"/>
                <a:gd fmla="*/ 5 h 27" name="T7"/>
                <a:gd fmla="*/ 27 w 28" name="T8"/>
                <a:gd fmla="*/ 9 h 27" name="T9"/>
                <a:gd fmla="*/ 28 w 28" name="T10"/>
                <a:gd fmla="*/ 14 h 27" name="T11"/>
                <a:gd fmla="*/ 27 w 28" name="T12"/>
                <a:gd fmla="*/ 18 h 27" name="T13"/>
                <a:gd fmla="*/ 25 w 28" name="T14"/>
                <a:gd fmla="*/ 22 h 27" name="T15"/>
                <a:gd fmla="*/ 22 w 28" name="T16"/>
                <a:gd fmla="*/ 24 h 27" name="T17"/>
                <a:gd fmla="*/ 18 w 28" name="T18"/>
                <a:gd fmla="*/ 26 h 27" name="T19"/>
                <a:gd fmla="*/ 14 w 28" name="T20"/>
                <a:gd fmla="*/ 27 h 27" name="T21"/>
                <a:gd fmla="*/ 10 w 28" name="T22"/>
                <a:gd fmla="*/ 26 h 27" name="T23"/>
                <a:gd fmla="*/ 6 w 28" name="T24"/>
                <a:gd fmla="*/ 24 h 27" name="T25"/>
                <a:gd fmla="*/ 2 w 28" name="T26"/>
                <a:gd fmla="*/ 22 h 27" name="T27"/>
                <a:gd fmla="*/ 0 w 28" name="T28"/>
                <a:gd fmla="*/ 18 h 27" name="T29"/>
                <a:gd fmla="*/ 0 w 28" name="T30"/>
                <a:gd fmla="*/ 14 h 27" name="T31"/>
                <a:gd fmla="*/ 0 w 28" name="T32"/>
                <a:gd fmla="*/ 9 h 27" name="T33"/>
                <a:gd fmla="*/ 2 w 28" name="T34"/>
                <a:gd fmla="*/ 5 h 27" name="T35"/>
                <a:gd fmla="*/ 6 w 28" name="T36"/>
                <a:gd fmla="*/ 3 h 27" name="T37"/>
                <a:gd fmla="*/ 10 w 28" name="T38"/>
                <a:gd fmla="*/ 1 h 27" name="T39"/>
                <a:gd fmla="*/ 14 w 28" name="T40"/>
                <a:gd fmla="*/ 0 h 27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27" w="28">
                  <a:moveTo>
                    <a:pt x="14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5"/>
                  </a:lnTo>
                  <a:lnTo>
                    <a:pt x="27" y="9"/>
                  </a:lnTo>
                  <a:lnTo>
                    <a:pt x="28" y="14"/>
                  </a:lnTo>
                  <a:lnTo>
                    <a:pt x="27" y="18"/>
                  </a:lnTo>
                  <a:lnTo>
                    <a:pt x="25" y="22"/>
                  </a:lnTo>
                  <a:lnTo>
                    <a:pt x="22" y="24"/>
                  </a:lnTo>
                  <a:lnTo>
                    <a:pt x="18" y="26"/>
                  </a:lnTo>
                  <a:lnTo>
                    <a:pt x="14" y="27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9"/>
                  </a:lnTo>
                  <a:lnTo>
                    <a:pt x="2" y="5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13" name="Freeform 229"/>
            <p:cNvSpPr/>
            <p:nvPr/>
          </p:nvSpPr>
          <p:spPr bwMode="auto">
            <a:xfrm>
              <a:off x="9582341" y="3488398"/>
              <a:ext cx="54205" cy="54204"/>
            </a:xfrm>
            <a:custGeom>
              <a:gdLst>
                <a:gd fmla="*/ 22 w 45" name="T0"/>
                <a:gd fmla="*/ 0 h 45" name="T1"/>
                <a:gd fmla="*/ 31 w 45" name="T2"/>
                <a:gd fmla="*/ 2 h 45" name="T3"/>
                <a:gd fmla="*/ 39 w 45" name="T4"/>
                <a:gd fmla="*/ 6 h 45" name="T5"/>
                <a:gd fmla="*/ 44 w 45" name="T6"/>
                <a:gd fmla="*/ 13 h 45" name="T7"/>
                <a:gd fmla="*/ 45 w 45" name="T8"/>
                <a:gd fmla="*/ 22 h 45" name="T9"/>
                <a:gd fmla="*/ 44 w 45" name="T10"/>
                <a:gd fmla="*/ 30 h 45" name="T11"/>
                <a:gd fmla="*/ 39 w 45" name="T12"/>
                <a:gd fmla="*/ 37 h 45" name="T13"/>
                <a:gd fmla="*/ 31 w 45" name="T14"/>
                <a:gd fmla="*/ 42 h 45" name="T15"/>
                <a:gd fmla="*/ 22 w 45" name="T16"/>
                <a:gd fmla="*/ 45 h 45" name="T17"/>
                <a:gd fmla="*/ 14 w 45" name="T18"/>
                <a:gd fmla="*/ 42 h 45" name="T19"/>
                <a:gd fmla="*/ 7 w 45" name="T20"/>
                <a:gd fmla="*/ 37 h 45" name="T21"/>
                <a:gd fmla="*/ 2 w 45" name="T22"/>
                <a:gd fmla="*/ 30 h 45" name="T23"/>
                <a:gd fmla="*/ 0 w 45" name="T24"/>
                <a:gd fmla="*/ 22 h 45" name="T25"/>
                <a:gd fmla="*/ 2 w 45" name="T26"/>
                <a:gd fmla="*/ 13 h 45" name="T27"/>
                <a:gd fmla="*/ 7 w 45" name="T28"/>
                <a:gd fmla="*/ 6 h 45" name="T29"/>
                <a:gd fmla="*/ 14 w 45" name="T30"/>
                <a:gd fmla="*/ 2 h 45" name="T31"/>
                <a:gd fmla="*/ 22 w 45" name="T32"/>
                <a:gd fmla="*/ 0 h 45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5" w="45">
                  <a:moveTo>
                    <a:pt x="22" y="0"/>
                  </a:moveTo>
                  <a:lnTo>
                    <a:pt x="31" y="2"/>
                  </a:lnTo>
                  <a:lnTo>
                    <a:pt x="39" y="6"/>
                  </a:lnTo>
                  <a:lnTo>
                    <a:pt x="44" y="13"/>
                  </a:lnTo>
                  <a:lnTo>
                    <a:pt x="45" y="22"/>
                  </a:lnTo>
                  <a:lnTo>
                    <a:pt x="44" y="30"/>
                  </a:lnTo>
                  <a:lnTo>
                    <a:pt x="39" y="37"/>
                  </a:lnTo>
                  <a:lnTo>
                    <a:pt x="31" y="42"/>
                  </a:lnTo>
                  <a:lnTo>
                    <a:pt x="22" y="45"/>
                  </a:lnTo>
                  <a:lnTo>
                    <a:pt x="14" y="42"/>
                  </a:lnTo>
                  <a:lnTo>
                    <a:pt x="7" y="37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3"/>
                  </a:lnTo>
                  <a:lnTo>
                    <a:pt x="7" y="6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14" name="Freeform 230"/>
            <p:cNvSpPr/>
            <p:nvPr/>
          </p:nvSpPr>
          <p:spPr bwMode="auto">
            <a:xfrm>
              <a:off x="9624500" y="3420944"/>
              <a:ext cx="32523" cy="33727"/>
            </a:xfrm>
            <a:custGeom>
              <a:gdLst>
                <a:gd fmla="*/ 13 w 27" name="T0"/>
                <a:gd fmla="*/ 0 h 28" name="T1"/>
                <a:gd fmla="*/ 18 w 27" name="T2"/>
                <a:gd fmla="*/ 1 h 28" name="T3"/>
                <a:gd fmla="*/ 21 w 27" name="T4"/>
                <a:gd fmla="*/ 3 h 28" name="T5"/>
                <a:gd fmla="*/ 24 w 27" name="T6"/>
                <a:gd fmla="*/ 6 h 28" name="T7"/>
                <a:gd fmla="*/ 26 w 27" name="T8"/>
                <a:gd fmla="*/ 9 h 28" name="T9"/>
                <a:gd fmla="*/ 27 w 27" name="T10"/>
                <a:gd fmla="*/ 14 h 28" name="T11"/>
                <a:gd fmla="*/ 26 w 27" name="T12"/>
                <a:gd fmla="*/ 18 h 28" name="T13"/>
                <a:gd fmla="*/ 24 w 27" name="T14"/>
                <a:gd fmla="*/ 22 h 28" name="T15"/>
                <a:gd fmla="*/ 21 w 27" name="T16"/>
                <a:gd fmla="*/ 25 h 28" name="T17"/>
                <a:gd fmla="*/ 18 w 27" name="T18"/>
                <a:gd fmla="*/ 28 h 28" name="T19"/>
                <a:gd fmla="*/ 13 w 27" name="T20"/>
                <a:gd fmla="*/ 28 h 28" name="T21"/>
                <a:gd fmla="*/ 9 w 27" name="T22"/>
                <a:gd fmla="*/ 28 h 28" name="T23"/>
                <a:gd fmla="*/ 5 w 27" name="T24"/>
                <a:gd fmla="*/ 25 h 28" name="T25"/>
                <a:gd fmla="*/ 2 w 27" name="T26"/>
                <a:gd fmla="*/ 22 h 28" name="T27"/>
                <a:gd fmla="*/ 1 w 27" name="T28"/>
                <a:gd fmla="*/ 18 h 28" name="T29"/>
                <a:gd fmla="*/ 0 w 27" name="T30"/>
                <a:gd fmla="*/ 14 h 28" name="T31"/>
                <a:gd fmla="*/ 1 w 27" name="T32"/>
                <a:gd fmla="*/ 9 h 28" name="T33"/>
                <a:gd fmla="*/ 2 w 27" name="T34"/>
                <a:gd fmla="*/ 6 h 28" name="T35"/>
                <a:gd fmla="*/ 5 w 27" name="T36"/>
                <a:gd fmla="*/ 3 h 28" name="T37"/>
                <a:gd fmla="*/ 9 w 27" name="T38"/>
                <a:gd fmla="*/ 1 h 28" name="T39"/>
                <a:gd fmla="*/ 13 w 27" name="T40"/>
                <a:gd fmla="*/ 0 h 28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28" w="27">
                  <a:moveTo>
                    <a:pt x="13" y="0"/>
                  </a:moveTo>
                  <a:lnTo>
                    <a:pt x="18" y="1"/>
                  </a:lnTo>
                  <a:lnTo>
                    <a:pt x="21" y="3"/>
                  </a:lnTo>
                  <a:lnTo>
                    <a:pt x="24" y="6"/>
                  </a:lnTo>
                  <a:lnTo>
                    <a:pt x="26" y="9"/>
                  </a:lnTo>
                  <a:lnTo>
                    <a:pt x="27" y="14"/>
                  </a:lnTo>
                  <a:lnTo>
                    <a:pt x="26" y="18"/>
                  </a:lnTo>
                  <a:lnTo>
                    <a:pt x="24" y="22"/>
                  </a:lnTo>
                  <a:lnTo>
                    <a:pt x="21" y="25"/>
                  </a:lnTo>
                  <a:lnTo>
                    <a:pt x="18" y="28"/>
                  </a:lnTo>
                  <a:lnTo>
                    <a:pt x="13" y="28"/>
                  </a:lnTo>
                  <a:lnTo>
                    <a:pt x="9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1" y="9"/>
                  </a:lnTo>
                  <a:lnTo>
                    <a:pt x="2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64656" name="Arrow: Curved Down 64655"/>
          <p:cNvSpPr/>
          <p:nvPr/>
        </p:nvSpPr>
        <p:spPr>
          <a:xfrm rot="20791290">
            <a:off x="6460508" y="2420309"/>
            <a:ext cx="1469319" cy="321586"/>
          </a:xfrm>
          <a:prstGeom prst="curved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18" name="Arrow: Curved Down 717"/>
          <p:cNvSpPr/>
          <p:nvPr/>
        </p:nvSpPr>
        <p:spPr>
          <a:xfrm flipH="1" rot="808710">
            <a:off x="4253757" y="2420309"/>
            <a:ext cx="1469319" cy="321586"/>
          </a:xfrm>
          <a:prstGeom prst="curved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19" name="Arrow: Curved Down 718"/>
          <p:cNvSpPr/>
          <p:nvPr/>
        </p:nvSpPr>
        <p:spPr>
          <a:xfrm rot="1759364">
            <a:off x="6562818" y="3332642"/>
            <a:ext cx="1983769" cy="389031"/>
          </a:xfrm>
          <a:prstGeom prst="curved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20" name="Arrow: Curved Down 719"/>
          <p:cNvSpPr/>
          <p:nvPr/>
        </p:nvSpPr>
        <p:spPr>
          <a:xfrm flipH="1" rot="19840636">
            <a:off x="3678029" y="3332641"/>
            <a:ext cx="1983769" cy="389031"/>
          </a:xfrm>
          <a:prstGeom prst="curved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21" name="TextBox 720"/>
          <p:cNvSpPr txBox="1"/>
          <p:nvPr/>
        </p:nvSpPr>
        <p:spPr>
          <a:xfrm>
            <a:off x="8867291" y="2678244"/>
            <a:ext cx="227606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即，“行动力”，就是指把想干的事干成功的能力，注重细节、保质保量、按时完成任务的能力。</a:t>
            </a:r>
          </a:p>
        </p:txBody>
      </p:sp>
      <p:sp>
        <p:nvSpPr>
          <p:cNvPr id="722" name="TextBox 721"/>
          <p:cNvSpPr txBox="1"/>
          <p:nvPr/>
        </p:nvSpPr>
        <p:spPr>
          <a:xfrm>
            <a:off x="9101248" y="2282297"/>
            <a:ext cx="640080" cy="365760"/>
          </a:xfrm>
          <a:prstGeom prst="rect">
            <a:avLst/>
          </a:prstGeom>
          <a:solidFill>
            <a:schemeClr val="accent6"/>
          </a:solidFill>
        </p:spPr>
        <p:txBody>
          <a:bodyPr rtlCol="0" wrap="none">
            <a:spAutoFit/>
          </a:bodyPr>
          <a:lstStyle/>
          <a:p>
            <a:pPr algn="ctr"/>
            <a:r>
              <a:rPr altLang="en-US" b="1" lang="zh-CN">
                <a:solidFill>
                  <a:schemeClr val="bg1"/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  <a:cs typeface="+mn-ea"/>
                <a:sym typeface="+mn-lt"/>
              </a:rPr>
              <a:t>个人</a:t>
            </a:r>
          </a:p>
        </p:txBody>
      </p:sp>
      <p:sp>
        <p:nvSpPr>
          <p:cNvPr id="723" name="TextBox 722"/>
          <p:cNvSpPr txBox="1"/>
          <p:nvPr/>
        </p:nvSpPr>
        <p:spPr>
          <a:xfrm>
            <a:off x="1035315" y="2674857"/>
            <a:ext cx="2276064" cy="53035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指“贯彻、实施”，即将战略落实到实处。</a:t>
            </a:r>
          </a:p>
        </p:txBody>
      </p:sp>
      <p:sp>
        <p:nvSpPr>
          <p:cNvPr id="724" name="TextBox 723"/>
          <p:cNvSpPr txBox="1"/>
          <p:nvPr/>
        </p:nvSpPr>
        <p:spPr>
          <a:xfrm>
            <a:off x="2413018" y="2278910"/>
            <a:ext cx="640080" cy="365760"/>
          </a:xfrm>
          <a:prstGeom prst="rect">
            <a:avLst/>
          </a:prstGeom>
          <a:solidFill>
            <a:schemeClr val="accent5"/>
          </a:solidFill>
        </p:spPr>
        <p:txBody>
          <a:bodyPr rtlCol="0" wrap="none">
            <a:spAutoFit/>
          </a:bodyPr>
          <a:lstStyle/>
          <a:p>
            <a:pPr algn="ctr"/>
            <a:r>
              <a:rPr altLang="en-US" b="1" lang="zh-CN">
                <a:solidFill>
                  <a:schemeClr val="bg1"/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  <a:cs typeface="+mn-ea"/>
                <a:sym typeface="+mn-lt"/>
              </a:rPr>
              <a:t>组织</a:t>
            </a:r>
          </a:p>
        </p:txBody>
      </p:sp>
      <p:sp>
        <p:nvSpPr>
          <p:cNvPr id="725" name="TextBox 724"/>
          <p:cNvSpPr txBox="1"/>
          <p:nvPr/>
        </p:nvSpPr>
        <p:spPr>
          <a:xfrm>
            <a:off x="8867291" y="4707366"/>
            <a:ext cx="2276064" cy="53035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指贯彻战略意图，完成预定目标的能力。</a:t>
            </a:r>
          </a:p>
        </p:txBody>
      </p:sp>
      <p:sp>
        <p:nvSpPr>
          <p:cNvPr id="726" name="TextBox 725"/>
          <p:cNvSpPr txBox="1"/>
          <p:nvPr/>
        </p:nvSpPr>
        <p:spPr>
          <a:xfrm>
            <a:off x="9101248" y="4311419"/>
            <a:ext cx="640080" cy="365760"/>
          </a:xfrm>
          <a:prstGeom prst="rect">
            <a:avLst/>
          </a:prstGeom>
          <a:solidFill>
            <a:schemeClr val="accent2"/>
          </a:solidFill>
        </p:spPr>
        <p:txBody>
          <a:bodyPr rtlCol="0" wrap="none">
            <a:spAutoFit/>
          </a:bodyPr>
          <a:lstStyle/>
          <a:p>
            <a:pPr algn="ctr"/>
            <a:r>
              <a:rPr altLang="en-US" b="1" lang="zh-CN">
                <a:solidFill>
                  <a:schemeClr val="bg1"/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  <a:cs typeface="+mn-ea"/>
                <a:sym typeface="+mn-lt"/>
              </a:rPr>
              <a:t>组织</a:t>
            </a:r>
          </a:p>
        </p:txBody>
      </p:sp>
      <p:sp>
        <p:nvSpPr>
          <p:cNvPr id="727" name="TextBox 726"/>
          <p:cNvSpPr txBox="1"/>
          <p:nvPr/>
        </p:nvSpPr>
        <p:spPr>
          <a:xfrm>
            <a:off x="1035315" y="4703980"/>
            <a:ext cx="227606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</a:rPr>
              <a:t>即“行动”，指把想法变成行动；把行动变成结果；保质保量完成任务，不折不扣得到结果！</a:t>
            </a:r>
          </a:p>
        </p:txBody>
      </p:sp>
      <p:sp>
        <p:nvSpPr>
          <p:cNvPr id="728" name="TextBox 727"/>
          <p:cNvSpPr txBox="1"/>
          <p:nvPr/>
        </p:nvSpPr>
        <p:spPr>
          <a:xfrm>
            <a:off x="2413018" y="4308032"/>
            <a:ext cx="640080" cy="365760"/>
          </a:xfrm>
          <a:prstGeom prst="rect">
            <a:avLst/>
          </a:prstGeom>
          <a:solidFill>
            <a:schemeClr val="accent4"/>
          </a:solidFill>
        </p:spPr>
        <p:txBody>
          <a:bodyPr rtlCol="0" wrap="none">
            <a:spAutoFit/>
          </a:bodyPr>
          <a:lstStyle/>
          <a:p>
            <a:pPr algn="ctr"/>
            <a:r>
              <a:rPr altLang="en-US" b="1" lang="zh-CN">
                <a:solidFill>
                  <a:schemeClr val="bg1"/>
                </a:solidFill>
                <a:latin charset="-122" panose="020b0300000000000000" pitchFamily="34" typeface="Noto Sans S Chinese Light"/>
                <a:ea charset="-122" panose="020b0300000000000000" pitchFamily="34" typeface="Noto Sans S Chinese Light"/>
                <a:cs typeface="+mn-ea"/>
                <a:sym typeface="+mn-lt"/>
              </a:rPr>
              <a:t>个人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508464" y="5108853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z="20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输入标题</a:t>
            </a:r>
          </a:p>
        </p:txBody>
      </p:sp>
      <p:grpSp>
        <p:nvGrpSpPr>
          <p:cNvPr id="84" name="组合 83"/>
          <p:cNvGrpSpPr/>
          <p:nvPr/>
        </p:nvGrpSpPr>
        <p:grpSpPr>
          <a:xfrm>
            <a:off x="802877" y="52503"/>
            <a:ext cx="2987245" cy="1432470"/>
            <a:chOff x="1253451" y="52503"/>
            <a:chExt cx="2987245" cy="1432470"/>
          </a:xfrm>
        </p:grpSpPr>
        <p:pic>
          <p:nvPicPr>
            <p:cNvPr id="86" name="图片 85"/>
            <p:cNvPicPr>
              <a:picLocks noChangeAspect="1"/>
            </p:cNvPicPr>
            <p:nvPr/>
          </p:nvPicPr>
          <p:blipFill>
            <a:blip r:embed="rId3"/>
            <a:srcRect b="78818"/>
            <a:stretch>
              <a:fillRect/>
            </a:stretch>
          </p:blipFill>
          <p:spPr>
            <a:xfrm rot="18308132">
              <a:off x="567341" y="738613"/>
              <a:ext cx="1432470" cy="60249"/>
            </a:xfrm>
            <a:prstGeom prst="rect">
              <a:avLst/>
            </a:prstGeom>
          </p:spPr>
        </p:pic>
        <p:sp>
          <p:nvSpPr>
            <p:cNvPr id="87" name="矩形 86"/>
            <p:cNvSpPr/>
            <p:nvPr/>
          </p:nvSpPr>
          <p:spPr>
            <a:xfrm>
              <a:off x="1404730" y="576675"/>
              <a:ext cx="2835966" cy="4953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>
                <a:defRPr/>
              </a:pPr>
              <a:r>
                <a:rPr altLang="en-US" lang="zh-CN" smtClean="0" spc="225" sz="2800">
                  <a:solidFill>
                    <a:schemeClr val="bg2">
                      <a:lumMod val="50000"/>
                    </a:schemeClr>
                  </a:solidFill>
                  <a:latin charset="-122" panose="020b0400000000000000" pitchFamily="34" typeface="Noto Sans S Chinese DemiLight"/>
                  <a:ea charset="-122" panose="020b0400000000000000" pitchFamily="34" typeface="Noto Sans S Chinese DemiLight"/>
                  <a:cs typeface="+mn-ea"/>
                  <a:sym typeface="+mn-lt"/>
                </a:rPr>
                <a:t>执行力知识概述</a:t>
              </a:r>
            </a:p>
          </p:txBody>
        </p:sp>
      </p:grpSp>
      <p:pic>
        <p:nvPicPr>
          <p:cNvPr id="88" name="图片 87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85531" y="198784"/>
            <a:ext cx="844145" cy="887896"/>
          </a:xfrm>
          <a:prstGeom prst="rect">
            <a:avLst/>
          </a:prstGeom>
        </p:spPr>
      </p:pic>
    </p:spTree>
    <p:extLst>
      <p:ext uri="{BB962C8B-B14F-4D97-AF65-F5344CB8AC3E}">
        <p14:creationId val="3873639835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grpId="0" id="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fill="hold" grpId="0" id="1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9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0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fill="hold" grpId="0" id="1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fill="hold" grpId="0" id="1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1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4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fill="hold" grpId="0" id="1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7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9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fill="hold" grpId="0" id="1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3"/>
                                        <p:tgtEl>
                                          <p:spTgt spid="6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5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6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fill="hold" grpId="0" id="1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9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1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2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fill="hold" grpId="0" id="1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5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6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7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8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fill="hold" grpId="0" id="14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1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2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3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4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fill="hold" grpId="0" id="15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7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8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9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0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fill="hold" grpId="0" id="1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3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4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5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6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fill="hold" grpId="0" id="16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9"/>
                                        <p:tgtEl>
                                          <p:spTgt spid="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0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1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2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fill="hold" grpId="0" id="17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5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6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7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8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fill="hold" grpId="0" id="17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1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2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3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4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fill="hold" grpId="0" id="18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7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8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9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0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fill="hold" grpId="0" id="19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3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4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5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6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fill="hold" grpId="0" id="19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9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0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1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2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fill="hold" grpId="0" id="20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5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6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7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8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fill="hold" grpId="0" id="20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1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2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3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4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fill="hold" grpId="0" id="2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7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8"/>
                                        <p:tgtEl>
                                          <p:spTgt spid="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9"/>
                                        <p:tgtEl>
                                          <p:spTgt spid="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0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fill="hold" grpId="0" id="2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3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4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5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6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fill="hold" grpId="0" id="2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9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0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1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2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fill="hold" grpId="0" id="23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5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6"/>
                                        <p:tgtEl>
                                          <p:spTgt spid="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7"/>
                                        <p:tgtEl>
                                          <p:spTgt spid="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8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fill="hold" grpId="0" id="23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1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2"/>
                                        <p:tgtEl>
                                          <p:spTgt spid="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3"/>
                                        <p:tgtEl>
                                          <p:spTgt spid="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4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fill="hold" grpId="0" id="24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7"/>
                                        <p:tgtEl>
                                          <p:spTgt spid="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8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9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0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fill="hold" grpId="0" id="25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3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4"/>
                                        <p:tgtEl>
                                          <p:spTgt spid="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5"/>
                                        <p:tgtEl>
                                          <p:spTgt spid="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6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fill="hold" grpId="0" id="25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9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0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1"/>
                                        <p:tgtEl>
                                          <p:spTgt spid="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2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fill="hold" grpId="0" id="26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5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6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7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8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fill="hold" id="26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1"/>
                                        <p:tgtEl>
                                          <p:spTgt spid="6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2"/>
                                        <p:tgtEl>
                                          <p:spTgt spid="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3"/>
                                        <p:tgtEl>
                                          <p:spTgt spid="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4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fill="hold" grpId="0" id="27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7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8"/>
                                        <p:tgtEl>
                                          <p:spTgt spid="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9"/>
                                        <p:tgtEl>
                                          <p:spTgt spid="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0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fill="hold" grpId="0" id="28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3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4"/>
                                        <p:tgtEl>
                                          <p:spTgt spid="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5"/>
                                        <p:tgtEl>
                                          <p:spTgt spid="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6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fill="hold" grpId="0" id="28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9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0"/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1"/>
                                        <p:tgtEl>
                                          <p:spTgt spid="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2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fill="hold" grpId="0" id="29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5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6"/>
                                        <p:tgtEl>
                                          <p:spTgt spid="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7"/>
                                        <p:tgtEl>
                                          <p:spTgt spid="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8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fill="hold" grpId="0" id="29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1"/>
                                        <p:tgtEl>
                                          <p:spTgt spid="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2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3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4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fill="hold" grpId="0" id="30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7"/>
                                        <p:tgtEl>
                                          <p:spTgt spid="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8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9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0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fill="hold" grpId="0" id="3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3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4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5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6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fill="hold" grpId="0" id="3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9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0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1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2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fill="hold" id="3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5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6"/>
                                        <p:tgtEl>
                                          <p:spTgt spid="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7"/>
                                        <p:tgtEl>
                                          <p:spTgt spid="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8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fill="hold" grpId="0" id="3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1"/>
                                        <p:tgtEl>
                                          <p:spTgt spid="64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2"/>
                                        <p:tgtEl>
                                          <p:spTgt spid="64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3"/>
                                        <p:tgtEl>
                                          <p:spTgt spid="6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4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fill="hold" grpId="0" id="3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7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8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9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0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fill="hold" grpId="0" id="34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3"/>
                                        <p:tgtEl>
                                          <p:spTgt spid="7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4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5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6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fill="hold" grpId="0" id="3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9"/>
                                        <p:tgtEl>
                                          <p:spTgt spid="7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0"/>
                                        <p:tgtEl>
                                          <p:spTgt spid="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1"/>
                                        <p:tgtEl>
                                          <p:spTgt spid="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2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fill="hold" grpId="0" id="3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5"/>
                                        <p:tgtEl>
                                          <p:spTgt spid="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6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7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8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fill="hold" grpId="0" id="3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1"/>
                                        <p:tgtEl>
                                          <p:spTgt spid="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2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3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4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fill="hold" grpId="0" id="36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7"/>
                                        <p:tgtEl>
                                          <p:spTgt spid="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8"/>
                                        <p:tgtEl>
                                          <p:spTgt spid="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9"/>
                                        <p:tgtEl>
                                          <p:spTgt spid="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0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fill="hold" grpId="0" id="37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3"/>
                                        <p:tgtEl>
                                          <p:spTgt spid="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4"/>
                                        <p:tgtEl>
                                          <p:spTgt spid="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5"/>
                                        <p:tgtEl>
                                          <p:spTgt spid="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6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fill="hold" grpId="0" id="37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9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0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1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2" nodeType="afterGroup">
                            <p:stCondLst>
                              <p:cond delay="63000"/>
                            </p:stCondLst>
                            <p:childTnLst>
                              <p:par>
                                <p:cTn fill="hold" grpId="0" id="38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5"/>
                                        <p:tgtEl>
                                          <p:spTgt spid="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6"/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7"/>
                                        <p:tgtEl>
                                          <p:spTgt spid="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8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fill="hold" grpId="0" id="38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1"/>
                                        <p:tgtEl>
                                          <p:spTgt spid="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2"/>
                                        <p:tgtEl>
                                          <p:spTgt spid="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3"/>
                                        <p:tgtEl>
                                          <p:spTgt spid="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4" nodeType="afterGroup">
                            <p:stCondLst>
                              <p:cond delay="65000"/>
                            </p:stCondLst>
                            <p:childTnLst>
                              <p:par>
                                <p:cTn fill="hold" grpId="0" id="3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7"/>
                                        <p:tgtEl>
                                          <p:spTgt spid="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8"/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9"/>
                                        <p:tgtEl>
                                          <p:spTgt spid="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0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fill="hold" grpId="0" id="40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3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4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5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27"/>
      <p:bldP grpId="0" spid="628"/>
      <p:bldP grpId="0" spid="629"/>
      <p:bldP grpId="0" spid="630"/>
      <p:bldP grpId="0" spid="631"/>
      <p:bldP grpId="0" spid="632"/>
      <p:bldP grpId="0" spid="633"/>
      <p:bldP grpId="0" spid="634"/>
      <p:bldP grpId="0" spid="635"/>
      <p:bldP grpId="0" spid="636"/>
      <p:bldP grpId="0" spid="637"/>
      <p:bldP grpId="0" spid="638"/>
      <p:bldP grpId="0" spid="639"/>
      <p:bldP grpId="0" spid="640"/>
      <p:bldP grpId="0" spid="641"/>
      <p:bldP grpId="0" spid="642"/>
      <p:bldP grpId="0" spid="643"/>
      <p:bldP grpId="0" spid="644"/>
      <p:bldP grpId="0" spid="645"/>
      <p:bldP grpId="0" spid="646"/>
      <p:bldP grpId="0" spid="647"/>
      <p:bldP grpId="0" spid="650"/>
      <p:bldP grpId="0" spid="651"/>
      <p:bldP grpId="0" spid="652"/>
      <p:bldP grpId="0" spid="653"/>
      <p:bldP grpId="0" spid="654"/>
      <p:bldP grpId="0" spid="655"/>
      <p:bldP grpId="0" spid="656"/>
      <p:bldP grpId="0" spid="659"/>
      <p:bldP grpId="0" spid="660"/>
      <p:bldP grpId="0" spid="661"/>
      <p:bldP grpId="0" spid="662"/>
      <p:bldP grpId="0" spid="663"/>
      <p:bldP grpId="0" spid="664"/>
      <p:bldP grpId="0" spid="666"/>
      <p:bldP grpId="0" spid="673"/>
      <p:bldP grpId="0" spid="674"/>
      <p:bldP grpId="0" spid="675"/>
      <p:bldP grpId="0" spid="676"/>
      <p:bldP grpId="0" spid="677"/>
      <p:bldP grpId="0" spid="678"/>
      <p:bldP grpId="0" spid="679"/>
      <p:bldP grpId="0" spid="698"/>
      <p:bldP grpId="0" spid="699"/>
      <p:bldP grpId="0" spid="700"/>
      <p:bldP grpId="0" spid="701"/>
      <p:bldP grpId="0" spid="702"/>
      <p:bldP grpId="0" spid="703"/>
      <p:bldP grpId="0" spid="704"/>
      <p:bldP grpId="0" spid="705"/>
      <p:bldP grpId="0" spid="64656"/>
      <p:bldP grpId="0" spid="718"/>
      <p:bldP grpId="0" spid="719"/>
      <p:bldP grpId="0" spid="720"/>
      <p:bldP grpId="0" spid="721"/>
      <p:bldP grpId="0" spid="722"/>
      <p:bldP grpId="0" spid="723"/>
      <p:bldP grpId="0" spid="724"/>
      <p:bldP grpId="0" spid="725"/>
      <p:bldP grpId="0" spid="726"/>
      <p:bldP grpId="0" spid="727"/>
      <p:bldP grpId="0" spid="728"/>
      <p:bldP grpId="0" spid="10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0" y="6321286"/>
            <a:ext cx="12192000" cy="569843"/>
          </a:xfrm>
          <a:prstGeom prst="rect">
            <a:avLst/>
          </a:prstGeom>
          <a:solidFill>
            <a:srgbClr val="A3C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0"/>
            <a:ext cx="12192000" cy="569843"/>
          </a:xfrm>
          <a:prstGeom prst="rect">
            <a:avLst/>
          </a:prstGeom>
          <a:solidFill>
            <a:srgbClr val="A3C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0" y="1530042"/>
            <a:ext cx="6401870" cy="369705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101447" y="2926662"/>
            <a:ext cx="7381460" cy="8915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b="1" lang="zh-CN" spc="225" sz="5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执行力缺失原因</a:t>
            </a:r>
          </a:p>
        </p:txBody>
      </p:sp>
      <p:sp>
        <p:nvSpPr>
          <p:cNvPr id="6" name="矩形 5"/>
          <p:cNvSpPr/>
          <p:nvPr/>
        </p:nvSpPr>
        <p:spPr>
          <a:xfrm>
            <a:off x="7915700" y="3995144"/>
            <a:ext cx="3485322" cy="31242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lang="zh-CN" smtClean="0" spc="225" sz="16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输入小标题</a:t>
            </a:r>
          </a:p>
        </p:txBody>
      </p:sp>
      <p:sp>
        <p:nvSpPr>
          <p:cNvPr id="8" name="矩形 7"/>
          <p:cNvSpPr/>
          <p:nvPr/>
        </p:nvSpPr>
        <p:spPr>
          <a:xfrm>
            <a:off x="7845185" y="1857093"/>
            <a:ext cx="3637722" cy="8915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r">
              <a:defRPr/>
            </a:pPr>
            <a:r>
              <a:rPr altLang="en-US" b="1" lang="zh-CN" smtClean="0" spc="225" sz="5400">
                <a:solidFill>
                  <a:schemeClr val="tx1">
                    <a:lumMod val="95000"/>
                    <a:lumOff val="5000"/>
                  </a:schemeClr>
                </a:solidFill>
                <a:latin charset="-122" panose="020b0a00000000000000" pitchFamily="34" typeface="Noto Sans CJK Black"/>
                <a:ea charset="-122" panose="020b0a00000000000000" pitchFamily="34" typeface="Noto Sans CJK Black"/>
                <a:cs typeface="+mn-ea"/>
                <a:sym typeface="+mn-lt"/>
              </a:rPr>
              <a:t>第二章</a:t>
            </a:r>
          </a:p>
        </p:txBody>
      </p:sp>
      <p:sp>
        <p:nvSpPr>
          <p:cNvPr id="11" name="矩形 10"/>
          <p:cNvSpPr/>
          <p:nvPr/>
        </p:nvSpPr>
        <p:spPr>
          <a:xfrm>
            <a:off x="0" y="6533322"/>
            <a:ext cx="12192000" cy="569843"/>
          </a:xfrm>
          <a:prstGeom prst="rect">
            <a:avLst/>
          </a:prstGeom>
          <a:solidFill>
            <a:srgbClr val="66AC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-185530"/>
            <a:ext cx="12192000" cy="569843"/>
          </a:xfrm>
          <a:prstGeom prst="rect">
            <a:avLst/>
          </a:prstGeom>
          <a:solidFill>
            <a:srgbClr val="66AC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val="1548652792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5"/>
      <p:bldP grpId="0" spid="6"/>
      <p:bldP grpId="0" spid="8"/>
      <p:bldP grpId="0" spid="11"/>
      <p:bldP grpId="0" spid="12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">
      <a:dk1>
        <a:srgbClr val="171616"/>
      </a:dk1>
      <a:lt1>
        <a:sysClr val="window" lastClr="FFFFFF"/>
      </a:lt1>
      <a:dk2>
        <a:srgbClr val="171616"/>
      </a:dk2>
      <a:lt2>
        <a:srgbClr val="FFFFFF"/>
      </a:lt2>
      <a:accent1>
        <a:srgbClr val="66ACBF"/>
      </a:accent1>
      <a:accent2>
        <a:srgbClr val="A3CDD9"/>
      </a:accent2>
      <a:accent3>
        <a:srgbClr val="66ACBF"/>
      </a:accent3>
      <a:accent4>
        <a:srgbClr val="A3CDD9"/>
      </a:accent4>
      <a:accent5>
        <a:srgbClr val="66ACBF"/>
      </a:accent5>
      <a:accent6>
        <a:srgbClr val="A3CDD9"/>
      </a:accent6>
      <a:hlink>
        <a:srgbClr val="66ACBF"/>
      </a:hlink>
      <a:folHlink>
        <a:srgbClr val="A3CDD9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222</Paragraphs>
  <Slides>24</Slides>
  <Notes>17</Notes>
  <TotalTime>366</TotalTime>
  <HiddenSlides>0</HiddenSlides>
  <MMClips>0</MMClips>
  <ScaleCrop>0</ScaleCrop>
  <HeadingPairs>
    <vt:vector baseType="variant" size="6">
      <vt:variant>
        <vt:lpstr>Fonts used</vt:lpstr>
      </vt:variant>
      <vt:variant>
        <vt:i4>19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44">
      <vt:lpstr>Arial</vt:lpstr>
      <vt:lpstr>等线 Light</vt:lpstr>
      <vt:lpstr>等线</vt:lpstr>
      <vt:lpstr>Calibri Light</vt:lpstr>
      <vt:lpstr>Calibri</vt:lpstr>
      <vt:lpstr>Agency FB</vt:lpstr>
      <vt:lpstr>Noto Sans S Chinese DemiLight</vt:lpstr>
      <vt:lpstr>Century Gothic</vt:lpstr>
      <vt:lpstr>AIGDT</vt:lpstr>
      <vt:lpstr>Wingdings</vt:lpstr>
      <vt:lpstr>Noto Sans CJK Black</vt:lpstr>
      <vt:lpstr>Montserrat Light</vt:lpstr>
      <vt:lpstr>Noto Sans S Chinese Light</vt:lpstr>
      <vt:lpstr>Open Sans Light</vt:lpstr>
      <vt:lpstr>Gill Sans</vt:lpstr>
      <vt:lpstr>Arial Unicode MS</vt:lpstr>
      <vt:lpstr>方正正大黑简体</vt:lpstr>
      <vt:lpstr>Microsoft YaHei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2018-04-18T06:17:00Z</dcterms:created>
  <cp:lastModifiedBy>kan</cp:lastModifiedBy>
  <dcterms:modified xsi:type="dcterms:W3CDTF">2021-08-20T10:53:55Z</dcterms:modified>
  <cp:revision>113</cp:revision>
  <dc:title>PowerPoint 演示文稿</dc:title>
</cp:coreProperties>
</file>