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rgbClr val="4F4D50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rgbClr val="C8B08A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cs"/>
            </a:defRPr>
          </a:pPr>
          <a:endParaRPr sz="10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方正黑体简体" panose="02010601030101010101" pitchFamily="2" charset="-122"/>
            <a:ea typeface="方正黑体简体" panose="02010601030101010101" pitchFamily="2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86506-327F-4788-BAF0-4B794890C8AC}" type="datetimeFigureOut">
              <a:rPr lang="zh-CN" altLang="en-US" smtClean="0"/>
              <a:t>2020/3/4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1F724-51D9-486B-9BFF-C542D0E12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2480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607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573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3813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7998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9560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612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7545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261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2648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8290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629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3989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8616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7382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6551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9568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6168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0513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853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514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220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8721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197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2712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330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028272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316950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939765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600650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652729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479697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0754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6225129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219286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599783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798112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6904279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589124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174103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ECB11762-33FA-49A1-8221-5EB0DE48BB26}"/>
              </a:ext>
            </a:extLst>
          </p:cNvPr>
          <p:cNvSpPr txBox="1"/>
          <p:nvPr userDrawn="1"/>
        </p:nvSpPr>
        <p:spPr>
          <a:xfrm>
            <a:off x="1919536" y="2084851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20">
              <a:lnSpc>
                <a:spcPct val="150000"/>
              </a:lnSpc>
              <a:defRPr/>
            </a:pPr>
            <a:r>
              <a:rPr lang="zh-CN" altLang="en-US" sz="2400">
                <a:solidFill>
                  <a:srgbClr val="4F4D5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2400">
                <a:solidFill>
                  <a:srgbClr val="4F4D5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>
                <a:solidFill>
                  <a:srgbClr val="4F4D5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</a:t>
            </a:r>
            <a:r>
              <a:rPr lang="en-US" altLang="zh-CN" sz="2400" err="1">
                <a:solidFill>
                  <a:srgbClr val="4F4D50">
                    <a:alpha val="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ibaotu.com</a:t>
            </a:r>
            <a:endParaRPr lang="en-US" altLang="zh-CN" sz="2400">
              <a:solidFill>
                <a:srgbClr val="4F4D50">
                  <a:alpha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9020">
              <a:lnSpc>
                <a:spcPct val="150000"/>
              </a:lnSpc>
            </a:pPr>
            <a:endParaRPr lang="zh-CN" altLang="en-US" sz="2400">
              <a:solidFill>
                <a:srgbClr val="4F4D50">
                  <a:alpha val="0"/>
                </a:srgb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  <p:extLst>
      <p:ext uri="{BB962C8B-B14F-4D97-AF65-F5344CB8AC3E}">
        <p14:creationId val="399253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iming/>
  <p:txStyles>
    <p:titleStyle>
      <a:lvl1pPr algn="ctr" defTabSz="121902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3" indent="-457133" algn="l" defTabSz="121902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7" indent="-304755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7" indent="-304755" algn="l" defTabSz="121902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7" indent="-304755" algn="l" defTabSz="121902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07" indent="-304755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17" indent="-304755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28" indent="-304755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38" indent="-304755" algn="l" defTabSz="121902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32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42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52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62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72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83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2020/3/4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32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0.png" Type="http://schemas.openxmlformats.org/officeDocument/2006/relationships/image"/><Relationship Id="rId4" Target="../media/image12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6.png" Type="http://schemas.openxmlformats.org/officeDocument/2006/relationships/image"/><Relationship Id="rId4" Target="../media/image12.png" Type="http://schemas.openxmlformats.org/officeDocument/2006/relationships/image"/><Relationship Id="rId5" Target="../media/image37.png" Type="http://schemas.openxmlformats.org/officeDocument/2006/relationships/image"/><Relationship Id="rId6" Target="../media/image38.jpeg" Type="http://schemas.openxmlformats.org/officeDocument/2006/relationships/image"/><Relationship Id="rId7" Target="../media/image3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6.png" Type="http://schemas.openxmlformats.org/officeDocument/2006/relationships/image"/><Relationship Id="rId4" Target="../media/image37.png" Type="http://schemas.openxmlformats.org/officeDocument/2006/relationships/image"/><Relationship Id="rId5" Target="../media/image40.jpeg" Type="http://schemas.openxmlformats.org/officeDocument/2006/relationships/image"/><Relationship Id="rId6" Target="../media/image4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png" Type="http://schemas.openxmlformats.org/officeDocument/2006/relationships/image"/><Relationship Id="rId12" Target="../media/image50.pn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4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12.pn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57.jpeg" Type="http://schemas.openxmlformats.org/officeDocument/2006/relationships/image"/><Relationship Id="rId11" Target="../media/image58.png" Type="http://schemas.openxmlformats.org/officeDocument/2006/relationships/image"/><Relationship Id="rId12" Target="../media/image59.jpeg" Type="http://schemas.openxmlformats.org/officeDocument/2006/relationships/image"/><Relationship Id="rId2" Target="../notesSlides/notesSlide14.xml" Type="http://schemas.openxmlformats.org/officeDocument/2006/relationships/notesSlide"/><Relationship Id="rId3" Target="../media/image12.pn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Relationship Id="rId6" Target="../media/image53.png" Type="http://schemas.openxmlformats.org/officeDocument/2006/relationships/image"/><Relationship Id="rId7" Target="../media/image54.png" Type="http://schemas.openxmlformats.org/officeDocument/2006/relationships/image"/><Relationship Id="rId8" Target="../media/image55.jpe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6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61.png" Type="http://schemas.openxmlformats.org/officeDocument/2006/relationships/image"/><Relationship Id="rId4" Target="../media/image12.png" Type="http://schemas.openxmlformats.org/officeDocument/2006/relationships/image"/><Relationship Id="rId5" Target="../media/image62.png" Type="http://schemas.openxmlformats.org/officeDocument/2006/relationships/image"/><Relationship Id="rId6" Target="../media/image63.png" Type="http://schemas.openxmlformats.org/officeDocument/2006/relationships/image"/><Relationship Id="rId7" Target="../media/image64.png" Type="http://schemas.openxmlformats.org/officeDocument/2006/relationships/image"/><Relationship Id="rId8" Target="../media/image6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2.png" Type="http://schemas.openxmlformats.org/officeDocument/2006/relationships/image"/><Relationship Id="rId4" Target="../media/image66.png" Type="http://schemas.openxmlformats.org/officeDocument/2006/relationships/image"/><Relationship Id="rId5" Target="../media/image67.png" Type="http://schemas.openxmlformats.org/officeDocument/2006/relationships/image"/><Relationship Id="rId6" Target="../media/image68.png" Type="http://schemas.openxmlformats.org/officeDocument/2006/relationships/image"/><Relationship Id="rId7" Target="../media/image69.png" Type="http://schemas.openxmlformats.org/officeDocument/2006/relationships/image"/><Relationship Id="rId8" Target="../media/image7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2.png" Type="http://schemas.openxmlformats.org/officeDocument/2006/relationships/image"/><Relationship Id="rId4" Target="../media/image71.png" Type="http://schemas.openxmlformats.org/officeDocument/2006/relationships/image"/><Relationship Id="rId5" Target="../media/image7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7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2.png" Type="http://schemas.openxmlformats.org/officeDocument/2006/relationships/image"/><Relationship Id="rId4" Target="../media/image74.png" Type="http://schemas.openxmlformats.org/officeDocument/2006/relationships/image"/><Relationship Id="rId5" Target="../media/image75.png" Type="http://schemas.openxmlformats.org/officeDocument/2006/relationships/image"/><Relationship Id="rId6" Target="../media/image7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77.png" Type="http://schemas.openxmlformats.org/officeDocument/2006/relationships/image"/><Relationship Id="rId4" Target="../media/image12.png" Type="http://schemas.openxmlformats.org/officeDocument/2006/relationships/image"/><Relationship Id="rId5" Target="../media/image7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79.png" Type="http://schemas.openxmlformats.org/officeDocument/2006/relationships/image"/><Relationship Id="rId4" Target="../media/image12.png" Type="http://schemas.openxmlformats.org/officeDocument/2006/relationships/image"/><Relationship Id="rId5" Target="../media/image80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81.png" Type="http://schemas.openxmlformats.org/officeDocument/2006/relationships/image"/><Relationship Id="rId4" Target="../media/image12.png" Type="http://schemas.openxmlformats.org/officeDocument/2006/relationships/image"/><Relationship Id="rId5" Target="../media/image8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83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84.png" Type="http://schemas.openxmlformats.org/officeDocument/2006/relationships/image"/><Relationship Id="rId4" Target="../media/image8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charts/chart1.xml" Type="http://schemas.openxmlformats.org/officeDocument/2006/relationships/chart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4.png" Type="http://schemas.openxmlformats.org/officeDocument/2006/relationships/image"/><Relationship Id="rId4" Target="../media/image12.png" Type="http://schemas.openxmlformats.org/officeDocument/2006/relationships/image"/><Relationship Id="rId5" Target="../media/image15.jpeg" Type="http://schemas.openxmlformats.org/officeDocument/2006/relationships/image"/><Relationship Id="rId6" Target="../media/image16.jpeg" Type="http://schemas.openxmlformats.org/officeDocument/2006/relationships/image"/><Relationship Id="rId7" Target="../media/image17.jpeg" Type="http://schemas.openxmlformats.org/officeDocument/2006/relationships/image"/><Relationship Id="rId8" Target="../media/image1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2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2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794137" y="1412776"/>
            <a:ext cx="7397863" cy="3936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  <a:latin charset="-122" panose="02010601030101010101" pitchFamily="2" typeface="方正黑体简体"/>
              <a:ea charset="-122" panose="02010601030101010101" pitchFamily="2" typeface="方正黑体简体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20963" y="1412774"/>
            <a:ext cx="7397863" cy="3930920"/>
          </a:xfrm>
          <a:prstGeom prst="rect">
            <a:avLst/>
          </a:prstGeom>
          <a:gradFill flip="none" rotWithShape="1">
            <a:gsLst>
              <a:gs pos="0">
                <a:srgbClr val="FCE1B0">
                  <a:alpha val="80000"/>
                </a:srgbClr>
              </a:gs>
              <a:gs pos="35000">
                <a:srgbClr val="FCE1B0">
                  <a:alpha val="40000"/>
                </a:srgbClr>
              </a:gs>
              <a:gs pos="100000">
                <a:srgbClr val="FCE1B0">
                  <a:alpha val="0"/>
                </a:srgbClr>
              </a:gs>
            </a:gsLst>
            <a:path path="circle">
              <a:fillToRect b="180000" l="50000" r="50000" t="-80000"/>
            </a:path>
          </a:gradFill>
          <a:ln>
            <a:noFill/>
          </a:ln>
          <a:effectLst>
            <a:outerShdw algn="tl" blurRad="254000" dir="27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  <a:latin charset="-122" panose="02010601030101010101" pitchFamily="2" typeface="方正黑体简体"/>
              <a:ea charset="-122" panose="02010601030101010101" pitchFamily="2" typeface="方正黑体简体"/>
              <a:cs typeface="+mn-ea"/>
              <a:sym typeface="+mn-lt"/>
            </a:endParaRPr>
          </a:p>
        </p:txBody>
      </p:sp>
      <p:sp>
        <p:nvSpPr>
          <p:cNvPr id="4" name="矩形 4"/>
          <p:cNvSpPr/>
          <p:nvPr/>
        </p:nvSpPr>
        <p:spPr>
          <a:xfrm>
            <a:off x="0" y="1412777"/>
            <a:ext cx="6672064" cy="3941953"/>
          </a:xfrm>
          <a:custGeom>
            <a:gdLst>
              <a:gd fmla="*/ 0 w 4748212" name="connsiteX0"/>
              <a:gd fmla="*/ 0 h 2956465" name="connsiteY0"/>
              <a:gd fmla="*/ 4748212 w 4748212" name="connsiteX1"/>
              <a:gd fmla="*/ 0 h 2956465" name="connsiteY1"/>
              <a:gd fmla="*/ 3591499 w 4748212" name="connsiteX2"/>
              <a:gd fmla="*/ 2956465 h 2956465" name="connsiteY2"/>
              <a:gd fmla="*/ 0 w 4748212" name="connsiteX3"/>
              <a:gd fmla="*/ 2952328 h 2956465" name="connsiteY3"/>
              <a:gd fmla="*/ 0 w 4748212" name="connsiteX4"/>
              <a:gd fmla="*/ 0 h 2956465" name="connsiteY4"/>
              <a:gd fmla="*/ 0 w 4748212" name="connsiteX5"/>
              <a:gd fmla="*/ 0 h 295646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956465" w="4748212">
                <a:moveTo>
                  <a:pt x="0" y="0"/>
                </a:moveTo>
                <a:lnTo>
                  <a:pt x="4748212" y="0"/>
                </a:lnTo>
                <a:lnTo>
                  <a:pt x="3591499" y="2956465"/>
                </a:lnTo>
                <a:lnTo>
                  <a:pt x="0" y="2952328"/>
                </a:lnTo>
                <a:lnTo>
                  <a:pt x="0" y="0"/>
                </a:lnTo>
                <a:close/>
              </a:path>
            </a:pathLst>
          </a:custGeom>
          <a:solidFill>
            <a:srgbClr val="4F4D50"/>
          </a:solidFill>
          <a:ln>
            <a:noFill/>
          </a:ln>
          <a:effectLst>
            <a:outerShdw algn="tl" blurRad="254000" dir="2700000" dist="635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  <a:latin charset="-122" panose="02010601030101010101" pitchFamily="2" typeface="方正黑体简体"/>
              <a:ea charset="-122" panose="02010601030101010101" pitchFamily="2" typeface="方正黑体简体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4844373" y="3754395"/>
            <a:ext cx="675564" cy="1600335"/>
          </a:xfrm>
          <a:prstGeom prst="line">
            <a:avLst/>
          </a:prstGeom>
          <a:ln w="28575">
            <a:solidFill>
              <a:srgbClr val="FCE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905949" y="1407261"/>
            <a:ext cx="1406363" cy="3410961"/>
          </a:xfrm>
          <a:prstGeom prst="line">
            <a:avLst/>
          </a:prstGeom>
          <a:ln w="12700">
            <a:solidFill>
              <a:srgbClr val="FCE1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/>
          <p:cNvSpPr txBox="1"/>
          <p:nvPr/>
        </p:nvSpPr>
        <p:spPr>
          <a:xfrm>
            <a:off x="527381" y="1865446"/>
            <a:ext cx="2214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mtClean="0" sz="80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2020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527382" y="3017573"/>
            <a:ext cx="4245293" cy="7417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mtClean="0" sz="42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工作总结PPT模板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572368" y="3689648"/>
            <a:ext cx="3159442" cy="37597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18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PROPERTY WORK SUMMARY PPT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557118" y="4649755"/>
            <a:ext cx="17068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16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汇报人：优页PPT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199065" y="5814773"/>
            <a:ext cx="1528719" cy="302527"/>
            <a:chOff x="5796136" y="4189567"/>
            <a:chExt cx="1146539" cy="226895"/>
          </a:xfrm>
          <a:effectLst>
            <a:outerShdw algn="tl" blurRad="254000" dir="2700000" dist="63500" rotWithShape="0">
              <a:prstClr val="black">
                <a:alpha val="30000"/>
              </a:prstClr>
            </a:outerShdw>
          </a:effectLst>
        </p:grpSpPr>
        <p:sp>
          <p:nvSpPr>
            <p:cNvPr id="12" name="流程图: 数据 9"/>
            <p:cNvSpPr/>
            <p:nvPr/>
          </p:nvSpPr>
          <p:spPr>
            <a:xfrm>
              <a:off x="5796136" y="4189567"/>
              <a:ext cx="156946" cy="226895"/>
            </a:xfrm>
            <a:custGeom>
              <a:gdLst>
                <a:gd fmla="*/ 0 w 18208" name="connsiteX0"/>
                <a:gd fmla="*/ 10042 h 10042" name="connsiteY0"/>
                <a:gd fmla="*/ 10498 w 18208" name="connsiteX1"/>
                <a:gd fmla="*/ 126 h 10042" name="connsiteY1"/>
                <a:gd fmla="*/ 18208 w 18208" name="connsiteX2"/>
                <a:gd fmla="*/ 0 h 10042" name="connsiteY2"/>
                <a:gd fmla="*/ 8000 w 18208" name="connsiteX3"/>
                <a:gd fmla="*/ 10042 h 10042" name="connsiteY3"/>
                <a:gd fmla="*/ 0 w 18208" name="connsiteX4"/>
                <a:gd fmla="*/ 10042 h 1004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42" w="18208">
                  <a:moveTo>
                    <a:pt x="0" y="10042"/>
                  </a:moveTo>
                  <a:lnTo>
                    <a:pt x="10498" y="126"/>
                  </a:lnTo>
                  <a:lnTo>
                    <a:pt x="18208" y="0"/>
                  </a:lnTo>
                  <a:lnTo>
                    <a:pt x="8000" y="10042"/>
                  </a:lnTo>
                  <a:lnTo>
                    <a:pt x="0" y="10042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20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3" name="流程图: 数据 9"/>
            <p:cNvSpPr/>
            <p:nvPr/>
          </p:nvSpPr>
          <p:spPr>
            <a:xfrm>
              <a:off x="5937506" y="4189567"/>
              <a:ext cx="156946" cy="226895"/>
            </a:xfrm>
            <a:custGeom>
              <a:gdLst>
                <a:gd fmla="*/ 0 w 18208" name="connsiteX0"/>
                <a:gd fmla="*/ 10042 h 10042" name="connsiteY0"/>
                <a:gd fmla="*/ 10498 w 18208" name="connsiteX1"/>
                <a:gd fmla="*/ 126 h 10042" name="connsiteY1"/>
                <a:gd fmla="*/ 18208 w 18208" name="connsiteX2"/>
                <a:gd fmla="*/ 0 h 10042" name="connsiteY2"/>
                <a:gd fmla="*/ 8000 w 18208" name="connsiteX3"/>
                <a:gd fmla="*/ 10042 h 10042" name="connsiteY3"/>
                <a:gd fmla="*/ 0 w 18208" name="connsiteX4"/>
                <a:gd fmla="*/ 10042 h 1004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42" w="18208">
                  <a:moveTo>
                    <a:pt x="0" y="10042"/>
                  </a:moveTo>
                  <a:lnTo>
                    <a:pt x="10498" y="126"/>
                  </a:lnTo>
                  <a:lnTo>
                    <a:pt x="18208" y="0"/>
                  </a:lnTo>
                  <a:lnTo>
                    <a:pt x="8000" y="10042"/>
                  </a:lnTo>
                  <a:lnTo>
                    <a:pt x="0" y="10042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20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4" name="流程图: 数据 9"/>
            <p:cNvSpPr/>
            <p:nvPr/>
          </p:nvSpPr>
          <p:spPr>
            <a:xfrm>
              <a:off x="6078876" y="4189567"/>
              <a:ext cx="156946" cy="226895"/>
            </a:xfrm>
            <a:custGeom>
              <a:gdLst>
                <a:gd fmla="*/ 0 w 18208" name="connsiteX0"/>
                <a:gd fmla="*/ 10042 h 10042" name="connsiteY0"/>
                <a:gd fmla="*/ 10498 w 18208" name="connsiteX1"/>
                <a:gd fmla="*/ 126 h 10042" name="connsiteY1"/>
                <a:gd fmla="*/ 18208 w 18208" name="connsiteX2"/>
                <a:gd fmla="*/ 0 h 10042" name="connsiteY2"/>
                <a:gd fmla="*/ 8000 w 18208" name="connsiteX3"/>
                <a:gd fmla="*/ 10042 h 10042" name="connsiteY3"/>
                <a:gd fmla="*/ 0 w 18208" name="connsiteX4"/>
                <a:gd fmla="*/ 10042 h 1004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42" w="18208">
                  <a:moveTo>
                    <a:pt x="0" y="10042"/>
                  </a:moveTo>
                  <a:lnTo>
                    <a:pt x="10498" y="126"/>
                  </a:lnTo>
                  <a:lnTo>
                    <a:pt x="18208" y="0"/>
                  </a:lnTo>
                  <a:lnTo>
                    <a:pt x="8000" y="10042"/>
                  </a:lnTo>
                  <a:lnTo>
                    <a:pt x="0" y="10042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20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5" name="流程图: 数据 9"/>
            <p:cNvSpPr/>
            <p:nvPr/>
          </p:nvSpPr>
          <p:spPr>
            <a:xfrm>
              <a:off x="6220246" y="4189567"/>
              <a:ext cx="156946" cy="226895"/>
            </a:xfrm>
            <a:custGeom>
              <a:gdLst>
                <a:gd fmla="*/ 0 w 18208" name="connsiteX0"/>
                <a:gd fmla="*/ 10042 h 10042" name="connsiteY0"/>
                <a:gd fmla="*/ 10498 w 18208" name="connsiteX1"/>
                <a:gd fmla="*/ 126 h 10042" name="connsiteY1"/>
                <a:gd fmla="*/ 18208 w 18208" name="connsiteX2"/>
                <a:gd fmla="*/ 0 h 10042" name="connsiteY2"/>
                <a:gd fmla="*/ 8000 w 18208" name="connsiteX3"/>
                <a:gd fmla="*/ 10042 h 10042" name="connsiteY3"/>
                <a:gd fmla="*/ 0 w 18208" name="connsiteX4"/>
                <a:gd fmla="*/ 10042 h 1004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42" w="18208">
                  <a:moveTo>
                    <a:pt x="0" y="10042"/>
                  </a:moveTo>
                  <a:lnTo>
                    <a:pt x="10498" y="126"/>
                  </a:lnTo>
                  <a:lnTo>
                    <a:pt x="18208" y="0"/>
                  </a:lnTo>
                  <a:lnTo>
                    <a:pt x="8000" y="10042"/>
                  </a:lnTo>
                  <a:lnTo>
                    <a:pt x="0" y="10042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20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6" name="流程图: 数据 9"/>
            <p:cNvSpPr/>
            <p:nvPr/>
          </p:nvSpPr>
          <p:spPr>
            <a:xfrm>
              <a:off x="6361616" y="4189567"/>
              <a:ext cx="156946" cy="226895"/>
            </a:xfrm>
            <a:custGeom>
              <a:gdLst>
                <a:gd fmla="*/ 0 w 18208" name="connsiteX0"/>
                <a:gd fmla="*/ 10042 h 10042" name="connsiteY0"/>
                <a:gd fmla="*/ 10498 w 18208" name="connsiteX1"/>
                <a:gd fmla="*/ 126 h 10042" name="connsiteY1"/>
                <a:gd fmla="*/ 18208 w 18208" name="connsiteX2"/>
                <a:gd fmla="*/ 0 h 10042" name="connsiteY2"/>
                <a:gd fmla="*/ 8000 w 18208" name="connsiteX3"/>
                <a:gd fmla="*/ 10042 h 10042" name="connsiteY3"/>
                <a:gd fmla="*/ 0 w 18208" name="connsiteX4"/>
                <a:gd fmla="*/ 10042 h 1004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42" w="18208">
                  <a:moveTo>
                    <a:pt x="0" y="10042"/>
                  </a:moveTo>
                  <a:lnTo>
                    <a:pt x="10498" y="126"/>
                  </a:lnTo>
                  <a:lnTo>
                    <a:pt x="18208" y="0"/>
                  </a:lnTo>
                  <a:lnTo>
                    <a:pt x="8000" y="10042"/>
                  </a:lnTo>
                  <a:lnTo>
                    <a:pt x="0" y="10042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20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7" name="流程图: 数据 9"/>
            <p:cNvSpPr/>
            <p:nvPr/>
          </p:nvSpPr>
          <p:spPr>
            <a:xfrm>
              <a:off x="6502986" y="4189567"/>
              <a:ext cx="156946" cy="226895"/>
            </a:xfrm>
            <a:custGeom>
              <a:gdLst>
                <a:gd fmla="*/ 0 w 18208" name="connsiteX0"/>
                <a:gd fmla="*/ 10042 h 10042" name="connsiteY0"/>
                <a:gd fmla="*/ 10498 w 18208" name="connsiteX1"/>
                <a:gd fmla="*/ 126 h 10042" name="connsiteY1"/>
                <a:gd fmla="*/ 18208 w 18208" name="connsiteX2"/>
                <a:gd fmla="*/ 0 h 10042" name="connsiteY2"/>
                <a:gd fmla="*/ 8000 w 18208" name="connsiteX3"/>
                <a:gd fmla="*/ 10042 h 10042" name="connsiteY3"/>
                <a:gd fmla="*/ 0 w 18208" name="connsiteX4"/>
                <a:gd fmla="*/ 10042 h 1004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42" w="18208">
                  <a:moveTo>
                    <a:pt x="0" y="10042"/>
                  </a:moveTo>
                  <a:lnTo>
                    <a:pt x="10498" y="126"/>
                  </a:lnTo>
                  <a:lnTo>
                    <a:pt x="18208" y="0"/>
                  </a:lnTo>
                  <a:lnTo>
                    <a:pt x="8000" y="10042"/>
                  </a:lnTo>
                  <a:lnTo>
                    <a:pt x="0" y="10042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20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8" name="流程图: 数据 9"/>
            <p:cNvSpPr/>
            <p:nvPr/>
          </p:nvSpPr>
          <p:spPr>
            <a:xfrm>
              <a:off x="6644356" y="4189567"/>
              <a:ext cx="156946" cy="226895"/>
            </a:xfrm>
            <a:custGeom>
              <a:gdLst>
                <a:gd fmla="*/ 0 w 18208" name="connsiteX0"/>
                <a:gd fmla="*/ 10042 h 10042" name="connsiteY0"/>
                <a:gd fmla="*/ 10498 w 18208" name="connsiteX1"/>
                <a:gd fmla="*/ 126 h 10042" name="connsiteY1"/>
                <a:gd fmla="*/ 18208 w 18208" name="connsiteX2"/>
                <a:gd fmla="*/ 0 h 10042" name="connsiteY2"/>
                <a:gd fmla="*/ 8000 w 18208" name="connsiteX3"/>
                <a:gd fmla="*/ 10042 h 10042" name="connsiteY3"/>
                <a:gd fmla="*/ 0 w 18208" name="connsiteX4"/>
                <a:gd fmla="*/ 10042 h 1004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42" w="18208">
                  <a:moveTo>
                    <a:pt x="0" y="10042"/>
                  </a:moveTo>
                  <a:lnTo>
                    <a:pt x="10498" y="126"/>
                  </a:lnTo>
                  <a:lnTo>
                    <a:pt x="18208" y="0"/>
                  </a:lnTo>
                  <a:lnTo>
                    <a:pt x="8000" y="10042"/>
                  </a:lnTo>
                  <a:lnTo>
                    <a:pt x="0" y="10042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20"/>
              <a:endParaRPr altLang="en-US" lang="zh-CN" sz="2400">
                <a:solidFill>
                  <a:prstClr val="white"/>
                </a:solidFill>
              </a:endParaRPr>
            </a:p>
          </p:txBody>
        </p:sp>
        <p:sp>
          <p:nvSpPr>
            <p:cNvPr id="19" name="流程图: 数据 9"/>
            <p:cNvSpPr/>
            <p:nvPr/>
          </p:nvSpPr>
          <p:spPr>
            <a:xfrm>
              <a:off x="6785729" y="4189567"/>
              <a:ext cx="156946" cy="226895"/>
            </a:xfrm>
            <a:custGeom>
              <a:gdLst>
                <a:gd fmla="*/ 0 w 18208" name="connsiteX0"/>
                <a:gd fmla="*/ 10042 h 10042" name="connsiteY0"/>
                <a:gd fmla="*/ 10498 w 18208" name="connsiteX1"/>
                <a:gd fmla="*/ 126 h 10042" name="connsiteY1"/>
                <a:gd fmla="*/ 18208 w 18208" name="connsiteX2"/>
                <a:gd fmla="*/ 0 h 10042" name="connsiteY2"/>
                <a:gd fmla="*/ 8000 w 18208" name="connsiteX3"/>
                <a:gd fmla="*/ 10042 h 10042" name="connsiteY3"/>
                <a:gd fmla="*/ 0 w 18208" name="connsiteX4"/>
                <a:gd fmla="*/ 10042 h 1004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042" w="18208">
                  <a:moveTo>
                    <a:pt x="0" y="10042"/>
                  </a:moveTo>
                  <a:lnTo>
                    <a:pt x="10498" y="126"/>
                  </a:lnTo>
                  <a:lnTo>
                    <a:pt x="18208" y="0"/>
                  </a:lnTo>
                  <a:lnTo>
                    <a:pt x="8000" y="10042"/>
                  </a:lnTo>
                  <a:lnTo>
                    <a:pt x="0" y="10042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1219020"/>
              <a:endParaRPr altLang="en-US" lang="zh-CN" sz="2400">
                <a:solidFill>
                  <a:prstClr val="white"/>
                </a:solidFill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4794136" y="5961939"/>
            <a:ext cx="5189619" cy="0"/>
          </a:xfrm>
          <a:prstGeom prst="line">
            <a:avLst/>
          </a:prstGeom>
          <a:ln w="38100">
            <a:solidFill>
              <a:srgbClr val="4F4D50"/>
            </a:solidFill>
          </a:ln>
          <a:effectLst>
            <a:outerShdw algn="tl" blurRad="254000" dir="2700000" dist="63500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47997" y="461047"/>
            <a:ext cx="3776780" cy="691067"/>
            <a:chOff x="478582" y="519979"/>
            <a:chExt cx="2832585" cy="518300"/>
          </a:xfrm>
        </p:grpSpPr>
        <p:grpSp>
          <p:nvGrpSpPr>
            <p:cNvPr id="22" name="组合 21"/>
            <p:cNvGrpSpPr/>
            <p:nvPr/>
          </p:nvGrpSpPr>
          <p:grpSpPr>
            <a:xfrm>
              <a:off x="1576592" y="519979"/>
              <a:ext cx="1734575" cy="435397"/>
              <a:chOff x="1671490" y="519979"/>
              <a:chExt cx="1734575" cy="435397"/>
            </a:xfrm>
          </p:grpSpPr>
          <p:sp>
            <p:nvSpPr>
              <p:cNvPr id="25" name="文本框 3"/>
              <p:cNvSpPr txBox="1"/>
              <p:nvPr/>
            </p:nvSpPr>
            <p:spPr>
              <a:xfrm>
                <a:off x="1671490" y="519979"/>
                <a:ext cx="1734575" cy="297180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defTabSz="1219020"/>
                <a:r>
                  <a:rPr altLang="en-US" b="1" lang="zh-CN" spc="400" sz="2000">
                    <a:solidFill>
                      <a:srgbClr val="4F4D50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某某有限公司</a:t>
                </a:r>
              </a:p>
            </p:txBody>
          </p:sp>
          <p:sp>
            <p:nvSpPr>
              <p:cNvPr id="26" name="文本框 45"/>
              <p:cNvSpPr txBox="1"/>
              <p:nvPr/>
            </p:nvSpPr>
            <p:spPr>
              <a:xfrm>
                <a:off x="1671490" y="719118"/>
                <a:ext cx="1584176" cy="23625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defTabSz="1219020"/>
                <a:r>
                  <a:rPr altLang="zh-CN" b="1" lang="en-US" sz="1467">
                    <a:solidFill>
                      <a:srgbClr val="4F4D50"/>
                    </a:solidFill>
                    <a:latin charset="-122" panose="02010609060101010101" pitchFamily="49" typeface="黑体"/>
                    <a:ea charset="-122" panose="02010609060101010101" pitchFamily="49" typeface="黑体"/>
                  </a:rPr>
                  <a:t>technology Co., Ltd.</a:t>
                </a:r>
              </a:p>
            </p:txBody>
          </p:sp>
        </p:grpSp>
        <p:sp>
          <p:nvSpPr>
            <p:cNvPr id="23" name="文本框 3"/>
            <p:cNvSpPr txBox="1"/>
            <p:nvPr/>
          </p:nvSpPr>
          <p:spPr>
            <a:xfrm>
              <a:off x="478582" y="543017"/>
              <a:ext cx="1224136" cy="495262"/>
            </a:xfrm>
            <a:prstGeom prst="rect">
              <a:avLst/>
            </a:prstGeom>
            <a:noFill/>
            <a:effectLst/>
          </p:spPr>
          <p:txBody>
            <a:bodyPr rtlCol="0" wrap="square">
              <a:spAutoFit/>
            </a:bodyPr>
            <a:lstStyle/>
            <a:p>
              <a:pPr defTabSz="1219020"/>
              <a:r>
                <a:rPr altLang="zh-CN" b="1" kern="2200" lang="en-US" sz="3733">
                  <a:gradFill flip="none" rotWithShape="1">
                    <a:gsLst>
                      <a:gs pos="52000">
                        <a:srgbClr val="4F4D50"/>
                      </a:gs>
                      <a:gs pos="53000">
                        <a:srgbClr val="C8B08A"/>
                      </a:gs>
                    </a:gsLst>
                    <a:lin ang="16200000" scaled="0"/>
                  </a:gradFill>
                  <a:latin charset="-122" panose="02010600000000000000" pitchFamily="2" typeface="方正兰亭特黑长简体"/>
                  <a:ea charset="-122" panose="02010600000000000000" pitchFamily="2" typeface="方正兰亭特黑长简体"/>
                </a:rPr>
                <a:t>LOGO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1595617" y="607227"/>
              <a:ext cx="0" cy="314994"/>
            </a:xfrm>
            <a:prstGeom prst="line">
              <a:avLst/>
            </a:prstGeom>
            <a:ln w="19050">
              <a:solidFill>
                <a:srgbClr val="3C44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752884954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7"/>
      <p:bldP grpId="0" spid="8"/>
      <p:bldP grpId="0" spid="9"/>
      <p:bldP grpId="0" spid="1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0B48B36-4A98-4264-AC69-8DD2DC6A5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8331" y="1799347"/>
            <a:ext cx="4322068" cy="185146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7E18EC8-5BD1-4C84-BBA5-E835145B4F3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2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完成情况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2447595" y="2112335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2447595" y="2474023"/>
            <a:ext cx="2619991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AEB6924-5A46-4C95-B6A1-ABD0B88B1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8330" y="3987060"/>
            <a:ext cx="4322068" cy="185146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430C405-57C2-426E-A02F-D9661527C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84033" y="3987060"/>
            <a:ext cx="4322068" cy="1851464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4DE07B6-453A-40C5-9697-3E24B61CB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84033" y="1796819"/>
            <a:ext cx="4322068" cy="185146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3E1CDD-C7DD-43F7-8934-4D9AEC3D5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7823" y="2537845"/>
            <a:ext cx="2478783" cy="2500337"/>
          </a:xfrm>
          <a:prstGeom prst="rect">
            <a:avLst/>
          </a:prstGeom>
        </p:spPr>
      </p:pic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019FF47-DDC2-457A-8DCF-2CF80481F7B7}"/>
              </a:ext>
            </a:extLst>
          </p:cNvPr>
          <p:cNvCxnSpPr/>
          <p:nvPr/>
        </p:nvCxnSpPr>
        <p:spPr>
          <a:xfrm>
            <a:off x="2545662" y="2450889"/>
            <a:ext cx="373701" cy="0"/>
          </a:xfrm>
          <a:prstGeom prst="line">
            <a:avLst/>
          </a:prstGeom>
          <a:ln w="19050">
            <a:solidFill>
              <a:srgbClr val="D4B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08F06E3E-AF81-4B79-ADCB-44DA2B5F21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30885" y="2249971"/>
            <a:ext cx="520700" cy="4889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8C54845-FD6C-4E0F-88D8-F16C16B83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36427" y="2096811"/>
            <a:ext cx="533400" cy="5461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CCE712-B5D3-4F63-9828-8E09341F05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43583" y="4275093"/>
            <a:ext cx="495300" cy="520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F367577-8785-40E8-909F-F2EE08F9A4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40229" y="4464566"/>
            <a:ext cx="476251" cy="482601"/>
          </a:xfrm>
          <a:prstGeom prst="rect">
            <a:avLst/>
          </a:prstGeom>
        </p:spPr>
      </p:pic>
      <p:sp>
        <p:nvSpPr>
          <p:cNvPr id="55" name="TextBox 7">
            <a:extLst>
              <a:ext uri="{FF2B5EF4-FFF2-40B4-BE49-F238E27FC236}">
                <a16:creationId xmlns:a16="http://schemas.microsoft.com/office/drawing/2014/main" id="{1DB368AE-7436-41FB-B0F0-01F062A325A4}"/>
              </a:ext>
            </a:extLst>
          </p:cNvPr>
          <p:cNvSpPr txBox="1"/>
          <p:nvPr/>
        </p:nvSpPr>
        <p:spPr>
          <a:xfrm>
            <a:off x="2447595" y="4191196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0A2A686E-CC74-470D-B744-B97BE63F4889}"/>
              </a:ext>
            </a:extLst>
          </p:cNvPr>
          <p:cNvSpPr txBox="1"/>
          <p:nvPr/>
        </p:nvSpPr>
        <p:spPr>
          <a:xfrm>
            <a:off x="2447595" y="4552885"/>
            <a:ext cx="2619991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6D2CAFE0-BE6F-4974-8555-0AF47E51BF88}"/>
              </a:ext>
            </a:extLst>
          </p:cNvPr>
          <p:cNvCxnSpPr/>
          <p:nvPr/>
        </p:nvCxnSpPr>
        <p:spPr>
          <a:xfrm>
            <a:off x="2545662" y="4529751"/>
            <a:ext cx="373701" cy="0"/>
          </a:xfrm>
          <a:prstGeom prst="line">
            <a:avLst/>
          </a:prstGeom>
          <a:ln w="19050">
            <a:solidFill>
              <a:srgbClr val="D4B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7">
            <a:extLst>
              <a:ext uri="{FF2B5EF4-FFF2-40B4-BE49-F238E27FC236}">
                <a16:creationId xmlns:a16="http://schemas.microsoft.com/office/drawing/2014/main" id="{314E482D-4B70-4F04-A3CD-5BEB60FD3003}"/>
              </a:ext>
            </a:extLst>
          </p:cNvPr>
          <p:cNvSpPr txBox="1"/>
          <p:nvPr/>
        </p:nvSpPr>
        <p:spPr>
          <a:xfrm>
            <a:off x="8566884" y="4321484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CEC28CF-7CAE-4E57-94D2-518AEA01353E}"/>
              </a:ext>
            </a:extLst>
          </p:cNvPr>
          <p:cNvSpPr txBox="1"/>
          <p:nvPr/>
        </p:nvSpPr>
        <p:spPr>
          <a:xfrm>
            <a:off x="7270332" y="4683173"/>
            <a:ext cx="2619991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91CC5675-9979-441A-B521-D714AFF32A41}"/>
              </a:ext>
            </a:extLst>
          </p:cNvPr>
          <p:cNvCxnSpPr/>
          <p:nvPr/>
        </p:nvCxnSpPr>
        <p:spPr>
          <a:xfrm>
            <a:off x="9360363" y="4660039"/>
            <a:ext cx="373701" cy="0"/>
          </a:xfrm>
          <a:prstGeom prst="line">
            <a:avLst/>
          </a:prstGeom>
          <a:ln w="19050">
            <a:solidFill>
              <a:srgbClr val="D4B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7">
            <a:extLst>
              <a:ext uri="{FF2B5EF4-FFF2-40B4-BE49-F238E27FC236}">
                <a16:creationId xmlns:a16="http://schemas.microsoft.com/office/drawing/2014/main" id="{7EDD08F6-A35B-435F-80F7-8B9C718A93F5}"/>
              </a:ext>
            </a:extLst>
          </p:cNvPr>
          <p:cNvSpPr txBox="1"/>
          <p:nvPr/>
        </p:nvSpPr>
        <p:spPr>
          <a:xfrm>
            <a:off x="8566884" y="204418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861DAE6-B03A-420F-AF13-68B60159014D}"/>
              </a:ext>
            </a:extLst>
          </p:cNvPr>
          <p:cNvSpPr txBox="1"/>
          <p:nvPr/>
        </p:nvSpPr>
        <p:spPr>
          <a:xfrm>
            <a:off x="7270332" y="2405871"/>
            <a:ext cx="2619991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C7E79A2B-FE5F-4394-8BD4-0ADA1E32D424}"/>
              </a:ext>
            </a:extLst>
          </p:cNvPr>
          <p:cNvCxnSpPr/>
          <p:nvPr/>
        </p:nvCxnSpPr>
        <p:spPr>
          <a:xfrm>
            <a:off x="9360363" y="2382737"/>
            <a:ext cx="373701" cy="0"/>
          </a:xfrm>
          <a:prstGeom prst="line">
            <a:avLst/>
          </a:prstGeom>
          <a:ln w="19050">
            <a:solidFill>
              <a:srgbClr val="D4B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">
            <a:extLst>
              <a:ext uri="{FF2B5EF4-FFF2-40B4-BE49-F238E27FC236}">
                <a16:creationId xmlns:a16="http://schemas.microsoft.com/office/drawing/2014/main" id="{7A5D9A90-EEED-4908-859A-061EE529C7DC}"/>
              </a:ext>
            </a:extLst>
          </p:cNvPr>
          <p:cNvSpPr txBox="1"/>
          <p:nvPr/>
        </p:nvSpPr>
        <p:spPr>
          <a:xfrm>
            <a:off x="5352050" y="2968531"/>
            <a:ext cx="522605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01</a:t>
            </a: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860790EB-4C45-4E9B-A6FC-5D01AAFE1D26}"/>
              </a:ext>
            </a:extLst>
          </p:cNvPr>
          <p:cNvSpPr txBox="1"/>
          <p:nvPr/>
        </p:nvSpPr>
        <p:spPr>
          <a:xfrm>
            <a:off x="6301605" y="2968531"/>
            <a:ext cx="522605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02</a:t>
            </a:r>
          </a:p>
        </p:txBody>
      </p:sp>
      <p:sp>
        <p:nvSpPr>
          <p:cNvPr id="69" name="TextBox 6">
            <a:extLst>
              <a:ext uri="{FF2B5EF4-FFF2-40B4-BE49-F238E27FC236}">
                <a16:creationId xmlns:a16="http://schemas.microsoft.com/office/drawing/2014/main" id="{44E9CC78-D26A-4F88-B7F3-2EFA52D8664F}"/>
              </a:ext>
            </a:extLst>
          </p:cNvPr>
          <p:cNvSpPr txBox="1"/>
          <p:nvPr/>
        </p:nvSpPr>
        <p:spPr>
          <a:xfrm>
            <a:off x="5352050" y="3795039"/>
            <a:ext cx="522605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03</a:t>
            </a:r>
          </a:p>
        </p:txBody>
      </p:sp>
      <p:sp>
        <p:nvSpPr>
          <p:cNvPr id="70" name="TextBox 6">
            <a:extLst>
              <a:ext uri="{FF2B5EF4-FFF2-40B4-BE49-F238E27FC236}">
                <a16:creationId xmlns:a16="http://schemas.microsoft.com/office/drawing/2014/main" id="{CFDCD096-EA3C-4EEC-9FD0-236F571B58A2}"/>
              </a:ext>
            </a:extLst>
          </p:cNvPr>
          <p:cNvSpPr txBox="1"/>
          <p:nvPr/>
        </p:nvSpPr>
        <p:spPr>
          <a:xfrm>
            <a:off x="6301605" y="3795039"/>
            <a:ext cx="522605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val="2951676755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2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2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D8701D-78B8-4F07-8448-76DF0BCF5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52888" y="1468371"/>
            <a:ext cx="3225219" cy="499255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7E18EC8-5BD1-4C84-BBA5-E835145B4F37}"/>
              </a:ext>
            </a:extLst>
          </p:cNvPr>
          <p:cNvSpPr txBox="1"/>
          <p:nvPr/>
        </p:nvSpPr>
        <p:spPr>
          <a:xfrm>
            <a:off x="2323881" y="1664802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3200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COMPETITOR 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完成情况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2323882" y="4581128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2323882" y="4942817"/>
            <a:ext cx="2619991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CCBB7D-A193-47AA-8BFC-CA700DAC1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47326" y="3429000"/>
            <a:ext cx="297349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3BC0B9B-27A5-4812-B2BF-2A332D3E58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8789" y="2507060"/>
            <a:ext cx="3077515" cy="159349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B7A9A52-9462-4099-8292-3E07037B1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13893" y="1468371"/>
            <a:ext cx="3225219" cy="4992555"/>
          </a:xfrm>
          <a:prstGeom prst="rect">
            <a:avLst/>
          </a:prstGeom>
        </p:spPr>
      </p:pic>
      <p:sp>
        <p:nvSpPr>
          <p:cNvPr id="41" name="TextBox 6">
            <a:extLst>
              <a:ext uri="{FF2B5EF4-FFF2-40B4-BE49-F238E27FC236}">
                <a16:creationId xmlns:a16="http://schemas.microsoft.com/office/drawing/2014/main" id="{F0679047-E796-42DD-A266-296D077F924D}"/>
              </a:ext>
            </a:extLst>
          </p:cNvPr>
          <p:cNvSpPr txBox="1"/>
          <p:nvPr/>
        </p:nvSpPr>
        <p:spPr>
          <a:xfrm>
            <a:off x="7384886" y="1664802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3200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COMPETITOR 2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F4B159CB-3E94-462F-91D7-EFBC7A4D25BB}"/>
              </a:ext>
            </a:extLst>
          </p:cNvPr>
          <p:cNvSpPr txBox="1"/>
          <p:nvPr/>
        </p:nvSpPr>
        <p:spPr>
          <a:xfrm>
            <a:off x="7384886" y="4581128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1764ACA-6222-4289-8C8E-3313F9D50C12}"/>
              </a:ext>
            </a:extLst>
          </p:cNvPr>
          <p:cNvSpPr txBox="1"/>
          <p:nvPr/>
        </p:nvSpPr>
        <p:spPr>
          <a:xfrm>
            <a:off x="7384886" y="4942817"/>
            <a:ext cx="2619991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55D878C-D312-4886-8E70-A382C7F83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40150" y="2523618"/>
            <a:ext cx="3084188" cy="1560379"/>
          </a:xfrm>
          <a:prstGeom prst="rect">
            <a:avLst/>
          </a:prstGeom>
        </p:spPr>
      </p:pic>
    </p:spTree>
    <p:extLst>
      <p:ext uri="{BB962C8B-B14F-4D97-AF65-F5344CB8AC3E}">
        <p14:creationId val="3606950765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3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D2D8701D-78B8-4F07-8448-76DF0BCF5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52888" y="1220755"/>
            <a:ext cx="3225219" cy="499255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7E18EC8-5BD1-4C84-BBA5-E835145B4F37}"/>
              </a:ext>
            </a:extLst>
          </p:cNvPr>
          <p:cNvSpPr txBox="1"/>
          <p:nvPr/>
        </p:nvSpPr>
        <p:spPr>
          <a:xfrm>
            <a:off x="2323881" y="1417186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3200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COMPETITOR 1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2323882" y="4333512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2323882" y="4695201"/>
            <a:ext cx="2619991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CCBB7D-A193-47AA-8BFC-CA700DAC1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0800000">
            <a:off x="5947326" y="0"/>
            <a:ext cx="297349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3BC0B9B-27A5-4812-B2BF-2A332D3E5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06831" y="2084851"/>
            <a:ext cx="2941430" cy="1942684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B7A9A52-9462-4099-8292-3E07037B1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13893" y="1220755"/>
            <a:ext cx="3225219" cy="4992555"/>
          </a:xfrm>
          <a:prstGeom prst="rect">
            <a:avLst/>
          </a:prstGeom>
        </p:spPr>
      </p:pic>
      <p:sp>
        <p:nvSpPr>
          <p:cNvPr id="41" name="TextBox 6">
            <a:extLst>
              <a:ext uri="{FF2B5EF4-FFF2-40B4-BE49-F238E27FC236}">
                <a16:creationId xmlns:a16="http://schemas.microsoft.com/office/drawing/2014/main" id="{F0679047-E796-42DD-A266-296D077F924D}"/>
              </a:ext>
            </a:extLst>
          </p:cNvPr>
          <p:cNvSpPr txBox="1"/>
          <p:nvPr/>
        </p:nvSpPr>
        <p:spPr>
          <a:xfrm>
            <a:off x="7384886" y="1417186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3200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COMPETITOR 2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F4B159CB-3E94-462F-91D7-EFBC7A4D25BB}"/>
              </a:ext>
            </a:extLst>
          </p:cNvPr>
          <p:cNvSpPr txBox="1"/>
          <p:nvPr/>
        </p:nvSpPr>
        <p:spPr>
          <a:xfrm>
            <a:off x="7384886" y="4333512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1764ACA-6222-4289-8C8E-3313F9D50C12}"/>
              </a:ext>
            </a:extLst>
          </p:cNvPr>
          <p:cNvSpPr txBox="1"/>
          <p:nvPr/>
        </p:nvSpPr>
        <p:spPr>
          <a:xfrm>
            <a:off x="7384886" y="4695201"/>
            <a:ext cx="2619991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55D878C-D312-4886-8E70-A382C7F83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81078" y="2084851"/>
            <a:ext cx="3002329" cy="1942684"/>
          </a:xfrm>
          <a:prstGeom prst="rect">
            <a:avLst/>
          </a:prstGeom>
        </p:spPr>
      </p:pic>
    </p:spTree>
    <p:extLst>
      <p:ext uri="{BB962C8B-B14F-4D97-AF65-F5344CB8AC3E}">
        <p14:creationId val="2277254202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fill="hold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ADA7BBE-8FE0-4337-A1E6-04B74A59D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42101" y="0"/>
            <a:ext cx="55499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267D3A-DFE9-433C-B622-508124DD1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97646" y="1585633"/>
            <a:ext cx="4535095" cy="18829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60CF41C-CE3E-44E3-8220-0567B0DC0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12067" y="4087201"/>
            <a:ext cx="4535095" cy="18829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97DA11C-B625-471E-A3AE-54A4053B7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12067" y="1585633"/>
            <a:ext cx="4535095" cy="18829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63441A-B81D-4849-9F93-EA5AFF044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97394" y="4087201"/>
            <a:ext cx="4535095" cy="188299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7E18EC8-5BD1-4C84-BBA5-E835145B4F3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2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完成情况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2447595" y="1929249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2447595" y="2290938"/>
            <a:ext cx="2784309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4CEABBF-3754-451D-B760-2CA1BAB6A7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12756" y="1929249"/>
            <a:ext cx="508761" cy="49310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3902FD0-C279-49E1-8604-4BD75DB2F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2659" y="4330530"/>
            <a:ext cx="461799" cy="4617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DCBF16F-D284-45D9-9F5C-3B3DF01BCB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16908" y="4430641"/>
            <a:ext cx="469625" cy="46962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5D46546-A1A9-4027-B367-CBFADB949C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42659" y="1896235"/>
            <a:ext cx="453972" cy="453972"/>
          </a:xfrm>
          <a:prstGeom prst="rect">
            <a:avLst/>
          </a:prstGeom>
        </p:spPr>
      </p:pic>
      <p:sp>
        <p:nvSpPr>
          <p:cNvPr id="48" name="TextBox 7">
            <a:extLst>
              <a:ext uri="{FF2B5EF4-FFF2-40B4-BE49-F238E27FC236}">
                <a16:creationId xmlns:a16="http://schemas.microsoft.com/office/drawing/2014/main" id="{D27901CF-7105-46D8-9CCB-C3A273BFC577}"/>
              </a:ext>
            </a:extLst>
          </p:cNvPr>
          <p:cNvSpPr txBox="1"/>
          <p:nvPr/>
        </p:nvSpPr>
        <p:spPr>
          <a:xfrm>
            <a:off x="8003348" y="193594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46B68F8-3F38-434B-B5B1-990BA2611025}"/>
              </a:ext>
            </a:extLst>
          </p:cNvPr>
          <p:cNvSpPr txBox="1"/>
          <p:nvPr/>
        </p:nvSpPr>
        <p:spPr>
          <a:xfrm>
            <a:off x="8003349" y="2297631"/>
            <a:ext cx="2784309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43F1A0D4-F357-49ED-B2D8-CEB58AB8F4E4}"/>
              </a:ext>
            </a:extLst>
          </p:cNvPr>
          <p:cNvSpPr txBox="1"/>
          <p:nvPr/>
        </p:nvSpPr>
        <p:spPr>
          <a:xfrm>
            <a:off x="8030887" y="4430640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5F09C2D-38B9-4DD7-9A8B-3EF2E1F2D509}"/>
              </a:ext>
            </a:extLst>
          </p:cNvPr>
          <p:cNvSpPr txBox="1"/>
          <p:nvPr/>
        </p:nvSpPr>
        <p:spPr>
          <a:xfrm>
            <a:off x="8030887" y="4792329"/>
            <a:ext cx="2784309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38FB5BE1-F413-4608-884A-D7D4BD90BE0C}"/>
              </a:ext>
            </a:extLst>
          </p:cNvPr>
          <p:cNvSpPr txBox="1"/>
          <p:nvPr/>
        </p:nvSpPr>
        <p:spPr>
          <a:xfrm>
            <a:off x="2456923" y="4430640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2DB7475-7F60-4C59-AD91-954899E7861E}"/>
              </a:ext>
            </a:extLst>
          </p:cNvPr>
          <p:cNvSpPr txBox="1"/>
          <p:nvPr/>
        </p:nvSpPr>
        <p:spPr>
          <a:xfrm>
            <a:off x="2456923" y="4792329"/>
            <a:ext cx="2784309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  <p:extLst>
      <p:ext uri="{BB962C8B-B14F-4D97-AF65-F5344CB8AC3E}">
        <p14:creationId val="3135183923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完成情况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7866418" y="2435756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DAC196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7866418" y="2721350"/>
            <a:ext cx="3030115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A570D4-4EB6-4532-A1D8-FB63276A8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530600"/>
            <a:ext cx="12192000" cy="33274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D9EC29F-1944-4860-8659-19B8A0F5B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1744" y="2102800"/>
            <a:ext cx="4690267" cy="44842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41D866A-D7FD-4CC4-B598-9B48B598F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35909" y="4798294"/>
            <a:ext cx="368943" cy="51925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9CD292D-5C87-4A5E-96A7-FFAB2FB4F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87747" y="2469335"/>
            <a:ext cx="464595" cy="457763"/>
          </a:xfrm>
          <a:prstGeom prst="rect">
            <a:avLst/>
          </a:prstGeom>
        </p:spPr>
      </p:pic>
      <p:sp>
        <p:nvSpPr>
          <p:cNvPr id="31" name="TextBox 7">
            <a:extLst>
              <a:ext uri="{FF2B5EF4-FFF2-40B4-BE49-F238E27FC236}">
                <a16:creationId xmlns:a16="http://schemas.microsoft.com/office/drawing/2014/main" id="{27D9584A-AEF6-47C9-BB38-0D9773E21270}"/>
              </a:ext>
            </a:extLst>
          </p:cNvPr>
          <p:cNvSpPr txBox="1"/>
          <p:nvPr/>
        </p:nvSpPr>
        <p:spPr>
          <a:xfrm>
            <a:off x="7866418" y="4703615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DAC196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731787A-8C97-47CC-B592-AE49902F7271}"/>
              </a:ext>
            </a:extLst>
          </p:cNvPr>
          <p:cNvSpPr txBox="1"/>
          <p:nvPr/>
        </p:nvSpPr>
        <p:spPr>
          <a:xfrm>
            <a:off x="7866418" y="4989209"/>
            <a:ext cx="3030115" cy="823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prstClr val="white">
                    <a:lumMod val="65000"/>
                  </a:prstClr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94A4BDC-7C07-488A-A9E2-D3084D0EDA4E}"/>
              </a:ext>
            </a:extLst>
          </p:cNvPr>
          <p:cNvSpPr txBox="1"/>
          <p:nvPr/>
        </p:nvSpPr>
        <p:spPr>
          <a:xfrm>
            <a:off x="2831639" y="453735"/>
            <a:ext cx="7296811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" name="矩形 2"/>
          <p:cNvSpPr/>
          <p:nvPr/>
        </p:nvSpPr>
        <p:spPr>
          <a:xfrm>
            <a:off x="1819856" y="2276872"/>
            <a:ext cx="4032448" cy="2304256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6C0F669-170C-4C9E-BB2D-AD54BE10AD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86149" y="3302746"/>
            <a:ext cx="2468161" cy="315240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884582" y="3573605"/>
            <a:ext cx="1577620" cy="206752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979F31D-EEDC-4310-8792-978030FFD0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79776" y="4097570"/>
            <a:ext cx="1047043" cy="2729532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186694" y="4147203"/>
            <a:ext cx="849911" cy="1824203"/>
          </a:xfrm>
          <a:prstGeom prst="roundRect">
            <a:avLst>
              <a:gd fmla="val 10433" name="adj"/>
            </a:avLst>
          </a:prstGeom>
          <a:blipFill dpi="0" rotWithShape="1">
            <a:blip r:embed="rId1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1136607736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63F6583-FC68-4C1D-A80F-9E9E23752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0949" y="0"/>
            <a:ext cx="586105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405D4A-9CEE-4F04-838A-B4FD713D0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11968" y="635721"/>
            <a:ext cx="4980032" cy="5915832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723E779C-3F67-4C55-AD01-F5B7C72092FC}"/>
              </a:ext>
            </a:extLst>
          </p:cNvPr>
          <p:cNvSpPr txBox="1"/>
          <p:nvPr/>
        </p:nvSpPr>
        <p:spPr>
          <a:xfrm>
            <a:off x="1007435" y="1892830"/>
            <a:ext cx="3738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8000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PART 03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9FD52BB-F97A-424A-9BEA-B4FAD72885EE}"/>
              </a:ext>
            </a:extLst>
          </p:cNvPr>
          <p:cNvSpPr txBox="1"/>
          <p:nvPr/>
        </p:nvSpPr>
        <p:spPr>
          <a:xfrm>
            <a:off x="2351584" y="2660915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48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不足之处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D5594D6-5E42-446D-AAD6-259A55A3FF09}"/>
              </a:ext>
            </a:extLst>
          </p:cNvPr>
          <p:cNvSpPr txBox="1"/>
          <p:nvPr/>
        </p:nvSpPr>
        <p:spPr>
          <a:xfrm>
            <a:off x="2620874" y="3567458"/>
            <a:ext cx="1483042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1467">
                <a:solidFill>
                  <a:prstClr val="white">
                    <a:lumMod val="50000"/>
                  </a:prstClr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做的不好的地方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4A2F89D-5A50-47A0-857E-1F7C79050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9152" y="3657338"/>
            <a:ext cx="176243" cy="1193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4D39E1-B2C2-480A-B252-707598CA5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5555" y="3717032"/>
            <a:ext cx="176243" cy="1193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BDA2E0-69EA-4EEB-8E87-56ED7D430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52124" y="2234438"/>
            <a:ext cx="2228453" cy="2389125"/>
          </a:xfrm>
          <a:prstGeom prst="rect">
            <a:avLst/>
          </a:prstGeom>
        </p:spPr>
      </p:pic>
    </p:spTree>
    <p:extLst>
      <p:ext uri="{BB962C8B-B14F-4D97-AF65-F5344CB8AC3E}">
        <p14:creationId val="2113971042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不足之处</a:t>
            </a:r>
          </a:p>
        </p:txBody>
      </p:sp>
      <p:sp>
        <p:nvSpPr>
          <p:cNvPr id="27" name="Right Arrow 29"/>
          <p:cNvSpPr/>
          <p:nvPr/>
        </p:nvSpPr>
        <p:spPr>
          <a:xfrm flipH="1">
            <a:off x="3002653" y="4856592"/>
            <a:ext cx="781712" cy="781712"/>
          </a:xfrm>
          <a:prstGeom prst="rightArrow">
            <a:avLst>
              <a:gd fmla="val 5906" name="adj1"/>
              <a:gd fmla="val 50000" name="adj2"/>
            </a:avLst>
          </a:prstGeom>
          <a:solidFill>
            <a:srgbClr val="C8B08A"/>
          </a:solidFill>
          <a:ln>
            <a:noFill/>
          </a:ln>
          <a:effectLst>
            <a:outerShdw algn="tl" blurRad="1905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prstClr val="white"/>
              </a:solidFill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8" name="Right Arrow 30"/>
          <p:cNvSpPr/>
          <p:nvPr/>
        </p:nvSpPr>
        <p:spPr>
          <a:xfrm flipH="1">
            <a:off x="3002653" y="2341888"/>
            <a:ext cx="781712" cy="781712"/>
          </a:xfrm>
          <a:prstGeom prst="rightArrow">
            <a:avLst>
              <a:gd fmla="val 5906" name="adj1"/>
              <a:gd fmla="val 50000" name="adj2"/>
            </a:avLst>
          </a:prstGeom>
          <a:solidFill>
            <a:srgbClr val="C8B08A"/>
          </a:solidFill>
          <a:ln>
            <a:noFill/>
          </a:ln>
          <a:effectLst>
            <a:outerShdw algn="tl" blurRad="1905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prstClr val="white"/>
              </a:solidFill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0" name="Freeform 24"/>
          <p:cNvSpPr/>
          <p:nvPr/>
        </p:nvSpPr>
        <p:spPr bwMode="auto">
          <a:xfrm>
            <a:off x="6132107" y="4811949"/>
            <a:ext cx="2762364" cy="544803"/>
          </a:xfrm>
          <a:custGeom>
            <a:gdLst>
              <a:gd fmla="*/ 79 w 883" name="T0"/>
              <a:gd fmla="*/ 0 h 174" name="T1"/>
              <a:gd fmla="*/ 271 w 883" name="T2"/>
              <a:gd fmla="*/ 58 h 174" name="T3"/>
              <a:gd fmla="*/ 271 w 883" name="T4"/>
              <a:gd fmla="*/ 58 h 174" name="T5"/>
              <a:gd fmla="*/ 883 w 883" name="T6"/>
              <a:gd fmla="*/ 58 h 174" name="T7"/>
              <a:gd fmla="*/ 883 w 883" name="T8"/>
              <a:gd fmla="*/ 174 h 174" name="T9"/>
              <a:gd fmla="*/ 271 w 883" name="T10"/>
              <a:gd fmla="*/ 174 h 174" name="T11"/>
              <a:gd fmla="*/ 0 w 883" name="T12"/>
              <a:gd fmla="*/ 86 h 174" name="T13"/>
              <a:gd fmla="*/ 79 w 883" name="T14"/>
              <a:gd fmla="*/ 0 h 17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74" w="883">
                <a:moveTo>
                  <a:pt x="79" y="0"/>
                </a:moveTo>
                <a:cubicBezTo>
                  <a:pt x="134" y="36"/>
                  <a:pt x="200" y="58"/>
                  <a:pt x="271" y="58"/>
                </a:cubicBezTo>
                <a:cubicBezTo>
                  <a:pt x="271" y="58"/>
                  <a:pt x="271" y="58"/>
                  <a:pt x="271" y="58"/>
                </a:cubicBezTo>
                <a:cubicBezTo>
                  <a:pt x="883" y="58"/>
                  <a:pt x="883" y="58"/>
                  <a:pt x="883" y="58"/>
                </a:cubicBezTo>
                <a:cubicBezTo>
                  <a:pt x="883" y="174"/>
                  <a:pt x="883" y="174"/>
                  <a:pt x="883" y="174"/>
                </a:cubicBezTo>
                <a:cubicBezTo>
                  <a:pt x="271" y="174"/>
                  <a:pt x="271" y="174"/>
                  <a:pt x="271" y="174"/>
                </a:cubicBezTo>
                <a:cubicBezTo>
                  <a:pt x="170" y="174"/>
                  <a:pt x="76" y="141"/>
                  <a:pt x="0" y="86"/>
                </a:cubicBezTo>
                <a:lnTo>
                  <a:pt x="79" y="0"/>
                </a:lnTo>
                <a:close/>
              </a:path>
            </a:pathLst>
          </a:custGeom>
          <a:solidFill>
            <a:srgbClr val="4F4D50"/>
          </a:solidFill>
          <a:ln>
            <a:noFill/>
          </a:ln>
          <a:effectLst>
            <a:outerShdw algn="tl" blurRad="190500" dir="2700000" dist="38100" rotWithShape="0">
              <a:prstClr val="black">
                <a:alpha val="30000"/>
              </a:prstClr>
            </a:outerShdw>
          </a:effectLst>
          <a:extLst/>
        </p:spPr>
        <p:txBody>
          <a:bodyPr anchor="t" anchorCtr="0" bIns="45708" compatLnSpc="1" lIns="91416" numCol="1" rIns="91416" tIns="45708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>
              <a:solidFill>
                <a:prstClr val="black"/>
              </a:solidFill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1" name="Freeform 25"/>
          <p:cNvSpPr/>
          <p:nvPr/>
        </p:nvSpPr>
        <p:spPr bwMode="auto">
          <a:xfrm>
            <a:off x="3388260" y="2548109"/>
            <a:ext cx="2768973" cy="564639"/>
          </a:xfrm>
          <a:custGeom>
            <a:gdLst>
              <a:gd fmla="*/ 811 w 885" name="T0"/>
              <a:gd fmla="*/ 180 h 180" name="T1"/>
              <a:gd fmla="*/ 612 w 885" name="T2"/>
              <a:gd fmla="*/ 116 h 180" name="T3"/>
              <a:gd fmla="*/ 612 w 885" name="T4"/>
              <a:gd fmla="*/ 116 h 180" name="T5"/>
              <a:gd fmla="*/ 0 w 885" name="T6"/>
              <a:gd fmla="*/ 116 h 180" name="T7"/>
              <a:gd fmla="*/ 0 w 885" name="T8"/>
              <a:gd fmla="*/ 0 h 180" name="T9"/>
              <a:gd fmla="*/ 612 w 885" name="T10"/>
              <a:gd fmla="*/ 0 h 180" name="T11"/>
              <a:gd fmla="*/ 885 w 885" name="T12"/>
              <a:gd fmla="*/ 90 h 180" name="T13"/>
              <a:gd fmla="*/ 811 w 885" name="T14"/>
              <a:gd fmla="*/ 180 h 18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0" w="885">
                <a:moveTo>
                  <a:pt x="811" y="180"/>
                </a:moveTo>
                <a:cubicBezTo>
                  <a:pt x="755" y="140"/>
                  <a:pt x="686" y="116"/>
                  <a:pt x="612" y="116"/>
                </a:cubicBezTo>
                <a:cubicBezTo>
                  <a:pt x="612" y="116"/>
                  <a:pt x="612" y="116"/>
                  <a:pt x="612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0"/>
                  <a:pt x="0" y="0"/>
                  <a:pt x="0" y="0"/>
                </a:cubicBezTo>
                <a:cubicBezTo>
                  <a:pt x="612" y="0"/>
                  <a:pt x="612" y="0"/>
                  <a:pt x="612" y="0"/>
                </a:cubicBezTo>
                <a:cubicBezTo>
                  <a:pt x="714" y="0"/>
                  <a:pt x="809" y="33"/>
                  <a:pt x="885" y="90"/>
                </a:cubicBezTo>
                <a:lnTo>
                  <a:pt x="811" y="180"/>
                </a:lnTo>
                <a:close/>
              </a:path>
            </a:pathLst>
          </a:custGeom>
          <a:solidFill>
            <a:srgbClr val="C8B08A"/>
          </a:solidFill>
          <a:ln>
            <a:noFill/>
          </a:ln>
          <a:effectLst>
            <a:outerShdw algn="tl" blurRad="190500" dir="2700000" dist="38100" rotWithShape="0">
              <a:prstClr val="black">
                <a:alpha val="30000"/>
              </a:prstClr>
            </a:outerShdw>
          </a:effectLst>
          <a:extLst/>
        </p:spPr>
        <p:txBody>
          <a:bodyPr anchor="t" anchorCtr="0" bIns="45708" compatLnSpc="1" lIns="91416" numCol="1" rIns="91416" tIns="45708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>
              <a:solidFill>
                <a:prstClr val="black"/>
              </a:solidFill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2" name="Freeform 26"/>
          <p:cNvSpPr/>
          <p:nvPr/>
        </p:nvSpPr>
        <p:spPr bwMode="auto">
          <a:xfrm>
            <a:off x="3388258" y="2968613"/>
            <a:ext cx="3353447" cy="2463513"/>
          </a:xfrm>
          <a:custGeom>
            <a:gdLst>
              <a:gd fmla="*/ 937 w 1072" name="T0"/>
              <a:gd fmla="*/ 0 h 786" name="T1"/>
              <a:gd fmla="*/ 1072 w 1072" name="T2"/>
              <a:gd fmla="*/ 326 h 786" name="T3"/>
              <a:gd fmla="*/ 612 w 1072" name="T4"/>
              <a:gd fmla="*/ 786 h 786" name="T5"/>
              <a:gd fmla="*/ 0 w 1072" name="T6"/>
              <a:gd fmla="*/ 786 h 786" name="T7"/>
              <a:gd fmla="*/ 0 w 1072" name="T8"/>
              <a:gd fmla="*/ 674 h 786" name="T9"/>
              <a:gd fmla="*/ 612 w 1072" name="T10"/>
              <a:gd fmla="*/ 674 h 786" name="T11"/>
              <a:gd fmla="*/ 612 w 1072" name="T12"/>
              <a:gd fmla="*/ 670 h 786" name="T13"/>
              <a:gd fmla="*/ 956 w 1072" name="T14"/>
              <a:gd fmla="*/ 326 h 786" name="T15"/>
              <a:gd fmla="*/ 858 w 1072" name="T16"/>
              <a:gd fmla="*/ 85 h 786" name="T17"/>
              <a:gd fmla="*/ 937 w 1072" name="T18"/>
              <a:gd fmla="*/ 0 h 78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86" w="1072">
                <a:moveTo>
                  <a:pt x="937" y="0"/>
                </a:moveTo>
                <a:cubicBezTo>
                  <a:pt x="1020" y="84"/>
                  <a:pt x="1072" y="199"/>
                  <a:pt x="1072" y="326"/>
                </a:cubicBezTo>
                <a:cubicBezTo>
                  <a:pt x="1072" y="580"/>
                  <a:pt x="866" y="786"/>
                  <a:pt x="612" y="786"/>
                </a:cubicBezTo>
                <a:cubicBezTo>
                  <a:pt x="0" y="786"/>
                  <a:pt x="0" y="786"/>
                  <a:pt x="0" y="786"/>
                </a:cubicBezTo>
                <a:cubicBezTo>
                  <a:pt x="0" y="674"/>
                  <a:pt x="0" y="674"/>
                  <a:pt x="0" y="674"/>
                </a:cubicBezTo>
                <a:cubicBezTo>
                  <a:pt x="612" y="674"/>
                  <a:pt x="612" y="674"/>
                  <a:pt x="612" y="674"/>
                </a:cubicBezTo>
                <a:cubicBezTo>
                  <a:pt x="612" y="670"/>
                  <a:pt x="612" y="670"/>
                  <a:pt x="612" y="670"/>
                </a:cubicBezTo>
                <a:cubicBezTo>
                  <a:pt x="802" y="670"/>
                  <a:pt x="956" y="516"/>
                  <a:pt x="956" y="326"/>
                </a:cubicBezTo>
                <a:cubicBezTo>
                  <a:pt x="956" y="232"/>
                  <a:pt x="919" y="147"/>
                  <a:pt x="858" y="85"/>
                </a:cubicBezTo>
                <a:lnTo>
                  <a:pt x="937" y="0"/>
                </a:lnTo>
                <a:close/>
              </a:path>
            </a:pathLst>
          </a:custGeom>
          <a:solidFill>
            <a:srgbClr val="C8B08A"/>
          </a:solidFill>
          <a:ln>
            <a:noFill/>
          </a:ln>
          <a:effectLst>
            <a:outerShdw algn="tl" blurRad="190500" dir="2700000" dist="38100" rotWithShape="0">
              <a:prstClr val="black">
                <a:alpha val="30000"/>
              </a:prstClr>
            </a:outerShdw>
          </a:effectLst>
          <a:extLst/>
        </p:spPr>
        <p:txBody>
          <a:bodyPr anchor="t" anchorCtr="0" bIns="45708" compatLnSpc="1" lIns="91416" numCol="1" rIns="91416" tIns="45708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>
              <a:solidFill>
                <a:prstClr val="black"/>
              </a:solidFill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3" name="Freeform 27"/>
          <p:cNvSpPr/>
          <p:nvPr/>
        </p:nvSpPr>
        <p:spPr bwMode="auto">
          <a:xfrm>
            <a:off x="5541025" y="2472735"/>
            <a:ext cx="3353447" cy="2407976"/>
          </a:xfrm>
          <a:custGeom>
            <a:gdLst>
              <a:gd fmla="*/ 202 w 1072" name="T0"/>
              <a:gd fmla="*/ 687 h 768" name="T1"/>
              <a:gd fmla="*/ 116 w 1072" name="T2"/>
              <a:gd fmla="*/ 460 h 768" name="T3"/>
              <a:gd fmla="*/ 460 w 1072" name="T4"/>
              <a:gd fmla="*/ 116 h 768" name="T5"/>
              <a:gd fmla="*/ 460 w 1072" name="T6"/>
              <a:gd fmla="*/ 112 h 768" name="T7"/>
              <a:gd fmla="*/ 1072 w 1072" name="T8"/>
              <a:gd fmla="*/ 112 h 768" name="T9"/>
              <a:gd fmla="*/ 1072 w 1072" name="T10"/>
              <a:gd fmla="*/ 0 h 768" name="T11"/>
              <a:gd fmla="*/ 460 w 1072" name="T12"/>
              <a:gd fmla="*/ 0 h 768" name="T13"/>
              <a:gd fmla="*/ 0 w 1072" name="T14"/>
              <a:gd fmla="*/ 460 h 768" name="T15"/>
              <a:gd fmla="*/ 118 w 1072" name="T16"/>
              <a:gd fmla="*/ 768 h 768" name="T17"/>
              <a:gd fmla="*/ 202 w 1072" name="T18"/>
              <a:gd fmla="*/ 687 h 76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68" w="1072">
                <a:moveTo>
                  <a:pt x="202" y="687"/>
                </a:moveTo>
                <a:cubicBezTo>
                  <a:pt x="148" y="627"/>
                  <a:pt x="116" y="547"/>
                  <a:pt x="116" y="460"/>
                </a:cubicBezTo>
                <a:cubicBezTo>
                  <a:pt x="116" y="270"/>
                  <a:pt x="272" y="116"/>
                  <a:pt x="460" y="116"/>
                </a:cubicBezTo>
                <a:cubicBezTo>
                  <a:pt x="460" y="112"/>
                  <a:pt x="460" y="112"/>
                  <a:pt x="460" y="112"/>
                </a:cubicBezTo>
                <a:cubicBezTo>
                  <a:pt x="1072" y="112"/>
                  <a:pt x="1072" y="112"/>
                  <a:pt x="1072" y="112"/>
                </a:cubicBezTo>
                <a:cubicBezTo>
                  <a:pt x="1072" y="0"/>
                  <a:pt x="1072" y="0"/>
                  <a:pt x="1072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206" y="0"/>
                  <a:pt x="0" y="206"/>
                  <a:pt x="0" y="460"/>
                </a:cubicBezTo>
                <a:cubicBezTo>
                  <a:pt x="0" y="578"/>
                  <a:pt x="45" y="686"/>
                  <a:pt x="118" y="768"/>
                </a:cubicBezTo>
                <a:cubicBezTo>
                  <a:pt x="118" y="768"/>
                  <a:pt x="170" y="730"/>
                  <a:pt x="202" y="687"/>
                </a:cubicBezTo>
                <a:close/>
              </a:path>
            </a:pathLst>
          </a:custGeom>
          <a:solidFill>
            <a:srgbClr val="4F4D50"/>
          </a:solidFill>
          <a:ln>
            <a:noFill/>
          </a:ln>
          <a:effectLst>
            <a:outerShdw algn="tl" blurRad="190500" dir="2700000" dist="38100" rotWithShape="0">
              <a:prstClr val="black">
                <a:alpha val="30000"/>
              </a:prstClr>
            </a:outerShdw>
          </a:effectLst>
          <a:extLst/>
        </p:spPr>
        <p:txBody>
          <a:bodyPr anchor="t" anchorCtr="0" bIns="45708" compatLnSpc="1" lIns="91416" numCol="1" rIns="91416" tIns="45708" vert="horz" wrap="square">
            <a:prstTxWarp prst="textNoShape">
              <a:avLst/>
            </a:prstTxWarp>
          </a:bodyPr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>
              <a:solidFill>
                <a:prstClr val="black"/>
              </a:solidFill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1570110" y="2461703"/>
            <a:ext cx="1378983" cy="44714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219020"/>
            <a:r>
              <a:rPr altLang="en-US" b="1" lang="zh-CN" sz="1467">
                <a:solidFill>
                  <a:srgbClr val="4F4D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不足</a:t>
            </a:r>
          </a:p>
          <a:p>
            <a:pPr algn="ctr" defTabSz="1219020"/>
            <a:r>
              <a:rPr altLang="en-US" b="1" lang="zh-CN" sz="1467">
                <a:solidFill>
                  <a:srgbClr val="4F4D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之处</a:t>
            </a:r>
          </a:p>
        </p:txBody>
      </p:sp>
      <p:sp>
        <p:nvSpPr>
          <p:cNvPr id="36" name="TextBox 30"/>
          <p:cNvSpPr txBox="1"/>
          <p:nvPr/>
        </p:nvSpPr>
        <p:spPr>
          <a:xfrm>
            <a:off x="1570110" y="4916062"/>
            <a:ext cx="1378983" cy="44714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219020"/>
            <a:r>
              <a:rPr altLang="en-US" b="1" lang="zh-CN" sz="1467">
                <a:solidFill>
                  <a:srgbClr val="4F4D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不足</a:t>
            </a:r>
          </a:p>
          <a:p>
            <a:pPr algn="ctr" defTabSz="1219020"/>
            <a:r>
              <a:rPr altLang="en-US" b="1" lang="zh-CN" sz="1467">
                <a:solidFill>
                  <a:srgbClr val="4F4D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之处</a:t>
            </a:r>
          </a:p>
        </p:txBody>
      </p:sp>
      <p:sp>
        <p:nvSpPr>
          <p:cNvPr id="37" name="TextBox 30"/>
          <p:cNvSpPr txBox="1"/>
          <p:nvPr/>
        </p:nvSpPr>
        <p:spPr>
          <a:xfrm>
            <a:off x="9230578" y="2461703"/>
            <a:ext cx="1378983" cy="44714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219020"/>
            <a:r>
              <a:rPr altLang="en-US" b="1" lang="zh-CN" sz="1467">
                <a:solidFill>
                  <a:srgbClr val="4F4D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不足</a:t>
            </a:r>
          </a:p>
          <a:p>
            <a:pPr algn="ctr" defTabSz="1219020"/>
            <a:r>
              <a:rPr altLang="en-US" b="1" lang="zh-CN" sz="1467">
                <a:solidFill>
                  <a:srgbClr val="4F4D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之处</a:t>
            </a:r>
          </a:p>
        </p:txBody>
      </p:sp>
      <p:sp>
        <p:nvSpPr>
          <p:cNvPr id="38" name="TextBox 30"/>
          <p:cNvSpPr txBox="1"/>
          <p:nvPr/>
        </p:nvSpPr>
        <p:spPr>
          <a:xfrm>
            <a:off x="9230578" y="4916062"/>
            <a:ext cx="1378983" cy="44714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 defTabSz="1219020"/>
            <a:r>
              <a:rPr altLang="en-US" b="1" lang="zh-CN" sz="1467">
                <a:solidFill>
                  <a:srgbClr val="4F4D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不足</a:t>
            </a:r>
          </a:p>
          <a:p>
            <a:pPr algn="ctr" defTabSz="1219020"/>
            <a:r>
              <a:rPr altLang="en-US" b="1" lang="zh-CN" sz="1467">
                <a:solidFill>
                  <a:srgbClr val="4F4D5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之处</a:t>
            </a:r>
          </a:p>
        </p:txBody>
      </p:sp>
      <p:sp>
        <p:nvSpPr>
          <p:cNvPr id="39" name="矩形 27"/>
          <p:cNvSpPr>
            <a:spLocks noChangeArrowheads="1"/>
          </p:cNvSpPr>
          <p:nvPr/>
        </p:nvSpPr>
        <p:spPr bwMode="auto">
          <a:xfrm>
            <a:off x="1680569" y="3314050"/>
            <a:ext cx="2861263" cy="48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27" lIns="91452" rIns="91452" tIns="45727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067">
                <a:solidFill>
                  <a:prstClr val="black">
                    <a:lumMod val="65000"/>
                    <a:lumOff val="35000"/>
                  </a:prstClr>
                </a:solidFill>
                <a:ea charset="-122" panose="020b0503020204020204" pitchFamily="34" typeface="微软雅黑"/>
                <a:cs typeface="+mn-ea"/>
                <a:sym typeface="+mn-lt"/>
              </a:rPr>
              <a:t>此处添加详细文本描述，建议与标题相关并符合整体语言风格。</a:t>
            </a:r>
          </a:p>
        </p:txBody>
      </p:sp>
      <p:sp>
        <p:nvSpPr>
          <p:cNvPr id="40" name="矩形 27"/>
          <p:cNvSpPr>
            <a:spLocks noChangeArrowheads="1"/>
          </p:cNvSpPr>
          <p:nvPr/>
        </p:nvSpPr>
        <p:spPr bwMode="auto">
          <a:xfrm>
            <a:off x="1680569" y="4082135"/>
            <a:ext cx="2861263" cy="48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27" lIns="91452" rIns="91452" tIns="45727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067">
                <a:solidFill>
                  <a:prstClr val="black">
                    <a:lumMod val="65000"/>
                    <a:lumOff val="35000"/>
                  </a:prstClr>
                </a:solidFill>
                <a:ea charset="-122" panose="020b0503020204020204" pitchFamily="34" typeface="微软雅黑"/>
                <a:cs typeface="+mn-ea"/>
                <a:sym typeface="+mn-lt"/>
              </a:rPr>
              <a:t>此处添加详细文本描述，建议与标题相关并符合整体语言风格。</a:t>
            </a:r>
          </a:p>
        </p:txBody>
      </p:sp>
      <p:sp>
        <p:nvSpPr>
          <p:cNvPr id="41" name="矩形 27"/>
          <p:cNvSpPr>
            <a:spLocks noChangeArrowheads="1"/>
          </p:cNvSpPr>
          <p:nvPr/>
        </p:nvSpPr>
        <p:spPr bwMode="auto">
          <a:xfrm>
            <a:off x="7691902" y="3314050"/>
            <a:ext cx="2861263" cy="48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27" lIns="91452" rIns="91452" tIns="45727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067">
                <a:solidFill>
                  <a:prstClr val="black">
                    <a:lumMod val="65000"/>
                    <a:lumOff val="35000"/>
                  </a:prstClr>
                </a:solidFill>
                <a:ea charset="-122" panose="020b0503020204020204" pitchFamily="34" typeface="微软雅黑"/>
                <a:cs typeface="+mn-ea"/>
                <a:sym typeface="+mn-lt"/>
              </a:rPr>
              <a:t>此处添加详细文本描述，建议与标题相关并符合整体语言风格。</a:t>
            </a:r>
          </a:p>
        </p:txBody>
      </p:sp>
      <p:sp>
        <p:nvSpPr>
          <p:cNvPr id="42" name="矩形 27"/>
          <p:cNvSpPr>
            <a:spLocks noChangeArrowheads="1"/>
          </p:cNvSpPr>
          <p:nvPr/>
        </p:nvSpPr>
        <p:spPr bwMode="auto">
          <a:xfrm>
            <a:off x="7691902" y="4082135"/>
            <a:ext cx="2861263" cy="481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27" lIns="91452" rIns="91452" tIns="45727"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067">
                <a:solidFill>
                  <a:prstClr val="black">
                    <a:lumMod val="65000"/>
                    <a:lumOff val="35000"/>
                  </a:prstClr>
                </a:solidFill>
                <a:ea charset="-122" panose="020b0503020204020204" pitchFamily="34" typeface="微软雅黑"/>
                <a:cs typeface="+mn-ea"/>
                <a:sym typeface="+mn-lt"/>
              </a:rPr>
              <a:t>此处添加详细文本描述，建议与标题相关并符合整体语言风格。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8407640" y="4782457"/>
            <a:ext cx="781712" cy="781712"/>
          </a:xfrm>
          <a:prstGeom prst="rightArrow">
            <a:avLst>
              <a:gd fmla="val 5906" name="adj1"/>
              <a:gd fmla="val 50000" name="adj2"/>
            </a:avLst>
          </a:prstGeom>
          <a:solidFill>
            <a:srgbClr val="4F4D50"/>
          </a:solidFill>
          <a:ln>
            <a:noFill/>
          </a:ln>
          <a:effectLst>
            <a:outerShdw algn="tl" blurRad="1905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prstClr val="white"/>
              </a:solidFill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34" name="Right Arrow 11"/>
          <p:cNvSpPr/>
          <p:nvPr/>
        </p:nvSpPr>
        <p:spPr>
          <a:xfrm>
            <a:off x="8407640" y="2257401"/>
            <a:ext cx="781712" cy="781712"/>
          </a:xfrm>
          <a:prstGeom prst="rightArrow">
            <a:avLst>
              <a:gd fmla="val 5906" name="adj1"/>
              <a:gd fmla="val 50000" name="adj2"/>
            </a:avLst>
          </a:prstGeom>
          <a:solidFill>
            <a:srgbClr val="4F4D50"/>
          </a:solidFill>
          <a:ln>
            <a:noFill/>
          </a:ln>
          <a:effectLst>
            <a:outerShdw algn="tl" blurRad="190500" dir="27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prstClr val="white"/>
              </a:solidFill>
              <a:ea charset="-122" panose="020b0503020204020204" pitchFamily="34"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5609735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5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5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5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6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6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7"/>
      <p:bldP grpId="0" spid="28"/>
      <p:bldP grpId="0" spid="30"/>
      <p:bldP grpId="0" spid="31"/>
      <p:bldP grpId="0" spid="32"/>
      <p:bldP grpId="0" spid="33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29"/>
      <p:bldP grpId="0" spid="3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A5B6729-8EA1-406B-9546-72A4E8AA5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23882" y="3524648"/>
            <a:ext cx="7544237" cy="3333352"/>
          </a:xfrm>
          <a:prstGeom prst="rect">
            <a:avLst/>
          </a:prstGeom>
        </p:spPr>
      </p:pic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2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不足之处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410141" y="3969400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1007436" y="4331088"/>
            <a:ext cx="2128849" cy="1067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C227AC2-42CD-4F54-BBD1-B211655F4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56374" y="1902656"/>
            <a:ext cx="1519172" cy="1759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CC1E2F4-EE60-4BE3-ACED-1B1CCD99B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48619" y="1902656"/>
            <a:ext cx="1519172" cy="175904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EF9BEA-0115-4A48-B51A-07A45C448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40863" y="1902656"/>
            <a:ext cx="1519172" cy="17590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F48261D-3BF6-4A7B-8F67-11BB859927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3107" y="1902656"/>
            <a:ext cx="1519172" cy="1759041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4D363C73-89AE-4356-9380-F1367E92CACA}"/>
              </a:ext>
            </a:extLst>
          </p:cNvPr>
          <p:cNvSpPr txBox="1"/>
          <p:nvPr/>
        </p:nvSpPr>
        <p:spPr>
          <a:xfrm>
            <a:off x="4071121" y="3963788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BB35FAA-3C19-4C17-B96B-9DADBB3FB82F}"/>
              </a:ext>
            </a:extLst>
          </p:cNvPr>
          <p:cNvSpPr txBox="1"/>
          <p:nvPr/>
        </p:nvSpPr>
        <p:spPr>
          <a:xfrm>
            <a:off x="3668416" y="4325476"/>
            <a:ext cx="2128849" cy="1067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E794F8C6-70E8-4025-8814-A5E8B5B8DF7F}"/>
              </a:ext>
            </a:extLst>
          </p:cNvPr>
          <p:cNvSpPr txBox="1"/>
          <p:nvPr/>
        </p:nvSpPr>
        <p:spPr>
          <a:xfrm>
            <a:off x="6797444" y="3963788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5248F40-0355-4E35-B63C-EA79DDDEFE3C}"/>
              </a:ext>
            </a:extLst>
          </p:cNvPr>
          <p:cNvSpPr txBox="1"/>
          <p:nvPr/>
        </p:nvSpPr>
        <p:spPr>
          <a:xfrm>
            <a:off x="6394739" y="4325476"/>
            <a:ext cx="2128849" cy="1067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01B358D7-CFCE-48EF-8E65-B758FDCBA90B}"/>
              </a:ext>
            </a:extLst>
          </p:cNvPr>
          <p:cNvSpPr txBox="1"/>
          <p:nvPr/>
        </p:nvSpPr>
        <p:spPr>
          <a:xfrm>
            <a:off x="9544862" y="3963788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CFB7A67-626F-44BA-8CD5-1C7A1009E87E}"/>
              </a:ext>
            </a:extLst>
          </p:cNvPr>
          <p:cNvSpPr txBox="1"/>
          <p:nvPr/>
        </p:nvSpPr>
        <p:spPr>
          <a:xfrm>
            <a:off x="9142156" y="4325476"/>
            <a:ext cx="2128849" cy="1067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  <p:extLst>
      <p:ext uri="{BB962C8B-B14F-4D97-AF65-F5344CB8AC3E}">
        <p14:creationId val="404497485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不足之处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2452015" y="2081481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2452015" y="2285077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5C307CF-DA50-4457-921E-108CAB5CE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68076" y="1918586"/>
            <a:ext cx="4115897" cy="40981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F06C7-81B4-48BC-94FA-D932CE77E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3564" y="2144580"/>
            <a:ext cx="738544" cy="2437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BCD54B-0187-4B8B-B1D8-851ABF2BA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7214" y="3194895"/>
            <a:ext cx="745929" cy="2437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B8196C-7E5C-4DBD-92E3-955336FFA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0863" y="4245209"/>
            <a:ext cx="753315" cy="2437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F9FB7B5-041E-40D6-ACC9-4857C4C45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48164" y="5295525"/>
            <a:ext cx="768085" cy="24372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F50A4F61-528B-45AB-8FF7-992EF2C1A857}"/>
              </a:ext>
            </a:extLst>
          </p:cNvPr>
          <p:cNvSpPr txBox="1"/>
          <p:nvPr/>
        </p:nvSpPr>
        <p:spPr>
          <a:xfrm>
            <a:off x="2452015" y="3127432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38DB222-C806-46B2-91CD-F9E6F4F44A37}"/>
              </a:ext>
            </a:extLst>
          </p:cNvPr>
          <p:cNvSpPr txBox="1"/>
          <p:nvPr/>
        </p:nvSpPr>
        <p:spPr>
          <a:xfrm>
            <a:off x="2452015" y="3331027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61CAA751-C385-4ED3-9C28-425AB805B0BA}"/>
              </a:ext>
            </a:extLst>
          </p:cNvPr>
          <p:cNvSpPr txBox="1"/>
          <p:nvPr/>
        </p:nvSpPr>
        <p:spPr>
          <a:xfrm>
            <a:off x="2452015" y="417338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545E601-964C-4687-AD44-46520B86A921}"/>
              </a:ext>
            </a:extLst>
          </p:cNvPr>
          <p:cNvSpPr txBox="1"/>
          <p:nvPr/>
        </p:nvSpPr>
        <p:spPr>
          <a:xfrm>
            <a:off x="2452015" y="4376979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476F80B6-0E32-4A8A-BDE7-2AFCC9D58366}"/>
              </a:ext>
            </a:extLst>
          </p:cNvPr>
          <p:cNvSpPr txBox="1"/>
          <p:nvPr/>
        </p:nvSpPr>
        <p:spPr>
          <a:xfrm>
            <a:off x="2447595" y="5219335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9DC0586-E791-4AC3-946B-794698B5C400}"/>
              </a:ext>
            </a:extLst>
          </p:cNvPr>
          <p:cNvSpPr txBox="1"/>
          <p:nvPr/>
        </p:nvSpPr>
        <p:spPr>
          <a:xfrm>
            <a:off x="2447595" y="5422930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  <p:extLst>
      <p:ext uri="{BB962C8B-B14F-4D97-AF65-F5344CB8AC3E}">
        <p14:creationId val="1476686605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不足之处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870450" y="2196611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1870450" y="2400206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67C674-E67C-4B8A-AC84-6AC635ABC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7927" y="2225957"/>
            <a:ext cx="288032" cy="2880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74E6492-C71F-4780-9104-52D626B12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72065" y="2580334"/>
            <a:ext cx="5699359" cy="4277665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id="{A2CAD004-4C90-4261-AD44-61D1C953D5BA}"/>
              </a:ext>
            </a:extLst>
          </p:cNvPr>
          <p:cNvSpPr txBox="1"/>
          <p:nvPr/>
        </p:nvSpPr>
        <p:spPr>
          <a:xfrm>
            <a:off x="1865959" y="3335077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B948A86-5A8B-4E2C-8B66-C7A0D7880FB9}"/>
              </a:ext>
            </a:extLst>
          </p:cNvPr>
          <p:cNvSpPr txBox="1"/>
          <p:nvPr/>
        </p:nvSpPr>
        <p:spPr>
          <a:xfrm>
            <a:off x="1865959" y="3538673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1AE8FB4-B5A4-4683-BA77-67E40F452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3436" y="3364424"/>
            <a:ext cx="288032" cy="288032"/>
          </a:xfrm>
          <a:prstGeom prst="rect">
            <a:avLst/>
          </a:prstGeom>
        </p:spPr>
      </p:pic>
      <p:sp>
        <p:nvSpPr>
          <p:cNvPr id="31" name="TextBox 7">
            <a:extLst>
              <a:ext uri="{FF2B5EF4-FFF2-40B4-BE49-F238E27FC236}">
                <a16:creationId xmlns:a16="http://schemas.microsoft.com/office/drawing/2014/main" id="{BF1D8FD4-C416-4041-AD1E-0311D0CF834B}"/>
              </a:ext>
            </a:extLst>
          </p:cNvPr>
          <p:cNvSpPr txBox="1"/>
          <p:nvPr/>
        </p:nvSpPr>
        <p:spPr>
          <a:xfrm>
            <a:off x="1871531" y="4473544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E626613-9BED-4440-BC69-AA138E8C2DA6}"/>
              </a:ext>
            </a:extLst>
          </p:cNvPr>
          <p:cNvSpPr txBox="1"/>
          <p:nvPr/>
        </p:nvSpPr>
        <p:spPr>
          <a:xfrm>
            <a:off x="1871531" y="4677139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442C2A2-23C5-4F31-A03E-4AD58309A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9008" y="4502891"/>
            <a:ext cx="288032" cy="288032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31C6331E-BD4F-412E-92F4-01BCA75EB4AC}"/>
              </a:ext>
            </a:extLst>
          </p:cNvPr>
          <p:cNvSpPr txBox="1"/>
          <p:nvPr/>
        </p:nvSpPr>
        <p:spPr>
          <a:xfrm>
            <a:off x="8112226" y="4360694"/>
            <a:ext cx="1611471" cy="41650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2133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val="2914426187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F4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LJR\JZ\PPT\01-融资计划\02-切图\矩形 2.png" id="2051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31904" y="384043"/>
            <a:ext cx="6626000" cy="6309320"/>
          </a:xfrm>
          <a:prstGeom prst="rect">
            <a:avLst/>
          </a:prstGeom>
          <a:noFill/>
        </p:spPr>
      </p:pic>
      <p:pic>
        <p:nvPicPr>
          <p:cNvPr descr="E:\LJR\JZ\PPT\01-融资计划\02-切图\dsfdsf.png" id="2050" name="Picture 2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-8796"/>
            <a:ext cx="7632171" cy="68753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7435" y="1892830"/>
            <a:ext cx="4246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8000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CONTENTS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0533" y="2564905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48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743835" y="2116515"/>
            <a:ext cx="2352720" cy="584775"/>
            <a:chOff x="5807876" y="1587385"/>
            <a:chExt cx="1764540" cy="438581"/>
          </a:xfrm>
        </p:grpSpPr>
        <p:sp>
          <p:nvSpPr>
            <p:cNvPr id="9" name="TextBox 8"/>
            <p:cNvSpPr txBox="1"/>
            <p:nvPr/>
          </p:nvSpPr>
          <p:spPr>
            <a:xfrm>
              <a:off x="6300193" y="1593835"/>
              <a:ext cx="105156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en-US" lang="zh-CN" sz="1600">
                  <a:solidFill>
                    <a:prstClr val="white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年度工作概述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0193" y="1779662"/>
              <a:ext cx="994410" cy="205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zh-CN" lang="en-US" sz="1200">
                  <a:solidFill>
                    <a:srgbClr val="686769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GONGSIYUTUANDUI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07877" y="1587385"/>
              <a:ext cx="441960" cy="4343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zh-CN" lang="en-US" sz="3200">
                  <a:solidFill>
                    <a:srgbClr val="686769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743835" y="2864083"/>
            <a:ext cx="2352720" cy="584775"/>
            <a:chOff x="5807876" y="2148060"/>
            <a:chExt cx="1764540" cy="438581"/>
          </a:xfrm>
        </p:grpSpPr>
        <p:sp>
          <p:nvSpPr>
            <p:cNvPr id="13" name="TextBox 12"/>
            <p:cNvSpPr txBox="1"/>
            <p:nvPr/>
          </p:nvSpPr>
          <p:spPr>
            <a:xfrm>
              <a:off x="6300193" y="2154510"/>
              <a:ext cx="105156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en-US" lang="zh-CN" sz="1600">
                  <a:solidFill>
                    <a:prstClr val="white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工作完成情况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0193" y="2340337"/>
              <a:ext cx="994410" cy="205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zh-CN" lang="en-US" sz="1200">
                  <a:solidFill>
                    <a:srgbClr val="686769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GONGSIYUTUANDUI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07877" y="2148060"/>
              <a:ext cx="441960" cy="4343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zh-CN" lang="en-US" sz="3200">
                  <a:solidFill>
                    <a:srgbClr val="686769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43835" y="3632168"/>
            <a:ext cx="2352720" cy="584775"/>
            <a:chOff x="5807876" y="2724124"/>
            <a:chExt cx="1764540" cy="438581"/>
          </a:xfrm>
        </p:grpSpPr>
        <p:sp>
          <p:nvSpPr>
            <p:cNvPr id="19" name="TextBox 18"/>
            <p:cNvSpPr txBox="1"/>
            <p:nvPr/>
          </p:nvSpPr>
          <p:spPr>
            <a:xfrm>
              <a:off x="6300193" y="2730575"/>
              <a:ext cx="105156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en-US" lang="zh-CN" sz="1600">
                  <a:solidFill>
                    <a:prstClr val="white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工作不足之处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00193" y="2916401"/>
              <a:ext cx="994410" cy="205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zh-CN" lang="en-US" sz="1200">
                  <a:solidFill>
                    <a:srgbClr val="686769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GONGSIYUTUANDUI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7877" y="2724124"/>
              <a:ext cx="441960" cy="4343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zh-CN" lang="en-US" sz="3200">
                  <a:solidFill>
                    <a:srgbClr val="686769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28181" y="4380509"/>
            <a:ext cx="2352720" cy="584775"/>
            <a:chOff x="5796136" y="3285380"/>
            <a:chExt cx="1764540" cy="438581"/>
          </a:xfrm>
        </p:grpSpPr>
        <p:sp>
          <p:nvSpPr>
            <p:cNvPr id="22" name="TextBox 21"/>
            <p:cNvSpPr txBox="1"/>
            <p:nvPr/>
          </p:nvSpPr>
          <p:spPr>
            <a:xfrm>
              <a:off x="6288453" y="3291831"/>
              <a:ext cx="1051560" cy="2514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en-US" lang="zh-CN" sz="1600">
                  <a:solidFill>
                    <a:prstClr val="white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明年工作计划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88452" y="3477657"/>
              <a:ext cx="994410" cy="205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zh-CN" lang="en-US" sz="1200">
                  <a:solidFill>
                    <a:srgbClr val="686769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GONGSIYUTUANDUI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96135" y="3285380"/>
              <a:ext cx="441960" cy="4343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1219020"/>
              <a:r>
                <a:rPr altLang="zh-CN" lang="en-US" sz="3200">
                  <a:solidFill>
                    <a:srgbClr val="686769"/>
                  </a:solidFill>
                  <a:latin charset="-122" panose="02010601030101010101" pitchFamily="2" typeface="方正黑体简体"/>
                  <a:ea charset="-122" panose="02010601030101010101" pitchFamily="2" typeface="方正黑体简体"/>
                  <a:cs typeface="+mn-ea"/>
                  <a:sym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val="2407948797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63F6583-FC68-4C1D-A80F-9E9E23752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0949" y="0"/>
            <a:ext cx="586105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405D4A-9CEE-4F04-838A-B4FD713D0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11968" y="635721"/>
            <a:ext cx="4980032" cy="5915832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723E779C-3F67-4C55-AD01-F5B7C72092FC}"/>
              </a:ext>
            </a:extLst>
          </p:cNvPr>
          <p:cNvSpPr txBox="1"/>
          <p:nvPr/>
        </p:nvSpPr>
        <p:spPr>
          <a:xfrm>
            <a:off x="1007435" y="1892830"/>
            <a:ext cx="3738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8000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PART 04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9FD52BB-F97A-424A-9BEA-B4FAD72885EE}"/>
              </a:ext>
            </a:extLst>
          </p:cNvPr>
          <p:cNvSpPr txBox="1"/>
          <p:nvPr/>
        </p:nvSpPr>
        <p:spPr>
          <a:xfrm>
            <a:off x="2351584" y="2660915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48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工作计划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D5594D6-5E42-446D-AAD6-259A55A3FF09}"/>
              </a:ext>
            </a:extLst>
          </p:cNvPr>
          <p:cNvSpPr txBox="1"/>
          <p:nvPr/>
        </p:nvSpPr>
        <p:spPr>
          <a:xfrm>
            <a:off x="2620874" y="3567458"/>
            <a:ext cx="1483042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1467">
                <a:solidFill>
                  <a:prstClr val="white">
                    <a:lumMod val="50000"/>
                  </a:prstClr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明年打算做什么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4A2F89D-5A50-47A0-857E-1F7C79050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9152" y="3657338"/>
            <a:ext cx="176243" cy="1193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4D39E1-B2C2-480A-B252-707598CA5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5555" y="3717032"/>
            <a:ext cx="176243" cy="1193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CC3EDBE-8242-47DF-B882-B5DD554C0B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55796" y="2290575"/>
            <a:ext cx="2228456" cy="2464229"/>
          </a:xfrm>
          <a:prstGeom prst="rect">
            <a:avLst/>
          </a:prstGeom>
        </p:spPr>
      </p:pic>
    </p:spTree>
    <p:extLst>
      <p:ext uri="{BB962C8B-B14F-4D97-AF65-F5344CB8AC3E}">
        <p14:creationId val="206024968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4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工作计划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0A9BC6-DC53-4953-9F66-AD279B35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8020" y="2844469"/>
            <a:ext cx="2012877" cy="20445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F56254-D923-428D-81A6-50DBB2FA9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61856" y="1604797"/>
            <a:ext cx="1698499" cy="17281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64BE5BB-68D5-45AE-85AB-581CEBD29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90516" y="2145619"/>
            <a:ext cx="374144" cy="3147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0F56C01-A12D-48A7-8DD5-4D22C24BE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86747" y="1604797"/>
            <a:ext cx="1698499" cy="172819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EB53465-9478-4560-A59C-A40890C7B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15407" y="2145619"/>
            <a:ext cx="374144" cy="31475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E4B8C14-D3B4-4BBB-9F2F-93B320319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11637" y="1604797"/>
            <a:ext cx="1698499" cy="1728192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8F7CE7C-CDD6-44E4-95ED-733CDD079027}"/>
              </a:ext>
            </a:extLst>
          </p:cNvPr>
          <p:cNvCxnSpPr/>
          <p:nvPr/>
        </p:nvCxnSpPr>
        <p:spPr>
          <a:xfrm flipV="1">
            <a:off x="2754066" y="2852936"/>
            <a:ext cx="434207" cy="288032"/>
          </a:xfrm>
          <a:prstGeom prst="line">
            <a:avLst/>
          </a:prstGeom>
          <a:ln w="57150"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36095A8-5289-4469-8F99-C9CA60C0D2AF}"/>
              </a:ext>
            </a:extLst>
          </p:cNvPr>
          <p:cNvCxnSpPr/>
          <p:nvPr/>
        </p:nvCxnSpPr>
        <p:spPr>
          <a:xfrm>
            <a:off x="2691637" y="4485117"/>
            <a:ext cx="434207" cy="296499"/>
          </a:xfrm>
          <a:prstGeom prst="line">
            <a:avLst/>
          </a:prstGeom>
          <a:ln w="57150"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14010640-ABE5-4F78-99A6-C148EA44C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61856" y="4024901"/>
            <a:ext cx="1698499" cy="172819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07E08F0-DC85-4FEC-A389-F351C835B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90516" y="4565723"/>
            <a:ext cx="374144" cy="31475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7B1837-2689-40C9-8059-191FF4854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86747" y="4024901"/>
            <a:ext cx="1698499" cy="1728192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83A7B14-3838-4DC2-933E-CDBC49ADF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15407" y="4565723"/>
            <a:ext cx="374144" cy="314756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93579618-2E40-4D3D-B2D6-A25832A4E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11637" y="4024901"/>
            <a:ext cx="1698499" cy="1728192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3552946" y="2168469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3228427" y="3123195"/>
            <a:ext cx="196535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E837E657-2084-4D5C-B7AC-7BBA83DB7780}"/>
              </a:ext>
            </a:extLst>
          </p:cNvPr>
          <p:cNvSpPr txBox="1"/>
          <p:nvPr/>
        </p:nvSpPr>
        <p:spPr>
          <a:xfrm>
            <a:off x="6268124" y="2165565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B5FD2D8-8480-4ED1-B939-591ABF78FA82}"/>
              </a:ext>
            </a:extLst>
          </p:cNvPr>
          <p:cNvSpPr txBox="1"/>
          <p:nvPr/>
        </p:nvSpPr>
        <p:spPr>
          <a:xfrm>
            <a:off x="5943604" y="3120291"/>
            <a:ext cx="196535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117106F7-8B8D-488C-9422-A11EBA4CE635}"/>
              </a:ext>
            </a:extLst>
          </p:cNvPr>
          <p:cNvSpPr txBox="1"/>
          <p:nvPr/>
        </p:nvSpPr>
        <p:spPr>
          <a:xfrm>
            <a:off x="9002726" y="2165565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1D4011E-D01B-4952-A2FC-A1AA6C684224}"/>
              </a:ext>
            </a:extLst>
          </p:cNvPr>
          <p:cNvSpPr txBox="1"/>
          <p:nvPr/>
        </p:nvSpPr>
        <p:spPr>
          <a:xfrm>
            <a:off x="8678208" y="3120291"/>
            <a:ext cx="196535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6A430124-28AF-41BC-9B3F-04CC3FB18432}"/>
              </a:ext>
            </a:extLst>
          </p:cNvPr>
          <p:cNvSpPr txBox="1"/>
          <p:nvPr/>
        </p:nvSpPr>
        <p:spPr>
          <a:xfrm>
            <a:off x="3552946" y="458403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6E223B2-F930-48E0-953C-7C89F0BF6C7A}"/>
              </a:ext>
            </a:extLst>
          </p:cNvPr>
          <p:cNvSpPr txBox="1"/>
          <p:nvPr/>
        </p:nvSpPr>
        <p:spPr>
          <a:xfrm>
            <a:off x="3228427" y="5538758"/>
            <a:ext cx="196535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ACD4CAE1-C44B-4CAE-9B6F-122F9B1B4C36}"/>
              </a:ext>
            </a:extLst>
          </p:cNvPr>
          <p:cNvSpPr txBox="1"/>
          <p:nvPr/>
        </p:nvSpPr>
        <p:spPr>
          <a:xfrm>
            <a:off x="6268124" y="4581129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47103DF-5B82-49B1-92A5-3463A8BF1EFE}"/>
              </a:ext>
            </a:extLst>
          </p:cNvPr>
          <p:cNvSpPr txBox="1"/>
          <p:nvPr/>
        </p:nvSpPr>
        <p:spPr>
          <a:xfrm>
            <a:off x="5943604" y="5535855"/>
            <a:ext cx="196535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7877947B-FA1E-4F13-BE63-040EE5857B08}"/>
              </a:ext>
            </a:extLst>
          </p:cNvPr>
          <p:cNvSpPr txBox="1"/>
          <p:nvPr/>
        </p:nvSpPr>
        <p:spPr>
          <a:xfrm>
            <a:off x="9002726" y="4581129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添加标题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13011E5-A838-4482-9F70-07C63B2F21F7}"/>
              </a:ext>
            </a:extLst>
          </p:cNvPr>
          <p:cNvSpPr txBox="1"/>
          <p:nvPr/>
        </p:nvSpPr>
        <p:spPr>
          <a:xfrm>
            <a:off x="8678208" y="5535855"/>
            <a:ext cx="196535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C2041505-C2B6-4F62-AB5B-96088B27BFC2}"/>
              </a:ext>
            </a:extLst>
          </p:cNvPr>
          <p:cNvSpPr txBox="1"/>
          <p:nvPr/>
        </p:nvSpPr>
        <p:spPr>
          <a:xfrm>
            <a:off x="1103446" y="3570499"/>
            <a:ext cx="132343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6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val="1807506265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D0F8E64-655D-4B42-B42A-075E5B379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83499" y="2411200"/>
            <a:ext cx="9025003" cy="4474184"/>
          </a:xfrm>
          <a:prstGeom prst="rect">
            <a:avLst/>
          </a:prstGeom>
        </p:spPr>
      </p:pic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4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工作计划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2231586" y="5499127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2029211" y="5702722"/>
            <a:ext cx="172818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459FD1-7F59-4F72-9F0C-EC9362ED2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08004" y="5541235"/>
            <a:ext cx="575995" cy="5421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E5F6725-7C13-4746-B0C2-436FEC25193D}"/>
              </a:ext>
            </a:extLst>
          </p:cNvPr>
          <p:cNvSpPr txBox="1"/>
          <p:nvPr/>
        </p:nvSpPr>
        <p:spPr>
          <a:xfrm>
            <a:off x="2831639" y="453735"/>
            <a:ext cx="7296811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C75030A-5DA3-469A-A11D-89276D6D396D}"/>
              </a:ext>
            </a:extLst>
          </p:cNvPr>
          <p:cNvSpPr txBox="1"/>
          <p:nvPr/>
        </p:nvSpPr>
        <p:spPr>
          <a:xfrm>
            <a:off x="3418055" y="3694731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E67D66C-D612-4B8A-B253-83DC1695E375}"/>
              </a:ext>
            </a:extLst>
          </p:cNvPr>
          <p:cNvSpPr txBox="1"/>
          <p:nvPr/>
        </p:nvSpPr>
        <p:spPr>
          <a:xfrm>
            <a:off x="3215680" y="3898327"/>
            <a:ext cx="172818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BC00830-55B2-4A6E-9DA7-15667D143BAD}"/>
              </a:ext>
            </a:extLst>
          </p:cNvPr>
          <p:cNvSpPr txBox="1"/>
          <p:nvPr/>
        </p:nvSpPr>
        <p:spPr>
          <a:xfrm>
            <a:off x="5434281" y="2928487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3A2041-02A4-425F-A631-CCC839FBC9A7}"/>
              </a:ext>
            </a:extLst>
          </p:cNvPr>
          <p:cNvSpPr txBox="1"/>
          <p:nvPr/>
        </p:nvSpPr>
        <p:spPr>
          <a:xfrm>
            <a:off x="5231906" y="3132082"/>
            <a:ext cx="172818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DE0CC950-7BF5-4B68-B286-D0F3A5D79996}"/>
              </a:ext>
            </a:extLst>
          </p:cNvPr>
          <p:cNvSpPr txBox="1"/>
          <p:nvPr/>
        </p:nvSpPr>
        <p:spPr>
          <a:xfrm>
            <a:off x="7450508" y="3701601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440CBF-FE3D-455E-823C-AD3307F8DDB1}"/>
              </a:ext>
            </a:extLst>
          </p:cNvPr>
          <p:cNvSpPr txBox="1"/>
          <p:nvPr/>
        </p:nvSpPr>
        <p:spPr>
          <a:xfrm>
            <a:off x="7248135" y="3905197"/>
            <a:ext cx="172818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F187DAB2-124B-4A03-AB52-54068AA1B393}"/>
              </a:ext>
            </a:extLst>
          </p:cNvPr>
          <p:cNvSpPr txBox="1"/>
          <p:nvPr/>
        </p:nvSpPr>
        <p:spPr>
          <a:xfrm>
            <a:off x="5231904" y="6127585"/>
            <a:ext cx="1728195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z="16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68A60D3-583A-4B26-8664-195695D19A63}"/>
              </a:ext>
            </a:extLst>
          </p:cNvPr>
          <p:cNvSpPr txBox="1"/>
          <p:nvPr/>
        </p:nvSpPr>
        <p:spPr>
          <a:xfrm>
            <a:off x="8444887" y="5675338"/>
            <a:ext cx="172818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E43B626C-DCDA-4B98-8874-E1C689B4182A}"/>
              </a:ext>
            </a:extLst>
          </p:cNvPr>
          <p:cNvSpPr txBox="1"/>
          <p:nvPr/>
        </p:nvSpPr>
        <p:spPr>
          <a:xfrm>
            <a:off x="5231904" y="6371941"/>
            <a:ext cx="1728195" cy="25405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zh-CN" lang="en-US" sz="1067">
                <a:solidFill>
                  <a:prstClr val="white">
                    <a:lumMod val="50000"/>
                  </a:prstClr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SHICHANGKAITUO</a:t>
            </a:r>
          </a:p>
        </p:txBody>
      </p:sp>
    </p:spTree>
    <p:extLst>
      <p:ext uri="{BB962C8B-B14F-4D97-AF65-F5344CB8AC3E}">
        <p14:creationId val="3599649001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460566E-E3EE-4284-8AF0-8680E9C07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10267" y="0"/>
            <a:ext cx="7277100" cy="6858000"/>
          </a:xfrm>
          <a:prstGeom prst="rect">
            <a:avLst/>
          </a:prstGeom>
        </p:spPr>
      </p:pic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4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工作计划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7428389" y="212075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7428389" y="2531887"/>
            <a:ext cx="3772119" cy="253060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5BC093-90A3-4F1D-9FFA-8C5515061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4605" y="1796819"/>
            <a:ext cx="4775331" cy="3671939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12911C95-7832-4074-931B-81CE9181D2BB}"/>
              </a:ext>
            </a:extLst>
          </p:cNvPr>
          <p:cNvSpPr txBox="1"/>
          <p:nvPr/>
        </p:nvSpPr>
        <p:spPr>
          <a:xfrm>
            <a:off x="3503713" y="1458264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F7FAC3AC-4142-4548-8EB7-F74EAC4D20E8}"/>
              </a:ext>
            </a:extLst>
          </p:cNvPr>
          <p:cNvSpPr txBox="1"/>
          <p:nvPr/>
        </p:nvSpPr>
        <p:spPr>
          <a:xfrm>
            <a:off x="4196498" y="2287440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4932FD4-C3AC-4BFE-AF13-4D73260FFE3C}"/>
              </a:ext>
            </a:extLst>
          </p:cNvPr>
          <p:cNvSpPr txBox="1"/>
          <p:nvPr/>
        </p:nvSpPr>
        <p:spPr>
          <a:xfrm>
            <a:off x="4367809" y="3332990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D78EC45-B528-4BB5-96AF-8D67F53C096B}"/>
              </a:ext>
            </a:extLst>
          </p:cNvPr>
          <p:cNvSpPr txBox="1"/>
          <p:nvPr/>
        </p:nvSpPr>
        <p:spPr>
          <a:xfrm>
            <a:off x="4279614" y="4253536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1647ACDD-6B42-4FFB-B225-B61FBD5D2509}"/>
              </a:ext>
            </a:extLst>
          </p:cNvPr>
          <p:cNvSpPr txBox="1"/>
          <p:nvPr/>
        </p:nvSpPr>
        <p:spPr>
          <a:xfrm>
            <a:off x="3716445" y="5095495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</p:spTree>
    <p:extLst>
      <p:ext uri="{BB962C8B-B14F-4D97-AF65-F5344CB8AC3E}">
        <p14:creationId val="2133371443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84167B0-F680-4FB4-9682-19C3AD382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9798" y="0"/>
            <a:ext cx="8693151" cy="6858000"/>
          </a:xfrm>
          <a:prstGeom prst="rect">
            <a:avLst/>
          </a:prstGeom>
        </p:spPr>
      </p:pic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3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工作计划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9CB0F8-15BD-46E4-9C81-3ED5ACAD3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9097" y="1865445"/>
            <a:ext cx="4920128" cy="4005064"/>
          </a:xfrm>
          <a:prstGeom prst="rect">
            <a:avLst/>
          </a:prstGeom>
        </p:spPr>
      </p:pic>
      <p:sp>
        <p:nvSpPr>
          <p:cNvPr id="22" name="TextBox 6">
            <a:extLst>
              <a:ext uri="{FF2B5EF4-FFF2-40B4-BE49-F238E27FC236}">
                <a16:creationId xmlns:a16="http://schemas.microsoft.com/office/drawing/2014/main" id="{79935FD6-21AA-44AB-808D-FE21A51BB650}"/>
              </a:ext>
            </a:extLst>
          </p:cNvPr>
          <p:cNvSpPr txBox="1"/>
          <p:nvPr/>
        </p:nvSpPr>
        <p:spPr>
          <a:xfrm>
            <a:off x="7248130" y="1404294"/>
            <a:ext cx="741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8800">
                <a:solidFill>
                  <a:srgbClr val="B49F8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A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7591472" y="1914772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7591472" y="2118367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E2E8CC4E-3A76-46C7-A094-8820C3BD6E33}"/>
              </a:ext>
            </a:extLst>
          </p:cNvPr>
          <p:cNvSpPr txBox="1"/>
          <p:nvPr/>
        </p:nvSpPr>
        <p:spPr>
          <a:xfrm>
            <a:off x="7248130" y="2802455"/>
            <a:ext cx="741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8800">
                <a:solidFill>
                  <a:srgbClr val="B49F8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B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67930D34-E4BE-47DB-BB8C-34869415DE42}"/>
              </a:ext>
            </a:extLst>
          </p:cNvPr>
          <p:cNvSpPr txBox="1"/>
          <p:nvPr/>
        </p:nvSpPr>
        <p:spPr>
          <a:xfrm>
            <a:off x="7591472" y="331293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1B2F7A9-B86C-4AB7-86AF-67F7823E930D}"/>
              </a:ext>
            </a:extLst>
          </p:cNvPr>
          <p:cNvSpPr txBox="1"/>
          <p:nvPr/>
        </p:nvSpPr>
        <p:spPr>
          <a:xfrm>
            <a:off x="7591472" y="3516530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8C648AE3-266B-42DE-8C70-E2387E998A98}"/>
              </a:ext>
            </a:extLst>
          </p:cNvPr>
          <p:cNvSpPr txBox="1"/>
          <p:nvPr/>
        </p:nvSpPr>
        <p:spPr>
          <a:xfrm>
            <a:off x="7248129" y="4159918"/>
            <a:ext cx="7416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8800">
                <a:solidFill>
                  <a:srgbClr val="B49F8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</a:t>
            </a: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FE1C495C-BEA2-4F61-AF29-F3C7CF9845CC}"/>
              </a:ext>
            </a:extLst>
          </p:cNvPr>
          <p:cNvSpPr txBox="1"/>
          <p:nvPr/>
        </p:nvSpPr>
        <p:spPr>
          <a:xfrm>
            <a:off x="7591472" y="4670396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DB20FF1-FA13-443F-8856-4094845D0111}"/>
              </a:ext>
            </a:extLst>
          </p:cNvPr>
          <p:cNvSpPr txBox="1"/>
          <p:nvPr/>
        </p:nvSpPr>
        <p:spPr>
          <a:xfrm>
            <a:off x="7591472" y="4873990"/>
            <a:ext cx="3772119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  <p:extLst>
      <p:ext uri="{BB962C8B-B14F-4D97-AF65-F5344CB8AC3E}">
        <p14:creationId val="87546275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EF671B6-A7FE-4243-9BBD-18F559E92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0970" y="1892829"/>
            <a:ext cx="2470271" cy="3589611"/>
          </a:xfrm>
          <a:prstGeom prst="rect">
            <a:avLst/>
          </a:prstGeom>
        </p:spPr>
      </p:pic>
      <p:sp>
        <p:nvSpPr>
          <p:cNvPr id="46" name="TextBox 6">
            <a:extLst>
              <a:ext uri="{FF2B5EF4-FFF2-40B4-BE49-F238E27FC236}">
                <a16:creationId xmlns:a16="http://schemas.microsoft.com/office/drawing/2014/main" id="{1B3C03BD-0948-4335-9FB7-4DE28868B47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4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工作计划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54730" y="303649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54731" y="3347746"/>
            <a:ext cx="1632181" cy="13110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D20F316-CD7E-4B0D-95EA-B9BA5D7A17E7}"/>
              </a:ext>
            </a:extLst>
          </p:cNvPr>
          <p:cNvSpPr txBox="1"/>
          <p:nvPr/>
        </p:nvSpPr>
        <p:spPr>
          <a:xfrm>
            <a:off x="928497" y="2195619"/>
            <a:ext cx="1602105" cy="66034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3733">
                <a:solidFill>
                  <a:srgbClr val="646464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PLAN A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5C25266-4444-4A7D-B79A-C9F3820B9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60093" y="1892829"/>
            <a:ext cx="2470271" cy="3589611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4E7A66C6-805D-4B9E-9BB3-0967CDF4630B}"/>
              </a:ext>
            </a:extLst>
          </p:cNvPr>
          <p:cNvSpPr txBox="1"/>
          <p:nvPr/>
        </p:nvSpPr>
        <p:spPr>
          <a:xfrm>
            <a:off x="3823853" y="303649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9D1CBB-65BB-40F0-BFCC-53B1C7A8E2E4}"/>
              </a:ext>
            </a:extLst>
          </p:cNvPr>
          <p:cNvSpPr txBox="1"/>
          <p:nvPr/>
        </p:nvSpPr>
        <p:spPr>
          <a:xfrm>
            <a:off x="3823854" y="3347746"/>
            <a:ext cx="1632181" cy="13110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9190131-8532-4E73-BCC3-074CEC4C3165}"/>
              </a:ext>
            </a:extLst>
          </p:cNvPr>
          <p:cNvSpPr txBox="1"/>
          <p:nvPr/>
        </p:nvSpPr>
        <p:spPr>
          <a:xfrm>
            <a:off x="3797619" y="2195619"/>
            <a:ext cx="1602105" cy="66034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3733">
                <a:solidFill>
                  <a:srgbClr val="646464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PLAN A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00D1383-277B-469D-AB18-7CAC10A96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29215" y="1892829"/>
            <a:ext cx="2470271" cy="3589611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CE030178-41EC-4D91-A892-9945843B3BE4}"/>
              </a:ext>
            </a:extLst>
          </p:cNvPr>
          <p:cNvSpPr txBox="1"/>
          <p:nvPr/>
        </p:nvSpPr>
        <p:spPr>
          <a:xfrm>
            <a:off x="6692976" y="303649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3528067-8F3A-4AEB-9D47-ED0DB393CBCE}"/>
              </a:ext>
            </a:extLst>
          </p:cNvPr>
          <p:cNvSpPr txBox="1"/>
          <p:nvPr/>
        </p:nvSpPr>
        <p:spPr>
          <a:xfrm>
            <a:off x="6692975" y="3347746"/>
            <a:ext cx="1632181" cy="13110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F16A597-AE93-4482-B37E-7FB86A04A0C3}"/>
              </a:ext>
            </a:extLst>
          </p:cNvPr>
          <p:cNvSpPr txBox="1"/>
          <p:nvPr/>
        </p:nvSpPr>
        <p:spPr>
          <a:xfrm>
            <a:off x="6666741" y="2195619"/>
            <a:ext cx="1602105" cy="66034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3733">
                <a:solidFill>
                  <a:srgbClr val="646464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PLAN A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57644BD-20C2-49BF-BC80-19D3B435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98338" y="1892829"/>
            <a:ext cx="2470271" cy="3589611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FFF6096F-7EE2-4591-8B71-D41110E44326}"/>
              </a:ext>
            </a:extLst>
          </p:cNvPr>
          <p:cNvSpPr txBox="1"/>
          <p:nvPr/>
        </p:nvSpPr>
        <p:spPr>
          <a:xfrm>
            <a:off x="9562099" y="3036493"/>
            <a:ext cx="132343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DDCB1C9-BD5A-4489-AE49-EF564DCB2102}"/>
              </a:ext>
            </a:extLst>
          </p:cNvPr>
          <p:cNvSpPr txBox="1"/>
          <p:nvPr/>
        </p:nvSpPr>
        <p:spPr>
          <a:xfrm>
            <a:off x="9562100" y="3347746"/>
            <a:ext cx="1632181" cy="13110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2EB9BC95-EB22-47E4-9FF7-1DC478E11992}"/>
              </a:ext>
            </a:extLst>
          </p:cNvPr>
          <p:cNvSpPr txBox="1"/>
          <p:nvPr/>
        </p:nvSpPr>
        <p:spPr>
          <a:xfrm>
            <a:off x="9535866" y="2195619"/>
            <a:ext cx="1602105" cy="66034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3733">
                <a:solidFill>
                  <a:srgbClr val="646464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PLAN A</a:t>
            </a:r>
          </a:p>
        </p:txBody>
      </p:sp>
    </p:spTree>
    <p:extLst>
      <p:ext uri="{BB962C8B-B14F-4D97-AF65-F5344CB8AC3E}">
        <p14:creationId val="2407036074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F4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F91AE90-90EB-4EAD-890F-94FE6763D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9403" y="699244"/>
            <a:ext cx="10753195" cy="54595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B9EB7C-89B1-4F75-A56E-A250A1E33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75787" y="3132782"/>
            <a:ext cx="3515549" cy="2797285"/>
          </a:xfrm>
          <a:prstGeom prst="rect">
            <a:avLst/>
          </a:prstGeom>
        </p:spPr>
      </p:pic>
      <p:sp>
        <p:nvSpPr>
          <p:cNvPr id="24" name="TextBox 6">
            <a:extLst>
              <a:ext uri="{FF2B5EF4-FFF2-40B4-BE49-F238E27FC236}">
                <a16:creationId xmlns:a16="http://schemas.microsoft.com/office/drawing/2014/main" id="{5C594FBB-C0CF-4EE7-BE59-A6CCAA43EEDE}"/>
              </a:ext>
            </a:extLst>
          </p:cNvPr>
          <p:cNvSpPr txBox="1"/>
          <p:nvPr/>
        </p:nvSpPr>
        <p:spPr>
          <a:xfrm>
            <a:off x="3970972" y="1988840"/>
            <a:ext cx="4250055" cy="171693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1219020"/>
            <a:r>
              <a:rPr altLang="zh-CN" lang="en-US" sz="10666">
                <a:solidFill>
                  <a:prstClr val="black">
                    <a:lumMod val="65000"/>
                    <a:lumOff val="35000"/>
                  </a:prstClr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THANKS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BB7000B9-5A3C-4C54-A46E-CCCD4FD2590C}"/>
              </a:ext>
            </a:extLst>
          </p:cNvPr>
          <p:cNvSpPr txBox="1"/>
          <p:nvPr/>
        </p:nvSpPr>
        <p:spPr>
          <a:xfrm>
            <a:off x="3695729" y="3039150"/>
            <a:ext cx="4800539" cy="90418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1219020"/>
            <a:r>
              <a:rPr altLang="en-US" lang="zh-CN" spc="400" sz="5333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感谢聆听</a:t>
            </a:r>
          </a:p>
        </p:txBody>
      </p:sp>
    </p:spTree>
    <p:extLst>
      <p:ext uri="{BB962C8B-B14F-4D97-AF65-F5344CB8AC3E}">
        <p14:creationId val="1729102020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63F6583-FC68-4C1D-A80F-9E9E23752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0949" y="0"/>
            <a:ext cx="586105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405D4A-9CEE-4F04-838A-B4FD713D0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11968" y="635721"/>
            <a:ext cx="4980032" cy="59158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D18197-9CA0-4782-A853-24878485A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2561" y="2303588"/>
            <a:ext cx="2304259" cy="2250824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723E779C-3F67-4C55-AD01-F5B7C72092FC}"/>
              </a:ext>
            </a:extLst>
          </p:cNvPr>
          <p:cNvSpPr txBox="1"/>
          <p:nvPr/>
        </p:nvSpPr>
        <p:spPr>
          <a:xfrm>
            <a:off x="1424177" y="1892830"/>
            <a:ext cx="3738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8000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PART 01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9FD52BB-F97A-424A-9BEA-B4FAD72885EE}"/>
              </a:ext>
            </a:extLst>
          </p:cNvPr>
          <p:cNvSpPr txBox="1"/>
          <p:nvPr/>
        </p:nvSpPr>
        <p:spPr>
          <a:xfrm>
            <a:off x="2351584" y="2660915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48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工作概述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D5594D6-5E42-446D-AAD6-259A55A3FF09}"/>
              </a:ext>
            </a:extLst>
          </p:cNvPr>
          <p:cNvSpPr txBox="1"/>
          <p:nvPr/>
        </p:nvSpPr>
        <p:spPr>
          <a:xfrm>
            <a:off x="2620873" y="3567458"/>
            <a:ext cx="1297305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1467">
                <a:solidFill>
                  <a:prstClr val="white">
                    <a:lumMod val="50000"/>
                  </a:prstClr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我们做了什么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4A2F89D-5A50-47A0-857E-1F7C79050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9152" y="3657338"/>
            <a:ext cx="176243" cy="1193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4D39E1-B2C2-480A-B252-707598CA59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99544" y="3717032"/>
            <a:ext cx="176243" cy="119389"/>
          </a:xfrm>
          <a:prstGeom prst="rect">
            <a:avLst/>
          </a:prstGeom>
        </p:spPr>
      </p:pic>
    </p:spTree>
    <p:extLst>
      <p:ext uri="{BB962C8B-B14F-4D97-AF65-F5344CB8AC3E}">
        <p14:creationId val="3303075681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2483FA4-5082-4684-9A03-2895EBE45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83" y="580982"/>
            <a:ext cx="12182233" cy="56960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2C45D64-9D0A-411B-8189-DF02FA571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884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21CFAB-AB96-4C1D-93AE-29A633F2A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0"/>
            <a:ext cx="777875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4CFD15-5938-4BA4-AA3A-B90AA6FFC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8083E77C-E488-400A-8503-359C6655BD40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1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BAF49D56-8FCD-4804-8411-594F1BC85F38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工作概述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DD937A-9EBF-483D-806C-58E6FF608E85}"/>
              </a:ext>
            </a:extLst>
          </p:cNvPr>
          <p:cNvSpPr txBox="1"/>
          <p:nvPr/>
        </p:nvSpPr>
        <p:spPr>
          <a:xfrm>
            <a:off x="647852" y="4032381"/>
            <a:ext cx="3840427" cy="161505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333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</p:spTree>
    <p:extLst>
      <p:ext uri="{BB962C8B-B14F-4D97-AF65-F5344CB8AC3E}">
        <p14:creationId val="2828937405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2" name="图表 31"/>
          <p:cNvGraphicFramePr/>
          <p:nvPr>
            <p:extLst/>
          </p:nvPr>
        </p:nvGraphicFramePr>
        <p:xfrm>
          <a:off x="6480043" y="1407780"/>
          <a:ext cx="4503212" cy="477754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7E18EC8-5BD1-4C84-BBA5-E835145B4F3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工作概述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965301A-9122-4951-918D-00A4240A9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30274" y="3109194"/>
            <a:ext cx="590285" cy="488261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796203" y="1965653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1796203" y="2220891"/>
            <a:ext cx="420378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8A0EC2AC-36AC-47AE-82D5-84E6BC193292}"/>
              </a:ext>
            </a:extLst>
          </p:cNvPr>
          <p:cNvSpPr txBox="1"/>
          <p:nvPr/>
        </p:nvSpPr>
        <p:spPr>
          <a:xfrm>
            <a:off x="1796203" y="2925760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43FDB60-641B-4314-9123-84B7BB807516}"/>
              </a:ext>
            </a:extLst>
          </p:cNvPr>
          <p:cNvSpPr txBox="1"/>
          <p:nvPr/>
        </p:nvSpPr>
        <p:spPr>
          <a:xfrm>
            <a:off x="1796203" y="3180998"/>
            <a:ext cx="420378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F5FCCFE4-0252-4BA3-87A1-FBD5057754FC}"/>
              </a:ext>
            </a:extLst>
          </p:cNvPr>
          <p:cNvSpPr txBox="1"/>
          <p:nvPr/>
        </p:nvSpPr>
        <p:spPr>
          <a:xfrm>
            <a:off x="1796203" y="3952977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E2913BC-6B04-4A1E-A806-559244DE4FE4}"/>
              </a:ext>
            </a:extLst>
          </p:cNvPr>
          <p:cNvSpPr txBox="1"/>
          <p:nvPr/>
        </p:nvSpPr>
        <p:spPr>
          <a:xfrm>
            <a:off x="1796203" y="4208214"/>
            <a:ext cx="420378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42EB2968-4406-4916-B0BA-82ACE5C5D47B}"/>
              </a:ext>
            </a:extLst>
          </p:cNvPr>
          <p:cNvSpPr txBox="1"/>
          <p:nvPr/>
        </p:nvSpPr>
        <p:spPr>
          <a:xfrm>
            <a:off x="1796203" y="498019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3ABA1E2-F469-4BC5-B7AB-71B5C9FCBE61}"/>
              </a:ext>
            </a:extLst>
          </p:cNvPr>
          <p:cNvSpPr txBox="1"/>
          <p:nvPr/>
        </p:nvSpPr>
        <p:spPr>
          <a:xfrm>
            <a:off x="1796203" y="5235430"/>
            <a:ext cx="4203787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6F1B8FB3-A0A4-4E6F-9C86-B0511D0326FB}"/>
              </a:ext>
            </a:extLst>
          </p:cNvPr>
          <p:cNvSpPr txBox="1"/>
          <p:nvPr/>
        </p:nvSpPr>
        <p:spPr>
          <a:xfrm>
            <a:off x="8278375" y="3685408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人员组成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BABBC618-06A2-4AD1-BD50-402900544CE6}"/>
              </a:ext>
            </a:extLst>
          </p:cNvPr>
          <p:cNvSpPr txBox="1"/>
          <p:nvPr/>
        </p:nvSpPr>
        <p:spPr>
          <a:xfrm>
            <a:off x="8156141" y="3911148"/>
            <a:ext cx="1138555" cy="25405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defTabSz="1219020"/>
            <a:r>
              <a:rPr altLang="zh-CN" lang="en-US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RENYUANZUCHENG</a:t>
            </a: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2F039D0B-16FB-48F2-B76E-9C35947D7ECD}"/>
              </a:ext>
            </a:extLst>
          </p:cNvPr>
          <p:cNvSpPr txBox="1"/>
          <p:nvPr/>
        </p:nvSpPr>
        <p:spPr>
          <a:xfrm>
            <a:off x="7932033" y="1800643"/>
            <a:ext cx="463867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14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20%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013713F4-0F93-4D72-9149-C737692451BF}"/>
              </a:ext>
            </a:extLst>
          </p:cNvPr>
          <p:cNvSpPr txBox="1"/>
          <p:nvPr/>
        </p:nvSpPr>
        <p:spPr>
          <a:xfrm>
            <a:off x="7152118" y="2309848"/>
            <a:ext cx="463867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14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20%</a:t>
            </a:r>
          </a:p>
        </p:txBody>
      </p:sp>
      <p:sp>
        <p:nvSpPr>
          <p:cNvPr id="51" name="TextBox 6">
            <a:extLst>
              <a:ext uri="{FF2B5EF4-FFF2-40B4-BE49-F238E27FC236}">
                <a16:creationId xmlns:a16="http://schemas.microsoft.com/office/drawing/2014/main" id="{1DD50088-99CD-4A52-9DCC-670BF27AC5AE}"/>
              </a:ext>
            </a:extLst>
          </p:cNvPr>
          <p:cNvSpPr txBox="1"/>
          <p:nvPr/>
        </p:nvSpPr>
        <p:spPr>
          <a:xfrm>
            <a:off x="6840921" y="4117123"/>
            <a:ext cx="463867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1467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20%</a:t>
            </a:r>
          </a:p>
        </p:txBody>
      </p:sp>
      <p:sp>
        <p:nvSpPr>
          <p:cNvPr id="52" name="TextBox 6">
            <a:extLst>
              <a:ext uri="{FF2B5EF4-FFF2-40B4-BE49-F238E27FC236}">
                <a16:creationId xmlns:a16="http://schemas.microsoft.com/office/drawing/2014/main" id="{EF89A752-BEE2-4293-82D4-57BAF64DCD24}"/>
              </a:ext>
            </a:extLst>
          </p:cNvPr>
          <p:cNvSpPr txBox="1"/>
          <p:nvPr/>
        </p:nvSpPr>
        <p:spPr>
          <a:xfrm>
            <a:off x="10201322" y="3918336"/>
            <a:ext cx="463867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1467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20%</a:t>
            </a:r>
          </a:p>
        </p:txBody>
      </p:sp>
      <p:sp>
        <p:nvSpPr>
          <p:cNvPr id="5" name="矩形 4"/>
          <p:cNvSpPr/>
          <p:nvPr/>
        </p:nvSpPr>
        <p:spPr>
          <a:xfrm>
            <a:off x="1364155" y="2038919"/>
            <a:ext cx="192021" cy="192021"/>
          </a:xfrm>
          <a:prstGeom prst="rect">
            <a:avLst/>
          </a:prstGeom>
          <a:solidFill>
            <a:srgbClr val="4F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364155" y="3039542"/>
            <a:ext cx="192021" cy="192021"/>
          </a:xfrm>
          <a:prstGeom prst="rect">
            <a:avLst/>
          </a:prstGeom>
          <a:solidFill>
            <a:srgbClr val="C8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364155" y="4040164"/>
            <a:ext cx="192021" cy="192021"/>
          </a:xfrm>
          <a:prstGeom prst="rect">
            <a:avLst/>
          </a:prstGeom>
          <a:solidFill>
            <a:srgbClr val="4F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364155" y="5040787"/>
            <a:ext cx="192021" cy="192021"/>
          </a:xfrm>
          <a:prstGeom prst="rect">
            <a:avLst/>
          </a:prstGeom>
          <a:solidFill>
            <a:srgbClr val="C8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020"/>
            <a:endParaRPr altLang="en-US" lang="zh-CN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2281362663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49"/>
      <p:bldP grpId="0" spid="50"/>
      <p:bldP grpId="0" spid="51"/>
      <p:bldP grpId="0" spid="52"/>
      <p:bldGraphic grpId="0" spid="32">
        <p:bldAsOne/>
      </p:bldGraphic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2854EEF1-843F-4296-A396-E05140CF9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57378" y="2031481"/>
            <a:ext cx="1732013" cy="207492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7E18EC8-5BD1-4C84-BBA5-E835145B4F3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工作概述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389521" y="4202672"/>
            <a:ext cx="1297305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b="1" lang="zh-CN" sz="1467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项目标题文字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1B21567-E056-4633-A086-071BD3E20E9B}"/>
              </a:ext>
            </a:extLst>
          </p:cNvPr>
          <p:cNvSpPr txBox="1"/>
          <p:nvPr/>
        </p:nvSpPr>
        <p:spPr>
          <a:xfrm>
            <a:off x="1389521" y="4796748"/>
            <a:ext cx="2091552" cy="1067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1542C4-D275-434E-B531-604E3C2446DC}"/>
              </a:ext>
            </a:extLst>
          </p:cNvPr>
          <p:cNvCxnSpPr/>
          <p:nvPr/>
        </p:nvCxnSpPr>
        <p:spPr>
          <a:xfrm>
            <a:off x="1521476" y="4709828"/>
            <a:ext cx="373701" cy="0"/>
          </a:xfrm>
          <a:prstGeom prst="line">
            <a:avLst/>
          </a:prstGeom>
          <a:ln w="19050">
            <a:solidFill>
              <a:srgbClr val="D4B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4840CD90-DCE2-480B-BBCA-841FCB05E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57377" y="1896320"/>
            <a:ext cx="1490343" cy="181882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D00866A-5D70-4F0F-B167-058620325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57644" y="2031481"/>
            <a:ext cx="1732013" cy="2074928"/>
          </a:xfrm>
          <a:prstGeom prst="rect">
            <a:avLst/>
          </a:prstGeom>
        </p:spPr>
      </p:pic>
      <p:sp>
        <p:nvSpPr>
          <p:cNvPr id="44" name="TextBox 7">
            <a:extLst>
              <a:ext uri="{FF2B5EF4-FFF2-40B4-BE49-F238E27FC236}">
                <a16:creationId xmlns:a16="http://schemas.microsoft.com/office/drawing/2014/main" id="{5CEFA42F-B316-4D72-99AF-25F32536ABA7}"/>
              </a:ext>
            </a:extLst>
          </p:cNvPr>
          <p:cNvSpPr txBox="1"/>
          <p:nvPr/>
        </p:nvSpPr>
        <p:spPr>
          <a:xfrm>
            <a:off x="3789788" y="4202672"/>
            <a:ext cx="1297305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b="1" lang="zh-CN" sz="1467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项目标题文字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F6D5AE4-D921-4649-80AC-D1E6A044AF03}"/>
              </a:ext>
            </a:extLst>
          </p:cNvPr>
          <p:cNvSpPr txBox="1"/>
          <p:nvPr/>
        </p:nvSpPr>
        <p:spPr>
          <a:xfrm>
            <a:off x="3789788" y="4796748"/>
            <a:ext cx="2091552" cy="1067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34063B34-4098-4B98-8B58-FB951A4B8416}"/>
              </a:ext>
            </a:extLst>
          </p:cNvPr>
          <p:cNvCxnSpPr/>
          <p:nvPr/>
        </p:nvCxnSpPr>
        <p:spPr>
          <a:xfrm>
            <a:off x="3921743" y="4709828"/>
            <a:ext cx="373701" cy="0"/>
          </a:xfrm>
          <a:prstGeom prst="line">
            <a:avLst/>
          </a:prstGeom>
          <a:ln w="19050">
            <a:solidFill>
              <a:srgbClr val="D4B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>
            <a:extLst>
              <a:ext uri="{FF2B5EF4-FFF2-40B4-BE49-F238E27FC236}">
                <a16:creationId xmlns:a16="http://schemas.microsoft.com/office/drawing/2014/main" id="{12EAC3DE-035E-422B-BEBA-56B738113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57643" y="1896320"/>
            <a:ext cx="1490343" cy="1818826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90F613A8-2246-473C-A325-E8C787D7C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57911" y="1998792"/>
            <a:ext cx="1732013" cy="2074928"/>
          </a:xfrm>
          <a:prstGeom prst="rect">
            <a:avLst/>
          </a:prstGeom>
        </p:spPr>
      </p:pic>
      <p:sp>
        <p:nvSpPr>
          <p:cNvPr id="58" name="TextBox 7">
            <a:extLst>
              <a:ext uri="{FF2B5EF4-FFF2-40B4-BE49-F238E27FC236}">
                <a16:creationId xmlns:a16="http://schemas.microsoft.com/office/drawing/2014/main" id="{516FFC89-F870-44B6-9BBA-AC0E69B6FCB4}"/>
              </a:ext>
            </a:extLst>
          </p:cNvPr>
          <p:cNvSpPr txBox="1"/>
          <p:nvPr/>
        </p:nvSpPr>
        <p:spPr>
          <a:xfrm>
            <a:off x="6190055" y="4169983"/>
            <a:ext cx="1297305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b="1" lang="zh-CN" sz="1467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项目标题文字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8ECEEB8-D442-4C2F-8555-4BCB566535BE}"/>
              </a:ext>
            </a:extLst>
          </p:cNvPr>
          <p:cNvSpPr txBox="1"/>
          <p:nvPr/>
        </p:nvSpPr>
        <p:spPr>
          <a:xfrm>
            <a:off x="6190055" y="4764057"/>
            <a:ext cx="2091552" cy="1067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30D69B92-71CF-42E1-BC15-A40DC7803D86}"/>
              </a:ext>
            </a:extLst>
          </p:cNvPr>
          <p:cNvCxnSpPr/>
          <p:nvPr/>
        </p:nvCxnSpPr>
        <p:spPr>
          <a:xfrm>
            <a:off x="6322010" y="4677139"/>
            <a:ext cx="373701" cy="0"/>
          </a:xfrm>
          <a:prstGeom prst="line">
            <a:avLst/>
          </a:prstGeom>
          <a:ln w="19050">
            <a:solidFill>
              <a:srgbClr val="D4B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>
            <a:extLst>
              <a:ext uri="{FF2B5EF4-FFF2-40B4-BE49-F238E27FC236}">
                <a16:creationId xmlns:a16="http://schemas.microsoft.com/office/drawing/2014/main" id="{E775688C-5FAD-431E-9661-A99BA26E8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57910" y="1894573"/>
            <a:ext cx="1490343" cy="1789633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5C35CFF4-95D0-4921-9E0F-A9D907A3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84806" y="1998792"/>
            <a:ext cx="1732013" cy="2074928"/>
          </a:xfrm>
          <a:prstGeom prst="rect">
            <a:avLst/>
          </a:prstGeom>
        </p:spPr>
      </p:pic>
      <p:sp>
        <p:nvSpPr>
          <p:cNvPr id="64" name="TextBox 7">
            <a:extLst>
              <a:ext uri="{FF2B5EF4-FFF2-40B4-BE49-F238E27FC236}">
                <a16:creationId xmlns:a16="http://schemas.microsoft.com/office/drawing/2014/main" id="{5AD22F94-8964-4FF1-9425-4FB106118685}"/>
              </a:ext>
            </a:extLst>
          </p:cNvPr>
          <p:cNvSpPr txBox="1"/>
          <p:nvPr/>
        </p:nvSpPr>
        <p:spPr>
          <a:xfrm>
            <a:off x="8516950" y="4169983"/>
            <a:ext cx="1297305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b="1" lang="zh-CN" sz="1467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项目标题文字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B85A2FCA-8A8F-416D-AC9E-8CD37C5D5C96}"/>
              </a:ext>
            </a:extLst>
          </p:cNvPr>
          <p:cNvSpPr txBox="1"/>
          <p:nvPr/>
        </p:nvSpPr>
        <p:spPr>
          <a:xfrm>
            <a:off x="8516950" y="4764057"/>
            <a:ext cx="2091552" cy="1067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0DC05DA5-A9C8-48D4-8AFC-AC2EDE43549F}"/>
              </a:ext>
            </a:extLst>
          </p:cNvPr>
          <p:cNvCxnSpPr/>
          <p:nvPr/>
        </p:nvCxnSpPr>
        <p:spPr>
          <a:xfrm>
            <a:off x="8648904" y="4677139"/>
            <a:ext cx="373701" cy="0"/>
          </a:xfrm>
          <a:prstGeom prst="line">
            <a:avLst/>
          </a:prstGeom>
          <a:ln w="19050">
            <a:solidFill>
              <a:srgbClr val="D4B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:a16="http://schemas.microsoft.com/office/drawing/2014/main" id="{3F13F5B8-F0AF-4E04-9910-8290734E1E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686309" y="1861746"/>
            <a:ext cx="1487335" cy="1822596"/>
          </a:xfrm>
          <a:prstGeom prst="rect">
            <a:avLst/>
          </a:prstGeom>
        </p:spPr>
      </p:pic>
    </p:spTree>
    <p:extLst>
      <p:ext uri="{BB962C8B-B14F-4D97-AF65-F5344CB8AC3E}">
        <p14:creationId val="348985610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7E18EC8-5BD1-4C84-BBA5-E835145B4F3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1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工作概述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4E7C1A-3EFF-49AE-AB70-8910737E4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91279" y="1796820"/>
            <a:ext cx="3597060" cy="44164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EF33DA-8610-4787-9D67-88214F87E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1986" y="2151935"/>
            <a:ext cx="464644" cy="5334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C2B7244-0937-4BF9-A9EC-49387FDA8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1985" y="3468984"/>
            <a:ext cx="464644" cy="5334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BEDD1CD-A810-465F-8A46-6BB011B34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1983" y="4781747"/>
            <a:ext cx="464644" cy="5334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66A61E0-837D-4E70-8204-DA34C6D9F0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52105" y="1508787"/>
            <a:ext cx="3555651" cy="4224468"/>
          </a:xfrm>
          <a:prstGeom prst="rect">
            <a:avLst/>
          </a:prstGeom>
        </p:spPr>
      </p:pic>
      <p:sp>
        <p:nvSpPr>
          <p:cNvPr id="39" name="TextBox 7">
            <a:extLst>
              <a:ext uri="{FF2B5EF4-FFF2-40B4-BE49-F238E27FC236}">
                <a16:creationId xmlns:a16="http://schemas.microsoft.com/office/drawing/2014/main" id="{D560C46C-2D35-4D3B-AC62-10B674442350}"/>
              </a:ext>
            </a:extLst>
          </p:cNvPr>
          <p:cNvSpPr txBox="1"/>
          <p:nvPr/>
        </p:nvSpPr>
        <p:spPr>
          <a:xfrm>
            <a:off x="2276256" y="2080120"/>
            <a:ext cx="151548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2B5AEE0-D7CD-4D0A-99A1-942A27D36C2F}"/>
              </a:ext>
            </a:extLst>
          </p:cNvPr>
          <p:cNvSpPr txBox="1"/>
          <p:nvPr/>
        </p:nvSpPr>
        <p:spPr>
          <a:xfrm>
            <a:off x="2276256" y="2335359"/>
            <a:ext cx="3819744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1F485C3D-5993-4F53-A3B5-3BD616D604B2}"/>
              </a:ext>
            </a:extLst>
          </p:cNvPr>
          <p:cNvSpPr txBox="1"/>
          <p:nvPr/>
        </p:nvSpPr>
        <p:spPr>
          <a:xfrm>
            <a:off x="2277797" y="3397169"/>
            <a:ext cx="151548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2DDD70C-339E-4CA4-B746-3D2CEEA32933}"/>
              </a:ext>
            </a:extLst>
          </p:cNvPr>
          <p:cNvSpPr txBox="1"/>
          <p:nvPr/>
        </p:nvSpPr>
        <p:spPr>
          <a:xfrm>
            <a:off x="2277797" y="3652408"/>
            <a:ext cx="3819744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45" name="TextBox 7">
            <a:extLst>
              <a:ext uri="{FF2B5EF4-FFF2-40B4-BE49-F238E27FC236}">
                <a16:creationId xmlns:a16="http://schemas.microsoft.com/office/drawing/2014/main" id="{2B8071E0-611B-4D8E-8606-66801086D86F}"/>
              </a:ext>
            </a:extLst>
          </p:cNvPr>
          <p:cNvSpPr txBox="1"/>
          <p:nvPr/>
        </p:nvSpPr>
        <p:spPr>
          <a:xfrm>
            <a:off x="2276256" y="4709932"/>
            <a:ext cx="151548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F93D238-E7B4-4793-86E7-F141E25064A7}"/>
              </a:ext>
            </a:extLst>
          </p:cNvPr>
          <p:cNvSpPr txBox="1"/>
          <p:nvPr/>
        </p:nvSpPr>
        <p:spPr>
          <a:xfrm>
            <a:off x="2276256" y="4965171"/>
            <a:ext cx="3819744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  <p:extLst>
      <p:ext uri="{BB962C8B-B14F-4D97-AF65-F5344CB8AC3E}">
        <p14:creationId val="1389146986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63F6583-FC68-4C1D-A80F-9E9E23752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0949" y="0"/>
            <a:ext cx="586105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405D4A-9CEE-4F04-838A-B4FD713D0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11968" y="635721"/>
            <a:ext cx="4980032" cy="5915832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723E779C-3F67-4C55-AD01-F5B7C72092FC}"/>
              </a:ext>
            </a:extLst>
          </p:cNvPr>
          <p:cNvSpPr txBox="1"/>
          <p:nvPr/>
        </p:nvSpPr>
        <p:spPr>
          <a:xfrm>
            <a:off x="1007435" y="1892830"/>
            <a:ext cx="3738880" cy="13106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8000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PART 02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9FD52BB-F97A-424A-9BEA-B4FAD72885EE}"/>
              </a:ext>
            </a:extLst>
          </p:cNvPr>
          <p:cNvSpPr txBox="1"/>
          <p:nvPr/>
        </p:nvSpPr>
        <p:spPr>
          <a:xfrm>
            <a:off x="2351584" y="2660915"/>
            <a:ext cx="26212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48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完成情况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7D5594D6-5E42-446D-AAD6-259A55A3FF09}"/>
              </a:ext>
            </a:extLst>
          </p:cNvPr>
          <p:cNvSpPr txBox="1"/>
          <p:nvPr/>
        </p:nvSpPr>
        <p:spPr>
          <a:xfrm>
            <a:off x="2620874" y="3567458"/>
            <a:ext cx="1483042" cy="31501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1467">
                <a:solidFill>
                  <a:prstClr val="white">
                    <a:lumMod val="50000"/>
                  </a:prstClr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工作做的怎么样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4A2F89D-5A50-47A0-857E-1F7C79050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79152" y="3657338"/>
            <a:ext cx="176243" cy="1193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4D39E1-B2C2-480A-B252-707598CA5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91565" y="3717032"/>
            <a:ext cx="176243" cy="11938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3655C4F-13B8-42B3-B324-08F6E86F4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52629" y="2299980"/>
            <a:ext cx="2231936" cy="2258040"/>
          </a:xfrm>
          <a:prstGeom prst="rect">
            <a:avLst/>
          </a:prstGeom>
        </p:spPr>
      </p:pic>
    </p:spTree>
    <p:extLst>
      <p:ext uri="{BB962C8B-B14F-4D97-AF65-F5344CB8AC3E}">
        <p14:creationId val="3618797812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EF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57C0F8-B204-4584-AB17-3A4B98923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92653" y="536291"/>
            <a:ext cx="60959" cy="286504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A7E18EC8-5BD1-4C84-BBA5-E835145B4F37}"/>
              </a:ext>
            </a:extLst>
          </p:cNvPr>
          <p:cNvSpPr txBox="1"/>
          <p:nvPr/>
        </p:nvSpPr>
        <p:spPr>
          <a:xfrm>
            <a:off x="924026" y="536291"/>
            <a:ext cx="1711642" cy="49789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zh-CN" lang="en-US" sz="2667">
                <a:solidFill>
                  <a:srgbClr val="E1E0D8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CHAPTER 2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85550B3-3070-4D72-8FA2-A190686442CB}"/>
              </a:ext>
            </a:extLst>
          </p:cNvPr>
          <p:cNvSpPr txBox="1"/>
          <p:nvPr/>
        </p:nvSpPr>
        <p:spPr>
          <a:xfrm>
            <a:off x="539983" y="44028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219020"/>
            <a:r>
              <a:rPr altLang="en-US" lang="zh-CN" sz="2400">
                <a:solidFill>
                  <a:srgbClr val="4F4D50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完成情况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7253455-99BE-4A79-9EB1-0B3D08BBB575}"/>
              </a:ext>
            </a:extLst>
          </p:cNvPr>
          <p:cNvSpPr txBox="1"/>
          <p:nvPr/>
        </p:nvSpPr>
        <p:spPr>
          <a:xfrm>
            <a:off x="2831639" y="453735"/>
            <a:ext cx="7296811" cy="5792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4F6243-AF4A-494A-9AA3-8F257EE51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975101"/>
            <a:ext cx="12192000" cy="28829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E228A0E-EE44-474A-A02C-DA696F3E7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07430" y="2850219"/>
            <a:ext cx="2638193" cy="400778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2F13CA4-B9E4-474D-8A32-17EFE94D7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6197" y="2850219"/>
            <a:ext cx="2954496" cy="400778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8561CE64-3CCA-4B3D-9601-CA3935FCB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64285" y="2861119"/>
            <a:ext cx="2638193" cy="400778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29D26C0-00EC-43B5-9E61-0549B40DF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3052" y="2861119"/>
            <a:ext cx="2954496" cy="4007781"/>
          </a:xfrm>
          <a:prstGeom prst="rect">
            <a:avLst/>
          </a:prstGeom>
        </p:spPr>
      </p:pic>
      <p:sp>
        <p:nvSpPr>
          <p:cNvPr id="39" name="TextBox 7">
            <a:extLst>
              <a:ext uri="{FF2B5EF4-FFF2-40B4-BE49-F238E27FC236}">
                <a16:creationId xmlns:a16="http://schemas.microsoft.com/office/drawing/2014/main" id="{D560C46C-2D35-4D3B-AC62-10B674442350}"/>
              </a:ext>
            </a:extLst>
          </p:cNvPr>
          <p:cNvSpPr txBox="1"/>
          <p:nvPr/>
        </p:nvSpPr>
        <p:spPr>
          <a:xfrm>
            <a:off x="1679509" y="4677139"/>
            <a:ext cx="151548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2B5AEE0-D7CD-4D0A-99A1-942A27D36C2F}"/>
              </a:ext>
            </a:extLst>
          </p:cNvPr>
          <p:cNvSpPr txBox="1"/>
          <p:nvPr/>
        </p:nvSpPr>
        <p:spPr>
          <a:xfrm>
            <a:off x="1204538" y="3093073"/>
            <a:ext cx="1613369" cy="13110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8D3DFAD3-9EA7-44A4-A79B-642536FC8D88}"/>
              </a:ext>
            </a:extLst>
          </p:cNvPr>
          <p:cNvSpPr txBox="1"/>
          <p:nvPr/>
        </p:nvSpPr>
        <p:spPr>
          <a:xfrm>
            <a:off x="7187597" y="4677139"/>
            <a:ext cx="151548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F776A7-E295-4EA8-8D32-9BE7D8D75BDE}"/>
              </a:ext>
            </a:extLst>
          </p:cNvPr>
          <p:cNvSpPr txBox="1"/>
          <p:nvPr/>
        </p:nvSpPr>
        <p:spPr>
          <a:xfrm>
            <a:off x="6712626" y="3093073"/>
            <a:ext cx="1613369" cy="13110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72C4169-6324-4E7B-8E96-1C36B5824CE3}"/>
              </a:ext>
            </a:extLst>
          </p:cNvPr>
          <p:cNvSpPr txBox="1"/>
          <p:nvPr/>
        </p:nvSpPr>
        <p:spPr>
          <a:xfrm>
            <a:off x="3991140" y="3429000"/>
            <a:ext cx="1613369" cy="13110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8CC1CC6C-1539-43BE-AE50-589324770CA5}"/>
              </a:ext>
            </a:extLst>
          </p:cNvPr>
          <p:cNvSpPr txBox="1"/>
          <p:nvPr/>
        </p:nvSpPr>
        <p:spPr>
          <a:xfrm>
            <a:off x="4446964" y="2923795"/>
            <a:ext cx="151548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A421797-3474-4333-84B4-D8A05134F4F5}"/>
              </a:ext>
            </a:extLst>
          </p:cNvPr>
          <p:cNvSpPr txBox="1"/>
          <p:nvPr/>
        </p:nvSpPr>
        <p:spPr>
          <a:xfrm>
            <a:off x="9550220" y="3429000"/>
            <a:ext cx="1613369" cy="13110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altLang="en-US" lang="zh-CN" sz="1067">
                <a:solidFill>
                  <a:srgbClr val="686769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992BC219-5702-45D9-BE09-15B647B233BB}"/>
              </a:ext>
            </a:extLst>
          </p:cNvPr>
          <p:cNvSpPr txBox="1"/>
          <p:nvPr/>
        </p:nvSpPr>
        <p:spPr>
          <a:xfrm>
            <a:off x="10006045" y="2923795"/>
            <a:ext cx="151548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1219020"/>
            <a:r>
              <a:rPr altLang="en-US" lang="zh-CN" sz="1400">
                <a:solidFill>
                  <a:prstClr val="white"/>
                </a:solidFill>
                <a:latin charset="-122" panose="02010601030101010101" pitchFamily="2" typeface="方正黑体简体"/>
                <a:ea charset="-122" panose="02010601030101010101" pitchFamily="2" typeface="方正黑体简体"/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DDE9A68-1D4B-46C8-A134-A9802FB5E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26693" y="2159328"/>
            <a:ext cx="2239375" cy="69448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13C572D-699D-494B-9187-F4AC0AF086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94722" y="5161343"/>
            <a:ext cx="2239375" cy="70866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4B952CF5-8E6F-4B9A-A201-03A44B899B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75290" y="5164849"/>
            <a:ext cx="2239375" cy="708663"/>
          </a:xfrm>
          <a:prstGeom prst="rect">
            <a:avLst/>
          </a:prstGeom>
        </p:spPr>
      </p:pic>
    </p:spTree>
    <p:extLst>
      <p:ext uri="{BB962C8B-B14F-4D97-AF65-F5344CB8AC3E}">
        <p14:creationId val="319594828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物业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EDF4BCF6-8C2B-4CE8-82CE-58DA199F12C3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1vaecdp">
      <a:majorFont>
        <a:latin typeface="FZHei-B01S"/>
        <a:ea typeface="FZHei-B01S"/>
        <a:cs typeface="Arial"/>
      </a:majorFont>
      <a:minorFont>
        <a:latin typeface="FZHei-B01S"/>
        <a:ea typeface="FZHei-B01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237</Paragraphs>
  <Slides>26</Slides>
  <Notes>26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5">
      <vt:lpstr>Arial</vt:lpstr>
      <vt:lpstr>FZHei-B01S</vt:lpstr>
      <vt:lpstr>微软雅黑</vt:lpstr>
      <vt:lpstr>方正黑体简体</vt:lpstr>
      <vt:lpstr>Calibri Light</vt:lpstr>
      <vt:lpstr>Calibri</vt:lpstr>
      <vt:lpstr>黑体</vt:lpstr>
      <vt:lpstr>方正兰亭特黑长简体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2018-11-30T07:10:19Z</dcterms:created>
  <cp:lastModifiedBy>Administrator</cp:lastModifiedBy>
  <dcterms:modified xsi:type="dcterms:W3CDTF">2021-08-20T11:20:34Z</dcterms:modified>
  <cp:revision>7</cp:revision>
  <dc:title>PowerPoint 演示文稿</dc:title>
</cp:coreProperties>
</file>