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56" r:id="rId1"/>
    <p:sldMasterId id="2147483759" r:id="rId2"/>
  </p:sldMasterIdLst>
  <p:notesMasterIdLst>
    <p:notesMasterId r:id="rId3"/>
  </p:notesMasterIdLst>
  <p:sldIdLst>
    <p:sldId id="262" r:id="rId4"/>
    <p:sldId id="284" r:id="rId5"/>
    <p:sldId id="287" r:id="rId6"/>
    <p:sldId id="283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31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FC5812A8-F0DA-4B18-A19B-D6F91F48102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6B39316-BC11-4C00-BF51-F9957A0A38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18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546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062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899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594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758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576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174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6681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677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46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072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740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04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294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56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837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530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274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300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31647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254314226"/>
      </p:ext>
    </p:extLst>
  </p:cSld>
  <p:clrMapOvr>
    <a:masterClrMapping/>
  </p:clrMapOvr>
  <mc:AlternateContent>
    <mc:Choice Requires="p14">
      <p:transition spd="slow" advTm="3000" p14:dur="175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3912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74123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71482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82154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046535418"/>
      </p:ext>
    </p:extLst>
  </p:cSld>
  <p:clrMapOvr>
    <a:masterClrMapping/>
  </p:clrMapOvr>
  <mc:AlternateContent>
    <mc:Choice Requires="p14">
      <p:transition spd="slow" advTm="3000" p14:dur="175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60478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4714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08710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09444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41889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23528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385970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047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mc:AlternateContent>
    <mc:Choice Requires="p14">
      <p:transition spd="slow" advTm="3000" p14:dur="175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723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jpeg" Type="http://schemas.openxmlformats.org/officeDocument/2006/relationships/image"/><Relationship Id="rId4" Target="../media/image17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4.jpe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5.pn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jpeg" Type="http://schemas.openxmlformats.org/officeDocument/2006/relationships/image"/><Relationship Id="rId4" Target="../media/image8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5294152" y="5724101"/>
            <a:ext cx="519870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汇报人：优页PPT   汇报时间：2018年12月1日</a:t>
            </a:r>
          </a:p>
        </p:txBody>
      </p:sp>
      <p:sp>
        <p:nvSpPr>
          <p:cNvPr id="6" name="矩形 5"/>
          <p:cNvSpPr/>
          <p:nvPr/>
        </p:nvSpPr>
        <p:spPr>
          <a:xfrm>
            <a:off x="901700" y="660400"/>
            <a:ext cx="10401300" cy="5499100"/>
          </a:xfrm>
          <a:prstGeom prst="rect">
            <a:avLst/>
          </a:prstGeom>
          <a:noFill/>
          <a:ln w="25400"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96207" y="-187839"/>
            <a:ext cx="6302647" cy="63026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30EA73-94C5-429E-AA2C-71C5A5C9A3F9}"/>
              </a:ext>
            </a:extLst>
          </p:cNvPr>
          <p:cNvSpPr txBox="1"/>
          <p:nvPr/>
        </p:nvSpPr>
        <p:spPr>
          <a:xfrm>
            <a:off x="4248873" y="3295998"/>
            <a:ext cx="7289257" cy="199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5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FASHION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60" y="1270000"/>
            <a:ext cx="3229087" cy="2066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086" y="1270000"/>
            <a:ext cx="3241053" cy="20689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42094" y="4997491"/>
            <a:ext cx="28955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室内家居PPT模板</a:t>
            </a:r>
          </a:p>
        </p:txBody>
      </p:sp>
    </p:spTree>
    <p:extLst>
      <p:ext uri="{BB962C8B-B14F-4D97-AF65-F5344CB8AC3E}">
        <p14:creationId val="368316613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BF1418-3301-445E-BF17-A9068382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23975" y="701675"/>
            <a:ext cx="4286250" cy="535305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4" name="Shape 711">
            <a:extLst>
              <a:ext uri="{FF2B5EF4-FFF2-40B4-BE49-F238E27FC236}">
                <a16:creationId xmlns:a16="http://schemas.microsoft.com/office/drawing/2014/main" id="{CEAFA9B0-EEAB-43E0-94AC-E4FA95104219}"/>
              </a:ext>
            </a:extLst>
          </p:cNvPr>
          <p:cNvSpPr/>
          <p:nvPr/>
        </p:nvSpPr>
        <p:spPr>
          <a:xfrm rot="-5400000">
            <a:off x="6022339" y="2001448"/>
            <a:ext cx="1828800" cy="163665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712">
            <a:extLst>
              <a:ext uri="{FF2B5EF4-FFF2-40B4-BE49-F238E27FC236}">
                <a16:creationId xmlns:a16="http://schemas.microsoft.com/office/drawing/2014/main" id="{19D380AA-FEC5-4E82-A411-ABEA6763A2AF}"/>
              </a:ext>
            </a:extLst>
          </p:cNvPr>
          <p:cNvSpPr/>
          <p:nvPr/>
        </p:nvSpPr>
        <p:spPr>
          <a:xfrm rot="-5400000">
            <a:off x="8796939" y="2001449"/>
            <a:ext cx="1828800" cy="163665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6" name="Shape 719">
            <a:extLst>
              <a:ext uri="{FF2B5EF4-FFF2-40B4-BE49-F238E27FC236}">
                <a16:creationId xmlns:a16="http://schemas.microsoft.com/office/drawing/2014/main" id="{A5DEDE05-9E90-4EFF-AD8C-76D96C89545E}"/>
              </a:ext>
            </a:extLst>
          </p:cNvPr>
          <p:cNvSpPr txBox="1"/>
          <p:nvPr/>
        </p:nvSpPr>
        <p:spPr>
          <a:xfrm>
            <a:off x="6425260" y="4029925"/>
            <a:ext cx="1018868" cy="230832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20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720">
            <a:extLst>
              <a:ext uri="{FF2B5EF4-FFF2-40B4-BE49-F238E27FC236}">
                <a16:creationId xmlns:a16="http://schemas.microsoft.com/office/drawing/2014/main" id="{3FA6EDDE-58C8-4AC1-B5A5-2408D3341DF0}"/>
              </a:ext>
            </a:extLst>
          </p:cNvPr>
          <p:cNvSpPr txBox="1"/>
          <p:nvPr/>
        </p:nvSpPr>
        <p:spPr>
          <a:xfrm>
            <a:off x="6022764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kern="0" lang="en-US" sz="110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8" name="Shape 721">
            <a:extLst>
              <a:ext uri="{FF2B5EF4-FFF2-40B4-BE49-F238E27FC236}">
                <a16:creationId xmlns:a16="http://schemas.microsoft.com/office/drawing/2014/main" id="{DF402AAE-B36E-4B5B-8069-5909A202753C}"/>
              </a:ext>
            </a:extLst>
          </p:cNvPr>
          <p:cNvSpPr txBox="1"/>
          <p:nvPr/>
        </p:nvSpPr>
        <p:spPr>
          <a:xfrm>
            <a:off x="9201338" y="4029925"/>
            <a:ext cx="1048524" cy="230832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20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Shape 722">
            <a:extLst>
              <a:ext uri="{FF2B5EF4-FFF2-40B4-BE49-F238E27FC236}">
                <a16:creationId xmlns:a16="http://schemas.microsoft.com/office/drawing/2014/main" id="{20D3F119-E81E-40EF-AA98-F3D5749C452A}"/>
              </a:ext>
            </a:extLst>
          </p:cNvPr>
          <p:cNvSpPr txBox="1"/>
          <p:nvPr/>
        </p:nvSpPr>
        <p:spPr>
          <a:xfrm>
            <a:off x="8813671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kern="0" lang="en-US" sz="110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10" name="Shape 729">
            <a:extLst>
              <a:ext uri="{FF2B5EF4-FFF2-40B4-BE49-F238E27FC236}">
                <a16:creationId xmlns:a16="http://schemas.microsoft.com/office/drawing/2014/main" id="{BEFC8041-3779-4C62-B667-2171A36B54D9}"/>
              </a:ext>
            </a:extLst>
          </p:cNvPr>
          <p:cNvSpPr/>
          <p:nvPr/>
        </p:nvSpPr>
        <p:spPr>
          <a:xfrm>
            <a:off x="6724346" y="2580495"/>
            <a:ext cx="462149" cy="462150"/>
          </a:xfrm>
          <a:custGeom>
            <a:rect b="0" l="0" r="0" t="0"/>
            <a:pathLst>
              <a:path extrusionOk="0" h="119999" w="119999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anchor="ctr" anchorCtr="0" bIns="19038" lIns="19038" rIns="19038" tIns="19038">
            <a:noAutofit/>
          </a:bodyPr>
          <a:lstStyle/>
          <a:p>
            <a:pPr defTabSz="914400"/>
            <a:endParaRPr kern="0" sz="150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11" name="Shape 730">
            <a:extLst>
              <a:ext uri="{FF2B5EF4-FFF2-40B4-BE49-F238E27FC236}">
                <a16:creationId xmlns:a16="http://schemas.microsoft.com/office/drawing/2014/main" id="{652150EC-0AA4-4561-A847-8597945AE0DB}"/>
              </a:ext>
            </a:extLst>
          </p:cNvPr>
          <p:cNvSpPr/>
          <p:nvPr/>
        </p:nvSpPr>
        <p:spPr>
          <a:xfrm>
            <a:off x="9483131" y="2665832"/>
            <a:ext cx="462149" cy="252082"/>
          </a:xfrm>
          <a:custGeom>
            <a:rect b="0" l="0" r="0" t="0"/>
            <a:pathLst>
              <a:path extrusionOk="0" h="119999" w="119999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anchor="ctr" anchorCtr="0" bIns="19038" lIns="19038" rIns="19038" tIns="19038">
            <a:noAutofit/>
          </a:bodyPr>
          <a:lstStyle/>
          <a:p>
            <a:pPr defTabSz="914400"/>
            <a:endParaRPr kern="0" sz="1500">
              <a:solidFill>
                <a:srgbClr val="0E0E0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089266208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BC47FA0B-B8CE-41F8-A024-1CC85C9AE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6996" y="1147763"/>
            <a:ext cx="2955925" cy="443388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D43D477-142E-403C-AF12-DE54093BD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69249" y="1147763"/>
            <a:ext cx="2955925" cy="443388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1B0B2F3-B6B2-41E4-9D8C-43B5E77D1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3475" y="1147763"/>
            <a:ext cx="2947193" cy="4433888"/>
          </a:xfrm>
          <a:prstGeom prst="rect">
            <a:avLst/>
          </a:prstGeom>
        </p:spPr>
      </p:pic>
    </p:spTree>
    <p:extLst>
      <p:ext uri="{BB962C8B-B14F-4D97-AF65-F5344CB8AC3E}">
        <p14:creationId val="3188156169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9BC61C-A0D8-43E1-ADF6-45B2137A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4750" y="954088"/>
            <a:ext cx="3155950" cy="21523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529DD0-F4CD-4490-AB04-3E982DA0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79950" y="954088"/>
            <a:ext cx="3155950" cy="21523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52D4EC-AC9F-417E-9140-B939299F9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85150" y="954088"/>
            <a:ext cx="3155950" cy="21523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DA356-A536-490C-B044-CB20C267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79950" y="3633788"/>
            <a:ext cx="3155950" cy="2152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061F4D-D94B-41A5-9A33-C9DB8C3FB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85150" y="3633788"/>
            <a:ext cx="3155950" cy="2152358"/>
          </a:xfrm>
          <a:prstGeom prst="rect">
            <a:avLst/>
          </a:prstGeom>
        </p:spPr>
      </p:pic>
      <p:sp>
        <p:nvSpPr>
          <p:cNvPr id="10" name="Shape 1014">
            <a:extLst>
              <a:ext uri="{FF2B5EF4-FFF2-40B4-BE49-F238E27FC236}">
                <a16:creationId xmlns:a16="http://schemas.microsoft.com/office/drawing/2014/main" id="{4264A2F6-5A32-43CD-83C9-5ED9A06347FD}"/>
              </a:ext>
            </a:extLst>
          </p:cNvPr>
          <p:cNvSpPr txBox="1"/>
          <p:nvPr/>
        </p:nvSpPr>
        <p:spPr>
          <a:xfrm>
            <a:off x="1275330" y="3965213"/>
            <a:ext cx="3010752" cy="570869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33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015">
            <a:extLst>
              <a:ext uri="{FF2B5EF4-FFF2-40B4-BE49-F238E27FC236}">
                <a16:creationId xmlns:a16="http://schemas.microsoft.com/office/drawing/2014/main" id="{C9BAC15F-47C3-4932-82BC-AACCA258FA9B}"/>
              </a:ext>
            </a:extLst>
          </p:cNvPr>
          <p:cNvSpPr txBox="1"/>
          <p:nvPr/>
        </p:nvSpPr>
        <p:spPr>
          <a:xfrm>
            <a:off x="1319948" y="3503775"/>
            <a:ext cx="2849042" cy="16927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Clr>
                <a:srgbClr val="44546A"/>
              </a:buClr>
              <a:buSzPct val="25000"/>
            </a:pPr>
            <a:r>
              <a:rPr kern="0" lang="en-US" sz="80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15" name="Shape 1019">
            <a:extLst>
              <a:ext uri="{FF2B5EF4-FFF2-40B4-BE49-F238E27FC236}">
                <a16:creationId xmlns:a16="http://schemas.microsoft.com/office/drawing/2014/main" id="{9439174F-4650-469A-9F75-C0C293CFBB7A}"/>
              </a:ext>
            </a:extLst>
          </p:cNvPr>
          <p:cNvSpPr txBox="1"/>
          <p:nvPr/>
        </p:nvSpPr>
        <p:spPr>
          <a:xfrm>
            <a:off x="1008785" y="5370977"/>
            <a:ext cx="3470276" cy="877163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and. </a:t>
            </a:r>
          </a:p>
        </p:txBody>
      </p:sp>
    </p:spTree>
    <p:extLst>
      <p:ext uri="{BB962C8B-B14F-4D97-AF65-F5344CB8AC3E}">
        <p14:creationId val="1715120407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473D77-F26E-4E39-9166-D2C42226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9" y="805404"/>
            <a:ext cx="3487481" cy="5202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151C19-0A00-4763-9364-E0631B185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919" y="800930"/>
            <a:ext cx="3565112" cy="5207374"/>
          </a:xfrm>
          <a:prstGeom prst="rect">
            <a:avLst/>
          </a:prstGeom>
        </p:spPr>
      </p:pic>
      <p:sp>
        <p:nvSpPr>
          <p:cNvPr id="4" name="Shape 749">
            <a:extLst>
              <a:ext uri="{FF2B5EF4-FFF2-40B4-BE49-F238E27FC236}">
                <a16:creationId xmlns:a16="http://schemas.microsoft.com/office/drawing/2014/main" id="{06FDA48C-2772-4D69-8FE3-5C4B9D8494EE}"/>
              </a:ext>
            </a:extLst>
          </p:cNvPr>
          <p:cNvSpPr/>
          <p:nvPr/>
        </p:nvSpPr>
        <p:spPr>
          <a:xfrm>
            <a:off x="4973991" y="1078075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Shape 750">
            <a:extLst>
              <a:ext uri="{FF2B5EF4-FFF2-40B4-BE49-F238E27FC236}">
                <a16:creationId xmlns:a16="http://schemas.microsoft.com/office/drawing/2014/main" id="{95E29CD2-61E5-40C7-9674-67121C76D8D2}"/>
              </a:ext>
            </a:extLst>
          </p:cNvPr>
          <p:cNvSpPr/>
          <p:nvPr/>
        </p:nvSpPr>
        <p:spPr>
          <a:xfrm>
            <a:off x="4973991" y="3720879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753">
            <a:extLst>
              <a:ext uri="{FF2B5EF4-FFF2-40B4-BE49-F238E27FC236}">
                <a16:creationId xmlns:a16="http://schemas.microsoft.com/office/drawing/2014/main" id="{CC8A0BBE-9D95-4827-B85C-CF82E78F5BA8}"/>
              </a:ext>
            </a:extLst>
          </p:cNvPr>
          <p:cNvSpPr txBox="1"/>
          <p:nvPr/>
        </p:nvSpPr>
        <p:spPr>
          <a:xfrm>
            <a:off x="5744790" y="1541038"/>
            <a:ext cx="777617" cy="66172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3600">
                <a:solidFill>
                  <a:schemeClr val="bg1"/>
                </a:solidFill>
                <a:cs typeface="+mn-ea"/>
                <a:sym typeface="+mn-lt"/>
              </a:rPr>
              <a:t>97</a:t>
            </a:r>
          </a:p>
        </p:txBody>
      </p:sp>
      <p:sp>
        <p:nvSpPr>
          <p:cNvPr id="7" name="Shape 754">
            <a:extLst>
              <a:ext uri="{FF2B5EF4-FFF2-40B4-BE49-F238E27FC236}">
                <a16:creationId xmlns:a16="http://schemas.microsoft.com/office/drawing/2014/main" id="{D88FDB86-36F3-43BD-9CC2-AE8084FDEC2C}"/>
              </a:ext>
            </a:extLst>
          </p:cNvPr>
          <p:cNvSpPr txBox="1"/>
          <p:nvPr/>
        </p:nvSpPr>
        <p:spPr>
          <a:xfrm>
            <a:off x="5067982" y="2464368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8" name="Shape 755">
            <a:extLst>
              <a:ext uri="{FF2B5EF4-FFF2-40B4-BE49-F238E27FC236}">
                <a16:creationId xmlns:a16="http://schemas.microsoft.com/office/drawing/2014/main" id="{6D65D109-F3E7-4E2C-93BA-C03A80A01071}"/>
              </a:ext>
            </a:extLst>
          </p:cNvPr>
          <p:cNvSpPr txBox="1"/>
          <p:nvPr/>
        </p:nvSpPr>
        <p:spPr>
          <a:xfrm>
            <a:off x="5711929" y="2202757"/>
            <a:ext cx="843340" cy="26161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mtClean="0" sz="12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9" name="Shape 756">
            <a:extLst>
              <a:ext uri="{FF2B5EF4-FFF2-40B4-BE49-F238E27FC236}">
                <a16:creationId xmlns:a16="http://schemas.microsoft.com/office/drawing/2014/main" id="{4278A759-5D95-428F-86CF-E664DDCAFA7C}"/>
              </a:ext>
            </a:extLst>
          </p:cNvPr>
          <p:cNvSpPr txBox="1"/>
          <p:nvPr/>
        </p:nvSpPr>
        <p:spPr>
          <a:xfrm>
            <a:off x="5598217" y="4183843"/>
            <a:ext cx="1067760" cy="66172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3600">
                <a:solidFill>
                  <a:schemeClr val="bg1"/>
                </a:solidFill>
                <a:cs typeface="+mn-ea"/>
                <a:sym typeface="+mn-lt"/>
              </a:rPr>
              <a:t>104</a:t>
            </a:r>
          </a:p>
        </p:txBody>
      </p:sp>
      <p:sp>
        <p:nvSpPr>
          <p:cNvPr id="10" name="Shape 757">
            <a:extLst>
              <a:ext uri="{FF2B5EF4-FFF2-40B4-BE49-F238E27FC236}">
                <a16:creationId xmlns:a16="http://schemas.microsoft.com/office/drawing/2014/main" id="{C1EB69B6-E454-4085-877B-0E3F4C01FDAA}"/>
              </a:ext>
            </a:extLst>
          </p:cNvPr>
          <p:cNvSpPr txBox="1"/>
          <p:nvPr/>
        </p:nvSpPr>
        <p:spPr>
          <a:xfrm>
            <a:off x="5066482" y="5107172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11" name="Shape 758">
            <a:extLst>
              <a:ext uri="{FF2B5EF4-FFF2-40B4-BE49-F238E27FC236}">
                <a16:creationId xmlns:a16="http://schemas.microsoft.com/office/drawing/2014/main" id="{F734243F-5AA9-497E-A154-AC3A0830F4C6}"/>
              </a:ext>
            </a:extLst>
          </p:cNvPr>
          <p:cNvSpPr txBox="1"/>
          <p:nvPr/>
        </p:nvSpPr>
        <p:spPr>
          <a:xfrm>
            <a:off x="5613847" y="4845562"/>
            <a:ext cx="1036501" cy="26161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mtClean="0" sz="12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val="2453534353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65EB71-18B3-44C7-A2EA-DEDBD64E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14525" y="989012"/>
            <a:ext cx="4286250" cy="482917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4" name="Shape 639">
            <a:extLst>
              <a:ext uri="{FF2B5EF4-FFF2-40B4-BE49-F238E27FC236}">
                <a16:creationId xmlns:a16="http://schemas.microsoft.com/office/drawing/2014/main" id="{5170E20C-04AE-41EB-8664-0958CDB88CB3}"/>
              </a:ext>
            </a:extLst>
          </p:cNvPr>
          <p:cNvSpPr/>
          <p:nvPr/>
        </p:nvSpPr>
        <p:spPr>
          <a:xfrm>
            <a:off x="7784856" y="1964810"/>
            <a:ext cx="1740900" cy="1740900"/>
          </a:xfrm>
          <a:prstGeom prst="ellipse">
            <a:avLst/>
          </a:prstGeom>
          <a:noFill/>
          <a:ln cap="flat" cmpd="sng" w="12700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800" u="none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643">
            <a:extLst>
              <a:ext uri="{FF2B5EF4-FFF2-40B4-BE49-F238E27FC236}">
                <a16:creationId xmlns:a16="http://schemas.microsoft.com/office/drawing/2014/main" id="{786016BC-5A16-472E-8160-B1505B66809B}"/>
              </a:ext>
            </a:extLst>
          </p:cNvPr>
          <p:cNvSpPr txBox="1"/>
          <p:nvPr/>
        </p:nvSpPr>
        <p:spPr>
          <a:xfrm>
            <a:off x="7452653" y="4364309"/>
            <a:ext cx="2398050" cy="9694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6" name="Shape 644">
            <a:extLst>
              <a:ext uri="{FF2B5EF4-FFF2-40B4-BE49-F238E27FC236}">
                <a16:creationId xmlns:a16="http://schemas.microsoft.com/office/drawing/2014/main" id="{F395465B-7CF8-4888-96C2-EF2DA5BDA610}"/>
              </a:ext>
            </a:extLst>
          </p:cNvPr>
          <p:cNvSpPr txBox="1"/>
          <p:nvPr/>
        </p:nvSpPr>
        <p:spPr>
          <a:xfrm>
            <a:off x="7389153" y="3998180"/>
            <a:ext cx="2500050" cy="2923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649">
            <a:extLst>
              <a:ext uri="{FF2B5EF4-FFF2-40B4-BE49-F238E27FC236}">
                <a16:creationId xmlns:a16="http://schemas.microsoft.com/office/drawing/2014/main" id="{6D8D653F-9F72-4128-9788-16FBB3027A20}"/>
              </a:ext>
            </a:extLst>
          </p:cNvPr>
          <p:cNvSpPr/>
          <p:nvPr/>
        </p:nvSpPr>
        <p:spPr>
          <a:xfrm>
            <a:off x="8422594" y="2492005"/>
            <a:ext cx="499200" cy="686550"/>
          </a:xfrm>
          <a:custGeom>
            <a:rect b="0" l="0" r="0" t="0"/>
            <a:pathLst>
              <a:path extrusionOk="0" h="119999" w="119999">
                <a:moveTo>
                  <a:pt x="10372" y="92727"/>
                </a:moveTo>
                <a:lnTo>
                  <a:pt x="29461" y="69583"/>
                </a:lnTo>
                <a:lnTo>
                  <a:pt x="29411" y="69561"/>
                </a:lnTo>
                <a:cubicBezTo>
                  <a:pt x="29750" y="69150"/>
                  <a:pt x="30000" y="68694"/>
                  <a:pt x="30000" y="68183"/>
                </a:cubicBezTo>
                <a:cubicBezTo>
                  <a:pt x="30000" y="66672"/>
                  <a:pt x="28322" y="65455"/>
                  <a:pt x="26250" y="65455"/>
                </a:cubicBezTo>
                <a:lnTo>
                  <a:pt x="18750" y="65455"/>
                </a:lnTo>
                <a:lnTo>
                  <a:pt x="36750" y="48000"/>
                </a:lnTo>
                <a:lnTo>
                  <a:pt x="36700" y="47972"/>
                </a:lnTo>
                <a:cubicBezTo>
                  <a:pt x="37172" y="47516"/>
                  <a:pt x="37500" y="46977"/>
                  <a:pt x="37500" y="46361"/>
                </a:cubicBezTo>
                <a:cubicBezTo>
                  <a:pt x="37500" y="44861"/>
                  <a:pt x="35822" y="43638"/>
                  <a:pt x="33750" y="43638"/>
                </a:cubicBezTo>
                <a:lnTo>
                  <a:pt x="26972" y="43638"/>
                </a:lnTo>
                <a:lnTo>
                  <a:pt x="47488" y="26583"/>
                </a:lnTo>
                <a:lnTo>
                  <a:pt x="47466" y="26566"/>
                </a:lnTo>
                <a:cubicBezTo>
                  <a:pt x="48238" y="26061"/>
                  <a:pt x="48750" y="25355"/>
                  <a:pt x="48750" y="24544"/>
                </a:cubicBezTo>
                <a:cubicBezTo>
                  <a:pt x="48750" y="23038"/>
                  <a:pt x="47072" y="21816"/>
                  <a:pt x="45000" y="21816"/>
                </a:cubicBezTo>
                <a:lnTo>
                  <a:pt x="39050" y="21816"/>
                </a:lnTo>
                <a:lnTo>
                  <a:pt x="60000" y="6583"/>
                </a:lnTo>
                <a:lnTo>
                  <a:pt x="80950" y="21816"/>
                </a:lnTo>
                <a:lnTo>
                  <a:pt x="75000" y="21816"/>
                </a:lnTo>
                <a:cubicBezTo>
                  <a:pt x="72933" y="21816"/>
                  <a:pt x="71250" y="23038"/>
                  <a:pt x="71250" y="24544"/>
                </a:cubicBezTo>
                <a:cubicBezTo>
                  <a:pt x="71250" y="25355"/>
                  <a:pt x="71761" y="26061"/>
                  <a:pt x="72533" y="26566"/>
                </a:cubicBezTo>
                <a:lnTo>
                  <a:pt x="72511" y="26583"/>
                </a:lnTo>
                <a:lnTo>
                  <a:pt x="93022" y="43638"/>
                </a:lnTo>
                <a:lnTo>
                  <a:pt x="86250" y="43638"/>
                </a:lnTo>
                <a:cubicBezTo>
                  <a:pt x="84183" y="43638"/>
                  <a:pt x="82500" y="44861"/>
                  <a:pt x="82500" y="46361"/>
                </a:cubicBezTo>
                <a:cubicBezTo>
                  <a:pt x="82500" y="46977"/>
                  <a:pt x="82827" y="47516"/>
                  <a:pt x="83300" y="47972"/>
                </a:cubicBezTo>
                <a:lnTo>
                  <a:pt x="83250" y="48000"/>
                </a:lnTo>
                <a:lnTo>
                  <a:pt x="101250" y="65455"/>
                </a:lnTo>
                <a:lnTo>
                  <a:pt x="93750" y="65455"/>
                </a:lnTo>
                <a:cubicBezTo>
                  <a:pt x="91683" y="65455"/>
                  <a:pt x="90000" y="66672"/>
                  <a:pt x="90000" y="68183"/>
                </a:cubicBezTo>
                <a:cubicBezTo>
                  <a:pt x="90000" y="68694"/>
                  <a:pt x="90244" y="69150"/>
                  <a:pt x="90588" y="69561"/>
                </a:cubicBezTo>
                <a:lnTo>
                  <a:pt x="90533" y="69583"/>
                </a:lnTo>
                <a:lnTo>
                  <a:pt x="109627" y="92727"/>
                </a:lnTo>
                <a:cubicBezTo>
                  <a:pt x="109627" y="92727"/>
                  <a:pt x="10372" y="92727"/>
                  <a:pt x="10372" y="92727"/>
                </a:cubicBezTo>
                <a:close/>
                <a:moveTo>
                  <a:pt x="67500" y="114544"/>
                </a:moveTo>
                <a:lnTo>
                  <a:pt x="52500" y="114544"/>
                </a:lnTo>
                <a:lnTo>
                  <a:pt x="52500" y="98183"/>
                </a:lnTo>
                <a:lnTo>
                  <a:pt x="67500" y="98183"/>
                </a:lnTo>
                <a:cubicBezTo>
                  <a:pt x="67500" y="98183"/>
                  <a:pt x="67500" y="114544"/>
                  <a:pt x="67500" y="114544"/>
                </a:cubicBezTo>
                <a:close/>
                <a:moveTo>
                  <a:pt x="119411" y="94072"/>
                </a:moveTo>
                <a:lnTo>
                  <a:pt x="119461" y="94050"/>
                </a:lnTo>
                <a:lnTo>
                  <a:pt x="100372" y="70911"/>
                </a:lnTo>
                <a:lnTo>
                  <a:pt x="108750" y="70911"/>
                </a:lnTo>
                <a:cubicBezTo>
                  <a:pt x="110822" y="70911"/>
                  <a:pt x="112500" y="69688"/>
                  <a:pt x="112500" y="68183"/>
                </a:cubicBezTo>
                <a:cubicBezTo>
                  <a:pt x="112500" y="67566"/>
                  <a:pt x="112172" y="67033"/>
                  <a:pt x="111700" y="66572"/>
                </a:cubicBezTo>
                <a:lnTo>
                  <a:pt x="111750" y="66544"/>
                </a:lnTo>
                <a:lnTo>
                  <a:pt x="93750" y="49088"/>
                </a:lnTo>
                <a:lnTo>
                  <a:pt x="101250" y="49088"/>
                </a:lnTo>
                <a:cubicBezTo>
                  <a:pt x="103322" y="49088"/>
                  <a:pt x="105000" y="47872"/>
                  <a:pt x="105000" y="46361"/>
                </a:cubicBezTo>
                <a:cubicBezTo>
                  <a:pt x="105000" y="45555"/>
                  <a:pt x="104488" y="44844"/>
                  <a:pt x="103716" y="44344"/>
                </a:cubicBezTo>
                <a:lnTo>
                  <a:pt x="103738" y="44322"/>
                </a:lnTo>
                <a:lnTo>
                  <a:pt x="83222" y="27272"/>
                </a:lnTo>
                <a:lnTo>
                  <a:pt x="90000" y="27272"/>
                </a:lnTo>
                <a:cubicBezTo>
                  <a:pt x="92072" y="27272"/>
                  <a:pt x="93750" y="26055"/>
                  <a:pt x="93750" y="24544"/>
                </a:cubicBezTo>
                <a:cubicBezTo>
                  <a:pt x="93750" y="23794"/>
                  <a:pt x="93333" y="23111"/>
                  <a:pt x="92650" y="22616"/>
                </a:cubicBezTo>
                <a:lnTo>
                  <a:pt x="62650" y="800"/>
                </a:lnTo>
                <a:cubicBezTo>
                  <a:pt x="61972" y="305"/>
                  <a:pt x="61033" y="0"/>
                  <a:pt x="60000" y="0"/>
                </a:cubicBezTo>
                <a:cubicBezTo>
                  <a:pt x="58966" y="0"/>
                  <a:pt x="58027" y="305"/>
                  <a:pt x="57350" y="800"/>
                </a:cubicBezTo>
                <a:lnTo>
                  <a:pt x="27350" y="22616"/>
                </a:lnTo>
                <a:cubicBezTo>
                  <a:pt x="26672" y="23111"/>
                  <a:pt x="26250" y="23794"/>
                  <a:pt x="26250" y="24544"/>
                </a:cubicBezTo>
                <a:cubicBezTo>
                  <a:pt x="26250" y="26055"/>
                  <a:pt x="27933" y="27272"/>
                  <a:pt x="30000" y="27272"/>
                </a:cubicBezTo>
                <a:lnTo>
                  <a:pt x="36772" y="27272"/>
                </a:lnTo>
                <a:lnTo>
                  <a:pt x="16261" y="44322"/>
                </a:lnTo>
                <a:lnTo>
                  <a:pt x="16283" y="44344"/>
                </a:lnTo>
                <a:cubicBezTo>
                  <a:pt x="15511" y="44844"/>
                  <a:pt x="15000" y="45555"/>
                  <a:pt x="15000" y="46361"/>
                </a:cubicBezTo>
                <a:cubicBezTo>
                  <a:pt x="15000" y="47872"/>
                  <a:pt x="16683" y="49088"/>
                  <a:pt x="18750" y="49088"/>
                </a:cubicBezTo>
                <a:lnTo>
                  <a:pt x="26250" y="49088"/>
                </a:lnTo>
                <a:lnTo>
                  <a:pt x="8250" y="66544"/>
                </a:lnTo>
                <a:lnTo>
                  <a:pt x="8300" y="66572"/>
                </a:lnTo>
                <a:cubicBezTo>
                  <a:pt x="7827" y="67033"/>
                  <a:pt x="7500" y="67566"/>
                  <a:pt x="7500" y="68183"/>
                </a:cubicBezTo>
                <a:cubicBezTo>
                  <a:pt x="7500" y="69688"/>
                  <a:pt x="9183" y="70911"/>
                  <a:pt x="11250" y="70911"/>
                </a:cubicBezTo>
                <a:lnTo>
                  <a:pt x="19627" y="70911"/>
                </a:lnTo>
                <a:lnTo>
                  <a:pt x="533" y="94050"/>
                </a:lnTo>
                <a:lnTo>
                  <a:pt x="588" y="94072"/>
                </a:lnTo>
                <a:cubicBezTo>
                  <a:pt x="244" y="94483"/>
                  <a:pt x="0" y="94938"/>
                  <a:pt x="0" y="95455"/>
                </a:cubicBezTo>
                <a:cubicBezTo>
                  <a:pt x="0" y="96961"/>
                  <a:pt x="1683" y="98183"/>
                  <a:pt x="3750" y="98183"/>
                </a:cubicBezTo>
                <a:lnTo>
                  <a:pt x="45000" y="98183"/>
                </a:lnTo>
                <a:lnTo>
                  <a:pt x="45000" y="117272"/>
                </a:lnTo>
                <a:cubicBezTo>
                  <a:pt x="45000" y="118777"/>
                  <a:pt x="46683" y="120000"/>
                  <a:pt x="48750" y="120000"/>
                </a:cubicBezTo>
                <a:lnTo>
                  <a:pt x="71250" y="120000"/>
                </a:lnTo>
                <a:cubicBezTo>
                  <a:pt x="73322" y="120000"/>
                  <a:pt x="75000" y="118777"/>
                  <a:pt x="75000" y="117272"/>
                </a:cubicBezTo>
                <a:lnTo>
                  <a:pt x="75000" y="98183"/>
                </a:lnTo>
                <a:lnTo>
                  <a:pt x="116250" y="98183"/>
                </a:lnTo>
                <a:cubicBezTo>
                  <a:pt x="118322" y="98183"/>
                  <a:pt x="120000" y="96961"/>
                  <a:pt x="120000" y="95455"/>
                </a:cubicBezTo>
                <a:cubicBezTo>
                  <a:pt x="120000" y="94938"/>
                  <a:pt x="119750" y="94483"/>
                  <a:pt x="119411" y="94072"/>
                </a:cubicBezTo>
              </a:path>
            </a:pathLst>
          </a:custGeom>
          <a:solidFill>
            <a:srgbClr val="D4BDAB"/>
          </a:solidFill>
          <a:ln>
            <a:noFill/>
          </a:ln>
        </p:spPr>
        <p:txBody>
          <a:bodyPr anchor="ctr" anchorCtr="0" bIns="19038" lIns="19038" rIns="19038" tIns="19038">
            <a:no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500" u="none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641354622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3A5EC0-EE81-49BA-BDDB-40EFDF28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6962" y="733425"/>
            <a:ext cx="3495675" cy="523875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D738D92-7C52-45FA-935C-3DE76D1E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2850" y="733425"/>
            <a:ext cx="2838450" cy="189608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0307CB-3920-4460-9E34-292AF057F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2053"/>
          <a:stretch>
            <a:fillRect/>
          </a:stretch>
        </p:blipFill>
        <p:spPr>
          <a:xfrm>
            <a:off x="5022850" y="4076090"/>
            <a:ext cx="2838450" cy="189608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D6AF88-04CC-44F9-93D8-20E5FB2AF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1513" y="733425"/>
            <a:ext cx="2838450" cy="189608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93EF0F-1FAB-4285-B687-34939472F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2053"/>
          <a:stretch>
            <a:fillRect/>
          </a:stretch>
        </p:blipFill>
        <p:spPr>
          <a:xfrm>
            <a:off x="8291513" y="4076089"/>
            <a:ext cx="2838450" cy="189608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0" name="Shape 1465">
            <a:extLst>
              <a:ext uri="{FF2B5EF4-FFF2-40B4-BE49-F238E27FC236}">
                <a16:creationId xmlns:a16="http://schemas.microsoft.com/office/drawing/2014/main" id="{3C1C0865-F577-481C-8552-0C8625CDCD14}"/>
              </a:ext>
            </a:extLst>
          </p:cNvPr>
          <p:cNvSpPr txBox="1"/>
          <p:nvPr/>
        </p:nvSpPr>
        <p:spPr>
          <a:xfrm>
            <a:off x="5231963" y="3190858"/>
            <a:ext cx="5898000" cy="5539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altLang="en-US" lang="zh-CN" sz="33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466">
            <a:extLst>
              <a:ext uri="{FF2B5EF4-FFF2-40B4-BE49-F238E27FC236}">
                <a16:creationId xmlns:a16="http://schemas.microsoft.com/office/drawing/2014/main" id="{E694D0A4-0F9A-4A12-8C68-0DAF991DEB5A}"/>
              </a:ext>
            </a:extLst>
          </p:cNvPr>
          <p:cNvSpPr txBox="1"/>
          <p:nvPr/>
        </p:nvSpPr>
        <p:spPr>
          <a:xfrm>
            <a:off x="6613988" y="2960789"/>
            <a:ext cx="3133950" cy="1693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US" sz="800">
                <a:solidFill>
                  <a:srgbClr val="D4BDAB"/>
                </a:solidFill>
                <a:cs typeface="+mn-ea"/>
                <a:sym typeface="+mn-lt"/>
              </a:rPr>
              <a:t>Y   O   U       C   A   N       W   R   I   T   E       H   E   R   E</a:t>
            </a:r>
          </a:p>
        </p:txBody>
      </p:sp>
    </p:spTree>
    <p:extLst>
      <p:ext uri="{BB962C8B-B14F-4D97-AF65-F5344CB8AC3E}">
        <p14:creationId val="1020114568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 327">
            <a:extLst>
              <a:ext uri="{FF2B5EF4-FFF2-40B4-BE49-F238E27FC236}">
                <a16:creationId xmlns:a16="http://schemas.microsoft.com/office/drawing/2014/main" id="{1C20439C-03AD-4726-A895-9C6993AB19DB}"/>
              </a:ext>
            </a:extLst>
          </p:cNvPr>
          <p:cNvSpPr/>
          <p:nvPr/>
        </p:nvSpPr>
        <p:spPr>
          <a:xfrm>
            <a:off x="6727815" y="1058832"/>
            <a:ext cx="4371975" cy="4810048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334">
            <a:extLst>
              <a:ext uri="{FF2B5EF4-FFF2-40B4-BE49-F238E27FC236}">
                <a16:creationId xmlns:a16="http://schemas.microsoft.com/office/drawing/2014/main" id="{D45C36B1-6C3F-4488-95D0-253431424E0C}"/>
              </a:ext>
            </a:extLst>
          </p:cNvPr>
          <p:cNvSpPr txBox="1"/>
          <p:nvPr/>
        </p:nvSpPr>
        <p:spPr>
          <a:xfrm>
            <a:off x="7957874" y="3235363"/>
            <a:ext cx="237360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22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335">
            <a:extLst>
              <a:ext uri="{FF2B5EF4-FFF2-40B4-BE49-F238E27FC236}">
                <a16:creationId xmlns:a16="http://schemas.microsoft.com/office/drawing/2014/main" id="{CE930B82-6FEA-40AB-8612-A728EFDF768F}"/>
              </a:ext>
            </a:extLst>
          </p:cNvPr>
          <p:cNvSpPr txBox="1"/>
          <p:nvPr/>
        </p:nvSpPr>
        <p:spPr>
          <a:xfrm>
            <a:off x="7020542" y="3780757"/>
            <a:ext cx="3923683" cy="63985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8" name="Shape 336">
            <a:extLst>
              <a:ext uri="{FF2B5EF4-FFF2-40B4-BE49-F238E27FC236}">
                <a16:creationId xmlns:a16="http://schemas.microsoft.com/office/drawing/2014/main" id="{AACFAAF4-03C1-40EC-B88D-962CB1DD457E}"/>
              </a:ext>
            </a:extLst>
          </p:cNvPr>
          <p:cNvSpPr txBox="1"/>
          <p:nvPr/>
        </p:nvSpPr>
        <p:spPr>
          <a:xfrm>
            <a:off x="7020542" y="4550509"/>
            <a:ext cx="3923683" cy="43210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9" name="Shape 337">
            <a:extLst>
              <a:ext uri="{FF2B5EF4-FFF2-40B4-BE49-F238E27FC236}">
                <a16:creationId xmlns:a16="http://schemas.microsoft.com/office/drawing/2014/main" id="{D4CF0143-9C4B-40D7-8793-FC5C3FE42180}"/>
              </a:ext>
            </a:extLst>
          </p:cNvPr>
          <p:cNvGrpSpPr/>
          <p:nvPr/>
        </p:nvGrpSpPr>
        <p:grpSpPr>
          <a:xfrm>
            <a:off x="8091468" y="5197147"/>
            <a:ext cx="2106412" cy="457200"/>
            <a:chOff x="14218490" y="11099163"/>
            <a:chExt cx="4212824" cy="914400"/>
          </a:xfrm>
        </p:grpSpPr>
        <p:sp>
          <p:nvSpPr>
            <p:cNvPr id="10" name="Shape 338">
              <a:extLst>
                <a:ext uri="{FF2B5EF4-FFF2-40B4-BE49-F238E27FC236}">
                  <a16:creationId xmlns:a16="http://schemas.microsoft.com/office/drawing/2014/main" id="{8ED94B8F-3E03-4281-842C-DEE449BAD2E0}"/>
                </a:ext>
              </a:extLst>
            </p:cNvPr>
            <p:cNvSpPr/>
            <p:nvPr/>
          </p:nvSpPr>
          <p:spPr>
            <a:xfrm>
              <a:off x="14218490" y="11099163"/>
              <a:ext cx="4212824" cy="914400"/>
            </a:xfrm>
            <a:prstGeom prst="rect">
              <a:avLst/>
            </a:prstGeom>
            <a:solidFill>
              <a:sysClr lastClr="FFFFFF" val="window"/>
            </a:solidFill>
            <a:ln>
              <a:noFill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hape 339">
              <a:extLst>
                <a:ext uri="{FF2B5EF4-FFF2-40B4-BE49-F238E27FC236}">
                  <a16:creationId xmlns:a16="http://schemas.microsoft.com/office/drawing/2014/main" id="{3055B8BE-551E-47D7-883E-C2F48D993830}"/>
                </a:ext>
              </a:extLst>
            </p:cNvPr>
            <p:cNvSpPr txBox="1"/>
            <p:nvPr/>
          </p:nvSpPr>
          <p:spPr>
            <a:xfrm>
              <a:off x="14757665" y="11301157"/>
              <a:ext cx="3079788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22850" lIns="45713" rIns="45713" tIns="22850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1200" u="none">
                  <a:ln>
                    <a:noFill/>
                  </a:ln>
                  <a:solidFill>
                    <a:srgbClr val="D4BDAB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2" name="Shape 341">
            <a:extLst>
              <a:ext uri="{FF2B5EF4-FFF2-40B4-BE49-F238E27FC236}">
                <a16:creationId xmlns:a16="http://schemas.microsoft.com/office/drawing/2014/main" id="{3A9D338B-8B62-4156-933C-551A948B280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76808" y="1219601"/>
            <a:ext cx="1902541" cy="190254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6F2E8A4-17B3-4142-A961-D4EB025C3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7888" y="1058832"/>
            <a:ext cx="4810744" cy="481074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062222887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 658">
            <a:extLst>
              <a:ext uri="{FF2B5EF4-FFF2-40B4-BE49-F238E27FC236}">
                <a16:creationId xmlns:a16="http://schemas.microsoft.com/office/drawing/2014/main" id="{72B0D8D5-6E5B-467C-826E-AB196E500DAF}"/>
              </a:ext>
            </a:extLst>
          </p:cNvPr>
          <p:cNvSpPr/>
          <p:nvPr/>
        </p:nvSpPr>
        <p:spPr>
          <a:xfrm>
            <a:off x="902159" y="1685210"/>
            <a:ext cx="3180969" cy="3797046"/>
          </a:xfrm>
          <a:prstGeom prst="rect">
            <a:avLst/>
          </a:prstGeom>
          <a:noFill/>
          <a:ln cap="flat" cmpd="sng" w="38100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4" name="Shape 660">
            <a:extLst>
              <a:ext uri="{FF2B5EF4-FFF2-40B4-BE49-F238E27FC236}">
                <a16:creationId xmlns:a16="http://schemas.microsoft.com/office/drawing/2014/main" id="{5E034876-0B30-4C00-9CCA-46E1472FD10D}"/>
              </a:ext>
            </a:extLst>
          </p:cNvPr>
          <p:cNvSpPr/>
          <p:nvPr/>
        </p:nvSpPr>
        <p:spPr>
          <a:xfrm>
            <a:off x="8095316" y="1685211"/>
            <a:ext cx="3180969" cy="3797046"/>
          </a:xfrm>
          <a:prstGeom prst="rect">
            <a:avLst/>
          </a:prstGeom>
          <a:noFill/>
          <a:ln cap="flat" cmpd="sng" w="38100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662">
            <a:extLst>
              <a:ext uri="{FF2B5EF4-FFF2-40B4-BE49-F238E27FC236}">
                <a16:creationId xmlns:a16="http://schemas.microsoft.com/office/drawing/2014/main" id="{08609A1F-B831-4CFD-84F9-738CD399E5F4}"/>
              </a:ext>
            </a:extLst>
          </p:cNvPr>
          <p:cNvSpPr txBox="1"/>
          <p:nvPr/>
        </p:nvSpPr>
        <p:spPr>
          <a:xfrm>
            <a:off x="1343916" y="2199583"/>
            <a:ext cx="2273934" cy="384721"/>
          </a:xfrm>
          <a:prstGeom prst="rect">
            <a:avLst/>
          </a:prstGeom>
          <a:noFill/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1500">
                <a:solidFill>
                  <a:srgbClr val="D4BDAB"/>
                </a:solidFill>
                <a:cs typeface="+mn-ea"/>
                <a:sym typeface="+mn-lt"/>
              </a:rPr>
              <a:t>P E R S O N A L</a:t>
            </a:r>
          </a:p>
        </p:txBody>
      </p:sp>
      <p:sp>
        <p:nvSpPr>
          <p:cNvPr id="6" name="Shape 663">
            <a:extLst>
              <a:ext uri="{FF2B5EF4-FFF2-40B4-BE49-F238E27FC236}">
                <a16:creationId xmlns:a16="http://schemas.microsoft.com/office/drawing/2014/main" id="{F58D83ED-E2BF-4355-A37B-6B1DC773BBE8}"/>
              </a:ext>
            </a:extLst>
          </p:cNvPr>
          <p:cNvSpPr txBox="1"/>
          <p:nvPr/>
        </p:nvSpPr>
        <p:spPr>
          <a:xfrm>
            <a:off x="8413289" y="2199584"/>
            <a:ext cx="2576770" cy="384721"/>
          </a:xfrm>
          <a:prstGeom prst="rect">
            <a:avLst/>
          </a:prstGeom>
          <a:noFill/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1500">
                <a:solidFill>
                  <a:srgbClr val="D4BDAB"/>
                </a:solidFill>
                <a:cs typeface="+mn-ea"/>
                <a:sym typeface="+mn-lt"/>
              </a:rPr>
              <a:t>ENTERPRISE</a:t>
            </a:r>
          </a:p>
        </p:txBody>
      </p:sp>
      <p:sp>
        <p:nvSpPr>
          <p:cNvPr id="7" name="Shape 664">
            <a:extLst>
              <a:ext uri="{FF2B5EF4-FFF2-40B4-BE49-F238E27FC236}">
                <a16:creationId xmlns:a16="http://schemas.microsoft.com/office/drawing/2014/main" id="{ABAE5DFD-CA01-463E-9CE0-2464DF7A5D57}"/>
              </a:ext>
            </a:extLst>
          </p:cNvPr>
          <p:cNvSpPr txBox="1"/>
          <p:nvPr/>
        </p:nvSpPr>
        <p:spPr>
          <a:xfrm>
            <a:off x="1343916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27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Shape 665">
            <a:extLst>
              <a:ext uri="{FF2B5EF4-FFF2-40B4-BE49-F238E27FC236}">
                <a16:creationId xmlns:a16="http://schemas.microsoft.com/office/drawing/2014/main" id="{C3FC8052-2EE3-49B6-A1D4-8B4004CD668E}"/>
              </a:ext>
            </a:extLst>
          </p:cNvPr>
          <p:cNvSpPr txBox="1"/>
          <p:nvPr/>
        </p:nvSpPr>
        <p:spPr>
          <a:xfrm>
            <a:off x="1265879" y="3436248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9" name="Shape 666">
            <a:extLst>
              <a:ext uri="{FF2B5EF4-FFF2-40B4-BE49-F238E27FC236}">
                <a16:creationId xmlns:a16="http://schemas.microsoft.com/office/drawing/2014/main" id="{E4E81B25-9EE8-4B3A-A4E6-2AA9D80D37C0}"/>
              </a:ext>
            </a:extLst>
          </p:cNvPr>
          <p:cNvSpPr txBox="1"/>
          <p:nvPr/>
        </p:nvSpPr>
        <p:spPr>
          <a:xfrm>
            <a:off x="8584597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27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" name="Shape 667">
            <a:extLst>
              <a:ext uri="{FF2B5EF4-FFF2-40B4-BE49-F238E27FC236}">
                <a16:creationId xmlns:a16="http://schemas.microsoft.com/office/drawing/2014/main" id="{088701E1-E3B2-4A5E-9829-E0633E91CE6E}"/>
              </a:ext>
            </a:extLst>
          </p:cNvPr>
          <p:cNvSpPr txBox="1"/>
          <p:nvPr/>
        </p:nvSpPr>
        <p:spPr>
          <a:xfrm>
            <a:off x="8506560" y="3436249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11" name="Shape 668">
            <a:extLst>
              <a:ext uri="{FF2B5EF4-FFF2-40B4-BE49-F238E27FC236}">
                <a16:creationId xmlns:a16="http://schemas.microsoft.com/office/drawing/2014/main" id="{3DFC68A6-05C1-4E81-A2B6-B798143538DF}"/>
              </a:ext>
            </a:extLst>
          </p:cNvPr>
          <p:cNvSpPr/>
          <p:nvPr/>
        </p:nvSpPr>
        <p:spPr>
          <a:xfrm>
            <a:off x="1505078" y="4594141"/>
            <a:ext cx="1975132" cy="342628"/>
          </a:xfrm>
          <a:prstGeom prst="rect">
            <a:avLst/>
          </a:prstGeom>
          <a:noFill/>
          <a:ln cap="flat" cmpd="sng" w="12700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2" name="Shape 669">
            <a:extLst>
              <a:ext uri="{FF2B5EF4-FFF2-40B4-BE49-F238E27FC236}">
                <a16:creationId xmlns:a16="http://schemas.microsoft.com/office/drawing/2014/main" id="{BE844CB5-907D-4A4E-96C5-57EF9A9C2421}"/>
              </a:ext>
            </a:extLst>
          </p:cNvPr>
          <p:cNvSpPr/>
          <p:nvPr/>
        </p:nvSpPr>
        <p:spPr>
          <a:xfrm>
            <a:off x="8733584" y="4594141"/>
            <a:ext cx="1975132" cy="342628"/>
          </a:xfrm>
          <a:prstGeom prst="rect">
            <a:avLst/>
          </a:prstGeom>
          <a:noFill/>
          <a:ln cap="flat" cmpd="sng" w="12700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3" name="Shape 670">
            <a:extLst>
              <a:ext uri="{FF2B5EF4-FFF2-40B4-BE49-F238E27FC236}">
                <a16:creationId xmlns:a16="http://schemas.microsoft.com/office/drawing/2014/main" id="{CAD31DC3-576F-4642-B505-E64883C385FC}"/>
              </a:ext>
            </a:extLst>
          </p:cNvPr>
          <p:cNvSpPr txBox="1"/>
          <p:nvPr/>
        </p:nvSpPr>
        <p:spPr>
          <a:xfrm>
            <a:off x="1704319" y="4641168"/>
            <a:ext cx="1553128" cy="230832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120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4" name="Shape 671">
            <a:extLst>
              <a:ext uri="{FF2B5EF4-FFF2-40B4-BE49-F238E27FC236}">
                <a16:creationId xmlns:a16="http://schemas.microsoft.com/office/drawing/2014/main" id="{1DEDE42F-EC31-460D-89F8-68B310A4702D}"/>
              </a:ext>
            </a:extLst>
          </p:cNvPr>
          <p:cNvSpPr txBox="1"/>
          <p:nvPr/>
        </p:nvSpPr>
        <p:spPr>
          <a:xfrm>
            <a:off x="8866320" y="4641168"/>
            <a:ext cx="1708440" cy="230832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120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5BB97E2-937A-459D-9E51-1D4D1A62B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710" t="6710"/>
          <a:stretch>
            <a:fillRect/>
          </a:stretch>
        </p:blipFill>
        <p:spPr>
          <a:xfrm>
            <a:off x="4334155" y="1685211"/>
            <a:ext cx="3511565" cy="3797046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499798892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4A54CE-3042-473D-BBC6-5BBDAAC05690}"/>
              </a:ext>
            </a:extLst>
          </p:cNvPr>
          <p:cNvSpPr txBox="1"/>
          <p:nvPr/>
        </p:nvSpPr>
        <p:spPr>
          <a:xfrm>
            <a:off x="695326" y="1037932"/>
            <a:ext cx="10801350" cy="9448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z="28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algn="ctr" defTabSz="914400"/>
            <a:r>
              <a:rPr altLang="en-US" b="1" lang="zh-CN" sz="2800">
                <a:solidFill>
                  <a:srgbClr val="D4BDAB"/>
                </a:solidFill>
                <a:cs typeface="+mn-ea"/>
                <a:sym typeface="+mn-lt"/>
              </a:rPr>
              <a:t>WRITE HERE SOMETHING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2A5690F-48CA-4E93-A369-DFFC72C2E476}"/>
              </a:ext>
            </a:extLst>
          </p:cNvPr>
          <p:cNvGrpSpPr/>
          <p:nvPr/>
        </p:nvGrpSpPr>
        <p:grpSpPr>
          <a:xfrm>
            <a:off x="695326" y="2734977"/>
            <a:ext cx="10801350" cy="2701627"/>
            <a:chOff x="0" y="1637947"/>
            <a:chExt cx="10800000" cy="270129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4E9697E-C11F-4191-97D7-3B5EF193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700000" y="1637947"/>
              <a:ext cx="2700000" cy="2700000"/>
            </a:xfrm>
            <a:custGeom>
              <a:gdLst>
                <a:gd fmla="*/ 0 w 2880000" name="connsiteX0"/>
                <a:gd fmla="*/ 0 h 2880000" name="connsiteY0"/>
                <a:gd fmla="*/ 2880000 w 2880000" name="connsiteX1"/>
                <a:gd fmla="*/ 0 h 2880000" name="connsiteY1"/>
                <a:gd fmla="*/ 2880000 w 2880000" name="connsiteX2"/>
                <a:gd fmla="*/ 2880000 h 2880000" name="connsiteY2"/>
                <a:gd fmla="*/ 0 w 2880000" name="connsiteX3"/>
                <a:gd fmla="*/ 2880000 h 2880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80000" w="2880000">
                  <a:moveTo>
                    <a:pt x="0" y="0"/>
                  </a:moveTo>
                  <a:lnTo>
                    <a:pt x="2880000" y="0"/>
                  </a:lnTo>
                  <a:lnTo>
                    <a:pt x="2880000" y="2880000"/>
                  </a:lnTo>
                  <a:lnTo>
                    <a:pt x="0" y="2880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CFBDEEC-B14D-468F-90EC-4BC1153CB1B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100000" y="1637947"/>
              <a:ext cx="2700000" cy="2700000"/>
            </a:xfrm>
            <a:custGeom>
              <a:gdLst>
                <a:gd fmla="*/ 0 w 3536819" name="connsiteX0"/>
                <a:gd fmla="*/ 0 h 3529906" name="connsiteY0"/>
                <a:gd fmla="*/ 3536819 w 3536819" name="connsiteX1"/>
                <a:gd fmla="*/ 0 h 3529906" name="connsiteY1"/>
                <a:gd fmla="*/ 3536819 w 3536819" name="connsiteX2"/>
                <a:gd fmla="*/ 3529906 h 3529906" name="connsiteY2"/>
                <a:gd fmla="*/ 0 w 3536819" name="connsiteX3"/>
                <a:gd fmla="*/ 3529906 h 352990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529906" w="3536819">
                  <a:moveTo>
                    <a:pt x="0" y="0"/>
                  </a:moveTo>
                  <a:lnTo>
                    <a:pt x="3536819" y="0"/>
                  </a:lnTo>
                  <a:lnTo>
                    <a:pt x="3536819" y="3529906"/>
                  </a:lnTo>
                  <a:lnTo>
                    <a:pt x="0" y="3529906"/>
                  </a:lnTo>
                  <a:close/>
                </a:path>
              </a:pathLst>
            </a:custGeom>
          </p:spPr>
        </p:pic>
        <p:pic>
          <p:nvPicPr>
            <p:cNvPr id="6" name="图片占位符 9">
              <a:extLst>
                <a:ext uri="{FF2B5EF4-FFF2-40B4-BE49-F238E27FC236}">
                  <a16:creationId xmlns:a16="http://schemas.microsoft.com/office/drawing/2014/main" id="{7E73E85B-47BC-49A2-AE11-907E3E91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400000" y="1637947"/>
              <a:ext cx="2700000" cy="2701290"/>
            </a:xfrm>
            <a:prstGeom prst="rect">
              <a:avLst/>
            </a:prstGeom>
          </p:spPr>
        </p:pic>
        <p:pic>
          <p:nvPicPr>
            <p:cNvPr id="7" name="图片占位符 11">
              <a:extLst>
                <a:ext uri="{FF2B5EF4-FFF2-40B4-BE49-F238E27FC236}">
                  <a16:creationId xmlns:a16="http://schemas.microsoft.com/office/drawing/2014/main" id="{007D7E49-DB04-4AC2-82BB-DD7EDD8D8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1637947"/>
              <a:ext cx="2700000" cy="2701290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830ECF60-FC36-4C6C-A425-B128F9DEE4AF}"/>
              </a:ext>
            </a:extLst>
          </p:cNvPr>
          <p:cNvSpPr/>
          <p:nvPr/>
        </p:nvSpPr>
        <p:spPr>
          <a:xfrm>
            <a:off x="5736000" y="2075375"/>
            <a:ext cx="720000" cy="36000"/>
          </a:xfrm>
          <a:prstGeom prst="rect">
            <a:avLst/>
          </a:prstGeom>
          <a:solidFill>
            <a:srgbClr val="D4BDAB"/>
          </a:solidFill>
          <a:ln algn="ctr" cap="flat" cmpd="sng" w="12700">
            <a:solidFill>
              <a:srgbClr val="D4BDAB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920631336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Shape 922">
            <a:extLst>
              <a:ext uri="{FF2B5EF4-FFF2-40B4-BE49-F238E27FC236}">
                <a16:creationId xmlns:a16="http://schemas.microsoft.com/office/drawing/2014/main" id="{C6BF8122-2769-4BFD-AFC5-A67B9B42E31E}"/>
              </a:ext>
            </a:extLst>
          </p:cNvPr>
          <p:cNvGrpSpPr/>
          <p:nvPr/>
        </p:nvGrpSpPr>
        <p:grpSpPr>
          <a:xfrm>
            <a:off x="2982716" y="876300"/>
            <a:ext cx="1737360" cy="5173980"/>
            <a:chOff x="5276457" y="1752600"/>
            <a:chExt cx="3474720" cy="10652760"/>
          </a:xfrm>
        </p:grpSpPr>
        <p:cxnSp>
          <p:nvCxnSpPr>
            <p:cNvPr id="3" name="Shape 923">
              <a:extLst>
                <a:ext uri="{FF2B5EF4-FFF2-40B4-BE49-F238E27FC236}">
                  <a16:creationId xmlns:a16="http://schemas.microsoft.com/office/drawing/2014/main" id="{81B69389-AE4E-41C1-9165-385610473341}"/>
                </a:ext>
              </a:extLst>
            </p:cNvPr>
            <p:cNvCxnSpPr/>
            <p:nvPr/>
          </p:nvCxnSpPr>
          <p:spPr>
            <a:xfrm flipH="1">
              <a:off x="5276457" y="1752600"/>
              <a:ext cx="0" cy="10652760"/>
            </a:xfrm>
            <a:prstGeom prst="straightConnector1">
              <a:avLst/>
            </a:prstGeom>
            <a:noFill/>
            <a:ln cap="flat" cmpd="sng" w="9525">
              <a:solidFill>
                <a:srgbClr val="D4BDAB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cxnSp>
          <p:nvCxnSpPr>
            <p:cNvPr id="4" name="Shape 924">
              <a:extLst>
                <a:ext uri="{FF2B5EF4-FFF2-40B4-BE49-F238E27FC236}">
                  <a16:creationId xmlns:a16="http://schemas.microsoft.com/office/drawing/2014/main" id="{DB58930B-509B-4B44-B812-23BCCD615A7B}"/>
                </a:ext>
              </a:extLst>
            </p:cNvPr>
            <p:cNvCxnSpPr/>
            <p:nvPr/>
          </p:nvCxnSpPr>
          <p:spPr>
            <a:xfrm flipH="1">
              <a:off x="8751177" y="1752600"/>
              <a:ext cx="0" cy="10652760"/>
            </a:xfrm>
            <a:prstGeom prst="straightConnector1">
              <a:avLst/>
            </a:prstGeom>
            <a:noFill/>
            <a:ln cap="flat" cmpd="sng" w="9525">
              <a:solidFill>
                <a:srgbClr val="D4BDAB"/>
              </a:solidFill>
              <a:prstDash val="solid"/>
              <a:miter/>
              <a:headEnd len="med" type="none" w="med"/>
              <a:tailEnd len="med" type="none" w="med"/>
            </a:ln>
          </p:spPr>
        </p:cxnSp>
      </p:grpSp>
      <p:cxnSp>
        <p:nvCxnSpPr>
          <p:cNvPr id="5" name="Shape 925">
            <a:extLst>
              <a:ext uri="{FF2B5EF4-FFF2-40B4-BE49-F238E27FC236}">
                <a16:creationId xmlns:a16="http://schemas.microsoft.com/office/drawing/2014/main" id="{0153D577-8195-4C5E-A5BC-6F7502121E23}"/>
              </a:ext>
            </a:extLst>
          </p:cNvPr>
          <p:cNvCxnSpPr/>
          <p:nvPr/>
        </p:nvCxnSpPr>
        <p:spPr>
          <a:xfrm>
            <a:off x="1181100" y="2584462"/>
            <a:ext cx="5257800" cy="0"/>
          </a:xfrm>
          <a:prstGeom prst="straightConnector1">
            <a:avLst/>
          </a:prstGeom>
          <a:noFill/>
          <a:ln cap="flat" cmpd="sng" w="952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</p:cxnSp>
      <p:cxnSp>
        <p:nvCxnSpPr>
          <p:cNvPr id="6" name="Shape 926">
            <a:extLst>
              <a:ext uri="{FF2B5EF4-FFF2-40B4-BE49-F238E27FC236}">
                <a16:creationId xmlns:a16="http://schemas.microsoft.com/office/drawing/2014/main" id="{0E01E931-6FCC-4105-8028-FA4AE9C2D676}"/>
              </a:ext>
            </a:extLst>
          </p:cNvPr>
          <p:cNvCxnSpPr/>
          <p:nvPr/>
        </p:nvCxnSpPr>
        <p:spPr>
          <a:xfrm>
            <a:off x="1181100" y="4260466"/>
            <a:ext cx="5257800" cy="0"/>
          </a:xfrm>
          <a:prstGeom prst="straightConnector1">
            <a:avLst/>
          </a:prstGeom>
          <a:noFill/>
          <a:ln cap="flat" cmpd="sng" w="952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</p:cxnSp>
      <p:sp>
        <p:nvSpPr>
          <p:cNvPr id="7" name="Shape 927">
            <a:extLst>
              <a:ext uri="{FF2B5EF4-FFF2-40B4-BE49-F238E27FC236}">
                <a16:creationId xmlns:a16="http://schemas.microsoft.com/office/drawing/2014/main" id="{A4AA4C2E-091D-46F3-9542-B938CE5B375E}"/>
              </a:ext>
            </a:extLst>
          </p:cNvPr>
          <p:cNvSpPr txBox="1"/>
          <p:nvPr/>
        </p:nvSpPr>
        <p:spPr>
          <a:xfrm>
            <a:off x="7210203" y="1865933"/>
            <a:ext cx="3662192" cy="281615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defTabSz="914400">
              <a:buSzPct val="25000"/>
            </a:pPr>
            <a:r>
              <a:rPr altLang="en-US" b="1" kern="0" lang="zh-CN" sz="3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buSzPct val="25000"/>
            </a:pPr>
            <a:r>
              <a:rPr altLang="en-US" b="1" kern="0" lang="zh-CN" sz="3600">
                <a:solidFill>
                  <a:srgbClr val="D4BDAB"/>
                </a:solidFill>
                <a:cs typeface="+mn-ea"/>
                <a:sym typeface="+mn-lt"/>
              </a:rPr>
              <a:t>GREAT COMPANIES AROUND THE</a:t>
            </a:r>
          </a:p>
          <a:p>
            <a:pPr defTabSz="914400">
              <a:buSzPct val="25000"/>
            </a:pPr>
            <a:r>
              <a:rPr altLang="en-US" b="1" kern="0" lang="zh-CN" sz="3600">
                <a:solidFill>
                  <a:srgbClr val="D4BDAB"/>
                </a:solidFill>
                <a:cs typeface="+mn-ea"/>
                <a:sym typeface="+mn-lt"/>
              </a:rPr>
              <a:t>EARTH </a:t>
            </a:r>
          </a:p>
        </p:txBody>
      </p:sp>
      <p:sp>
        <p:nvSpPr>
          <p:cNvPr id="8" name="Shape 928">
            <a:extLst>
              <a:ext uri="{FF2B5EF4-FFF2-40B4-BE49-F238E27FC236}">
                <a16:creationId xmlns:a16="http://schemas.microsoft.com/office/drawing/2014/main" id="{65E1915F-7E7C-493D-9955-B0373233245A}"/>
              </a:ext>
            </a:extLst>
          </p:cNvPr>
          <p:cNvSpPr txBox="1"/>
          <p:nvPr/>
        </p:nvSpPr>
        <p:spPr>
          <a:xfrm>
            <a:off x="7210203" y="1410237"/>
            <a:ext cx="2641108" cy="16927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defTabSz="914400">
              <a:buSzPct val="25000"/>
            </a:pPr>
            <a:r>
              <a:rPr kern="0" lang="en-US" sz="80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9" name="Shape 929">
            <a:extLst>
              <a:ext uri="{FF2B5EF4-FFF2-40B4-BE49-F238E27FC236}">
                <a16:creationId xmlns:a16="http://schemas.microsoft.com/office/drawing/2014/main" id="{19DE6D9B-D6A3-4315-BCEE-38C4009B857F}"/>
              </a:ext>
            </a:extLst>
          </p:cNvPr>
          <p:cNvSpPr txBox="1"/>
          <p:nvPr/>
        </p:nvSpPr>
        <p:spPr>
          <a:xfrm>
            <a:off x="7210203" y="4859888"/>
            <a:ext cx="3133947" cy="78483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defTabSz="914400">
              <a:lnSpc>
                <a:spcPct val="150000"/>
              </a:lnSpc>
              <a:buSzPct val="25000"/>
            </a:pPr>
            <a:r>
              <a:rPr kern="0" lang="en-US" sz="8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</a:t>
            </a:r>
          </a:p>
        </p:txBody>
      </p:sp>
      <p:pic>
        <p:nvPicPr>
          <p:cNvPr id="10" name="Shape 930">
            <a:extLst>
              <a:ext uri="{FF2B5EF4-FFF2-40B4-BE49-F238E27FC236}">
                <a16:creationId xmlns:a16="http://schemas.microsoft.com/office/drawing/2014/main" id="{E6F2E463-F0C7-4D42-A941-348FBD5406A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5777" y="1112988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31">
            <a:extLst>
              <a:ext uri="{FF2B5EF4-FFF2-40B4-BE49-F238E27FC236}">
                <a16:creationId xmlns:a16="http://schemas.microsoft.com/office/drawing/2014/main" id="{B39DD539-3AFE-4572-970A-160DB767B11D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40833" y="1112988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932">
            <a:extLst>
              <a:ext uri="{FF2B5EF4-FFF2-40B4-BE49-F238E27FC236}">
                <a16:creationId xmlns:a16="http://schemas.microsoft.com/office/drawing/2014/main" id="{5001FCDC-B26D-40EB-BAD4-85B2A82D38B4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45889" y="1113555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933">
            <a:extLst>
              <a:ext uri="{FF2B5EF4-FFF2-40B4-BE49-F238E27FC236}">
                <a16:creationId xmlns:a16="http://schemas.microsoft.com/office/drawing/2014/main" id="{B3589D65-FDB4-41A4-A99B-8B950F421AFC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45890" y="2800390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934">
            <a:extLst>
              <a:ext uri="{FF2B5EF4-FFF2-40B4-BE49-F238E27FC236}">
                <a16:creationId xmlns:a16="http://schemas.microsoft.com/office/drawing/2014/main" id="{A75917C5-FDFF-44F5-BF9C-7C59566DACA7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40833" y="2799822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35">
            <a:extLst>
              <a:ext uri="{FF2B5EF4-FFF2-40B4-BE49-F238E27FC236}">
                <a16:creationId xmlns:a16="http://schemas.microsoft.com/office/drawing/2014/main" id="{B33C7D18-CF18-4078-9BCF-8CE02E214A3D}"/>
              </a:ext>
            </a:extLst>
          </p:cNvPr>
          <p:cNvPicPr preferRelativeResize="0"/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4702" y="2799822"/>
            <a:ext cx="1250995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936">
            <a:extLst>
              <a:ext uri="{FF2B5EF4-FFF2-40B4-BE49-F238E27FC236}">
                <a16:creationId xmlns:a16="http://schemas.microsoft.com/office/drawing/2014/main" id="{EA818860-63F1-43D1-B189-8A84D5DEA92C}"/>
              </a:ext>
            </a:extLst>
          </p:cNvPr>
          <p:cNvPicPr preferRelativeResize="0"/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5777" y="4508630"/>
            <a:ext cx="1248846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37">
            <a:extLst>
              <a:ext uri="{FF2B5EF4-FFF2-40B4-BE49-F238E27FC236}">
                <a16:creationId xmlns:a16="http://schemas.microsoft.com/office/drawing/2014/main" id="{496FDEF2-47C5-4B34-B2B0-F9E51C7CA867}"/>
              </a:ext>
            </a:extLst>
          </p:cNvPr>
          <p:cNvPicPr preferRelativeResize="0"/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9759" y="4508630"/>
            <a:ext cx="1250995" cy="124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38">
            <a:extLst>
              <a:ext uri="{FF2B5EF4-FFF2-40B4-BE49-F238E27FC236}">
                <a16:creationId xmlns:a16="http://schemas.microsoft.com/office/drawing/2014/main" id="{6FB7251F-1F6C-4985-8243-7A8C73E5BB7F}"/>
              </a:ext>
            </a:extLst>
          </p:cNvPr>
          <p:cNvPicPr preferRelativeResize="0"/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45890" y="4509197"/>
            <a:ext cx="1248846" cy="124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665275935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4FE0C4CC-AB35-41B1-8B4A-81DB7DE8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1200" y="2817304"/>
            <a:ext cx="10782300" cy="2969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0136" y="1223889"/>
            <a:ext cx="633046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val="3683663094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57051D-0509-4761-9447-60031C7B188C}"/>
              </a:ext>
            </a:extLst>
          </p:cNvPr>
          <p:cNvSpPr txBox="1"/>
          <p:nvPr/>
        </p:nvSpPr>
        <p:spPr>
          <a:xfrm>
            <a:off x="1955800" y="3352799"/>
            <a:ext cx="798406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43CA7D-11C3-4C13-A47D-A7D1DFD0A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39832" y="136797"/>
            <a:ext cx="3216003" cy="321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3848" y="3173506"/>
            <a:ext cx="38458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感谢一路有你</a:t>
            </a:r>
          </a:p>
        </p:txBody>
      </p:sp>
    </p:spTree>
    <p:extLst>
      <p:ext uri="{BB962C8B-B14F-4D97-AF65-F5344CB8AC3E}">
        <p14:creationId val="906739853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Shape 35">
            <a:extLst>
              <a:ext uri="{FF2B5EF4-FFF2-40B4-BE49-F238E27FC236}">
                <a16:creationId xmlns:a16="http://schemas.microsoft.com/office/drawing/2014/main" id="{32EF2FEA-2305-41A3-A1BE-2DC90801D31A}"/>
              </a:ext>
            </a:extLst>
          </p:cNvPr>
          <p:cNvSpPr txBox="1"/>
          <p:nvPr/>
        </p:nvSpPr>
        <p:spPr>
          <a:xfrm>
            <a:off x="1713670" y="1336001"/>
            <a:ext cx="3103573" cy="1060704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mtClean="0" sz="33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Shape 36">
            <a:extLst>
              <a:ext uri="{FF2B5EF4-FFF2-40B4-BE49-F238E27FC236}">
                <a16:creationId xmlns:a16="http://schemas.microsoft.com/office/drawing/2014/main" id="{2515BE6B-D1EC-438B-B97B-8385F824C607}"/>
              </a:ext>
            </a:extLst>
          </p:cNvPr>
          <p:cNvSpPr txBox="1"/>
          <p:nvPr/>
        </p:nvSpPr>
        <p:spPr>
          <a:xfrm>
            <a:off x="1944903" y="1055844"/>
            <a:ext cx="2641108" cy="16927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800">
                <a:solidFill>
                  <a:srgbClr val="44546A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10" name="Shape 37">
            <a:extLst>
              <a:ext uri="{FF2B5EF4-FFF2-40B4-BE49-F238E27FC236}">
                <a16:creationId xmlns:a16="http://schemas.microsoft.com/office/drawing/2014/main" id="{6E4E941F-60DD-4793-AC3E-4F031D5EC29C}"/>
              </a:ext>
            </a:extLst>
          </p:cNvPr>
          <p:cNvSpPr txBox="1"/>
          <p:nvPr/>
        </p:nvSpPr>
        <p:spPr>
          <a:xfrm>
            <a:off x="1568419" y="2518993"/>
            <a:ext cx="3470276" cy="1500411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sp>
        <p:nvSpPr>
          <p:cNvPr id="11" name="Shape 38">
            <a:extLst>
              <a:ext uri="{FF2B5EF4-FFF2-40B4-BE49-F238E27FC236}">
                <a16:creationId xmlns:a16="http://schemas.microsoft.com/office/drawing/2014/main" id="{77C0AFD1-E830-47EC-8023-021EC30E5F3A}"/>
              </a:ext>
            </a:extLst>
          </p:cNvPr>
          <p:cNvSpPr/>
          <p:nvPr/>
        </p:nvSpPr>
        <p:spPr>
          <a:xfrm>
            <a:off x="2048227" y="5436160"/>
            <a:ext cx="2548800" cy="457200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hape 39">
            <a:extLst>
              <a:ext uri="{FF2B5EF4-FFF2-40B4-BE49-F238E27FC236}">
                <a16:creationId xmlns:a16="http://schemas.microsoft.com/office/drawing/2014/main" id="{BA553CE4-7E97-44CE-90D3-CB5AC7BD63E0}"/>
              </a:ext>
            </a:extLst>
          </p:cNvPr>
          <p:cNvSpPr txBox="1"/>
          <p:nvPr/>
        </p:nvSpPr>
        <p:spPr>
          <a:xfrm>
            <a:off x="2278757" y="5531778"/>
            <a:ext cx="2049600" cy="2308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1200">
                <a:solidFill>
                  <a:srgbClr val="E7E6E6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3" name="Shape 40">
            <a:extLst>
              <a:ext uri="{FF2B5EF4-FFF2-40B4-BE49-F238E27FC236}">
                <a16:creationId xmlns:a16="http://schemas.microsoft.com/office/drawing/2014/main" id="{9DA361B9-A19F-4CE7-91F2-BD5BBCF07551}"/>
              </a:ext>
            </a:extLst>
          </p:cNvPr>
          <p:cNvSpPr txBox="1"/>
          <p:nvPr/>
        </p:nvSpPr>
        <p:spPr>
          <a:xfrm>
            <a:off x="1568419" y="3935709"/>
            <a:ext cx="3470250" cy="15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FAA5B3-B221-4FF2-86EE-2C120BBB8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91893" y="1866165"/>
            <a:ext cx="5596914" cy="3569994"/>
          </a:xfrm>
          <a:prstGeom prst="rect">
            <a:avLst/>
          </a:prstGeom>
        </p:spPr>
      </p:pic>
    </p:spTree>
    <p:extLst>
      <p:ext uri="{BB962C8B-B14F-4D97-AF65-F5344CB8AC3E}">
        <p14:creationId val="2153512539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hape 46">
            <a:extLst>
              <a:ext uri="{FF2B5EF4-FFF2-40B4-BE49-F238E27FC236}">
                <a16:creationId xmlns:a16="http://schemas.microsoft.com/office/drawing/2014/main" id="{70D28B4E-9FFC-4E88-AF11-1A8A3FFC7808}"/>
              </a:ext>
            </a:extLst>
          </p:cNvPr>
          <p:cNvCxnSpPr/>
          <p:nvPr/>
        </p:nvCxnSpPr>
        <p:spPr>
          <a:xfrm>
            <a:off x="657225" y="3429000"/>
            <a:ext cx="10764942" cy="0"/>
          </a:xfrm>
          <a:prstGeom prst="straightConnector1">
            <a:avLst/>
          </a:prstGeom>
          <a:noFill/>
          <a:ln cap="flat" cmpd="sng" w="952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</p:cxnSp>
      <p:grpSp>
        <p:nvGrpSpPr>
          <p:cNvPr id="3" name="Shape 47">
            <a:extLst>
              <a:ext uri="{FF2B5EF4-FFF2-40B4-BE49-F238E27FC236}">
                <a16:creationId xmlns:a16="http://schemas.microsoft.com/office/drawing/2014/main" id="{A29C94BD-B7E3-42C4-BC96-FA29020B88A0}"/>
              </a:ext>
            </a:extLst>
          </p:cNvPr>
          <p:cNvGrpSpPr/>
          <p:nvPr/>
        </p:nvGrpSpPr>
        <p:grpSpPr>
          <a:xfrm>
            <a:off x="1705418" y="1246080"/>
            <a:ext cx="653856" cy="391696"/>
            <a:chOff x="1775548" y="1990598"/>
            <a:chExt cx="621122" cy="372086"/>
          </a:xfrm>
        </p:grpSpPr>
        <p:sp>
          <p:nvSpPr>
            <p:cNvPr id="4" name="Shape 48">
              <a:extLst>
                <a:ext uri="{FF2B5EF4-FFF2-40B4-BE49-F238E27FC236}">
                  <a16:creationId xmlns:a16="http://schemas.microsoft.com/office/drawing/2014/main" id="{4D87D5D3-FD88-488B-A5D5-C1CE5D1BBE24}"/>
                </a:ext>
              </a:extLst>
            </p:cNvPr>
            <p:cNvSpPr/>
            <p:nvPr/>
          </p:nvSpPr>
          <p:spPr>
            <a:xfrm>
              <a:off x="1775548" y="1990598"/>
              <a:ext cx="621122" cy="372086"/>
            </a:xfrm>
            <a:custGeom>
              <a:rect b="0" l="0" r="0" t="0"/>
              <a:pathLst>
                <a:path extrusionOk="0" h="119999" w="119999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Shape 49">
              <a:extLst>
                <a:ext uri="{FF2B5EF4-FFF2-40B4-BE49-F238E27FC236}">
                  <a16:creationId xmlns:a16="http://schemas.microsoft.com/office/drawing/2014/main" id="{AB92AF80-699C-4967-AE02-9E0B86C8DBC7}"/>
                </a:ext>
              </a:extLst>
            </p:cNvPr>
            <p:cNvSpPr/>
            <p:nvPr/>
          </p:nvSpPr>
          <p:spPr>
            <a:xfrm>
              <a:off x="1775548" y="1990598"/>
              <a:ext cx="621122" cy="199228"/>
            </a:xfrm>
            <a:custGeom>
              <a:rect b="0" l="0" r="0" t="0"/>
              <a:pathLst>
                <a:path extrusionOk="0" h="119999" w="119999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Shape 50">
            <a:extLst>
              <a:ext uri="{FF2B5EF4-FFF2-40B4-BE49-F238E27FC236}">
                <a16:creationId xmlns:a16="http://schemas.microsoft.com/office/drawing/2014/main" id="{8855C940-FEE6-405E-A406-285722F23CF8}"/>
              </a:ext>
            </a:extLst>
          </p:cNvPr>
          <p:cNvGrpSpPr/>
          <p:nvPr/>
        </p:nvGrpSpPr>
        <p:grpSpPr>
          <a:xfrm>
            <a:off x="9905465" y="1085899"/>
            <a:ext cx="527402" cy="675447"/>
            <a:chOff x="8218224" y="8245764"/>
            <a:chExt cx="500997" cy="641631"/>
          </a:xfrm>
        </p:grpSpPr>
        <p:cxnSp>
          <p:nvCxnSpPr>
            <p:cNvPr id="7" name="Shape 51">
              <a:extLst>
                <a:ext uri="{FF2B5EF4-FFF2-40B4-BE49-F238E27FC236}">
                  <a16:creationId xmlns:a16="http://schemas.microsoft.com/office/drawing/2014/main" id="{1C686CB5-EEBB-4194-AC07-83D2B2F37E63}"/>
                </a:ext>
              </a:extLst>
            </p:cNvPr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</p:cxnSp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D045E6E-DB89-4853-9578-EBE420D348EB}"/>
                </a:ext>
              </a:extLst>
            </p:cNvPr>
            <p:cNvSpPr/>
            <p:nvPr/>
          </p:nvSpPr>
          <p:spPr>
            <a:xfrm>
              <a:off x="8411592" y="8310220"/>
              <a:ext cx="307629" cy="287123"/>
            </a:xfrm>
            <a:custGeom>
              <a:rect b="0" l="0" r="0" t="0"/>
              <a:pathLst>
                <a:path extrusionOk="0" h="119999" w="119999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53">
              <a:extLst>
                <a:ext uri="{FF2B5EF4-FFF2-40B4-BE49-F238E27FC236}">
                  <a16:creationId xmlns:a16="http://schemas.microsoft.com/office/drawing/2014/main" id="{1B4AA1BA-5808-41C0-B0E5-99829323E9DF}"/>
                </a:ext>
              </a:extLst>
            </p:cNvPr>
            <p:cNvSpPr/>
            <p:nvPr/>
          </p:nvSpPr>
          <p:spPr>
            <a:xfrm>
              <a:off x="8218224" y="8310220"/>
              <a:ext cx="251964" cy="237317"/>
            </a:xfrm>
            <a:custGeom>
              <a:rect b="0" l="0" r="0" t="0"/>
              <a:pathLst>
                <a:path extrusionOk="0" h="119999" w="119999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t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Shape 54">
            <a:extLst>
              <a:ext uri="{FF2B5EF4-FFF2-40B4-BE49-F238E27FC236}">
                <a16:creationId xmlns:a16="http://schemas.microsoft.com/office/drawing/2014/main" id="{664E76DB-7DB5-4A88-B23B-CFE7B6A543A8}"/>
              </a:ext>
            </a:extLst>
          </p:cNvPr>
          <p:cNvGrpSpPr/>
          <p:nvPr/>
        </p:nvGrpSpPr>
        <p:grpSpPr>
          <a:xfrm>
            <a:off x="1699539" y="4107388"/>
            <a:ext cx="653856" cy="444131"/>
            <a:chOff x="6188912" y="23939881"/>
            <a:chExt cx="1307712" cy="888261"/>
          </a:xfrm>
        </p:grpSpPr>
        <p:sp>
          <p:nvSpPr>
            <p:cNvPr id="11" name="Shape 55">
              <a:extLst>
                <a:ext uri="{FF2B5EF4-FFF2-40B4-BE49-F238E27FC236}">
                  <a16:creationId xmlns:a16="http://schemas.microsoft.com/office/drawing/2014/main" id="{05213035-12F5-40A6-A3C2-1961C666A45E}"/>
                </a:ext>
              </a:extLst>
            </p:cNvPr>
            <p:cNvSpPr/>
            <p:nvPr/>
          </p:nvSpPr>
          <p:spPr>
            <a:xfrm>
              <a:off x="6188912" y="23939881"/>
              <a:ext cx="1307712" cy="888258"/>
            </a:xfrm>
            <a:custGeom>
              <a:rect b="0" l="0" r="0" t="0"/>
              <a:pathLst>
                <a:path extrusionOk="0" h="119999" w="119999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56">
              <a:extLst>
                <a:ext uri="{FF2B5EF4-FFF2-40B4-BE49-F238E27FC236}">
                  <a16:creationId xmlns:a16="http://schemas.microsoft.com/office/drawing/2014/main" id="{1CC2BA63-C877-4DA8-8B39-91D4F5839735}"/>
                </a:ext>
              </a:extLst>
            </p:cNvPr>
            <p:cNvSpPr/>
            <p:nvPr/>
          </p:nvSpPr>
          <p:spPr>
            <a:xfrm>
              <a:off x="6682390" y="24316161"/>
              <a:ext cx="333096" cy="345434"/>
            </a:xfrm>
            <a:custGeom>
              <a:rect b="0" l="0" r="0" t="0"/>
              <a:pathLst>
                <a:path extrusionOk="0" h="119999" w="119999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3" name="Shape 57">
              <a:extLst>
                <a:ext uri="{FF2B5EF4-FFF2-40B4-BE49-F238E27FC236}">
                  <a16:creationId xmlns:a16="http://schemas.microsoft.com/office/drawing/2014/main" id="{C6A5403F-4E0D-43BE-94AB-F9A656772959}"/>
                </a:ext>
              </a:extLst>
            </p:cNvPr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</p:cxnSp>
        <p:sp>
          <p:nvSpPr>
            <p:cNvPr id="14" name="Shape 58">
              <a:extLst>
                <a:ext uri="{FF2B5EF4-FFF2-40B4-BE49-F238E27FC236}">
                  <a16:creationId xmlns:a16="http://schemas.microsoft.com/office/drawing/2014/main" id="{5F6381A1-5ADC-473A-9763-B102E9585205}"/>
                </a:ext>
              </a:extLst>
            </p:cNvPr>
            <p:cNvSpPr/>
            <p:nvPr/>
          </p:nvSpPr>
          <p:spPr>
            <a:xfrm>
              <a:off x="7305400" y="24316161"/>
              <a:ext cx="6171" cy="6166"/>
            </a:xfrm>
            <a:custGeom>
              <a:rect b="0" l="0" r="0" t="0"/>
              <a:pathLst>
                <a:path extrusionOk="0" h="119999" w="11999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Shape 59">
            <a:extLst>
              <a:ext uri="{FF2B5EF4-FFF2-40B4-BE49-F238E27FC236}">
                <a16:creationId xmlns:a16="http://schemas.microsoft.com/office/drawing/2014/main" id="{C2F8BDA1-C0F3-41D9-9679-64A2E70E76AB}"/>
              </a:ext>
            </a:extLst>
          </p:cNvPr>
          <p:cNvGrpSpPr/>
          <p:nvPr/>
        </p:nvGrpSpPr>
        <p:grpSpPr>
          <a:xfrm>
            <a:off x="9833536" y="4028738"/>
            <a:ext cx="641520" cy="601428"/>
            <a:chOff x="8168414" y="12118985"/>
            <a:chExt cx="609403" cy="571317"/>
          </a:xfrm>
        </p:grpSpPr>
        <p:cxnSp>
          <p:nvCxnSpPr>
            <p:cNvPr id="16" name="Shape 60">
              <a:extLst>
                <a:ext uri="{FF2B5EF4-FFF2-40B4-BE49-F238E27FC236}">
                  <a16:creationId xmlns:a16="http://schemas.microsoft.com/office/drawing/2014/main" id="{7E9B04BE-BFDE-4383-850D-C57F720769D9}"/>
                </a:ext>
              </a:extLst>
            </p:cNvPr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</p:cxnSp>
        <p:sp>
          <p:nvSpPr>
            <p:cNvPr id="17" name="Shape 61">
              <a:extLst>
                <a:ext uri="{FF2B5EF4-FFF2-40B4-BE49-F238E27FC236}">
                  <a16:creationId xmlns:a16="http://schemas.microsoft.com/office/drawing/2014/main" id="{61967EF2-D71E-42D1-97FE-D7320DCBFC7E}"/>
                </a:ext>
              </a:extLst>
            </p:cNvPr>
            <p:cNvSpPr/>
            <p:nvPr/>
          </p:nvSpPr>
          <p:spPr>
            <a:xfrm>
              <a:off x="8528785" y="12435407"/>
              <a:ext cx="249033" cy="254894"/>
            </a:xfrm>
            <a:custGeom>
              <a:rect b="0" l="0" r="0" t="0"/>
              <a:pathLst>
                <a:path extrusionOk="0" h="119999" w="119999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62">
              <a:extLst>
                <a:ext uri="{FF2B5EF4-FFF2-40B4-BE49-F238E27FC236}">
                  <a16:creationId xmlns:a16="http://schemas.microsoft.com/office/drawing/2014/main" id="{90A4FBCB-5BBC-4F93-A862-A5D5BDF3501A}"/>
                </a:ext>
              </a:extLst>
            </p:cNvPr>
            <p:cNvSpPr/>
            <p:nvPr/>
          </p:nvSpPr>
          <p:spPr>
            <a:xfrm>
              <a:off x="8206503" y="12118985"/>
              <a:ext cx="123052" cy="120124"/>
            </a:xfrm>
            <a:custGeom>
              <a:rect b="0" l="0" r="0" t="0"/>
              <a:pathLst>
                <a:path extrusionOk="0" h="119999" w="119999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bevel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Shape 63">
              <a:extLst>
                <a:ext uri="{FF2B5EF4-FFF2-40B4-BE49-F238E27FC236}">
                  <a16:creationId xmlns:a16="http://schemas.microsoft.com/office/drawing/2014/main" id="{826D94BC-99A8-4E00-814A-22C99092027C}"/>
                </a:ext>
              </a:extLst>
            </p:cNvPr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</p:cxnSp>
        <p:sp>
          <p:nvSpPr>
            <p:cNvPr id="20" name="Shape 64">
              <a:extLst>
                <a:ext uri="{FF2B5EF4-FFF2-40B4-BE49-F238E27FC236}">
                  <a16:creationId xmlns:a16="http://schemas.microsoft.com/office/drawing/2014/main" id="{5B1C5183-0FBC-4749-9EF6-EF9941A56A43}"/>
                </a:ext>
              </a:extLst>
            </p:cNvPr>
            <p:cNvSpPr/>
            <p:nvPr/>
          </p:nvSpPr>
          <p:spPr>
            <a:xfrm>
              <a:off x="8168414" y="12118986"/>
              <a:ext cx="562524" cy="559596"/>
            </a:xfrm>
            <a:custGeom>
              <a:rect b="0" l="0" r="0" t="0"/>
              <a:pathLst>
                <a:path extrusionOk="0" h="119999" w="119999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noFill/>
            <a:ln cap="flat" cmpd="sng" w="34275">
              <a:solidFill>
                <a:srgbClr val="D4BDAB"/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Shape 65">
            <a:extLst>
              <a:ext uri="{FF2B5EF4-FFF2-40B4-BE49-F238E27FC236}">
                <a16:creationId xmlns:a16="http://schemas.microsoft.com/office/drawing/2014/main" id="{C04DA542-C3C4-429B-94AC-3A1105362CDC}"/>
              </a:ext>
            </a:extLst>
          </p:cNvPr>
          <p:cNvSpPr txBox="1"/>
          <p:nvPr/>
        </p:nvSpPr>
        <p:spPr>
          <a:xfrm>
            <a:off x="833539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2" name="Shape 66">
            <a:extLst>
              <a:ext uri="{FF2B5EF4-FFF2-40B4-BE49-F238E27FC236}">
                <a16:creationId xmlns:a16="http://schemas.microsoft.com/office/drawing/2014/main" id="{A430155C-8F82-4556-AA4C-614472888786}"/>
              </a:ext>
            </a:extLst>
          </p:cNvPr>
          <p:cNvSpPr txBox="1"/>
          <p:nvPr/>
        </p:nvSpPr>
        <p:spPr>
          <a:xfrm>
            <a:off x="782071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Shape 67">
            <a:extLst>
              <a:ext uri="{FF2B5EF4-FFF2-40B4-BE49-F238E27FC236}">
                <a16:creationId xmlns:a16="http://schemas.microsoft.com/office/drawing/2014/main" id="{3110D9B5-E743-4CB8-84C4-1379894C8307}"/>
              </a:ext>
            </a:extLst>
          </p:cNvPr>
          <p:cNvSpPr txBox="1"/>
          <p:nvPr/>
        </p:nvSpPr>
        <p:spPr>
          <a:xfrm>
            <a:off x="8973591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8">
            <a:extLst>
              <a:ext uri="{FF2B5EF4-FFF2-40B4-BE49-F238E27FC236}">
                <a16:creationId xmlns:a16="http://schemas.microsoft.com/office/drawing/2014/main" id="{E0271EF9-F439-4AD9-AB72-5060340015EB}"/>
              </a:ext>
            </a:extLst>
          </p:cNvPr>
          <p:cNvSpPr txBox="1"/>
          <p:nvPr/>
        </p:nvSpPr>
        <p:spPr>
          <a:xfrm>
            <a:off x="8922123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Shape 69">
            <a:extLst>
              <a:ext uri="{FF2B5EF4-FFF2-40B4-BE49-F238E27FC236}">
                <a16:creationId xmlns:a16="http://schemas.microsoft.com/office/drawing/2014/main" id="{F2969225-4CA7-4D74-9512-E03CBBBABD4A}"/>
              </a:ext>
            </a:extLst>
          </p:cNvPr>
          <p:cNvSpPr txBox="1"/>
          <p:nvPr/>
        </p:nvSpPr>
        <p:spPr>
          <a:xfrm>
            <a:off x="833539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70">
            <a:extLst>
              <a:ext uri="{FF2B5EF4-FFF2-40B4-BE49-F238E27FC236}">
                <a16:creationId xmlns:a16="http://schemas.microsoft.com/office/drawing/2014/main" id="{FAD7ECE5-B6E7-4CC3-9728-E7E1E2A67B78}"/>
              </a:ext>
            </a:extLst>
          </p:cNvPr>
          <p:cNvSpPr txBox="1"/>
          <p:nvPr/>
        </p:nvSpPr>
        <p:spPr>
          <a:xfrm>
            <a:off x="782071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Shape 71">
            <a:extLst>
              <a:ext uri="{FF2B5EF4-FFF2-40B4-BE49-F238E27FC236}">
                <a16:creationId xmlns:a16="http://schemas.microsoft.com/office/drawing/2014/main" id="{2997A811-7753-4FB6-80BA-2B70BFA9618E}"/>
              </a:ext>
            </a:extLst>
          </p:cNvPr>
          <p:cNvSpPr txBox="1"/>
          <p:nvPr/>
        </p:nvSpPr>
        <p:spPr>
          <a:xfrm>
            <a:off x="8973590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2">
            <a:extLst>
              <a:ext uri="{FF2B5EF4-FFF2-40B4-BE49-F238E27FC236}">
                <a16:creationId xmlns:a16="http://schemas.microsoft.com/office/drawing/2014/main" id="{AEEFA928-440C-4B75-905E-C42BD97850EC}"/>
              </a:ext>
            </a:extLst>
          </p:cNvPr>
          <p:cNvSpPr txBox="1"/>
          <p:nvPr/>
        </p:nvSpPr>
        <p:spPr>
          <a:xfrm>
            <a:off x="8922123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16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75676EA-A5B2-4808-BDC3-D6BAC18C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2457" y="466725"/>
            <a:ext cx="4128671" cy="5924550"/>
          </a:xfrm>
          <a:prstGeom prst="rect">
            <a:avLst/>
          </a:prstGeom>
        </p:spPr>
      </p:pic>
    </p:spTree>
    <p:extLst>
      <p:ext uri="{BB962C8B-B14F-4D97-AF65-F5344CB8AC3E}">
        <p14:creationId val="2189853933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91">
            <a:extLst>
              <a:ext uri="{FF2B5EF4-FFF2-40B4-BE49-F238E27FC236}">
                <a16:creationId xmlns:a16="http://schemas.microsoft.com/office/drawing/2014/main" id="{F7F59C98-7B53-45F7-8CA0-28EDDAC751B1}"/>
              </a:ext>
            </a:extLst>
          </p:cNvPr>
          <p:cNvSpPr txBox="1"/>
          <p:nvPr/>
        </p:nvSpPr>
        <p:spPr>
          <a:xfrm>
            <a:off x="3415092" y="604764"/>
            <a:ext cx="5361750" cy="10618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altLang="en-US" kern="0" lang="zh-CN" sz="33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" name="Shape 93">
            <a:extLst>
              <a:ext uri="{FF2B5EF4-FFF2-40B4-BE49-F238E27FC236}">
                <a16:creationId xmlns:a16="http://schemas.microsoft.com/office/drawing/2014/main" id="{DE4F846E-F0E1-4D64-9166-23822AACBE23}"/>
              </a:ext>
            </a:extLst>
          </p:cNvPr>
          <p:cNvSpPr txBox="1"/>
          <p:nvPr/>
        </p:nvSpPr>
        <p:spPr>
          <a:xfrm>
            <a:off x="1524000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r"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sp>
        <p:nvSpPr>
          <p:cNvPr id="5" name="Shape 94">
            <a:extLst>
              <a:ext uri="{FF2B5EF4-FFF2-40B4-BE49-F238E27FC236}">
                <a16:creationId xmlns:a16="http://schemas.microsoft.com/office/drawing/2014/main" id="{B95DB795-B008-4432-887D-1F9549A8E3F0}"/>
              </a:ext>
            </a:extLst>
          </p:cNvPr>
          <p:cNvSpPr txBox="1"/>
          <p:nvPr/>
        </p:nvSpPr>
        <p:spPr>
          <a:xfrm>
            <a:off x="4504641" y="5958569"/>
            <a:ext cx="1367550" cy="2616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r" defTabSz="914400">
              <a:buSzPct val="25000"/>
            </a:pPr>
            <a:r>
              <a:rPr kern="0" lang="en-US" sz="1400">
                <a:solidFill>
                  <a:srgbClr val="D4BDAB"/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6" name="Shape 95">
            <a:extLst>
              <a:ext uri="{FF2B5EF4-FFF2-40B4-BE49-F238E27FC236}">
                <a16:creationId xmlns:a16="http://schemas.microsoft.com/office/drawing/2014/main" id="{F3AE2027-5D0F-4E8C-82DC-249A3AA696CF}"/>
              </a:ext>
            </a:extLst>
          </p:cNvPr>
          <p:cNvSpPr txBox="1"/>
          <p:nvPr/>
        </p:nvSpPr>
        <p:spPr>
          <a:xfrm>
            <a:off x="6302037" y="5956984"/>
            <a:ext cx="1552650" cy="2616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defTabSz="914400">
              <a:buSzPct val="25000"/>
            </a:pPr>
            <a:r>
              <a:rPr kern="0" lang="en-US" sz="1400">
                <a:solidFill>
                  <a:srgbClr val="D4BDAB"/>
                </a:solidFill>
                <a:cs typeface="+mn-ea"/>
                <a:sym typeface="+mn-lt"/>
              </a:rPr>
              <a:t>MARK ZUCK</a:t>
            </a:r>
          </a:p>
        </p:txBody>
      </p:sp>
      <p:sp>
        <p:nvSpPr>
          <p:cNvPr id="7" name="Shape 96">
            <a:extLst>
              <a:ext uri="{FF2B5EF4-FFF2-40B4-BE49-F238E27FC236}">
                <a16:creationId xmlns:a16="http://schemas.microsoft.com/office/drawing/2014/main" id="{2D472438-20BB-48DD-A4F8-9663856AA77B}"/>
              </a:ext>
            </a:extLst>
          </p:cNvPr>
          <p:cNvSpPr txBox="1"/>
          <p:nvPr/>
        </p:nvSpPr>
        <p:spPr>
          <a:xfrm>
            <a:off x="6300788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defTabSz="914400">
              <a:lnSpc>
                <a:spcPct val="150000"/>
              </a:lnSpc>
              <a:buSzPct val="25000"/>
            </a:pPr>
            <a:r>
              <a:rPr kern="0" lang="en-US" sz="100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5B9759-66BF-4973-94F0-443AEE8B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325" y="1778464"/>
            <a:ext cx="10801350" cy="2975176"/>
          </a:xfrm>
          <a:prstGeom prst="rect">
            <a:avLst/>
          </a:prstGeom>
        </p:spPr>
      </p:pic>
    </p:spTree>
    <p:extLst>
      <p:ext uri="{BB962C8B-B14F-4D97-AF65-F5344CB8AC3E}">
        <p14:creationId val="2851928883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540F58-495B-4489-B000-51B2D4752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66825" y="974411"/>
            <a:ext cx="3086100" cy="462915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4" name="Shape 325">
            <a:extLst>
              <a:ext uri="{FF2B5EF4-FFF2-40B4-BE49-F238E27FC236}">
                <a16:creationId xmlns:a16="http://schemas.microsoft.com/office/drawing/2014/main" id="{E50E6CB7-2226-4007-876C-16397BD877B2}"/>
              </a:ext>
            </a:extLst>
          </p:cNvPr>
          <p:cNvSpPr/>
          <p:nvPr/>
        </p:nvSpPr>
        <p:spPr>
          <a:xfrm>
            <a:off x="7848448" y="974411"/>
            <a:ext cx="1901952" cy="190195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="ctr" anchorCtr="0" bIns="22850" lIns="45713" rIns="45713" tIns="22850">
            <a:noAutofit/>
          </a:bodyPr>
          <a:lstStyle/>
          <a:p>
            <a:pPr algn="ctr"/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Shape 328">
            <a:extLst>
              <a:ext uri="{FF2B5EF4-FFF2-40B4-BE49-F238E27FC236}">
                <a16:creationId xmlns:a16="http://schemas.microsoft.com/office/drawing/2014/main" id="{FE26E839-F9F6-4422-A63C-E1802542A121}"/>
              </a:ext>
            </a:extLst>
          </p:cNvPr>
          <p:cNvSpPr txBox="1"/>
          <p:nvPr/>
        </p:nvSpPr>
        <p:spPr>
          <a:xfrm>
            <a:off x="7252262" y="3235363"/>
            <a:ext cx="3060450" cy="415500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>
              <a:buSzPct val="25000"/>
            </a:pPr>
            <a:r>
              <a:rPr lang="en-US" sz="2200">
                <a:solidFill>
                  <a:srgbClr val="D4BDAB"/>
                </a:solidFill>
                <a:cs typeface="+mn-ea"/>
                <a:sym typeface="+mn-lt"/>
              </a:rPr>
              <a:t>J E N N I F E R  A.</a:t>
            </a:r>
          </a:p>
        </p:txBody>
      </p:sp>
      <p:sp>
        <p:nvSpPr>
          <p:cNvPr id="6" name="Shape 329">
            <a:extLst>
              <a:ext uri="{FF2B5EF4-FFF2-40B4-BE49-F238E27FC236}">
                <a16:creationId xmlns:a16="http://schemas.microsoft.com/office/drawing/2014/main" id="{36FE61B0-D3CB-4E23-98CE-7A30D3D115C9}"/>
              </a:ext>
            </a:extLst>
          </p:cNvPr>
          <p:cNvSpPr txBox="1"/>
          <p:nvPr/>
        </p:nvSpPr>
        <p:spPr>
          <a:xfrm>
            <a:off x="6658337" y="3780756"/>
            <a:ext cx="4286904" cy="63985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7" name="Shape 330">
            <a:extLst>
              <a:ext uri="{FF2B5EF4-FFF2-40B4-BE49-F238E27FC236}">
                <a16:creationId xmlns:a16="http://schemas.microsoft.com/office/drawing/2014/main" id="{3C8AB756-9F0C-4321-AD2A-B07E5AE4C3B4}"/>
              </a:ext>
            </a:extLst>
          </p:cNvPr>
          <p:cNvSpPr txBox="1"/>
          <p:nvPr/>
        </p:nvSpPr>
        <p:spPr>
          <a:xfrm>
            <a:off x="6658337" y="4550509"/>
            <a:ext cx="4286904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8" name="Shape 331">
            <a:extLst>
              <a:ext uri="{FF2B5EF4-FFF2-40B4-BE49-F238E27FC236}">
                <a16:creationId xmlns:a16="http://schemas.microsoft.com/office/drawing/2014/main" id="{964F7FB1-E9F4-45C5-AC2B-7579A8714BD8}"/>
              </a:ext>
            </a:extLst>
          </p:cNvPr>
          <p:cNvGrpSpPr/>
          <p:nvPr/>
        </p:nvGrpSpPr>
        <p:grpSpPr>
          <a:xfrm>
            <a:off x="7748582" y="5411680"/>
            <a:ext cx="2106412" cy="457200"/>
            <a:chOff x="14229248" y="11099163"/>
            <a:chExt cx="4212824" cy="914400"/>
          </a:xfrm>
        </p:grpSpPr>
        <p:sp>
          <p:nvSpPr>
            <p:cNvPr id="9" name="Shape 332">
              <a:extLst>
                <a:ext uri="{FF2B5EF4-FFF2-40B4-BE49-F238E27FC236}">
                  <a16:creationId xmlns:a16="http://schemas.microsoft.com/office/drawing/2014/main" id="{7FDDF627-DC30-4DF4-95CA-C2242F270792}"/>
                </a:ext>
              </a:extLst>
            </p:cNvPr>
            <p:cNvSpPr/>
            <p:nvPr/>
          </p:nvSpPr>
          <p:spPr>
            <a:xfrm>
              <a:off x="14229248" y="11099163"/>
              <a:ext cx="4212824" cy="914400"/>
            </a:xfrm>
            <a:prstGeom prst="rect">
              <a:avLst/>
            </a:prstGeom>
            <a:solidFill>
              <a:srgbClr val="D4BDAB"/>
            </a:solidFill>
            <a:ln>
              <a:noFill/>
            </a:ln>
          </p:spPr>
          <p:txBody>
            <a:bodyPr anchor="ctr" anchorCtr="0" bIns="22850" lIns="45713" rIns="45713" tIns="2285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333">
              <a:extLst>
                <a:ext uri="{FF2B5EF4-FFF2-40B4-BE49-F238E27FC236}">
                  <a16:creationId xmlns:a16="http://schemas.microsoft.com/office/drawing/2014/main" id="{7BFE0C05-D21D-4C2A-8445-DD8218A50BB1}"/>
                </a:ext>
              </a:extLst>
            </p:cNvPr>
            <p:cNvSpPr txBox="1"/>
            <p:nvPr/>
          </p:nvSpPr>
          <p:spPr>
            <a:xfrm>
              <a:off x="14247960" y="11290400"/>
              <a:ext cx="4099198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22850" lIns="45713" rIns="45713" tIns="22850">
              <a:noAutofit/>
            </a:bodyPr>
            <a:lstStyle/>
            <a:p>
              <a:pPr algn="ctr">
                <a:buSzPct val="25000"/>
              </a:pPr>
              <a:r>
                <a:rPr lang="en-US" sz="1200">
                  <a:solidFill>
                    <a:schemeClr val="lt2"/>
                  </a:solidFill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1" name="Shape 340">
            <a:extLst>
              <a:ext uri="{FF2B5EF4-FFF2-40B4-BE49-F238E27FC236}">
                <a16:creationId xmlns:a16="http://schemas.microsoft.com/office/drawing/2014/main" id="{4AF0386B-3171-4EB2-ADCB-D00893CB82DE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0305" y="974412"/>
            <a:ext cx="1901950" cy="19019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521197-DA39-4030-B1E3-EC47E3E7B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20922" y="2601472"/>
            <a:ext cx="2810208" cy="281020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194658910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BE7F9A-9517-43CE-A958-24CC1942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0" y="957262"/>
            <a:ext cx="8096250" cy="2790825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12D54410-11C3-4AFE-B088-A0687965C2DC}"/>
              </a:ext>
            </a:extLst>
          </p:cNvPr>
          <p:cNvSpPr txBox="1"/>
          <p:nvPr/>
        </p:nvSpPr>
        <p:spPr>
          <a:xfrm>
            <a:off x="6162675" y="2277995"/>
            <a:ext cx="522128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25B85D37-E384-46DC-BC6C-BF56D0B2D1D4}"/>
              </a:ext>
            </a:extLst>
          </p:cNvPr>
          <p:cNvSpPr txBox="1"/>
          <p:nvPr/>
        </p:nvSpPr>
        <p:spPr>
          <a:xfrm>
            <a:off x="6275388" y="555625"/>
            <a:ext cx="55337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Can Write Here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64A1D40A-F5B9-4874-907F-2349D938D698}"/>
              </a:ext>
            </a:extLst>
          </p:cNvPr>
          <p:cNvSpPr txBox="1"/>
          <p:nvPr/>
        </p:nvSpPr>
        <p:spPr>
          <a:xfrm>
            <a:off x="6275388" y="5562790"/>
            <a:ext cx="533558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 mixture of both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0C984E-1EBE-4B4B-9E9D-1FBC10F57767}"/>
              </a:ext>
            </a:extLst>
          </p:cNvPr>
          <p:cNvSpPr/>
          <p:nvPr/>
        </p:nvSpPr>
        <p:spPr>
          <a:xfrm>
            <a:off x="6370999" y="1013857"/>
            <a:ext cx="720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24680D4-F594-4831-AE13-026F1F3AE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022" t="33743"/>
          <a:stretch>
            <a:fillRect/>
          </a:stretch>
        </p:blipFill>
        <p:spPr>
          <a:xfrm>
            <a:off x="1123950" y="4257675"/>
            <a:ext cx="2324100" cy="189071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0A5D034-81B4-4E15-B2EF-62C125ED0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8604" t="17321"/>
          <a:stretch>
            <a:fillRect/>
          </a:stretch>
        </p:blipFill>
        <p:spPr>
          <a:xfrm>
            <a:off x="3838575" y="4257675"/>
            <a:ext cx="2324100" cy="189071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861121246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1E36D7-D40E-4267-8BC3-4E2859475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375" y="471486"/>
            <a:ext cx="3952875" cy="5929313"/>
          </a:xfrm>
          <a:prstGeom prst="rect">
            <a:avLst/>
          </a:prstGeom>
        </p:spPr>
      </p:pic>
      <p:sp>
        <p:nvSpPr>
          <p:cNvPr id="6" name="TextBox 40">
            <a:extLst>
              <a:ext uri="{FF2B5EF4-FFF2-40B4-BE49-F238E27FC236}">
                <a16:creationId xmlns:a16="http://schemas.microsoft.com/office/drawing/2014/main" id="{EE6DC167-07E9-4637-AFEA-6F207E3C9848}"/>
              </a:ext>
            </a:extLst>
          </p:cNvPr>
          <p:cNvSpPr txBox="1"/>
          <p:nvPr/>
        </p:nvSpPr>
        <p:spPr>
          <a:xfrm>
            <a:off x="7301857" y="1849968"/>
            <a:ext cx="3594745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b="1" lang="zh-CN" sz="24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altLang="en-US" b="1" lang="zh-CN" sz="24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2F703340-97DA-4D91-A7C1-DA249185778D}"/>
              </a:ext>
            </a:extLst>
          </p:cNvPr>
          <p:cNvSpPr txBox="1"/>
          <p:nvPr/>
        </p:nvSpPr>
        <p:spPr>
          <a:xfrm>
            <a:off x="7301857" y="4182215"/>
            <a:ext cx="3594745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b="1" lang="zh-CN" sz="240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altLang="en-US" b="1" lang="zh-CN" sz="240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  <p:pic>
        <p:nvPicPr>
          <p:cNvPr id="8" name="Shape 340">
            <a:extLst>
              <a:ext uri="{FF2B5EF4-FFF2-40B4-BE49-F238E27FC236}">
                <a16:creationId xmlns:a16="http://schemas.microsoft.com/office/drawing/2014/main" id="{A0D6DCDD-976A-426D-9BF4-167CC484C498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1405" y="1581751"/>
            <a:ext cx="1901950" cy="19019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Shape 341">
            <a:extLst>
              <a:ext uri="{FF2B5EF4-FFF2-40B4-BE49-F238E27FC236}">
                <a16:creationId xmlns:a16="http://schemas.microsoft.com/office/drawing/2014/main" id="{53B12B5C-B1E2-43F7-9F54-C786ADDAA01F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0814" y="3877275"/>
            <a:ext cx="1902541" cy="190254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092959172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683">
            <a:extLst>
              <a:ext uri="{FF2B5EF4-FFF2-40B4-BE49-F238E27FC236}">
                <a16:creationId xmlns:a16="http://schemas.microsoft.com/office/drawing/2014/main" id="{A422A538-4580-4F1B-81E9-FE59F207F042}"/>
              </a:ext>
            </a:extLst>
          </p:cNvPr>
          <p:cNvSpPr txBox="1"/>
          <p:nvPr/>
        </p:nvSpPr>
        <p:spPr>
          <a:xfrm>
            <a:off x="3531403" y="937171"/>
            <a:ext cx="5124961" cy="1061829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3300">
                <a:solidFill>
                  <a:srgbClr val="D4BDAB"/>
                </a:solidFill>
                <a:cs typeface="+mn-ea"/>
                <a:sym typeface="+mn-lt"/>
              </a:rPr>
              <a:t>WHAT ARE OUR</a:t>
            </a:r>
          </a:p>
          <a:p>
            <a:pPr algn="ctr" defTabSz="914400">
              <a:buSzPct val="25000"/>
            </a:pPr>
            <a:r>
              <a:rPr kern="0" lang="en-US" sz="3300">
                <a:solidFill>
                  <a:srgbClr val="D4BDAB"/>
                </a:solidFill>
                <a:cs typeface="+mn-ea"/>
                <a:sym typeface="+mn-lt"/>
              </a:rPr>
              <a:t> COMMON SERVICES</a:t>
            </a:r>
          </a:p>
        </p:txBody>
      </p:sp>
      <p:sp>
        <p:nvSpPr>
          <p:cNvPr id="3" name="Shape 684">
            <a:extLst>
              <a:ext uri="{FF2B5EF4-FFF2-40B4-BE49-F238E27FC236}">
                <a16:creationId xmlns:a16="http://schemas.microsoft.com/office/drawing/2014/main" id="{75FD6029-643E-4819-823E-3DF70E937E8B}"/>
              </a:ext>
            </a:extLst>
          </p:cNvPr>
          <p:cNvSpPr txBox="1"/>
          <p:nvPr/>
        </p:nvSpPr>
        <p:spPr>
          <a:xfrm>
            <a:off x="4731386" y="723391"/>
            <a:ext cx="2709618" cy="169277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buSzPct val="25000"/>
            </a:pPr>
            <a:r>
              <a:rPr kern="0" lang="en-US" sz="80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4" name="Shape 685">
            <a:extLst>
              <a:ext uri="{FF2B5EF4-FFF2-40B4-BE49-F238E27FC236}">
                <a16:creationId xmlns:a16="http://schemas.microsoft.com/office/drawing/2014/main" id="{A14F7BC8-CAE2-436D-9F5E-71D3BCCE724F}"/>
              </a:ext>
            </a:extLst>
          </p:cNvPr>
          <p:cNvSpPr txBox="1"/>
          <p:nvPr/>
        </p:nvSpPr>
        <p:spPr>
          <a:xfrm>
            <a:off x="2416894" y="2210699"/>
            <a:ext cx="7380709" cy="639855"/>
          </a:xfrm>
          <a:prstGeom prst="rect">
            <a:avLst/>
          </a:prstGeom>
          <a:noFill/>
          <a:ln>
            <a:noFill/>
          </a:ln>
        </p:spPr>
        <p:txBody>
          <a:bodyPr anchor="t" anchorCtr="0" bIns="22850" lIns="45713" rIns="45713" tIns="2285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kern="0" lang="en-US" sz="900">
                <a:solidFill>
                  <a:srgbClr val="0E0E0E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A company or association of persons can be created at law as</a:t>
            </a:r>
          </a:p>
        </p:txBody>
      </p:sp>
      <p:cxnSp>
        <p:nvCxnSpPr>
          <p:cNvPr id="5" name="Shape 704">
            <a:extLst>
              <a:ext uri="{FF2B5EF4-FFF2-40B4-BE49-F238E27FC236}">
                <a16:creationId xmlns:a16="http://schemas.microsoft.com/office/drawing/2014/main" id="{4888D063-7218-4772-9A3F-3C339076D05A}"/>
              </a:ext>
            </a:extLst>
          </p:cNvPr>
          <p:cNvCxnSpPr/>
          <p:nvPr/>
        </p:nvCxnSpPr>
        <p:spPr>
          <a:xfrm>
            <a:off x="4239311" y="3429000"/>
            <a:ext cx="3545871" cy="0"/>
          </a:xfrm>
          <a:prstGeom prst="straightConnector1">
            <a:avLst/>
          </a:prstGeom>
          <a:noFill/>
          <a:ln cap="flat" cmpd="sng" w="9525">
            <a:solidFill>
              <a:srgbClr val="D4BDAB"/>
            </a:solidFill>
            <a:prstDash val="solid"/>
            <a:miter/>
            <a:headEnd len="med" type="none" w="med"/>
            <a:tailEnd len="med" type="none" w="med"/>
          </a:ln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C6596917-A11B-4627-B6E7-F21733EE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1335" y="3154244"/>
            <a:ext cx="10772775" cy="2980519"/>
          </a:xfrm>
          <a:prstGeom prst="rect">
            <a:avLst/>
          </a:prstGeom>
        </p:spPr>
      </p:pic>
    </p:spTree>
    <p:extLst>
      <p:ext uri="{BB962C8B-B14F-4D97-AF65-F5344CB8AC3E}">
        <p14:creationId val="1498114174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清新简约室内家居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5B491"/>
      </a:accent6>
      <a:hlink>
        <a:srgbClr val="C5B491"/>
      </a:hlink>
      <a:folHlink>
        <a:srgbClr val="F79646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75</Paragraphs>
  <Slides>20</Slides>
  <Notes>20</Notes>
  <TotalTime>521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8">
      <vt:lpstr>Arial</vt:lpstr>
      <vt:lpstr>微软雅黑</vt:lpstr>
      <vt:lpstr>Calibri Light</vt:lpstr>
      <vt:lpstr>Calibri</vt:lpstr>
      <vt:lpstr>微软雅黑 Light</vt:lpstr>
      <vt:lpstr>等线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2017-08-18T03:02:25Z</dcterms:created>
  <cp:lastModifiedBy>优品PPT</cp:lastModifiedBy>
  <dcterms:modified xsi:type="dcterms:W3CDTF">2021-08-22T05:50:38Z</dcterms:modified>
  <cp:revision>79</cp:revision>
  <dc:title>PowerPoint 演示文稿</dc:title>
</cp:coreProperties>
</file>