
<file path=[Content_Types].xml><?xml version="1.0" encoding="utf-8"?>
<Types xmlns="http://schemas.openxmlformats.org/package/2006/content-types">
  <Default ContentType="image/x-emf" Extension="emf"/>
  <Default ContentType="image/gif" Extension="gi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9" r:id="rId6"/>
    <p:sldId id="258" r:id="rId7"/>
    <p:sldId id="260" r:id="rId8"/>
    <p:sldId id="262" r:id="rId9"/>
    <p:sldId id="263" r:id="rId10"/>
    <p:sldId id="265" r:id="rId11"/>
    <p:sldId id="266" r:id="rId12"/>
    <p:sldId id="264" r:id="rId13"/>
    <p:sldId id="267" r:id="rId14"/>
    <p:sldId id="268" r:id="rId15"/>
    <p:sldId id="269" r:id="rId16"/>
    <p:sldId id="270" r:id="rId17"/>
    <p:sldId id="274" r:id="rId18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tags/tag1.xml" Type="http://schemas.openxmlformats.org/officeDocument/2006/relationships/tags"/><Relationship Id="rId2" Target="slideMasters/slideMaster2.xml" Type="http://schemas.openxmlformats.org/officeDocument/2006/relationships/slideMaster"/><Relationship Id="rId20" Target="presProps.xml" Type="http://schemas.openxmlformats.org/officeDocument/2006/relationships/presProps"/><Relationship Id="rId21" Target="viewProps.xml" Type="http://schemas.openxmlformats.org/officeDocument/2006/relationships/viewProps"/><Relationship Id="rId22" Target="theme/theme1.xml" Type="http://schemas.openxmlformats.org/officeDocument/2006/relationships/theme"/><Relationship Id="rId23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EC355-5230-4AEC-B778-DE2069F9C9DD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1F6A9-C725-48C7-B1F8-7B1D601CDC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77501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2590968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53181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9135-8CB6-486B-93C4-ED6A9BEEC90F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B842-4EC6-4099-8196-E1AEE9333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1699315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9135-8CB6-486B-93C4-ED6A9BEEC90F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B842-4EC6-4099-8196-E1AEE9333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92356450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2869572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20073287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9943720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74706775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92612456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2728971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62770940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4905812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9135-8CB6-486B-93C4-ED6A9BEEC90F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B842-4EC6-4099-8196-E1AEE9333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05918723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0227818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50376879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5155256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9135-8CB6-486B-93C4-ED6A9BEEC90F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B842-4EC6-4099-8196-E1AEE9333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14579156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9135-8CB6-486B-93C4-ED6A9BEEC90F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B842-4EC6-4099-8196-E1AEE9333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79322043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9135-8CB6-486B-93C4-ED6A9BEEC90F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B842-4EC6-4099-8196-E1AEE9333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8847856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9135-8CB6-486B-93C4-ED6A9BEEC90F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B842-4EC6-4099-8196-E1AEE9333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72386623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9135-8CB6-486B-93C4-ED6A9BEEC90F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B842-4EC6-4099-8196-E1AEE9333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0779923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9135-8CB6-486B-93C4-ED6A9BEEC90F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B842-4EC6-4099-8196-E1AEE9333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95278747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9135-8CB6-486B-93C4-ED6A9BEEC90F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B842-4EC6-4099-8196-E1AEE9333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99929370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9135-8CB6-486B-93C4-ED6A9BEEC90F}" type="datetimeFigureOut">
              <a:rPr lang="zh-CN" altLang="en-US" smtClean="0"/>
              <a:t>2018/5/30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5B842-4EC6-4099-8196-E1AEE9333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2090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0606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9.gif" Type="http://schemas.openxmlformats.org/officeDocument/2006/relationships/image"/><Relationship Id="rId3" Target="../media/image10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1.emf" Type="http://schemas.openxmlformats.org/officeDocument/2006/relationships/image"/><Relationship Id="rId3" Target="../media/image12.emf" Type="http://schemas.openxmlformats.org/officeDocument/2006/relationships/image"/><Relationship Id="rId4" Target="../media/image13.emf" Type="http://schemas.openxmlformats.org/officeDocument/2006/relationships/image"/><Relationship Id="rId5" Target="../media/image14.emf" Type="http://schemas.openxmlformats.org/officeDocument/2006/relationships/image"/><Relationship Id="rId6" Target="../media/image15.emf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7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5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6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7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" name="空心弧 36"/>
          <p:cNvSpPr/>
          <p:nvPr/>
        </p:nvSpPr>
        <p:spPr>
          <a:xfrm rot="21348104">
            <a:off x="3858263" y="869072"/>
            <a:ext cx="6409085" cy="5988928"/>
          </a:xfrm>
          <a:prstGeom prst="blockArc">
            <a:avLst>
              <a:gd fmla="val 12825243" name="adj1"/>
              <a:gd fmla="val 10639276" name="adj2"/>
              <a:gd fmla="val 0" name="adj3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280353" y="1365263"/>
            <a:ext cx="7117080" cy="3124200"/>
            <a:chOff x="2865802" y="1185567"/>
            <a:chExt cx="7117080" cy="3124200"/>
          </a:xfrm>
        </p:grpSpPr>
        <p:sp>
          <p:nvSpPr>
            <p:cNvPr id="4" name="文本框 3"/>
            <p:cNvSpPr txBox="1"/>
            <p:nvPr/>
          </p:nvSpPr>
          <p:spPr>
            <a:xfrm>
              <a:off x="2865802" y="1185567"/>
              <a:ext cx="7117080" cy="3124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19900">
                  <a:solidFill>
                    <a:schemeClr val="bg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2   15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4189209" y="3196296"/>
              <a:ext cx="2116058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>
                  <a:solidFill>
                    <a:schemeClr val="bg1">
                      <a:lumMod val="95000"/>
                    </a:schemeClr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自从有了你</a:t>
              </a:r>
            </a:p>
            <a:p>
              <a:r>
                <a:rPr altLang="en-US" lang="zh-CN" smtClean="0">
                  <a:solidFill>
                    <a:schemeClr val="bg1">
                      <a:lumMod val="95000"/>
                    </a:schemeClr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生命变得有意义</a:t>
              </a:r>
            </a:p>
          </p:txBody>
        </p:sp>
        <p:sp>
          <p:nvSpPr>
            <p:cNvPr id="5" name="心形 4"/>
            <p:cNvSpPr/>
            <p:nvPr/>
          </p:nvSpPr>
          <p:spPr>
            <a:xfrm rot="1097997">
              <a:off x="4486491" y="2264644"/>
              <a:ext cx="1108781" cy="1108781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27" name="图片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969751" y="2722563"/>
            <a:ext cx="2708670" cy="2708670"/>
          </a:xfrm>
          <a:prstGeom prst="rect">
            <a:avLst/>
          </a:prstGeom>
          <a:effectLst>
            <a:reflection algn="bl" blurRad="6350" dir="5400000" endA="300" endPos="35000" rotWithShape="0" stA="52000" sy="-100000"/>
          </a:effectLst>
        </p:spPr>
      </p:pic>
      <p:cxnSp>
        <p:nvCxnSpPr>
          <p:cNvPr id="39" name="直接连接符 38"/>
          <p:cNvCxnSpPr/>
          <p:nvPr/>
        </p:nvCxnSpPr>
        <p:spPr>
          <a:xfrm flipV="1">
            <a:off x="10005753" y="1661776"/>
            <a:ext cx="930994" cy="46776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V="1">
            <a:off x="9877090" y="750627"/>
            <a:ext cx="481561" cy="116554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空心弧 9"/>
          <p:cNvSpPr/>
          <p:nvPr/>
        </p:nvSpPr>
        <p:spPr>
          <a:xfrm rot="21348104">
            <a:off x="3513150" y="553766"/>
            <a:ext cx="7083938" cy="6619540"/>
          </a:xfrm>
          <a:prstGeom prst="blockArc">
            <a:avLst>
              <a:gd fmla="val 14484110" name="adj1"/>
              <a:gd fmla="val 9005479" name="adj2"/>
              <a:gd fmla="val 0" name="adj3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1" name="空心弧 10"/>
          <p:cNvSpPr/>
          <p:nvPr/>
        </p:nvSpPr>
        <p:spPr>
          <a:xfrm rot="21348104">
            <a:off x="3918876" y="249009"/>
            <a:ext cx="7083938" cy="7669640"/>
          </a:xfrm>
          <a:prstGeom prst="blockArc">
            <a:avLst>
              <a:gd fmla="val 17279690" name="adj1"/>
              <a:gd fmla="val 978204" name="adj2"/>
              <a:gd fmla="val 42" name="adj3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771706490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750623" y="1214651"/>
            <a:ext cx="62788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这是我们第一次逛街的合影</a:t>
            </a:r>
          </a:p>
        </p:txBody>
      </p:sp>
      <p:sp>
        <p:nvSpPr>
          <p:cNvPr id="4" name="文本框 3"/>
          <p:cNvSpPr txBox="1"/>
          <p:nvPr/>
        </p:nvSpPr>
        <p:spPr>
          <a:xfrm rot="20038468">
            <a:off x="1101805" y="2966092"/>
            <a:ext cx="1859280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66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和谐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777058" y="2565779"/>
            <a:ext cx="1859280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66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般配</a:t>
            </a:r>
          </a:p>
        </p:txBody>
      </p:sp>
      <p:sp>
        <p:nvSpPr>
          <p:cNvPr id="6" name="文本框 5"/>
          <p:cNvSpPr txBox="1"/>
          <p:nvPr/>
        </p:nvSpPr>
        <p:spPr>
          <a:xfrm rot="1063415">
            <a:off x="1288230" y="4569754"/>
            <a:ext cx="20116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8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蛋蛋的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432300" y="4100082"/>
            <a:ext cx="3840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第一次就配合就的这么默契</a:t>
            </a:r>
          </a:p>
        </p:txBody>
      </p:sp>
      <p:sp>
        <p:nvSpPr>
          <p:cNvPr id="8" name="文本框 7"/>
          <p:cNvSpPr txBox="1"/>
          <p:nvPr/>
        </p:nvSpPr>
        <p:spPr>
          <a:xfrm rot="21065772">
            <a:off x="3271371" y="4792307"/>
            <a:ext cx="1613217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48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FQ相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933360" y="2037194"/>
            <a:ext cx="4762500" cy="3171825"/>
          </a:xfrm>
          <a:prstGeom prst="rect">
            <a:avLst/>
          </a:prstGeom>
          <a:ln cap="rnd" w="127000">
            <a:solidFill>
              <a:srgbClr val="FFFFFF"/>
            </a:solidFill>
          </a:ln>
          <a:effectLst>
            <a:outerShdw algn="br" blurRad="76200" dir="10500000" dist="95250" kx="900000" rotWithShape="0" sx="97000" sy="23000">
              <a:srgbClr val="000000">
                <a:alpha val="20000"/>
              </a:srgbClr>
            </a:outerShdw>
          </a:effectLst>
          <a:scene3d>
            <a:camera prst="orthographicFront"/>
            <a:lightRig dir="t" rig="twoPt">
              <a:rot lat="0" lon="0" rev="7800000"/>
            </a:lightRig>
          </a:scene3d>
          <a:sp3d contourW="6350">
            <a:bevelT h="16510" w="50800"/>
            <a:contourClr>
              <a:srgbClr val="C0C0C0"/>
            </a:contourClr>
          </a:sp3d>
        </p:spPr>
      </p:pic>
    </p:spTree>
    <p:extLst>
      <p:ext uri="{BB962C8B-B14F-4D97-AF65-F5344CB8AC3E}">
        <p14:creationId val="3784763886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" name="直接连接符 2"/>
          <p:cNvCxnSpPr/>
          <p:nvPr/>
        </p:nvCxnSpPr>
        <p:spPr>
          <a:xfrm>
            <a:off x="336884" y="3416968"/>
            <a:ext cx="11020927" cy="0"/>
          </a:xfrm>
          <a:prstGeom prst="line">
            <a:avLst/>
          </a:prstGeom>
          <a:ln w="57150">
            <a:solidFill>
              <a:schemeClr val="bg1"/>
            </a:solidFill>
            <a:headEnd len="med" type="non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椭圆 3"/>
          <p:cNvSpPr/>
          <p:nvPr/>
        </p:nvSpPr>
        <p:spPr>
          <a:xfrm>
            <a:off x="1331495" y="3200398"/>
            <a:ext cx="433137" cy="4331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/>
                </a:solidFill>
                <a:latin charset="-79" panose="02010803020104030203" pitchFamily="2" typeface="Aharoni"/>
                <a:ea charset="-122" panose="03000509000000000000" pitchFamily="65" typeface="方正卡通简体"/>
                <a:cs charset="-79" panose="02010803020104030203" pitchFamily="2" typeface="Aharoni"/>
              </a:rPr>
              <a:t>1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06174" y="1716508"/>
            <a:ext cx="1960880" cy="13716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第一次见面</a:t>
            </a:r>
          </a:p>
          <a:p>
            <a:r>
              <a:rPr altLang="en-US" lang="zh-CN" smtClean="0" sz="28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刘姐办公室</a:t>
            </a:r>
          </a:p>
          <a:p>
            <a:r>
              <a:rPr altLang="en-US" lang="zh-CN" smtClean="0" sz="28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说你可亲了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803942" y="4003430"/>
            <a:ext cx="1960880" cy="9448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去三厂看你</a:t>
            </a:r>
          </a:p>
          <a:p>
            <a:r>
              <a:rPr altLang="en-US" lang="zh-CN" smtClean="0" sz="28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只为遇见你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049836" y="2170930"/>
            <a:ext cx="1960880" cy="9448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为你送工衣</a:t>
            </a:r>
          </a:p>
          <a:p>
            <a:r>
              <a:rPr altLang="en-US" lang="zh-CN" smtClean="0" sz="28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担心你冷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079162" y="4024716"/>
            <a:ext cx="2316480" cy="9448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8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陪你走过很多</a:t>
            </a:r>
          </a:p>
          <a:p>
            <a:r>
              <a:rPr altLang="en-US" lang="zh-CN" sz="28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熟悉的道路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754358" y="2136884"/>
            <a:ext cx="3027680" cy="9448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那夜，牵手成功，</a:t>
            </a:r>
          </a:p>
          <a:p>
            <a:r>
              <a:rPr altLang="en-US" lang="zh-CN" smtClean="0" sz="28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你说要去马尔代夫</a:t>
            </a:r>
          </a:p>
        </p:txBody>
      </p:sp>
      <p:sp>
        <p:nvSpPr>
          <p:cNvPr id="18" name="椭圆 17"/>
          <p:cNvSpPr/>
          <p:nvPr/>
        </p:nvSpPr>
        <p:spPr>
          <a:xfrm>
            <a:off x="3532688" y="3200398"/>
            <a:ext cx="433137" cy="4331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/>
                </a:solidFill>
                <a:latin charset="-79" panose="02010803020104030203" pitchFamily="2" typeface="Aharoni"/>
                <a:ea charset="-122" panose="03000509000000000000" pitchFamily="65" typeface="方正卡通简体"/>
                <a:cs charset="-79" panose="02010803020104030203" pitchFamily="2" typeface="Aharoni"/>
              </a:rPr>
              <a:t>2</a:t>
            </a:r>
          </a:p>
        </p:txBody>
      </p:sp>
      <p:sp>
        <p:nvSpPr>
          <p:cNvPr id="19" name="椭圆 18"/>
          <p:cNvSpPr/>
          <p:nvPr/>
        </p:nvSpPr>
        <p:spPr>
          <a:xfrm>
            <a:off x="5733881" y="3200398"/>
            <a:ext cx="433137" cy="4331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/>
                </a:solidFill>
                <a:latin charset="-79" panose="02010803020104030203" pitchFamily="2" typeface="Aharoni"/>
                <a:ea charset="-122" panose="03000509000000000000" pitchFamily="65" typeface="方正卡通简体"/>
                <a:cs charset="-79" panose="02010803020104030203" pitchFamily="2" typeface="Aharoni"/>
              </a:rPr>
              <a:t>3</a:t>
            </a:r>
          </a:p>
        </p:txBody>
      </p:sp>
      <p:sp>
        <p:nvSpPr>
          <p:cNvPr id="20" name="椭圆 19"/>
          <p:cNvSpPr/>
          <p:nvPr/>
        </p:nvSpPr>
        <p:spPr>
          <a:xfrm>
            <a:off x="7823948" y="3200398"/>
            <a:ext cx="433137" cy="4331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/>
                </a:solidFill>
                <a:latin charset="-79" panose="02010803020104030203" pitchFamily="2" typeface="Aharoni"/>
                <a:ea charset="-122" panose="03000509000000000000" pitchFamily="65" typeface="方正卡通简体"/>
                <a:cs charset="-79" panose="02010803020104030203" pitchFamily="2" typeface="Aharoni"/>
              </a:rPr>
              <a:t>4</a:t>
            </a:r>
          </a:p>
        </p:txBody>
      </p:sp>
      <p:sp>
        <p:nvSpPr>
          <p:cNvPr id="21" name="椭圆 20"/>
          <p:cNvSpPr/>
          <p:nvPr/>
        </p:nvSpPr>
        <p:spPr>
          <a:xfrm>
            <a:off x="9765045" y="3200398"/>
            <a:ext cx="433137" cy="4331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3600">
                <a:solidFill>
                  <a:schemeClr val="tx1"/>
                </a:solidFill>
                <a:latin charset="-79" panose="02010803020104030203" pitchFamily="2" typeface="Aharoni"/>
                <a:ea charset="-122" panose="03000509000000000000" pitchFamily="65" typeface="方正卡通简体"/>
                <a:cs charset="-79" panose="02010803020104030203" pitchFamily="2" typeface="Aharoni"/>
              </a:rPr>
              <a:t>5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1134871" y="391207"/>
            <a:ext cx="498348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54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陪你，从一开始</a:t>
            </a:r>
          </a:p>
        </p:txBody>
      </p:sp>
      <p:sp>
        <p:nvSpPr>
          <p:cNvPr id="23" name="矩形 22"/>
          <p:cNvSpPr/>
          <p:nvPr/>
        </p:nvSpPr>
        <p:spPr>
          <a:xfrm>
            <a:off x="-9388" y="526299"/>
            <a:ext cx="1134871" cy="7209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等腰三角形 1"/>
          <p:cNvSpPr/>
          <p:nvPr/>
        </p:nvSpPr>
        <p:spPr>
          <a:xfrm>
            <a:off x="-632098" y="4018548"/>
            <a:ext cx="3293764" cy="283945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等腰三角形 15"/>
          <p:cNvSpPr/>
          <p:nvPr/>
        </p:nvSpPr>
        <p:spPr>
          <a:xfrm rot="5400000">
            <a:off x="1185254" y="5129694"/>
            <a:ext cx="3293764" cy="2839452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等腰三角形 16"/>
          <p:cNvSpPr/>
          <p:nvPr/>
        </p:nvSpPr>
        <p:spPr>
          <a:xfrm rot="4241347">
            <a:off x="2661666" y="5390896"/>
            <a:ext cx="3293764" cy="283945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等腰三角形 23"/>
          <p:cNvSpPr/>
          <p:nvPr/>
        </p:nvSpPr>
        <p:spPr>
          <a:xfrm rot="2504628">
            <a:off x="4546130" y="5258821"/>
            <a:ext cx="3293764" cy="2839452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737452243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0" name="组合 19"/>
          <p:cNvGrpSpPr/>
          <p:nvPr/>
        </p:nvGrpSpPr>
        <p:grpSpPr>
          <a:xfrm rot="444090">
            <a:off x="7142155" y="2376993"/>
            <a:ext cx="3050133" cy="3740557"/>
            <a:chOff x="8097058" y="575647"/>
            <a:chExt cx="3121455" cy="3828023"/>
          </a:xfrm>
        </p:grpSpPr>
        <p:sp>
          <p:nvSpPr>
            <p:cNvPr id="19" name="矩形 18"/>
            <p:cNvSpPr/>
            <p:nvPr/>
          </p:nvSpPr>
          <p:spPr>
            <a:xfrm rot="20181604">
              <a:off x="8097058" y="575647"/>
              <a:ext cx="3121455" cy="3828023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 rot="20183332">
              <a:off x="8216057" y="690722"/>
              <a:ext cx="2877060" cy="3596325"/>
            </a:xfrm>
            <a:prstGeom prst="rect">
              <a:avLst/>
            </a:prstGeom>
          </p:spPr>
        </p:pic>
      </p:grpSp>
      <p:grpSp>
        <p:nvGrpSpPr>
          <p:cNvPr id="9" name="组合 8"/>
          <p:cNvGrpSpPr/>
          <p:nvPr/>
        </p:nvGrpSpPr>
        <p:grpSpPr>
          <a:xfrm rot="20773092">
            <a:off x="1228808" y="7254"/>
            <a:ext cx="8032968" cy="5979999"/>
            <a:chOff x="2665152" y="398755"/>
            <a:chExt cx="8032968" cy="5979999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/>
            <a:srcRect t="47965"/>
            <a:stretch>
              <a:fillRect/>
            </a:stretch>
          </p:blipFill>
          <p:spPr>
            <a:xfrm>
              <a:off x="2676805" y="3609336"/>
              <a:ext cx="5578323" cy="2769418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/>
            <a:srcRect b="52035"/>
            <a:stretch>
              <a:fillRect/>
            </a:stretch>
          </p:blipFill>
          <p:spPr>
            <a:xfrm>
              <a:off x="2665152" y="398755"/>
              <a:ext cx="5578323" cy="2552851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2665151" y="2582640"/>
              <a:ext cx="7294880" cy="7010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4000">
                  <a:solidFill>
                    <a:schemeClr val="bg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既然我姓刘，我就能留住你的心</a:t>
              </a:r>
            </a:p>
          </p:txBody>
        </p:sp>
      </p:grpSp>
      <p:sp>
        <p:nvSpPr>
          <p:cNvPr id="22" name="心形 21"/>
          <p:cNvSpPr/>
          <p:nvPr/>
        </p:nvSpPr>
        <p:spPr>
          <a:xfrm rot="1666815">
            <a:off x="2648491" y="5065771"/>
            <a:ext cx="930442" cy="930442"/>
          </a:xfrm>
          <a:prstGeom prst="hear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心形 22"/>
          <p:cNvSpPr/>
          <p:nvPr/>
        </p:nvSpPr>
        <p:spPr>
          <a:xfrm rot="1720598">
            <a:off x="3241687" y="5377289"/>
            <a:ext cx="930442" cy="930442"/>
          </a:xfrm>
          <a:prstGeom prst="hear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5" name="直接箭头连接符 24"/>
          <p:cNvCxnSpPr/>
          <p:nvPr/>
        </p:nvCxnSpPr>
        <p:spPr>
          <a:xfrm>
            <a:off x="2485280" y="5065771"/>
            <a:ext cx="2102762" cy="1403630"/>
          </a:xfrm>
          <a:prstGeom prst="straightConnector1">
            <a:avLst/>
          </a:prstGeom>
          <a:ln>
            <a:solidFill>
              <a:schemeClr val="bg1"/>
            </a:solidFill>
            <a:headEnd len="med" type="non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169492740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45"/>
          <p:cNvGrpSpPr/>
          <p:nvPr/>
        </p:nvGrpSpPr>
        <p:grpSpPr>
          <a:xfrm>
            <a:off x="3470275" y="919163"/>
            <a:ext cx="5178425" cy="5178425"/>
            <a:chOff x="1910282" y="688185"/>
            <a:chExt cx="5359651" cy="5359651"/>
          </a:xfrm>
        </p:grpSpPr>
        <p:sp>
          <p:nvSpPr>
            <p:cNvPr id="3" name="椭圆 2"/>
            <p:cNvSpPr/>
            <p:nvPr/>
          </p:nvSpPr>
          <p:spPr>
            <a:xfrm>
              <a:off x="1910282" y="688185"/>
              <a:ext cx="5359651" cy="535965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ctr" blurRad="63500" rotWithShape="0" sx="101000" sy="10100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4" name="椭圆 3"/>
            <p:cNvSpPr/>
            <p:nvPr/>
          </p:nvSpPr>
          <p:spPr>
            <a:xfrm>
              <a:off x="2352699" y="1068309"/>
              <a:ext cx="4561405" cy="456140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114300">
                <a:prstClr val="black">
                  <a:alpha val="1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</p:grpSp>
      <p:grpSp>
        <p:nvGrpSpPr>
          <p:cNvPr id="5" name="Group 13"/>
          <p:cNvGrpSpPr>
            <a:grpSpLocks noChangeAspect="1"/>
          </p:cNvGrpSpPr>
          <p:nvPr/>
        </p:nvGrpSpPr>
        <p:grpSpPr>
          <a:xfrm>
            <a:off x="2580899" y="1012417"/>
            <a:ext cx="850292" cy="4903068"/>
            <a:chOff x="0" y="1"/>
            <a:chExt cx="107" cy="617"/>
          </a:xfrm>
          <a:effectLst>
            <a:outerShdw algn="ctr" blurRad="63500" rotWithShape="0" sx="101000" sy="101000">
              <a:prstClr val="black">
                <a:alpha val="40000"/>
              </a:prstClr>
            </a:outerShdw>
          </a:effectLst>
        </p:grpSpPr>
        <p:sp>
          <p:nvSpPr>
            <p:cNvPr id="6" name="AutoShape 12"/>
            <p:cNvSpPr>
              <a:spLocks noChangeArrowheads="1" noChangeAspect="1" noTextEdit="1"/>
            </p:cNvSpPr>
            <p:nvPr/>
          </p:nvSpPr>
          <p:spPr bwMode="auto">
            <a:xfrm>
              <a:off x="0" y="1"/>
              <a:ext cx="107" cy="6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</a:endParaRPr>
            </a:p>
          </p:txBody>
        </p:sp>
        <p:sp>
          <p:nvSpPr>
            <p:cNvPr id="7" name="Freeform 14"/>
            <p:cNvSpPr/>
            <p:nvPr/>
          </p:nvSpPr>
          <p:spPr bwMode="auto">
            <a:xfrm>
              <a:off x="0" y="-1"/>
              <a:ext cx="109" cy="617"/>
            </a:xfrm>
            <a:custGeom>
              <a:gdLst>
                <a:gd fmla="*/ 25 w 43" name="T0"/>
                <a:gd fmla="*/ 92 h 258" name="T1"/>
                <a:gd fmla="*/ 27 w 43" name="T2"/>
                <a:gd fmla="*/ 89 h 258" name="T3"/>
                <a:gd fmla="*/ 43 w 43" name="T4"/>
                <a:gd fmla="*/ 45 h 258" name="T5"/>
                <a:gd fmla="*/ 40 w 43" name="T6"/>
                <a:gd fmla="*/ 0 h 258" name="T7"/>
                <a:gd fmla="*/ 39 w 43" name="T8"/>
                <a:gd fmla="*/ 0 h 258" name="T9"/>
                <a:gd fmla="*/ 36 w 43" name="T10"/>
                <a:gd fmla="*/ 58 h 258" name="T11"/>
                <a:gd fmla="*/ 34 w 43" name="T12"/>
                <a:gd fmla="*/ 60 h 258" name="T13"/>
                <a:gd fmla="*/ 32 w 43" name="T14"/>
                <a:gd fmla="*/ 58 h 258" name="T15"/>
                <a:gd fmla="*/ 29 w 43" name="T16"/>
                <a:gd fmla="*/ 0 h 258" name="T17"/>
                <a:gd fmla="*/ 27 w 43" name="T18"/>
                <a:gd fmla="*/ 0 h 258" name="T19"/>
                <a:gd fmla="*/ 24 w 43" name="T20"/>
                <a:gd fmla="*/ 58 h 258" name="T21"/>
                <a:gd fmla="*/ 22 w 43" name="T22"/>
                <a:gd fmla="*/ 60 h 258" name="T23"/>
                <a:gd fmla="*/ 20 w 43" name="T24"/>
                <a:gd fmla="*/ 58 h 258" name="T25"/>
                <a:gd fmla="*/ 17 w 43" name="T26"/>
                <a:gd fmla="*/ 0 h 258" name="T27"/>
                <a:gd fmla="*/ 15 w 43" name="T28"/>
                <a:gd fmla="*/ 0 h 258" name="T29"/>
                <a:gd fmla="*/ 12 w 43" name="T30"/>
                <a:gd fmla="*/ 58 h 258" name="T31"/>
                <a:gd fmla="*/ 10 w 43" name="T32"/>
                <a:gd fmla="*/ 60 h 258" name="T33"/>
                <a:gd fmla="*/ 8 w 43" name="T34"/>
                <a:gd fmla="*/ 58 h 258" name="T35"/>
                <a:gd fmla="*/ 5 w 43" name="T36"/>
                <a:gd fmla="*/ 0 h 258" name="T37"/>
                <a:gd fmla="*/ 3 w 43" name="T38"/>
                <a:gd fmla="*/ 0 h 258" name="T39"/>
                <a:gd fmla="*/ 0 w 43" name="T40"/>
                <a:gd fmla="*/ 45 h 258" name="T41"/>
                <a:gd fmla="*/ 17 w 43" name="T42"/>
                <a:gd fmla="*/ 89 h 258" name="T43"/>
                <a:gd fmla="*/ 19 w 43" name="T44"/>
                <a:gd fmla="*/ 92 h 258" name="T45"/>
                <a:gd fmla="*/ 10 w 43" name="T46"/>
                <a:gd fmla="*/ 244 h 258" name="T47"/>
                <a:gd fmla="*/ 22 w 43" name="T48"/>
                <a:gd fmla="*/ 258 h 258" name="T49"/>
                <a:gd fmla="*/ 22 w 43" name="T50"/>
                <a:gd fmla="*/ 258 h 258" name="T51"/>
                <a:gd fmla="*/ 22 w 43" name="T52"/>
                <a:gd fmla="*/ 258 h 258" name="T53"/>
                <a:gd fmla="*/ 22 w 43" name="T54"/>
                <a:gd fmla="*/ 258 h 258" name="T55"/>
                <a:gd fmla="*/ 34 w 43" name="T56"/>
                <a:gd fmla="*/ 244 h 258" name="T57"/>
                <a:gd fmla="*/ 25 w 43" name="T58"/>
                <a:gd fmla="*/ 92 h 258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258" w="43">
                  <a:moveTo>
                    <a:pt x="25" y="92"/>
                  </a:moveTo>
                  <a:cubicBezTo>
                    <a:pt x="25" y="91"/>
                    <a:pt x="25" y="90"/>
                    <a:pt x="27" y="89"/>
                  </a:cubicBezTo>
                  <a:cubicBezTo>
                    <a:pt x="39" y="80"/>
                    <a:pt x="43" y="70"/>
                    <a:pt x="43" y="45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36" y="59"/>
                    <a:pt x="35" y="60"/>
                    <a:pt x="34" y="60"/>
                  </a:cubicBezTo>
                  <a:cubicBezTo>
                    <a:pt x="33" y="60"/>
                    <a:pt x="32" y="59"/>
                    <a:pt x="32" y="58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4" y="58"/>
                    <a:pt x="24" y="58"/>
                    <a:pt x="24" y="58"/>
                  </a:cubicBezTo>
                  <a:cubicBezTo>
                    <a:pt x="24" y="59"/>
                    <a:pt x="23" y="60"/>
                    <a:pt x="22" y="60"/>
                  </a:cubicBezTo>
                  <a:cubicBezTo>
                    <a:pt x="21" y="60"/>
                    <a:pt x="20" y="59"/>
                    <a:pt x="20" y="58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2" y="58"/>
                    <a:pt x="12" y="58"/>
                    <a:pt x="12" y="58"/>
                  </a:cubicBezTo>
                  <a:cubicBezTo>
                    <a:pt x="12" y="59"/>
                    <a:pt x="11" y="60"/>
                    <a:pt x="10" y="60"/>
                  </a:cubicBezTo>
                  <a:cubicBezTo>
                    <a:pt x="9" y="60"/>
                    <a:pt x="8" y="59"/>
                    <a:pt x="8" y="58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70"/>
                    <a:pt x="5" y="80"/>
                    <a:pt x="17" y="89"/>
                  </a:cubicBezTo>
                  <a:cubicBezTo>
                    <a:pt x="19" y="90"/>
                    <a:pt x="19" y="91"/>
                    <a:pt x="19" y="92"/>
                  </a:cubicBezTo>
                  <a:cubicBezTo>
                    <a:pt x="21" y="110"/>
                    <a:pt x="10" y="244"/>
                    <a:pt x="10" y="244"/>
                  </a:cubicBezTo>
                  <a:cubicBezTo>
                    <a:pt x="10" y="244"/>
                    <a:pt x="10" y="258"/>
                    <a:pt x="22" y="258"/>
                  </a:cubicBezTo>
                  <a:cubicBezTo>
                    <a:pt x="22" y="258"/>
                    <a:pt x="22" y="258"/>
                    <a:pt x="22" y="258"/>
                  </a:cubicBezTo>
                  <a:cubicBezTo>
                    <a:pt x="22" y="258"/>
                    <a:pt x="22" y="258"/>
                    <a:pt x="22" y="258"/>
                  </a:cubicBezTo>
                  <a:cubicBezTo>
                    <a:pt x="22" y="258"/>
                    <a:pt x="22" y="258"/>
                    <a:pt x="22" y="258"/>
                  </a:cubicBezTo>
                  <a:cubicBezTo>
                    <a:pt x="34" y="258"/>
                    <a:pt x="34" y="244"/>
                    <a:pt x="34" y="244"/>
                  </a:cubicBezTo>
                  <a:cubicBezTo>
                    <a:pt x="34" y="244"/>
                    <a:pt x="23" y="110"/>
                    <a:pt x="25" y="92"/>
                  </a:cubicBezTo>
                  <a:close/>
                </a:path>
              </a:pathLst>
            </a:custGeom>
            <a:solidFill>
              <a:srgbClr val="3A1C0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4864100" y="2030413"/>
            <a:ext cx="2435225" cy="21031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4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9000101010101" pitchFamily="49" typeface="经典繁仿圆"/>
              </a:rPr>
              <a:t>我做的饭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4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9000101010101" pitchFamily="49" typeface="经典繁仿圆"/>
              </a:rPr>
              <a:t>是蛋蛋的</a:t>
            </a:r>
          </a:p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4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10609000101010101" pitchFamily="49" typeface="经典繁仿圆"/>
              </a:rPr>
              <a:t>最爱</a:t>
            </a:r>
          </a:p>
        </p:txBody>
      </p:sp>
      <p:grpSp>
        <p:nvGrpSpPr>
          <p:cNvPr id="9" name="组合 8"/>
          <p:cNvGrpSpPr/>
          <p:nvPr/>
        </p:nvGrpSpPr>
        <p:grpSpPr>
          <a:xfrm rot="403273">
            <a:off x="6734528" y="917344"/>
            <a:ext cx="1610937" cy="1673844"/>
            <a:chOff x="5935659" y="209609"/>
            <a:chExt cx="1903605" cy="1977940"/>
          </a:xfrm>
          <a:solidFill>
            <a:srgbClr val="94BD1C"/>
          </a:solidFill>
          <a:effectLst>
            <a:outerShdw algn="tr" blurRad="50800" dir="8100000" dist="38100" rotWithShape="0">
              <a:prstClr val="black">
                <a:alpha val="21000"/>
              </a:prstClr>
            </a:outerShdw>
          </a:effectLst>
        </p:grpSpPr>
        <p:sp>
          <p:nvSpPr>
            <p:cNvPr id="10" name="椭圆 9"/>
            <p:cNvSpPr/>
            <p:nvPr/>
          </p:nvSpPr>
          <p:spPr>
            <a:xfrm rot="1120763">
              <a:off x="5935659" y="209609"/>
              <a:ext cx="1903605" cy="1903605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b="1" lang="zh-CN" sz="28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1" name="等腰三角形 10"/>
            <p:cNvSpPr/>
            <p:nvPr/>
          </p:nvSpPr>
          <p:spPr>
            <a:xfrm rot="12127556">
              <a:off x="6237580" y="1606261"/>
              <a:ext cx="400934" cy="581288"/>
            </a:xfrm>
            <a:prstGeom prst="triangle">
              <a:avLst>
                <a:gd fmla="val 77142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</p:grpSp>
      <p:sp>
        <p:nvSpPr>
          <p:cNvPr id="12" name="矩形 83"/>
          <p:cNvSpPr>
            <a:spLocks noChangeArrowheads="1"/>
          </p:cNvSpPr>
          <p:nvPr/>
        </p:nvSpPr>
        <p:spPr bwMode="auto">
          <a:xfrm rot="1210821">
            <a:off x="7015990" y="1551163"/>
            <a:ext cx="124968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</a:defRPr>
            </a:lvl9pPr>
          </a:lstStyle>
          <a:p>
            <a:pPr algn="ctr" eaLnBrk="1" hangingPunct="1"/>
            <a:r>
              <a:rPr altLang="en-US" b="1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想吃吗！</a:t>
            </a:r>
          </a:p>
        </p:txBody>
      </p:sp>
      <p:grpSp>
        <p:nvGrpSpPr>
          <p:cNvPr id="13" name="组合 1"/>
          <p:cNvGrpSpPr/>
          <p:nvPr/>
        </p:nvGrpSpPr>
        <p:grpSpPr>
          <a:xfrm>
            <a:off x="6961188" y="3746500"/>
            <a:ext cx="1392237" cy="1450975"/>
            <a:chOff x="9067483" y="1269126"/>
            <a:chExt cx="3365524" cy="3505355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40395" y="1802217"/>
              <a:ext cx="683083" cy="1054673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9578064">
              <a:off x="9067483" y="2400505"/>
              <a:ext cx="759834" cy="1173565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759838" y="1269126"/>
              <a:ext cx="1143588" cy="1142884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147431" y="1710173"/>
              <a:ext cx="1036137" cy="1035499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396870" y="2316131"/>
              <a:ext cx="1036137" cy="1035499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4028683">
              <a:off x="9775775" y="1055867"/>
              <a:ext cx="859080" cy="1323951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9375156">
              <a:off x="11439085" y="3179046"/>
              <a:ext cx="633193" cy="705673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260051">
              <a:off x="9151909" y="3282597"/>
              <a:ext cx="629357" cy="705673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2" name="图片 2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7312820">
              <a:off x="9581924" y="3753999"/>
              <a:ext cx="682662" cy="1051487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9872364">
              <a:off x="11884240" y="2346813"/>
              <a:ext cx="479692" cy="586781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6463555">
              <a:off x="9564593" y="1504811"/>
              <a:ext cx="483233" cy="587143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435887" y="1978636"/>
              <a:ext cx="683083" cy="1050839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6" name="图片 2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20731880">
              <a:off x="9224821" y="3125353"/>
              <a:ext cx="307003" cy="368177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4852386">
              <a:off x="11753858" y="3646822"/>
              <a:ext cx="314485" cy="383754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8" name="图片 2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395273" y="4191534"/>
              <a:ext cx="544931" cy="544596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9" name="图片 2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3026326">
              <a:off x="10946054" y="4281569"/>
              <a:ext cx="306814" cy="303165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0" name="图片 2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3026326">
              <a:off x="11554304" y="4011188"/>
              <a:ext cx="302978" cy="303165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1" name="图片 3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8012918">
              <a:off x="11759646" y="3890328"/>
              <a:ext cx="414199" cy="464344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2" name="图片 3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420272">
              <a:off x="9833282" y="3905487"/>
              <a:ext cx="682662" cy="1055326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3" name="图片 3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1794749">
              <a:off x="9455074" y="3673785"/>
              <a:ext cx="353054" cy="395022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4" name="图片 3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147431" y="4229885"/>
              <a:ext cx="445155" cy="444881"/>
            </a:xfrm>
            <a:prstGeom prst="rect">
              <a:avLst/>
            </a:prstGeom>
            <a:effectLst>
              <a:outerShdw algn="ctr" blurRad="63500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35" name="椭圆 34"/>
            <p:cNvSpPr/>
            <p:nvPr/>
          </p:nvSpPr>
          <p:spPr>
            <a:xfrm>
              <a:off x="10072919" y="2385165"/>
              <a:ext cx="567956" cy="57144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36" name="椭圆 35"/>
            <p:cNvSpPr/>
            <p:nvPr/>
          </p:nvSpPr>
          <p:spPr>
            <a:xfrm>
              <a:off x="10640876" y="2273943"/>
              <a:ext cx="755995" cy="7593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37" name="椭圆 36"/>
            <p:cNvSpPr/>
            <p:nvPr/>
          </p:nvSpPr>
          <p:spPr>
            <a:xfrm>
              <a:off x="10452835" y="2615276"/>
              <a:ext cx="157340" cy="15724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38" name="椭圆 37"/>
            <p:cNvSpPr/>
            <p:nvPr/>
          </p:nvSpPr>
          <p:spPr>
            <a:xfrm>
              <a:off x="10671576" y="2619110"/>
              <a:ext cx="157338" cy="15724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39" name="Freeform 76"/>
            <p:cNvSpPr/>
            <p:nvPr/>
          </p:nvSpPr>
          <p:spPr bwMode="auto">
            <a:xfrm rot="1224355">
              <a:off x="9831153" y="2128206"/>
              <a:ext cx="149665" cy="210936"/>
            </a:xfrm>
            <a:custGeom>
              <a:gdLst>
                <a:gd fmla="*/ 74 w 149" name="T0"/>
                <a:gd fmla="*/ 0 h 205" name="T1"/>
                <a:gd fmla="*/ 0 w 149" name="T2"/>
                <a:gd fmla="*/ 131 h 205" name="T3"/>
                <a:gd fmla="*/ 74 w 149" name="T4"/>
                <a:gd fmla="*/ 205 h 205" name="T5"/>
                <a:gd fmla="*/ 149 w 149" name="T6"/>
                <a:gd fmla="*/ 131 h 205" name="T7"/>
                <a:gd fmla="*/ 74 w 149" name="T8"/>
                <a:gd fmla="*/ 0 h 2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5" w="149">
                  <a:moveTo>
                    <a:pt x="74" y="0"/>
                  </a:moveTo>
                  <a:cubicBezTo>
                    <a:pt x="74" y="0"/>
                    <a:pt x="0" y="90"/>
                    <a:pt x="0" y="131"/>
                  </a:cubicBezTo>
                  <a:cubicBezTo>
                    <a:pt x="0" y="172"/>
                    <a:pt x="33" y="205"/>
                    <a:pt x="74" y="205"/>
                  </a:cubicBezTo>
                  <a:cubicBezTo>
                    <a:pt x="115" y="205"/>
                    <a:pt x="149" y="172"/>
                    <a:pt x="149" y="131"/>
                  </a:cubicBezTo>
                  <a:cubicBezTo>
                    <a:pt x="149" y="90"/>
                    <a:pt x="74" y="0"/>
                    <a:pt x="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5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</a:endParaRPr>
            </a:p>
          </p:txBody>
        </p:sp>
        <p:sp>
          <p:nvSpPr>
            <p:cNvPr id="40" name="Freeform 76"/>
            <p:cNvSpPr/>
            <p:nvPr/>
          </p:nvSpPr>
          <p:spPr bwMode="auto">
            <a:xfrm rot="1111723">
              <a:off x="9827317" y="2484879"/>
              <a:ext cx="99776" cy="138066"/>
            </a:xfrm>
            <a:custGeom>
              <a:gdLst>
                <a:gd fmla="*/ 74 w 149" name="T0"/>
                <a:gd fmla="*/ 0 h 205" name="T1"/>
                <a:gd fmla="*/ 0 w 149" name="T2"/>
                <a:gd fmla="*/ 131 h 205" name="T3"/>
                <a:gd fmla="*/ 74 w 149" name="T4"/>
                <a:gd fmla="*/ 205 h 205" name="T5"/>
                <a:gd fmla="*/ 149 w 149" name="T6"/>
                <a:gd fmla="*/ 131 h 205" name="T7"/>
                <a:gd fmla="*/ 74 w 149" name="T8"/>
                <a:gd fmla="*/ 0 h 2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5" w="149">
                  <a:moveTo>
                    <a:pt x="74" y="0"/>
                  </a:moveTo>
                  <a:cubicBezTo>
                    <a:pt x="74" y="0"/>
                    <a:pt x="0" y="90"/>
                    <a:pt x="0" y="131"/>
                  </a:cubicBezTo>
                  <a:cubicBezTo>
                    <a:pt x="0" y="172"/>
                    <a:pt x="33" y="205"/>
                    <a:pt x="74" y="205"/>
                  </a:cubicBezTo>
                  <a:cubicBezTo>
                    <a:pt x="115" y="205"/>
                    <a:pt x="149" y="172"/>
                    <a:pt x="149" y="131"/>
                  </a:cubicBezTo>
                  <a:cubicBezTo>
                    <a:pt x="149" y="90"/>
                    <a:pt x="74" y="0"/>
                    <a:pt x="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5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</a:endParaRPr>
            </a:p>
          </p:txBody>
        </p:sp>
        <p:sp>
          <p:nvSpPr>
            <p:cNvPr id="41" name="Freeform 76"/>
            <p:cNvSpPr/>
            <p:nvPr/>
          </p:nvSpPr>
          <p:spPr bwMode="auto">
            <a:xfrm rot="20569144">
              <a:off x="11419896" y="2189569"/>
              <a:ext cx="95940" cy="138066"/>
            </a:xfrm>
            <a:custGeom>
              <a:gdLst>
                <a:gd fmla="*/ 74 w 149" name="T0"/>
                <a:gd fmla="*/ 0 h 205" name="T1"/>
                <a:gd fmla="*/ 0 w 149" name="T2"/>
                <a:gd fmla="*/ 131 h 205" name="T3"/>
                <a:gd fmla="*/ 74 w 149" name="T4"/>
                <a:gd fmla="*/ 205 h 205" name="T5"/>
                <a:gd fmla="*/ 149 w 149" name="T6"/>
                <a:gd fmla="*/ 131 h 205" name="T7"/>
                <a:gd fmla="*/ 74 w 149" name="T8"/>
                <a:gd fmla="*/ 0 h 2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5" w="149">
                  <a:moveTo>
                    <a:pt x="74" y="0"/>
                  </a:moveTo>
                  <a:cubicBezTo>
                    <a:pt x="74" y="0"/>
                    <a:pt x="0" y="90"/>
                    <a:pt x="0" y="131"/>
                  </a:cubicBezTo>
                  <a:cubicBezTo>
                    <a:pt x="0" y="172"/>
                    <a:pt x="33" y="205"/>
                    <a:pt x="74" y="205"/>
                  </a:cubicBezTo>
                  <a:cubicBezTo>
                    <a:pt x="115" y="205"/>
                    <a:pt x="149" y="172"/>
                    <a:pt x="149" y="131"/>
                  </a:cubicBezTo>
                  <a:cubicBezTo>
                    <a:pt x="149" y="90"/>
                    <a:pt x="74" y="0"/>
                    <a:pt x="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5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</a:endParaRPr>
            </a:p>
          </p:txBody>
        </p:sp>
        <p:sp>
          <p:nvSpPr>
            <p:cNvPr id="42" name="Freeform 76"/>
            <p:cNvSpPr/>
            <p:nvPr/>
          </p:nvSpPr>
          <p:spPr bwMode="auto">
            <a:xfrm rot="19737128">
              <a:off x="11584911" y="2492550"/>
              <a:ext cx="95937" cy="138066"/>
            </a:xfrm>
            <a:custGeom>
              <a:gdLst>
                <a:gd fmla="*/ 74 w 149" name="T0"/>
                <a:gd fmla="*/ 0 h 205" name="T1"/>
                <a:gd fmla="*/ 0 w 149" name="T2"/>
                <a:gd fmla="*/ 131 h 205" name="T3"/>
                <a:gd fmla="*/ 74 w 149" name="T4"/>
                <a:gd fmla="*/ 205 h 205" name="T5"/>
                <a:gd fmla="*/ 149 w 149" name="T6"/>
                <a:gd fmla="*/ 131 h 205" name="T7"/>
                <a:gd fmla="*/ 74 w 149" name="T8"/>
                <a:gd fmla="*/ 0 h 2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5" w="149">
                  <a:moveTo>
                    <a:pt x="74" y="0"/>
                  </a:moveTo>
                  <a:cubicBezTo>
                    <a:pt x="74" y="0"/>
                    <a:pt x="0" y="90"/>
                    <a:pt x="0" y="131"/>
                  </a:cubicBezTo>
                  <a:cubicBezTo>
                    <a:pt x="0" y="172"/>
                    <a:pt x="33" y="205"/>
                    <a:pt x="74" y="205"/>
                  </a:cubicBezTo>
                  <a:cubicBezTo>
                    <a:pt x="115" y="205"/>
                    <a:pt x="149" y="172"/>
                    <a:pt x="149" y="131"/>
                  </a:cubicBezTo>
                  <a:cubicBezTo>
                    <a:pt x="149" y="90"/>
                    <a:pt x="74" y="0"/>
                    <a:pt x="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5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</a:endParaRPr>
            </a:p>
          </p:txBody>
        </p:sp>
        <p:sp>
          <p:nvSpPr>
            <p:cNvPr id="43" name="Freeform 76"/>
            <p:cNvSpPr/>
            <p:nvPr/>
          </p:nvSpPr>
          <p:spPr bwMode="auto">
            <a:xfrm rot="344965">
              <a:off x="10157345" y="1951788"/>
              <a:ext cx="149663" cy="210936"/>
            </a:xfrm>
            <a:custGeom>
              <a:gdLst>
                <a:gd fmla="*/ 74 w 149" name="T0"/>
                <a:gd fmla="*/ 0 h 205" name="T1"/>
                <a:gd fmla="*/ 0 w 149" name="T2"/>
                <a:gd fmla="*/ 131 h 205" name="T3"/>
                <a:gd fmla="*/ 74 w 149" name="T4"/>
                <a:gd fmla="*/ 205 h 205" name="T5"/>
                <a:gd fmla="*/ 149 w 149" name="T6"/>
                <a:gd fmla="*/ 131 h 205" name="T7"/>
                <a:gd fmla="*/ 74 w 149" name="T8"/>
                <a:gd fmla="*/ 0 h 2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5" w="149">
                  <a:moveTo>
                    <a:pt x="74" y="0"/>
                  </a:moveTo>
                  <a:cubicBezTo>
                    <a:pt x="74" y="0"/>
                    <a:pt x="0" y="90"/>
                    <a:pt x="0" y="131"/>
                  </a:cubicBezTo>
                  <a:cubicBezTo>
                    <a:pt x="0" y="172"/>
                    <a:pt x="33" y="205"/>
                    <a:pt x="74" y="205"/>
                  </a:cubicBezTo>
                  <a:cubicBezTo>
                    <a:pt x="115" y="205"/>
                    <a:pt x="149" y="172"/>
                    <a:pt x="149" y="131"/>
                  </a:cubicBezTo>
                  <a:cubicBezTo>
                    <a:pt x="149" y="90"/>
                    <a:pt x="74" y="0"/>
                    <a:pt x="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5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</a:endParaRPr>
            </a:p>
          </p:txBody>
        </p:sp>
        <p:sp>
          <p:nvSpPr>
            <p:cNvPr id="44" name="Freeform 76"/>
            <p:cNvSpPr/>
            <p:nvPr/>
          </p:nvSpPr>
          <p:spPr bwMode="auto">
            <a:xfrm rot="20605608">
              <a:off x="11212668" y="1928777"/>
              <a:ext cx="149665" cy="210936"/>
            </a:xfrm>
            <a:custGeom>
              <a:gdLst>
                <a:gd fmla="*/ 74 w 149" name="T0"/>
                <a:gd fmla="*/ 0 h 205" name="T1"/>
                <a:gd fmla="*/ 0 w 149" name="T2"/>
                <a:gd fmla="*/ 131 h 205" name="T3"/>
                <a:gd fmla="*/ 74 w 149" name="T4"/>
                <a:gd fmla="*/ 205 h 205" name="T5"/>
                <a:gd fmla="*/ 149 w 149" name="T6"/>
                <a:gd fmla="*/ 131 h 205" name="T7"/>
                <a:gd fmla="*/ 74 w 149" name="T8"/>
                <a:gd fmla="*/ 0 h 2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5" w="149">
                  <a:moveTo>
                    <a:pt x="74" y="0"/>
                  </a:moveTo>
                  <a:cubicBezTo>
                    <a:pt x="74" y="0"/>
                    <a:pt x="0" y="90"/>
                    <a:pt x="0" y="131"/>
                  </a:cubicBezTo>
                  <a:cubicBezTo>
                    <a:pt x="0" y="172"/>
                    <a:pt x="33" y="205"/>
                    <a:pt x="74" y="205"/>
                  </a:cubicBezTo>
                  <a:cubicBezTo>
                    <a:pt x="115" y="205"/>
                    <a:pt x="149" y="172"/>
                    <a:pt x="149" y="131"/>
                  </a:cubicBezTo>
                  <a:cubicBezTo>
                    <a:pt x="149" y="90"/>
                    <a:pt x="74" y="0"/>
                    <a:pt x="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5000"/>
                </a:prstClr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</a:endParaRPr>
            </a:p>
          </p:txBody>
        </p:sp>
      </p:grpSp>
      <p:grpSp>
        <p:nvGrpSpPr>
          <p:cNvPr id="45" name="Group 79"/>
          <p:cNvGrpSpPr>
            <a:grpSpLocks noChangeAspect="1"/>
          </p:cNvGrpSpPr>
          <p:nvPr/>
        </p:nvGrpSpPr>
        <p:grpSpPr>
          <a:xfrm>
            <a:off x="8722552" y="929631"/>
            <a:ext cx="714100" cy="4969961"/>
            <a:chOff x="-26" y="311"/>
            <a:chExt cx="497" cy="3459"/>
          </a:xfrm>
          <a:effectLst>
            <a:outerShdw algn="ctr" blurRad="63500" rotWithShape="0" sx="101000" sy="101000">
              <a:prstClr val="black">
                <a:alpha val="40000"/>
              </a:prstClr>
            </a:outerShdw>
          </a:effectLst>
        </p:grpSpPr>
        <p:sp>
          <p:nvSpPr>
            <p:cNvPr id="46" name="AutoShape 78"/>
            <p:cNvSpPr>
              <a:spLocks noChangeArrowheads="1" noChangeAspect="1" noTextEdit="1"/>
            </p:cNvSpPr>
            <p:nvPr/>
          </p:nvSpPr>
          <p:spPr bwMode="auto">
            <a:xfrm>
              <a:off x="82" y="337"/>
              <a:ext cx="375" cy="3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</a:endParaRPr>
            </a:p>
          </p:txBody>
        </p:sp>
        <p:sp>
          <p:nvSpPr>
            <p:cNvPr id="47" name="Freeform 80"/>
            <p:cNvSpPr/>
            <p:nvPr/>
          </p:nvSpPr>
          <p:spPr bwMode="auto">
            <a:xfrm>
              <a:off x="-26" y="311"/>
              <a:ext cx="497" cy="3459"/>
            </a:xfrm>
            <a:custGeom>
              <a:gdLst>
                <a:gd fmla="*/ 112 w 207" name="T0"/>
                <a:gd fmla="*/ 747 h 1461" name="T1"/>
                <a:gd fmla="*/ 84 w 207" name="T2"/>
                <a:gd fmla="*/ 1299 h 1461" name="T3"/>
                <a:gd fmla="*/ 142 w 207" name="T4"/>
                <a:gd fmla="*/ 1460 h 1461" name="T5"/>
                <a:gd fmla="*/ 147 w 207" name="T6"/>
                <a:gd fmla="*/ 1460 h 1461" name="T7"/>
                <a:gd fmla="*/ 201 w 207" name="T8"/>
                <a:gd fmla="*/ 1296 h 1461" name="T9"/>
                <a:gd fmla="*/ 177 w 207" name="T10"/>
                <a:gd fmla="*/ 740 h 1461" name="T11"/>
                <a:gd fmla="*/ 176 w 207" name="T12"/>
                <a:gd fmla="*/ 728 h 1461" name="T13"/>
                <a:gd fmla="*/ 191 w 207" name="T14"/>
                <a:gd fmla="*/ 31 h 1461" name="T15"/>
                <a:gd fmla="*/ 132 w 207" name="T16"/>
                <a:gd fmla="*/ 25 h 1461" name="T17"/>
                <a:gd fmla="*/ 86 w 207" name="T18"/>
                <a:gd fmla="*/ 738 h 1461" name="T19"/>
                <a:gd fmla="*/ 112 w 207" name="T20"/>
                <a:gd fmla="*/ 747 h 146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461" w="206">
                  <a:moveTo>
                    <a:pt x="112" y="747"/>
                  </a:moveTo>
                  <a:cubicBezTo>
                    <a:pt x="150" y="886"/>
                    <a:pt x="66" y="1157"/>
                    <a:pt x="84" y="1299"/>
                  </a:cubicBezTo>
                  <a:cubicBezTo>
                    <a:pt x="85" y="1344"/>
                    <a:pt x="104" y="1461"/>
                    <a:pt x="142" y="1460"/>
                  </a:cubicBezTo>
                  <a:cubicBezTo>
                    <a:pt x="147" y="1460"/>
                    <a:pt x="147" y="1460"/>
                    <a:pt x="147" y="1460"/>
                  </a:cubicBezTo>
                  <a:cubicBezTo>
                    <a:pt x="185" y="1459"/>
                    <a:pt x="202" y="1340"/>
                    <a:pt x="201" y="1296"/>
                  </a:cubicBezTo>
                  <a:cubicBezTo>
                    <a:pt x="207" y="1134"/>
                    <a:pt x="153" y="907"/>
                    <a:pt x="177" y="740"/>
                  </a:cubicBezTo>
                  <a:cubicBezTo>
                    <a:pt x="176" y="728"/>
                    <a:pt x="176" y="728"/>
                    <a:pt x="176" y="728"/>
                  </a:cubicBezTo>
                  <a:cubicBezTo>
                    <a:pt x="191" y="31"/>
                    <a:pt x="191" y="31"/>
                    <a:pt x="191" y="31"/>
                  </a:cubicBezTo>
                  <a:cubicBezTo>
                    <a:pt x="183" y="16"/>
                    <a:pt x="159" y="0"/>
                    <a:pt x="132" y="25"/>
                  </a:cubicBezTo>
                  <a:cubicBezTo>
                    <a:pt x="0" y="184"/>
                    <a:pt x="48" y="490"/>
                    <a:pt x="86" y="738"/>
                  </a:cubicBezTo>
                  <a:cubicBezTo>
                    <a:pt x="87" y="744"/>
                    <a:pt x="111" y="741"/>
                    <a:pt x="112" y="747"/>
                  </a:cubicBezTo>
                  <a:close/>
                </a:path>
              </a:pathLst>
            </a:custGeom>
            <a:solidFill>
              <a:srgbClr val="3A1C0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</a:endParaRPr>
            </a:p>
          </p:txBody>
        </p:sp>
      </p:grpSp>
      <p:sp>
        <p:nvSpPr>
          <p:cNvPr id="48" name="矩形 47"/>
          <p:cNvSpPr/>
          <p:nvPr/>
        </p:nvSpPr>
        <p:spPr>
          <a:xfrm>
            <a:off x="0" y="6658406"/>
            <a:ext cx="12192000" cy="199594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矩形 49"/>
          <p:cNvSpPr/>
          <p:nvPr/>
        </p:nvSpPr>
        <p:spPr>
          <a:xfrm>
            <a:off x="-36513" y="-14887"/>
            <a:ext cx="12192000" cy="199594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797700079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ackgroundRemoval b="90000" l="10000" r="90000" t="1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822475" y="906497"/>
            <a:ext cx="4592450" cy="547680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463078" y="1558912"/>
            <a:ext cx="2329178" cy="2329178"/>
          </a:xfrm>
          <a:prstGeom prst="rect">
            <a:avLst/>
          </a:prstGeom>
        </p:spPr>
      </p:pic>
      <p:grpSp>
        <p:nvGrpSpPr>
          <p:cNvPr id="32" name="组合 31"/>
          <p:cNvGrpSpPr/>
          <p:nvPr/>
        </p:nvGrpSpPr>
        <p:grpSpPr>
          <a:xfrm>
            <a:off x="5310803" y="1675575"/>
            <a:ext cx="2321989" cy="3412315"/>
            <a:chOff x="7908112" y="2987003"/>
            <a:chExt cx="2321989" cy="3412315"/>
          </a:xfrm>
        </p:grpSpPr>
        <p:sp>
          <p:nvSpPr>
            <p:cNvPr id="4" name="Freeform 92"/>
            <p:cNvSpPr/>
            <p:nvPr/>
          </p:nvSpPr>
          <p:spPr bwMode="auto">
            <a:xfrm flipV="1">
              <a:off x="7908112" y="4243483"/>
              <a:ext cx="2321989" cy="2155835"/>
            </a:xfrm>
            <a:custGeom>
              <a:gdLst>
                <a:gd fmla="*/ 1239 w 2443" name="T0"/>
                <a:gd fmla="*/ 2213 h 2261" name="T1"/>
                <a:gd fmla="*/ 1490 w 2443" name="T2"/>
                <a:gd fmla="*/ 2118 h 2261" name="T3"/>
                <a:gd fmla="*/ 1903 w 2443" name="T4"/>
                <a:gd fmla="*/ 1223 h 2261" name="T5"/>
                <a:gd fmla="*/ 1818 w 2443" name="T6"/>
                <a:gd fmla="*/ 964 h 2261" name="T7"/>
                <a:gd fmla="*/ 1819 w 2443" name="T8"/>
                <a:gd fmla="*/ 324 h 2261" name="T9"/>
                <a:gd fmla="*/ 2309 w 2443" name="T10"/>
                <a:gd fmla="*/ 319 h 2261" name="T11"/>
                <a:gd fmla="*/ 2309 w 2443" name="T12"/>
                <a:gd fmla="*/ 56 h 2261" name="T13"/>
                <a:gd fmla="*/ 1710 w 2443" name="T14"/>
                <a:gd fmla="*/ 51 h 2261" name="T15"/>
                <a:gd fmla="*/ 1543 w 2443" name="T16"/>
                <a:gd fmla="*/ 186 h 2261" name="T17"/>
                <a:gd fmla="*/ 1540 w 2443" name="T18"/>
                <a:gd fmla="*/ 953 h 2261" name="T19"/>
                <a:gd fmla="*/ 1044 w 2443" name="T20"/>
                <a:gd fmla="*/ 952 h 2261" name="T21"/>
                <a:gd fmla="*/ 1037 w 2443" name="T22"/>
                <a:gd fmla="*/ 154 h 2261" name="T23"/>
                <a:gd fmla="*/ 771 w 2443" name="T24"/>
                <a:gd fmla="*/ 186 h 2261" name="T25"/>
                <a:gd fmla="*/ 783 w 2443" name="T26"/>
                <a:gd fmla="*/ 1150 h 2261" name="T27"/>
                <a:gd fmla="*/ 1392 w 2443" name="T28"/>
                <a:gd fmla="*/ 1226 h 2261" name="T29"/>
                <a:gd fmla="*/ 1103 w 2443" name="T30"/>
                <a:gd fmla="*/ 1862 h 2261" name="T31"/>
                <a:gd fmla="*/ 689 w 2443" name="T32"/>
                <a:gd fmla="*/ 1648 h 2261" name="T33"/>
                <a:gd fmla="*/ 113 w 2443" name="T34"/>
                <a:gd fmla="*/ 1974 h 2261" name="T35"/>
                <a:gd fmla="*/ 192 w 2443" name="T36"/>
                <a:gd fmla="*/ 2193 h 2261" name="T37"/>
                <a:gd fmla="*/ 693 w 2443" name="T38"/>
                <a:gd fmla="*/ 1909 h 2261" name="T39"/>
                <a:gd fmla="*/ 1239 w 2443" name="T40"/>
                <a:gd fmla="*/ 2213 h 2261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2261" w="2443">
                  <a:moveTo>
                    <a:pt x="1239" y="2213"/>
                  </a:moveTo>
                  <a:cubicBezTo>
                    <a:pt x="1330" y="2261"/>
                    <a:pt x="1453" y="2213"/>
                    <a:pt x="1490" y="2118"/>
                  </a:cubicBezTo>
                  <a:cubicBezTo>
                    <a:pt x="1630" y="1821"/>
                    <a:pt x="1767" y="1522"/>
                    <a:pt x="1903" y="1223"/>
                  </a:cubicBezTo>
                  <a:cubicBezTo>
                    <a:pt x="1955" y="1126"/>
                    <a:pt x="1883" y="1032"/>
                    <a:pt x="1818" y="964"/>
                  </a:cubicBezTo>
                  <a:cubicBezTo>
                    <a:pt x="1818" y="751"/>
                    <a:pt x="1818" y="537"/>
                    <a:pt x="1819" y="324"/>
                  </a:cubicBezTo>
                  <a:cubicBezTo>
                    <a:pt x="1982" y="320"/>
                    <a:pt x="2146" y="332"/>
                    <a:pt x="2309" y="319"/>
                  </a:cubicBezTo>
                  <a:cubicBezTo>
                    <a:pt x="2443" y="296"/>
                    <a:pt x="2443" y="78"/>
                    <a:pt x="2309" y="56"/>
                  </a:cubicBezTo>
                  <a:cubicBezTo>
                    <a:pt x="2110" y="44"/>
                    <a:pt x="1910" y="54"/>
                    <a:pt x="1710" y="51"/>
                  </a:cubicBezTo>
                  <a:cubicBezTo>
                    <a:pt x="1629" y="40"/>
                    <a:pt x="1535" y="96"/>
                    <a:pt x="1543" y="186"/>
                  </a:cubicBezTo>
                  <a:cubicBezTo>
                    <a:pt x="1536" y="441"/>
                    <a:pt x="1543" y="697"/>
                    <a:pt x="1540" y="953"/>
                  </a:cubicBezTo>
                  <a:cubicBezTo>
                    <a:pt x="1375" y="950"/>
                    <a:pt x="1209" y="951"/>
                    <a:pt x="1044" y="952"/>
                  </a:cubicBezTo>
                  <a:cubicBezTo>
                    <a:pt x="1037" y="686"/>
                    <a:pt x="1051" y="419"/>
                    <a:pt x="1037" y="154"/>
                  </a:cubicBezTo>
                  <a:cubicBezTo>
                    <a:pt x="1015" y="0"/>
                    <a:pt x="757" y="30"/>
                    <a:pt x="771" y="186"/>
                  </a:cubicBezTo>
                  <a:cubicBezTo>
                    <a:pt x="776" y="507"/>
                    <a:pt x="752" y="832"/>
                    <a:pt x="783" y="1150"/>
                  </a:cubicBezTo>
                  <a:cubicBezTo>
                    <a:pt x="930" y="1307"/>
                    <a:pt x="1196" y="1192"/>
                    <a:pt x="1392" y="1226"/>
                  </a:cubicBezTo>
                  <a:cubicBezTo>
                    <a:pt x="1296" y="1438"/>
                    <a:pt x="1197" y="1649"/>
                    <a:pt x="1103" y="1862"/>
                  </a:cubicBezTo>
                  <a:cubicBezTo>
                    <a:pt x="961" y="1798"/>
                    <a:pt x="841" y="1687"/>
                    <a:pt x="689" y="1648"/>
                  </a:cubicBezTo>
                  <a:cubicBezTo>
                    <a:pt x="487" y="1736"/>
                    <a:pt x="305" y="1867"/>
                    <a:pt x="113" y="1974"/>
                  </a:cubicBezTo>
                  <a:cubicBezTo>
                    <a:pt x="0" y="2033"/>
                    <a:pt x="69" y="2216"/>
                    <a:pt x="192" y="2193"/>
                  </a:cubicBezTo>
                  <a:cubicBezTo>
                    <a:pt x="370" y="2119"/>
                    <a:pt x="524" y="2000"/>
                    <a:pt x="693" y="1909"/>
                  </a:cubicBezTo>
                  <a:cubicBezTo>
                    <a:pt x="878" y="2005"/>
                    <a:pt x="1049" y="2126"/>
                    <a:pt x="1239" y="2213"/>
                  </a:cubicBezTo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8615200" y="2987003"/>
              <a:ext cx="1025353" cy="1271233"/>
              <a:chOff x="5406388" y="1904361"/>
              <a:chExt cx="1664589" cy="2063757"/>
            </a:xfrm>
            <a:effectLst/>
          </p:grpSpPr>
          <p:sp>
            <p:nvSpPr>
              <p:cNvPr id="6" name="弦形 7"/>
              <p:cNvSpPr/>
              <p:nvPr/>
            </p:nvSpPr>
            <p:spPr>
              <a:xfrm rot="692479">
                <a:off x="5406388" y="3016827"/>
                <a:ext cx="327315" cy="442455"/>
              </a:xfrm>
              <a:custGeom>
                <a:gdLst>
                  <a:gd fmla="*/ 327315 w 327315" name="connsiteX0"/>
                  <a:gd fmla="*/ 414188 h 442455" name="connsiteY0"/>
                  <a:gd fmla="*/ 188037 w 327315" name="connsiteX1"/>
                  <a:gd fmla="*/ 390614 h 442455" name="connsiteY1"/>
                  <a:gd fmla="*/ 118789 w 327315" name="connsiteX2"/>
                  <a:gd fmla="*/ 262376 h 442455" name="connsiteY2"/>
                  <a:gd fmla="*/ 1775 w 327315" name="connsiteX3"/>
                  <a:gd fmla="*/ 77849 h 442455" name="connsiteY3"/>
                  <a:gd fmla="*/ 157375 w 327315" name="connsiteX4"/>
                  <a:gd fmla="*/ 15283 h 442455" name="connsiteY4"/>
                  <a:gd fmla="*/ 327315 w 327315" name="connsiteX5"/>
                  <a:gd fmla="*/ 414188 h 442455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442455" w="327315">
                    <a:moveTo>
                      <a:pt x="327315" y="414188"/>
                    </a:moveTo>
                    <a:cubicBezTo>
                      <a:pt x="286667" y="478795"/>
                      <a:pt x="222791" y="415916"/>
                      <a:pt x="188037" y="390614"/>
                    </a:cubicBezTo>
                    <a:cubicBezTo>
                      <a:pt x="153283" y="365312"/>
                      <a:pt x="149833" y="314504"/>
                      <a:pt x="118789" y="262376"/>
                    </a:cubicBezTo>
                    <a:cubicBezTo>
                      <a:pt x="73221" y="198632"/>
                      <a:pt x="-13474" y="113541"/>
                      <a:pt x="1775" y="77849"/>
                    </a:cubicBezTo>
                    <a:cubicBezTo>
                      <a:pt x="16558" y="-36199"/>
                      <a:pt x="122794" y="6031"/>
                      <a:pt x="157375" y="15283"/>
                    </a:cubicBezTo>
                    <a:lnTo>
                      <a:pt x="327315" y="414188"/>
                    </a:lnTo>
                    <a:close/>
                  </a:path>
                </a:pathLst>
              </a:custGeom>
              <a:solidFill>
                <a:srgbClr val="FCE8C7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  <p:sp>
            <p:nvSpPr>
              <p:cNvPr id="7" name="圆角矩形 3"/>
              <p:cNvSpPr/>
              <p:nvPr/>
            </p:nvSpPr>
            <p:spPr>
              <a:xfrm>
                <a:off x="5591944" y="2232533"/>
                <a:ext cx="1289177" cy="1735585"/>
              </a:xfrm>
              <a:custGeom>
                <a:gdLst>
                  <a:gd fmla="*/ 262 w 1289177" name="connsiteX0"/>
                  <a:gd fmla="*/ 599586 h 1735585" name="connsiteY0"/>
                  <a:gd fmla="*/ 637564 w 1289177" name="connsiteX1"/>
                  <a:gd fmla="*/ 2041 h 1735585" name="connsiteY1"/>
                  <a:gd fmla="*/ 642310 w 1289177" name="connsiteX2"/>
                  <a:gd fmla="*/ 2041 h 1735585" name="connsiteY2"/>
                  <a:gd fmla="*/ 1270322 w 1289177" name="connsiteX3"/>
                  <a:gd fmla="*/ 716061 h 1735585" name="connsiteY3"/>
                  <a:gd fmla="*/ 1216001 w 1289177" name="connsiteX4"/>
                  <a:gd fmla="*/ 1165595 h 1735585" name="connsiteY4"/>
                  <a:gd fmla="*/ 642310 w 1289177" name="connsiteX5"/>
                  <a:gd fmla="*/ 1730233 h 1735585" name="connsiteY5"/>
                  <a:gd fmla="*/ 63873 w 1289177" name="connsiteX6"/>
                  <a:gd fmla="*/ 1156542 h 1735585" name="connsiteY6"/>
                  <a:gd fmla="*/ 262 w 1289177" name="connsiteX7"/>
                  <a:gd fmla="*/ 599586 h 1735585" name="connsiteY7"/>
                  <a:gd fmla="*/ 262 w 1270322" name="connsiteX8"/>
                  <a:gd fmla="*/ 599586 h 1730233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b="b" l="l" r="r" t="t"/>
                <a:pathLst>
                  <a:path h="1735583" w="1289177">
                    <a:moveTo>
                      <a:pt x="262" y="599586"/>
                    </a:moveTo>
                    <a:cubicBezTo>
                      <a:pt x="63872" y="-67112"/>
                      <a:pt x="320723" y="2041"/>
                      <a:pt x="637564" y="2041"/>
                    </a:cubicBezTo>
                    <a:lnTo>
                      <a:pt x="642310" y="2041"/>
                    </a:lnTo>
                    <a:cubicBezTo>
                      <a:pt x="1142661" y="-10437"/>
                      <a:pt x="1357289" y="256428"/>
                      <a:pt x="1270322" y="716061"/>
                    </a:cubicBezTo>
                    <a:cubicBezTo>
                      <a:pt x="1252215" y="865906"/>
                      <a:pt x="1261268" y="1015750"/>
                      <a:pt x="1216001" y="1165595"/>
                    </a:cubicBezTo>
                    <a:cubicBezTo>
                      <a:pt x="1139047" y="1491489"/>
                      <a:pt x="968205" y="1766447"/>
                      <a:pt x="642310" y="1730233"/>
                    </a:cubicBezTo>
                    <a:cubicBezTo>
                      <a:pt x="331803" y="1778920"/>
                      <a:pt x="161624" y="1488101"/>
                      <a:pt x="63873" y="1156542"/>
                    </a:cubicBezTo>
                    <a:cubicBezTo>
                      <a:pt x="-7688" y="962939"/>
                      <a:pt x="262" y="793189"/>
                      <a:pt x="262" y="599586"/>
                    </a:cubicBezTo>
                    <a:close/>
                  </a:path>
                </a:pathLst>
              </a:custGeom>
              <a:solidFill>
                <a:srgbClr val="FCE8C7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  <p:sp>
            <p:nvSpPr>
              <p:cNvPr id="8" name="弦形 7"/>
              <p:cNvSpPr/>
              <p:nvPr/>
            </p:nvSpPr>
            <p:spPr>
              <a:xfrm flipH="1" rot="20711544">
                <a:off x="6743662" y="2989134"/>
                <a:ext cx="327315" cy="442455"/>
              </a:xfrm>
              <a:custGeom>
                <a:gdLst>
                  <a:gd fmla="*/ 327315 w 327315" name="connsiteX0"/>
                  <a:gd fmla="*/ 414188 h 442455" name="connsiteY0"/>
                  <a:gd fmla="*/ 188037 w 327315" name="connsiteX1"/>
                  <a:gd fmla="*/ 390614 h 442455" name="connsiteY1"/>
                  <a:gd fmla="*/ 118789 w 327315" name="connsiteX2"/>
                  <a:gd fmla="*/ 262376 h 442455" name="connsiteY2"/>
                  <a:gd fmla="*/ 1775 w 327315" name="connsiteX3"/>
                  <a:gd fmla="*/ 77849 h 442455" name="connsiteY3"/>
                  <a:gd fmla="*/ 157375 w 327315" name="connsiteX4"/>
                  <a:gd fmla="*/ 15283 h 442455" name="connsiteY4"/>
                  <a:gd fmla="*/ 327315 w 327315" name="connsiteX5"/>
                  <a:gd fmla="*/ 414188 h 442455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442455" w="327315">
                    <a:moveTo>
                      <a:pt x="327315" y="414188"/>
                    </a:moveTo>
                    <a:cubicBezTo>
                      <a:pt x="286667" y="478795"/>
                      <a:pt x="222791" y="415916"/>
                      <a:pt x="188037" y="390614"/>
                    </a:cubicBezTo>
                    <a:cubicBezTo>
                      <a:pt x="153283" y="365312"/>
                      <a:pt x="149833" y="314504"/>
                      <a:pt x="118789" y="262376"/>
                    </a:cubicBezTo>
                    <a:cubicBezTo>
                      <a:pt x="73221" y="198632"/>
                      <a:pt x="-13474" y="113541"/>
                      <a:pt x="1775" y="77849"/>
                    </a:cubicBezTo>
                    <a:cubicBezTo>
                      <a:pt x="16558" y="-36199"/>
                      <a:pt x="122794" y="6031"/>
                      <a:pt x="157375" y="15283"/>
                    </a:cubicBezTo>
                    <a:lnTo>
                      <a:pt x="327315" y="414188"/>
                    </a:lnTo>
                    <a:close/>
                  </a:path>
                </a:pathLst>
              </a:custGeom>
              <a:solidFill>
                <a:srgbClr val="FCE8C7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  <p:sp>
            <p:nvSpPr>
              <p:cNvPr id="9" name="圆角矩形 12"/>
              <p:cNvSpPr/>
              <p:nvPr/>
            </p:nvSpPr>
            <p:spPr>
              <a:xfrm>
                <a:off x="6326420" y="2934322"/>
                <a:ext cx="433334" cy="249341"/>
              </a:xfrm>
              <a:custGeom>
                <a:gdLst>
                  <a:gd fmla="*/ 1286 w 433334" name="connsiteX0"/>
                  <a:gd fmla="*/ 77039 h 249341" name="connsiteY0"/>
                  <a:gd fmla="*/ 76208 w 433334" name="connsiteX1"/>
                  <a:gd fmla="*/ 2117 h 249341" name="connsiteY1"/>
                  <a:gd fmla="*/ 358412 w 433334" name="connsiteX2"/>
                  <a:gd fmla="*/ 2117 h 249341" name="connsiteY2"/>
                  <a:gd fmla="*/ 433334 w 433334" name="connsiteX3"/>
                  <a:gd fmla="*/ 77039 h 249341" name="connsiteY3"/>
                  <a:gd fmla="*/ 433334 w 433334" name="connsiteX4"/>
                  <a:gd fmla="*/ 176693 h 249341" name="connsiteY4"/>
                  <a:gd fmla="*/ 356031 w 433334" name="connsiteX5"/>
                  <a:gd fmla="*/ 242090 h 249341" name="connsiteY5"/>
                  <a:gd fmla="*/ 102401 w 433334" name="connsiteX6"/>
                  <a:gd fmla="*/ 242089 h 249341" name="connsiteY6"/>
                  <a:gd fmla="*/ 17955 w 433334" name="connsiteX7"/>
                  <a:gd fmla="*/ 171931 h 249341" name="connsiteY7"/>
                  <a:gd fmla="*/ 1286 w 433334" name="connsiteX8"/>
                  <a:gd fmla="*/ 77039 h 249341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249341" w="433334">
                    <a:moveTo>
                      <a:pt x="1286" y="77039"/>
                    </a:moveTo>
                    <a:cubicBezTo>
                      <a:pt x="-4270" y="45408"/>
                      <a:pt x="5952" y="6879"/>
                      <a:pt x="76208" y="2117"/>
                    </a:cubicBezTo>
                    <a:cubicBezTo>
                      <a:pt x="146464" y="-2645"/>
                      <a:pt x="264344" y="2117"/>
                      <a:pt x="358412" y="2117"/>
                    </a:cubicBezTo>
                    <a:cubicBezTo>
                      <a:pt x="399790" y="2117"/>
                      <a:pt x="433334" y="35661"/>
                      <a:pt x="433334" y="77039"/>
                    </a:cubicBezTo>
                    <a:lnTo>
                      <a:pt x="433334" y="176693"/>
                    </a:lnTo>
                    <a:cubicBezTo>
                      <a:pt x="420450" y="204201"/>
                      <a:pt x="426287" y="230184"/>
                      <a:pt x="356031" y="242090"/>
                    </a:cubicBezTo>
                    <a:cubicBezTo>
                      <a:pt x="285775" y="253996"/>
                      <a:pt x="158369" y="249232"/>
                      <a:pt x="102401" y="242089"/>
                    </a:cubicBezTo>
                    <a:cubicBezTo>
                      <a:pt x="46433" y="234946"/>
                      <a:pt x="34807" y="199439"/>
                      <a:pt x="17955" y="171931"/>
                    </a:cubicBezTo>
                    <a:lnTo>
                      <a:pt x="1286" y="77039"/>
                    </a:lnTo>
                    <a:close/>
                  </a:path>
                </a:pathLst>
              </a:custGeom>
              <a:solidFill>
                <a:schemeClr val="accent1">
                  <a:alpha val="3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  <p:sp>
            <p:nvSpPr>
              <p:cNvPr id="10" name="圆角矩形 12"/>
              <p:cNvSpPr/>
              <p:nvPr/>
            </p:nvSpPr>
            <p:spPr>
              <a:xfrm flipH="1">
                <a:off x="5742515" y="2939235"/>
                <a:ext cx="433334" cy="249341"/>
              </a:xfrm>
              <a:custGeom>
                <a:gdLst>
                  <a:gd fmla="*/ 1286 w 433334" name="connsiteX0"/>
                  <a:gd fmla="*/ 77039 h 249341" name="connsiteY0"/>
                  <a:gd fmla="*/ 76208 w 433334" name="connsiteX1"/>
                  <a:gd fmla="*/ 2117 h 249341" name="connsiteY1"/>
                  <a:gd fmla="*/ 358412 w 433334" name="connsiteX2"/>
                  <a:gd fmla="*/ 2117 h 249341" name="connsiteY2"/>
                  <a:gd fmla="*/ 433334 w 433334" name="connsiteX3"/>
                  <a:gd fmla="*/ 77039 h 249341" name="connsiteY3"/>
                  <a:gd fmla="*/ 433334 w 433334" name="connsiteX4"/>
                  <a:gd fmla="*/ 176693 h 249341" name="connsiteY4"/>
                  <a:gd fmla="*/ 356031 w 433334" name="connsiteX5"/>
                  <a:gd fmla="*/ 242090 h 249341" name="connsiteY5"/>
                  <a:gd fmla="*/ 102401 w 433334" name="connsiteX6"/>
                  <a:gd fmla="*/ 242089 h 249341" name="connsiteY6"/>
                  <a:gd fmla="*/ 17955 w 433334" name="connsiteX7"/>
                  <a:gd fmla="*/ 171931 h 249341" name="connsiteY7"/>
                  <a:gd fmla="*/ 1286 w 433334" name="connsiteX8"/>
                  <a:gd fmla="*/ 77039 h 249341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249341" w="433334">
                    <a:moveTo>
                      <a:pt x="1286" y="77039"/>
                    </a:moveTo>
                    <a:cubicBezTo>
                      <a:pt x="-4270" y="45408"/>
                      <a:pt x="5952" y="6879"/>
                      <a:pt x="76208" y="2117"/>
                    </a:cubicBezTo>
                    <a:cubicBezTo>
                      <a:pt x="146464" y="-2645"/>
                      <a:pt x="264344" y="2117"/>
                      <a:pt x="358412" y="2117"/>
                    </a:cubicBezTo>
                    <a:cubicBezTo>
                      <a:pt x="399790" y="2117"/>
                      <a:pt x="433334" y="35661"/>
                      <a:pt x="433334" y="77039"/>
                    </a:cubicBezTo>
                    <a:lnTo>
                      <a:pt x="433334" y="176693"/>
                    </a:lnTo>
                    <a:cubicBezTo>
                      <a:pt x="420450" y="204201"/>
                      <a:pt x="426287" y="230184"/>
                      <a:pt x="356031" y="242090"/>
                    </a:cubicBezTo>
                    <a:cubicBezTo>
                      <a:pt x="285775" y="253996"/>
                      <a:pt x="158369" y="249232"/>
                      <a:pt x="102401" y="242089"/>
                    </a:cubicBezTo>
                    <a:cubicBezTo>
                      <a:pt x="46433" y="234946"/>
                      <a:pt x="34807" y="199439"/>
                      <a:pt x="17955" y="171931"/>
                    </a:cubicBezTo>
                    <a:lnTo>
                      <a:pt x="1286" y="77039"/>
                    </a:lnTo>
                    <a:close/>
                  </a:path>
                </a:pathLst>
              </a:custGeom>
              <a:solidFill>
                <a:schemeClr val="accent1">
                  <a:alpha val="3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  <p:sp>
            <p:nvSpPr>
              <p:cNvPr id="11" name="圆角矩形 14"/>
              <p:cNvSpPr/>
              <p:nvPr/>
            </p:nvSpPr>
            <p:spPr>
              <a:xfrm>
                <a:off x="6143274" y="2940367"/>
                <a:ext cx="218847" cy="150589"/>
              </a:xfrm>
              <a:custGeom>
                <a:gdLst>
                  <a:gd fmla="*/ 0 w 220798" name="connsiteX0"/>
                  <a:gd fmla="*/ 7430 h 150594" name="connsiteY0"/>
                  <a:gd fmla="*/ 105650 w 220798" name="connsiteX1"/>
                  <a:gd fmla="*/ 23082 h 150594" name="connsiteY1"/>
                  <a:gd fmla="*/ 220798 w 220798" name="connsiteX2"/>
                  <a:gd fmla="*/ 0 h 150594" name="connsiteY2"/>
                  <a:gd fmla="*/ 184729 w 220798" name="connsiteX3"/>
                  <a:gd fmla="*/ 50294 h 150594" name="connsiteY3"/>
                  <a:gd fmla="*/ 184728 w 220798" name="connsiteX4"/>
                  <a:gd fmla="*/ 50294 h 150594" name="connsiteY4"/>
                  <a:gd fmla="*/ 196774 w 220798" name="connsiteX5"/>
                  <a:gd fmla="*/ 141068 h 150594" name="connsiteY5"/>
                  <a:gd fmla="*/ 108053 w 220798" name="connsiteX6"/>
                  <a:gd fmla="*/ 59997 h 150594" name="connsiteY6"/>
                  <a:gd fmla="*/ 21589 w 220798" name="connsiteX7"/>
                  <a:gd fmla="*/ 150594 h 150594" name="connsiteY7"/>
                  <a:gd fmla="*/ 0 w 220798" name="connsiteX8"/>
                  <a:gd fmla="*/ 7430 h 150594" name="connsiteY8"/>
                  <a:gd fmla="*/ 0 w 225072" name="connsiteX9"/>
                  <a:gd fmla="*/ 12192 h 162500" name="connsiteY9"/>
                  <a:gd fmla="*/ 9643 w 203483" name="connsiteX10"/>
                  <a:gd fmla="*/ 55056 h 162500" name="connsiteY1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150594" w="220798">
                    <a:moveTo>
                      <a:pt x="0" y="7430"/>
                    </a:moveTo>
                    <a:cubicBezTo>
                      <a:pt x="12403" y="2895"/>
                      <a:pt x="74056" y="32258"/>
                      <a:pt x="105650" y="23082"/>
                    </a:cubicBezTo>
                    <a:lnTo>
                      <a:pt x="220798" y="0"/>
                    </a:lnTo>
                    <a:cubicBezTo>
                      <a:pt x="190232" y="30958"/>
                      <a:pt x="184729" y="30409"/>
                      <a:pt x="184729" y="50294"/>
                    </a:cubicBezTo>
                    <a:lnTo>
                      <a:pt x="184728" y="50294"/>
                    </a:lnTo>
                    <a:cubicBezTo>
                      <a:pt x="184728" y="70179"/>
                      <a:pt x="190061" y="93442"/>
                      <a:pt x="196774" y="141068"/>
                    </a:cubicBezTo>
                    <a:cubicBezTo>
                      <a:pt x="184018" y="102137"/>
                      <a:pt x="137250" y="58409"/>
                      <a:pt x="108053" y="59997"/>
                    </a:cubicBezTo>
                    <a:cubicBezTo>
                      <a:pt x="78856" y="61585"/>
                      <a:pt x="26785" y="135939"/>
                      <a:pt x="21589" y="150594"/>
                    </a:cubicBezTo>
                    <a:cubicBezTo>
                      <a:pt x="17994" y="137071"/>
                      <a:pt x="74882" y="64401"/>
                      <a:pt x="0" y="7430"/>
                    </a:cubicBezTo>
                    <a:close/>
                  </a:path>
                </a:pathLst>
              </a:cu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  <p:sp>
            <p:nvSpPr>
              <p:cNvPr id="12" name="新月形 11"/>
              <p:cNvSpPr/>
              <p:nvPr/>
            </p:nvSpPr>
            <p:spPr>
              <a:xfrm rot="5575250">
                <a:off x="5934967" y="2619714"/>
                <a:ext cx="95330" cy="399608"/>
              </a:xfrm>
              <a:prstGeom prst="moon">
                <a:avLst>
                  <a:gd fmla="val 70212" name="adj"/>
                </a:avLst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  <p:sp>
            <p:nvSpPr>
              <p:cNvPr id="13" name="新月形 12"/>
              <p:cNvSpPr/>
              <p:nvPr/>
            </p:nvSpPr>
            <p:spPr>
              <a:xfrm rot="5108109">
                <a:off x="6502355" y="2600456"/>
                <a:ext cx="95330" cy="399608"/>
              </a:xfrm>
              <a:prstGeom prst="moon">
                <a:avLst>
                  <a:gd fmla="val 65144" name="adj"/>
                </a:avLst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  <p:sp>
            <p:nvSpPr>
              <p:cNvPr id="14" name="圆角矩形 17"/>
              <p:cNvSpPr/>
              <p:nvPr/>
            </p:nvSpPr>
            <p:spPr>
              <a:xfrm>
                <a:off x="6733560" y="2949205"/>
                <a:ext cx="128913" cy="148847"/>
              </a:xfrm>
              <a:custGeom>
                <a:gdLst>
                  <a:gd fmla="*/ 0 w 128913" name="connsiteX0"/>
                  <a:gd fmla="*/ 3703 h 148847" name="connsiteY0"/>
                  <a:gd fmla="*/ 128913 w 128913" name="connsiteX1"/>
                  <a:gd fmla="*/ 53709 h 148847" name="connsiteY1"/>
                  <a:gd fmla="*/ 71916 w 128913" name="connsiteX2"/>
                  <a:gd fmla="*/ 86934 h 148847" name="connsiteY2"/>
                  <a:gd fmla="*/ 30803 w 128913" name="connsiteX3"/>
                  <a:gd fmla="*/ 148847 h 148847" name="connsiteY3"/>
                  <a:gd fmla="*/ 0 w 128913" name="connsiteX4"/>
                  <a:gd fmla="*/ 3703 h 148847" name="connsiteY4"/>
                  <a:gd fmla="*/ 0 w 119388" name="connsiteX5"/>
                  <a:gd fmla="*/ 2182 h 161614" name="connsiteY5"/>
                  <a:gd fmla="*/ 0 w 119388" name="connsiteX6"/>
                  <a:gd fmla="*/ 2182 h 161614" name="connsiteY6"/>
                  <a:gd fmla="*/ 0 w 119388" name="connsiteX7"/>
                  <a:gd fmla="*/ 2182 h 118751" name="connsiteY7"/>
                  <a:gd fmla="*/ 0 w 93194" name="connsiteX8"/>
                  <a:gd fmla="*/ 35565 h 97365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48847" w="128913">
                    <a:moveTo>
                      <a:pt x="0" y="3703"/>
                    </a:moveTo>
                    <a:cubicBezTo>
                      <a:pt x="13574" y="-13741"/>
                      <a:pt x="128833" y="35076"/>
                      <a:pt x="128913" y="53709"/>
                    </a:cubicBezTo>
                    <a:cubicBezTo>
                      <a:pt x="115470" y="72722"/>
                      <a:pt x="88268" y="71078"/>
                      <a:pt x="71916" y="86934"/>
                    </a:cubicBezTo>
                    <a:cubicBezTo>
                      <a:pt x="55564" y="102790"/>
                      <a:pt x="59457" y="142478"/>
                      <a:pt x="30803" y="148847"/>
                    </a:cubicBezTo>
                    <a:cubicBezTo>
                      <a:pt x="16833" y="129419"/>
                      <a:pt x="58235" y="50886"/>
                      <a:pt x="0" y="3703"/>
                    </a:cubicBezTo>
                    <a:close/>
                  </a:path>
                </a:pathLst>
              </a:cu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  <p:sp>
            <p:nvSpPr>
              <p:cNvPr id="15" name="圆角矩形 17"/>
              <p:cNvSpPr/>
              <p:nvPr/>
            </p:nvSpPr>
            <p:spPr>
              <a:xfrm flipV="1" rot="17544968">
                <a:off x="5620980" y="2930032"/>
                <a:ext cx="131637" cy="169294"/>
              </a:xfrm>
              <a:custGeom>
                <a:gdLst>
                  <a:gd fmla="*/ 0 w 131637" name="connsiteX0"/>
                  <a:gd fmla="*/ 0 h 169294" name="connsiteY0"/>
                  <a:gd fmla="*/ 131637 w 131637" name="connsiteX1"/>
                  <a:gd fmla="*/ 43403 h 169294" name="connsiteY1"/>
                  <a:gd fmla="*/ 66083 w 131637" name="connsiteX2"/>
                  <a:gd fmla="*/ 91129 h 169294" name="connsiteY2"/>
                  <a:gd fmla="*/ 24970 w 131637" name="connsiteX3"/>
                  <a:gd fmla="*/ 153042 h 169294" name="connsiteY3"/>
                  <a:gd fmla="*/ 0 w 131637" name="connsiteX4"/>
                  <a:gd fmla="*/ 0 h 169294" name="connsiteY4"/>
                  <a:gd fmla="*/ 0 w 119388" name="connsiteX5"/>
                  <a:gd fmla="*/ 2182 h 161614" name="connsiteY5"/>
                  <a:gd fmla="*/ 0 w 119388" name="connsiteX6"/>
                  <a:gd fmla="*/ 2182 h 161614" name="connsiteY6"/>
                  <a:gd fmla="*/ 0 w 119388" name="connsiteX7"/>
                  <a:gd fmla="*/ 2182 h 118751" name="connsiteY7"/>
                  <a:gd fmla="*/ 0 w 93194" name="connsiteX8"/>
                  <a:gd fmla="*/ 35565 h 97365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69294" w="131637">
                    <a:moveTo>
                      <a:pt x="0" y="0"/>
                    </a:moveTo>
                    <a:cubicBezTo>
                      <a:pt x="27029" y="6138"/>
                      <a:pt x="107453" y="45737"/>
                      <a:pt x="131637" y="43403"/>
                    </a:cubicBezTo>
                    <a:cubicBezTo>
                      <a:pt x="118194" y="62416"/>
                      <a:pt x="83861" y="72856"/>
                      <a:pt x="66083" y="91129"/>
                    </a:cubicBezTo>
                    <a:cubicBezTo>
                      <a:pt x="48305" y="109402"/>
                      <a:pt x="69776" y="207430"/>
                      <a:pt x="24970" y="153042"/>
                    </a:cubicBezTo>
                    <a:cubicBezTo>
                      <a:pt x="11000" y="133614"/>
                      <a:pt x="58235" y="47183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  <p:sp>
            <p:nvSpPr>
              <p:cNvPr id="16" name="任意多边形 15"/>
              <p:cNvSpPr/>
              <p:nvPr/>
            </p:nvSpPr>
            <p:spPr>
              <a:xfrm rot="1556637">
                <a:off x="5433798" y="1904361"/>
                <a:ext cx="1566892" cy="1386237"/>
              </a:xfrm>
              <a:custGeom>
                <a:gdLst>
                  <a:gd fmla="*/ 479552 w 1566892" name="connsiteX0"/>
                  <a:gd fmla="*/ 86287 h 1386237" name="connsiteY0"/>
                  <a:gd fmla="*/ 1565783 w 1566892" name="connsiteX1"/>
                  <a:gd fmla="*/ 803075 h 1386237" name="connsiteY1"/>
                  <a:gd fmla="*/ 1378817 w 1566892" name="connsiteX2"/>
                  <a:gd fmla="*/ 571685 h 1386237" name="connsiteY2"/>
                  <a:gd fmla="*/ 1375154 w 1566892" name="connsiteX3"/>
                  <a:gd fmla="*/ 569603 h 1386237" name="connsiteY3"/>
                  <a:gd fmla="*/ 1316858 w 1566892" name="connsiteX4"/>
                  <a:gd fmla="*/ 383003 h 1386237" name="connsiteY4"/>
                  <a:gd fmla="*/ 1267407 w 1566892" name="connsiteX5"/>
                  <a:gd fmla="*/ 541292 h 1386237" name="connsiteY5"/>
                  <a:gd fmla="*/ 1219545 w 1566892" name="connsiteX6"/>
                  <a:gd fmla="*/ 388090 h 1386237" name="connsiteY6"/>
                  <a:gd fmla="*/ 1181613 w 1566892" name="connsiteX7"/>
                  <a:gd fmla="*/ 509506 h 1386237" name="connsiteY7"/>
                  <a:gd fmla="*/ 1152283 w 1566892" name="connsiteX8"/>
                  <a:gd fmla="*/ 415618 h 1386237" name="connsiteY8"/>
                  <a:gd fmla="*/ 1130116 w 1566892" name="connsiteX9"/>
                  <a:gd fmla="*/ 486570 h 1386237" name="connsiteY9"/>
                  <a:gd fmla="*/ 1096625 w 1566892" name="connsiteX10"/>
                  <a:gd fmla="*/ 379369 h 1386237" name="connsiteY10"/>
                  <a:gd fmla="*/ 1052426 w 1566892" name="connsiteX11"/>
                  <a:gd fmla="*/ 520846 h 1386237" name="connsiteY11"/>
                  <a:gd fmla="*/ 1025427 w 1566892" name="connsiteX12"/>
                  <a:gd fmla="*/ 434424 h 1386237" name="connsiteY12"/>
                  <a:gd fmla="*/ 999592 w 1566892" name="connsiteX13"/>
                  <a:gd fmla="*/ 517120 h 1386237" name="connsiteY13"/>
                  <a:gd fmla="*/ 962006 w 1566892" name="connsiteX14"/>
                  <a:gd fmla="*/ 396811 h 1386237" name="connsiteY14"/>
                  <a:gd fmla="*/ 925464 w 1566892" name="connsiteX15"/>
                  <a:gd fmla="*/ 513779 h 1386237" name="connsiteY15"/>
                  <a:gd fmla="*/ 883473 w 1566892" name="connsiteX16"/>
                  <a:gd fmla="*/ 379369 h 1386237" name="connsiteY16"/>
                  <a:gd fmla="*/ 839399 w 1566892" name="connsiteX17"/>
                  <a:gd fmla="*/ 520445 h 1386237" name="connsiteY17"/>
                  <a:gd fmla="*/ 825191 w 1566892" name="connsiteX18"/>
                  <a:gd fmla="*/ 511078 h 1386237" name="connsiteY18"/>
                  <a:gd fmla="*/ 801244 w 1566892" name="connsiteX19"/>
                  <a:gd fmla="*/ 434424 h 1386237" name="connsiteY19"/>
                  <a:gd fmla="*/ 785340 w 1566892" name="connsiteX20"/>
                  <a:gd fmla="*/ 485331 h 1386237" name="connsiteY20"/>
                  <a:gd fmla="*/ 747154 w 1566892" name="connsiteX21"/>
                  <a:gd fmla="*/ 463780 h 1386237" name="connsiteY21"/>
                  <a:gd fmla="*/ 614244 w 1566892" name="connsiteX22"/>
                  <a:gd fmla="*/ 437680 h 1386237" name="connsiteY22"/>
                  <a:gd fmla="*/ 253730 w 1566892" name="connsiteX23"/>
                  <a:gd fmla="*/ 738356 h 1386237" name="connsiteY23"/>
                  <a:gd fmla="*/ 426431 w 1566892" name="connsiteX24"/>
                  <a:gd fmla="*/ 1386237 h 1386237" name="connsiteY24"/>
                  <a:gd fmla="*/ 89933 w 1566892" name="connsiteX25"/>
                  <a:gd fmla="*/ 454920 h 1386237" name="connsiteY25"/>
                  <a:gd fmla="*/ 138327 w 1566892" name="connsiteX26"/>
                  <a:gd fmla="*/ 383108 h 1386237" name="connsiteY26"/>
                  <a:gd fmla="*/ 204295 w 1566892" name="connsiteX27"/>
                  <a:gd fmla="*/ 349128 h 1386237" name="connsiteY27"/>
                  <a:gd fmla="*/ 203208 w 1566892" name="connsiteX28"/>
                  <a:gd fmla="*/ 304148 h 1386237" name="connsiteY28"/>
                  <a:gd fmla="*/ 264370 w 1566892" name="connsiteX29"/>
                  <a:gd fmla="*/ 242366 h 1386237" name="connsiteY29"/>
                  <a:gd fmla="*/ 479552 w 1566892" name="connsiteX30"/>
                  <a:gd fmla="*/ 86287 h 1386237" name="connsiteY3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b="b" l="l" r="r" t="t"/>
                <a:pathLst>
                  <a:path h="1386237" w="1566892">
                    <a:moveTo>
                      <a:pt x="479552" y="86287"/>
                    </a:moveTo>
                    <a:cubicBezTo>
                      <a:pt x="673101" y="-7743"/>
                      <a:pt x="1513200" y="-227406"/>
                      <a:pt x="1565783" y="803075"/>
                    </a:cubicBezTo>
                    <a:cubicBezTo>
                      <a:pt x="1578011" y="906114"/>
                      <a:pt x="1487452" y="661207"/>
                      <a:pt x="1378817" y="571685"/>
                    </a:cubicBezTo>
                    <a:lnTo>
                      <a:pt x="1375154" y="569603"/>
                    </a:lnTo>
                    <a:lnTo>
                      <a:pt x="1316858" y="383003"/>
                    </a:lnTo>
                    <a:lnTo>
                      <a:pt x="1267407" y="541292"/>
                    </a:lnTo>
                    <a:lnTo>
                      <a:pt x="1219545" y="388090"/>
                    </a:lnTo>
                    <a:lnTo>
                      <a:pt x="1181613" y="509506"/>
                    </a:lnTo>
                    <a:lnTo>
                      <a:pt x="1152283" y="415618"/>
                    </a:lnTo>
                    <a:lnTo>
                      <a:pt x="1130116" y="486570"/>
                    </a:lnTo>
                    <a:lnTo>
                      <a:pt x="1096625" y="379369"/>
                    </a:lnTo>
                    <a:lnTo>
                      <a:pt x="1052426" y="520846"/>
                    </a:lnTo>
                    <a:lnTo>
                      <a:pt x="1025427" y="434424"/>
                    </a:lnTo>
                    <a:lnTo>
                      <a:pt x="999592" y="517120"/>
                    </a:lnTo>
                    <a:lnTo>
                      <a:pt x="962006" y="396811"/>
                    </a:lnTo>
                    <a:lnTo>
                      <a:pt x="925464" y="513779"/>
                    </a:lnTo>
                    <a:lnTo>
                      <a:pt x="883473" y="379369"/>
                    </a:lnTo>
                    <a:lnTo>
                      <a:pt x="839399" y="520445"/>
                    </a:lnTo>
                    <a:lnTo>
                      <a:pt x="825191" y="511078"/>
                    </a:lnTo>
                    <a:lnTo>
                      <a:pt x="801244" y="434424"/>
                    </a:lnTo>
                    <a:lnTo>
                      <a:pt x="785340" y="485331"/>
                    </a:lnTo>
                    <a:lnTo>
                      <a:pt x="747154" y="463780"/>
                    </a:lnTo>
                    <a:cubicBezTo>
                      <a:pt x="702663" y="441335"/>
                      <a:pt x="656497" y="427349"/>
                      <a:pt x="614244" y="437680"/>
                    </a:cubicBezTo>
                    <a:cubicBezTo>
                      <a:pt x="501572" y="465228"/>
                      <a:pt x="285032" y="580263"/>
                      <a:pt x="253730" y="738356"/>
                    </a:cubicBezTo>
                    <a:cubicBezTo>
                      <a:pt x="222428" y="896449"/>
                      <a:pt x="330670" y="1226929"/>
                      <a:pt x="426431" y="1386237"/>
                    </a:cubicBezTo>
                    <a:cubicBezTo>
                      <a:pt x="-74484" y="1039408"/>
                      <a:pt x="-56301" y="701201"/>
                      <a:pt x="89933" y="454920"/>
                    </a:cubicBezTo>
                    <a:cubicBezTo>
                      <a:pt x="106064" y="430982"/>
                      <a:pt x="119266" y="400741"/>
                      <a:pt x="138327" y="383108"/>
                    </a:cubicBezTo>
                    <a:cubicBezTo>
                      <a:pt x="157387" y="365476"/>
                      <a:pt x="193482" y="362288"/>
                      <a:pt x="204295" y="349128"/>
                    </a:cubicBezTo>
                    <a:cubicBezTo>
                      <a:pt x="215109" y="335969"/>
                      <a:pt x="193196" y="321941"/>
                      <a:pt x="203208" y="304148"/>
                    </a:cubicBezTo>
                    <a:cubicBezTo>
                      <a:pt x="213221" y="286354"/>
                      <a:pt x="218311" y="278676"/>
                      <a:pt x="264370" y="242366"/>
                    </a:cubicBezTo>
                    <a:cubicBezTo>
                      <a:pt x="347993" y="164259"/>
                      <a:pt x="431165" y="109794"/>
                      <a:pt x="479552" y="86287"/>
                    </a:cubicBezTo>
                    <a:close/>
                  </a:path>
                </a:pathLst>
              </a:cu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  <p:grpSp>
            <p:nvGrpSpPr>
              <p:cNvPr id="17" name="组合 16"/>
              <p:cNvGrpSpPr/>
              <p:nvPr/>
            </p:nvGrpSpPr>
            <p:grpSpPr>
              <a:xfrm>
                <a:off x="5866675" y="2995701"/>
                <a:ext cx="205951" cy="122762"/>
                <a:chOff x="5866675" y="2995701"/>
                <a:chExt cx="205951" cy="122762"/>
              </a:xfrm>
            </p:grpSpPr>
            <p:grpSp>
              <p:nvGrpSpPr>
                <p:cNvPr id="28" name="组合 27"/>
                <p:cNvGrpSpPr/>
                <p:nvPr/>
              </p:nvGrpSpPr>
              <p:grpSpPr>
                <a:xfrm>
                  <a:off x="5866675" y="2995701"/>
                  <a:ext cx="205951" cy="122762"/>
                  <a:chOff x="5866675" y="2995701"/>
                  <a:chExt cx="205951" cy="122762"/>
                </a:xfrm>
              </p:grpSpPr>
              <p:sp>
                <p:nvSpPr>
                  <p:cNvPr id="30" name="椭圆 29"/>
                  <p:cNvSpPr/>
                  <p:nvPr/>
                </p:nvSpPr>
                <p:spPr>
                  <a:xfrm>
                    <a:off x="5937195" y="3015846"/>
                    <a:ext cx="102617" cy="102617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" name="新月形 30"/>
                  <p:cNvSpPr/>
                  <p:nvPr/>
                </p:nvSpPr>
                <p:spPr>
                  <a:xfrm rot="4742463">
                    <a:off x="5931463" y="2930913"/>
                    <a:ext cx="76376" cy="205951"/>
                  </a:xfrm>
                  <a:prstGeom prst="moon">
                    <a:avLst>
                      <a:gd fmla="val 24270" name="adj"/>
                    </a:avLst>
                  </a:prstGeom>
                  <a:solidFill>
                    <a:schemeClr val="tx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9" name="椭圆 28"/>
                <p:cNvSpPr/>
                <p:nvPr/>
              </p:nvSpPr>
              <p:spPr>
                <a:xfrm>
                  <a:off x="5982264" y="3045237"/>
                  <a:ext cx="45719" cy="45719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组合 17"/>
              <p:cNvGrpSpPr/>
              <p:nvPr/>
            </p:nvGrpSpPr>
            <p:grpSpPr>
              <a:xfrm flipH="1">
                <a:off x="6381334" y="2997451"/>
                <a:ext cx="205951" cy="122762"/>
                <a:chOff x="5866675" y="2995701"/>
                <a:chExt cx="205951" cy="122762"/>
              </a:xfrm>
            </p:grpSpPr>
            <p:grpSp>
              <p:nvGrpSpPr>
                <p:cNvPr id="24" name="组合 23"/>
                <p:cNvGrpSpPr/>
                <p:nvPr/>
              </p:nvGrpSpPr>
              <p:grpSpPr>
                <a:xfrm>
                  <a:off x="5866675" y="2995701"/>
                  <a:ext cx="205951" cy="122762"/>
                  <a:chOff x="5866675" y="2995701"/>
                  <a:chExt cx="205951" cy="122762"/>
                </a:xfrm>
              </p:grpSpPr>
              <p:sp>
                <p:nvSpPr>
                  <p:cNvPr id="26" name="椭圆 25"/>
                  <p:cNvSpPr/>
                  <p:nvPr/>
                </p:nvSpPr>
                <p:spPr>
                  <a:xfrm>
                    <a:off x="5937195" y="3015846"/>
                    <a:ext cx="102617" cy="102617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新月形 26"/>
                  <p:cNvSpPr/>
                  <p:nvPr/>
                </p:nvSpPr>
                <p:spPr>
                  <a:xfrm rot="4742463">
                    <a:off x="5931463" y="2930913"/>
                    <a:ext cx="76376" cy="205951"/>
                  </a:xfrm>
                  <a:prstGeom prst="moon">
                    <a:avLst>
                      <a:gd fmla="val 24270" name="adj"/>
                    </a:avLst>
                  </a:prstGeom>
                  <a:solidFill>
                    <a:schemeClr val="tx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5" name="椭圆 24"/>
                <p:cNvSpPr/>
                <p:nvPr/>
              </p:nvSpPr>
              <p:spPr>
                <a:xfrm>
                  <a:off x="5982264" y="3045237"/>
                  <a:ext cx="45719" cy="45719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" name="弦形 18"/>
              <p:cNvSpPr/>
              <p:nvPr/>
            </p:nvSpPr>
            <p:spPr>
              <a:xfrm rot="16200000">
                <a:off x="6117319" y="3337398"/>
                <a:ext cx="232576" cy="355183"/>
              </a:xfrm>
              <a:prstGeom prst="chord">
                <a:avLst>
                  <a:gd fmla="val 5224722" name="adj1"/>
                  <a:gd fmla="val 16200000" name="adj2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  <p:sp>
            <p:nvSpPr>
              <p:cNvPr id="20" name="左中括号 19"/>
              <p:cNvSpPr/>
              <p:nvPr/>
            </p:nvSpPr>
            <p:spPr>
              <a:xfrm rot="16200000">
                <a:off x="6213209" y="3343683"/>
                <a:ext cx="36000" cy="48331"/>
              </a:xfrm>
              <a:prstGeom prst="leftBracket">
                <a:avLst>
                  <a:gd fmla="val 55729" name="adj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  <p:sp>
            <p:nvSpPr>
              <p:cNvPr id="21" name="新月形 20"/>
              <p:cNvSpPr/>
              <p:nvPr/>
            </p:nvSpPr>
            <p:spPr>
              <a:xfrm rot="600000">
                <a:off x="5483444" y="3033888"/>
                <a:ext cx="45719" cy="127450"/>
              </a:xfrm>
              <a:prstGeom prst="moon">
                <a:avLst/>
              </a:prstGeom>
              <a:solidFill>
                <a:schemeClr val="tx1">
                  <a:alpha val="61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  <p:sp>
            <p:nvSpPr>
              <p:cNvPr id="22" name="新月形 21"/>
              <p:cNvSpPr/>
              <p:nvPr/>
            </p:nvSpPr>
            <p:spPr>
              <a:xfrm flipH="1" rot="21000000">
                <a:off x="6926387" y="3018725"/>
                <a:ext cx="45719" cy="127450"/>
              </a:xfrm>
              <a:prstGeom prst="moon">
                <a:avLst/>
              </a:prstGeom>
              <a:solidFill>
                <a:schemeClr val="tx1">
                  <a:alpha val="61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  <p:sp>
            <p:nvSpPr>
              <p:cNvPr id="23" name="任意多边形 22"/>
              <p:cNvSpPr/>
              <p:nvPr/>
            </p:nvSpPr>
            <p:spPr>
              <a:xfrm>
                <a:off x="6089396" y="3541056"/>
                <a:ext cx="326601" cy="45719"/>
              </a:xfrm>
              <a:custGeom>
                <a:gdLst>
                  <a:gd fmla="*/ 0 w 312420" name="connsiteX0"/>
                  <a:gd fmla="*/ 19079 h 19079" name="connsiteY0"/>
                  <a:gd fmla="*/ 312420 w 312420" name="connsiteX1"/>
                  <a:gd fmla="*/ 29 h 19079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19079" w="312420">
                    <a:moveTo>
                      <a:pt x="0" y="19079"/>
                    </a:moveTo>
                    <a:cubicBezTo>
                      <a:pt x="129540" y="9236"/>
                      <a:pt x="259080" y="-606"/>
                      <a:pt x="312420" y="29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4" name="上凸带形 33"/>
          <p:cNvSpPr/>
          <p:nvPr/>
        </p:nvSpPr>
        <p:spPr>
          <a:xfrm>
            <a:off x="509642" y="4568311"/>
            <a:ext cx="11582400" cy="1684421"/>
          </a:xfrm>
          <a:prstGeom prst="ribbon2">
            <a:avLst>
              <a:gd fmla="val 0" name="adj1"/>
              <a:gd fmla="val 75000" name="adj2"/>
            </a:avLst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文本框 34"/>
          <p:cNvSpPr txBox="1"/>
          <p:nvPr/>
        </p:nvSpPr>
        <p:spPr>
          <a:xfrm>
            <a:off x="3652778" y="4487937"/>
            <a:ext cx="8018780" cy="1920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6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我们结婚吧！</a:t>
            </a:r>
          </a:p>
          <a:p>
            <a:r>
              <a:rPr altLang="en-US" b="1" lang="zh-CN" smtClean="0" sz="6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Will you merry me？</a:t>
            </a:r>
          </a:p>
        </p:txBody>
      </p:sp>
      <p:sp>
        <p:nvSpPr>
          <p:cNvPr id="36" name="五角星 35"/>
          <p:cNvSpPr/>
          <p:nvPr/>
        </p:nvSpPr>
        <p:spPr>
          <a:xfrm>
            <a:off x="4036498" y="1065322"/>
            <a:ext cx="409226" cy="409226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五角星 37"/>
          <p:cNvSpPr/>
          <p:nvPr/>
        </p:nvSpPr>
        <p:spPr>
          <a:xfrm>
            <a:off x="2986878" y="2133310"/>
            <a:ext cx="409226" cy="409226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五角星 38"/>
          <p:cNvSpPr/>
          <p:nvPr/>
        </p:nvSpPr>
        <p:spPr>
          <a:xfrm>
            <a:off x="2671297" y="3397929"/>
            <a:ext cx="409226" cy="409226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五角星 39"/>
          <p:cNvSpPr/>
          <p:nvPr/>
        </p:nvSpPr>
        <p:spPr>
          <a:xfrm>
            <a:off x="5896623" y="552846"/>
            <a:ext cx="409226" cy="409226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五角星 40"/>
          <p:cNvSpPr/>
          <p:nvPr/>
        </p:nvSpPr>
        <p:spPr>
          <a:xfrm>
            <a:off x="7784655" y="1179211"/>
            <a:ext cx="409226" cy="409226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五角星 41"/>
          <p:cNvSpPr/>
          <p:nvPr/>
        </p:nvSpPr>
        <p:spPr>
          <a:xfrm>
            <a:off x="8483216" y="2171571"/>
            <a:ext cx="409226" cy="409226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五角星 42"/>
          <p:cNvSpPr/>
          <p:nvPr/>
        </p:nvSpPr>
        <p:spPr>
          <a:xfrm>
            <a:off x="8911150" y="3506290"/>
            <a:ext cx="409226" cy="409226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488110229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4" name="图片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600450" y="371475"/>
            <a:ext cx="4991100" cy="6115050"/>
          </a:xfrm>
          <a:prstGeom prst="rect">
            <a:avLst/>
          </a:prstGeom>
        </p:spPr>
      </p:pic>
    </p:spTree>
    <p:extLst>
      <p:ext uri="{BB962C8B-B14F-4D97-AF65-F5344CB8AC3E}">
        <p14:creationId val="4042512383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780198" y="1170153"/>
            <a:ext cx="3840480" cy="17373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36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在最好的年纪</a:t>
            </a:r>
          </a:p>
          <a:p>
            <a:r>
              <a:rPr altLang="en-US" lang="zh-CN" smtClean="0" sz="36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遇到你</a:t>
            </a:r>
          </a:p>
          <a:p>
            <a:r>
              <a:rPr altLang="en-US" lang="zh-CN" smtClean="0" sz="36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才算没有辜负自己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584630" y="1046067"/>
            <a:ext cx="3046976" cy="4586846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190500">
            <a:solidFill>
              <a:srgbClr val="FFFFFF"/>
            </a:solidFill>
            <a:miter lim="800000"/>
          </a:ln>
          <a:effectLst>
            <a:outerShdw algn="tl" blurRad="65000" dir="12900000" dist="50800" kx="195000" ky="145000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dir="t" rig="twoPt">
              <a:rot lat="0" lon="0" rev="7200000"/>
            </a:lightRig>
          </a:scene3d>
          <a:sp3d contourW="12700">
            <a:bevelT h="19050" w="25400"/>
            <a:contourClr>
              <a:srgbClr val="969696"/>
            </a:contourClr>
          </a:sp3d>
        </p:spPr>
      </p:pic>
    </p:spTree>
    <p:extLst>
      <p:ext uri="{BB962C8B-B14F-4D97-AF65-F5344CB8AC3E}">
        <p14:creationId val="324503218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586854" y="1378424"/>
            <a:ext cx="4246880" cy="2529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那晚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我牵了你的手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我从未有过的感觉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我的另一半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948985" y="594815"/>
            <a:ext cx="4572000" cy="3048000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val="3358749385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Freeform 89"/>
          <p:cNvSpPr/>
          <p:nvPr/>
        </p:nvSpPr>
        <p:spPr bwMode="auto">
          <a:xfrm flipV="1">
            <a:off x="3490889" y="2327447"/>
            <a:ext cx="1269552" cy="999436"/>
          </a:xfrm>
          <a:custGeom>
            <a:gdLst>
              <a:gd fmla="*/ 220 w 617" name="T0"/>
              <a:gd fmla="*/ 422 h 483" name="T1"/>
              <a:gd fmla="*/ 578 w 617" name="T2"/>
              <a:gd fmla="*/ 362 h 483" name="T3"/>
              <a:gd fmla="*/ 345 w 617" name="T4"/>
              <a:gd fmla="*/ 0 h 483" name="T5"/>
              <a:gd fmla="*/ 220 w 617" name="T6"/>
              <a:gd fmla="*/ 422 h 483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482" w="617">
                <a:moveTo>
                  <a:pt x="220" y="422"/>
                </a:moveTo>
                <a:cubicBezTo>
                  <a:pt x="339" y="364"/>
                  <a:pt x="490" y="483"/>
                  <a:pt x="578" y="362"/>
                </a:cubicBezTo>
                <a:cubicBezTo>
                  <a:pt x="617" y="204"/>
                  <a:pt x="490" y="44"/>
                  <a:pt x="345" y="0"/>
                </a:cubicBezTo>
                <a:cubicBezTo>
                  <a:pt x="203" y="68"/>
                  <a:pt x="0" y="323"/>
                  <a:pt x="220" y="422"/>
                </a:cubicBezTo>
              </a:path>
            </a:pathLst>
          </a:custGeom>
          <a:solidFill>
            <a:srgbClr val="FF00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5519" y="1471020"/>
            <a:ext cx="3924841" cy="3924841"/>
          </a:xfrm>
          <a:prstGeom prst="rect">
            <a:avLst/>
          </a:prstGeom>
        </p:spPr>
      </p:pic>
      <p:sp>
        <p:nvSpPr>
          <p:cNvPr id="9" name="Freeform 92"/>
          <p:cNvSpPr/>
          <p:nvPr/>
        </p:nvSpPr>
        <p:spPr bwMode="auto">
          <a:xfrm flipV="1">
            <a:off x="4412142" y="3206005"/>
            <a:ext cx="2193370" cy="2036420"/>
          </a:xfrm>
          <a:custGeom>
            <a:gdLst>
              <a:gd fmla="*/ 1239 w 2443" name="T0"/>
              <a:gd fmla="*/ 2213 h 2261" name="T1"/>
              <a:gd fmla="*/ 1490 w 2443" name="T2"/>
              <a:gd fmla="*/ 2118 h 2261" name="T3"/>
              <a:gd fmla="*/ 1903 w 2443" name="T4"/>
              <a:gd fmla="*/ 1223 h 2261" name="T5"/>
              <a:gd fmla="*/ 1818 w 2443" name="T6"/>
              <a:gd fmla="*/ 964 h 2261" name="T7"/>
              <a:gd fmla="*/ 1819 w 2443" name="T8"/>
              <a:gd fmla="*/ 324 h 2261" name="T9"/>
              <a:gd fmla="*/ 2309 w 2443" name="T10"/>
              <a:gd fmla="*/ 319 h 2261" name="T11"/>
              <a:gd fmla="*/ 2309 w 2443" name="T12"/>
              <a:gd fmla="*/ 56 h 2261" name="T13"/>
              <a:gd fmla="*/ 1710 w 2443" name="T14"/>
              <a:gd fmla="*/ 51 h 2261" name="T15"/>
              <a:gd fmla="*/ 1543 w 2443" name="T16"/>
              <a:gd fmla="*/ 186 h 2261" name="T17"/>
              <a:gd fmla="*/ 1540 w 2443" name="T18"/>
              <a:gd fmla="*/ 953 h 2261" name="T19"/>
              <a:gd fmla="*/ 1044 w 2443" name="T20"/>
              <a:gd fmla="*/ 952 h 2261" name="T21"/>
              <a:gd fmla="*/ 1037 w 2443" name="T22"/>
              <a:gd fmla="*/ 154 h 2261" name="T23"/>
              <a:gd fmla="*/ 771 w 2443" name="T24"/>
              <a:gd fmla="*/ 186 h 2261" name="T25"/>
              <a:gd fmla="*/ 783 w 2443" name="T26"/>
              <a:gd fmla="*/ 1150 h 2261" name="T27"/>
              <a:gd fmla="*/ 1392 w 2443" name="T28"/>
              <a:gd fmla="*/ 1226 h 2261" name="T29"/>
              <a:gd fmla="*/ 1103 w 2443" name="T30"/>
              <a:gd fmla="*/ 1862 h 2261" name="T31"/>
              <a:gd fmla="*/ 689 w 2443" name="T32"/>
              <a:gd fmla="*/ 1648 h 2261" name="T33"/>
              <a:gd fmla="*/ 113 w 2443" name="T34"/>
              <a:gd fmla="*/ 1974 h 2261" name="T35"/>
              <a:gd fmla="*/ 192 w 2443" name="T36"/>
              <a:gd fmla="*/ 2193 h 2261" name="T37"/>
              <a:gd fmla="*/ 693 w 2443" name="T38"/>
              <a:gd fmla="*/ 1909 h 2261" name="T39"/>
              <a:gd fmla="*/ 1239 w 2443" name="T40"/>
              <a:gd fmla="*/ 2213 h 2261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2261" w="2443">
                <a:moveTo>
                  <a:pt x="1239" y="2213"/>
                </a:moveTo>
                <a:cubicBezTo>
                  <a:pt x="1330" y="2261"/>
                  <a:pt x="1453" y="2213"/>
                  <a:pt x="1490" y="2118"/>
                </a:cubicBezTo>
                <a:cubicBezTo>
                  <a:pt x="1630" y="1821"/>
                  <a:pt x="1767" y="1522"/>
                  <a:pt x="1903" y="1223"/>
                </a:cubicBezTo>
                <a:cubicBezTo>
                  <a:pt x="1955" y="1126"/>
                  <a:pt x="1883" y="1032"/>
                  <a:pt x="1818" y="964"/>
                </a:cubicBezTo>
                <a:cubicBezTo>
                  <a:pt x="1818" y="751"/>
                  <a:pt x="1818" y="537"/>
                  <a:pt x="1819" y="324"/>
                </a:cubicBezTo>
                <a:cubicBezTo>
                  <a:pt x="1982" y="320"/>
                  <a:pt x="2146" y="332"/>
                  <a:pt x="2309" y="319"/>
                </a:cubicBezTo>
                <a:cubicBezTo>
                  <a:pt x="2443" y="296"/>
                  <a:pt x="2443" y="78"/>
                  <a:pt x="2309" y="56"/>
                </a:cubicBezTo>
                <a:cubicBezTo>
                  <a:pt x="2110" y="44"/>
                  <a:pt x="1910" y="54"/>
                  <a:pt x="1710" y="51"/>
                </a:cubicBezTo>
                <a:cubicBezTo>
                  <a:pt x="1629" y="40"/>
                  <a:pt x="1535" y="96"/>
                  <a:pt x="1543" y="186"/>
                </a:cubicBezTo>
                <a:cubicBezTo>
                  <a:pt x="1536" y="441"/>
                  <a:pt x="1543" y="697"/>
                  <a:pt x="1540" y="953"/>
                </a:cubicBezTo>
                <a:cubicBezTo>
                  <a:pt x="1375" y="950"/>
                  <a:pt x="1209" y="951"/>
                  <a:pt x="1044" y="952"/>
                </a:cubicBezTo>
                <a:cubicBezTo>
                  <a:pt x="1037" y="686"/>
                  <a:pt x="1051" y="419"/>
                  <a:pt x="1037" y="154"/>
                </a:cubicBezTo>
                <a:cubicBezTo>
                  <a:pt x="1015" y="0"/>
                  <a:pt x="757" y="30"/>
                  <a:pt x="771" y="186"/>
                </a:cubicBezTo>
                <a:cubicBezTo>
                  <a:pt x="776" y="507"/>
                  <a:pt x="752" y="832"/>
                  <a:pt x="783" y="1150"/>
                </a:cubicBezTo>
                <a:cubicBezTo>
                  <a:pt x="930" y="1307"/>
                  <a:pt x="1196" y="1192"/>
                  <a:pt x="1392" y="1226"/>
                </a:cubicBezTo>
                <a:cubicBezTo>
                  <a:pt x="1296" y="1438"/>
                  <a:pt x="1197" y="1649"/>
                  <a:pt x="1103" y="1862"/>
                </a:cubicBezTo>
                <a:cubicBezTo>
                  <a:pt x="961" y="1798"/>
                  <a:pt x="841" y="1687"/>
                  <a:pt x="689" y="1648"/>
                </a:cubicBezTo>
                <a:cubicBezTo>
                  <a:pt x="487" y="1736"/>
                  <a:pt x="305" y="1867"/>
                  <a:pt x="113" y="1974"/>
                </a:cubicBezTo>
                <a:cubicBezTo>
                  <a:pt x="0" y="2033"/>
                  <a:pt x="69" y="2216"/>
                  <a:pt x="192" y="2193"/>
                </a:cubicBezTo>
                <a:cubicBezTo>
                  <a:pt x="370" y="2119"/>
                  <a:pt x="524" y="2000"/>
                  <a:pt x="693" y="1909"/>
                </a:cubicBezTo>
                <a:cubicBezTo>
                  <a:pt x="878" y="2005"/>
                  <a:pt x="1049" y="2126"/>
                  <a:pt x="1239" y="2213"/>
                </a:cubicBezTo>
              </a:path>
            </a:pathLst>
          </a:custGeom>
          <a:solidFill>
            <a:srgbClr val="595959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14" name="组合 13"/>
          <p:cNvGrpSpPr/>
          <p:nvPr/>
        </p:nvGrpSpPr>
        <p:grpSpPr>
          <a:xfrm>
            <a:off x="5024548" y="2080103"/>
            <a:ext cx="968557" cy="1200817"/>
            <a:chOff x="5406388" y="1904361"/>
            <a:chExt cx="1664589" cy="2063757"/>
          </a:xfrm>
          <a:effectLst/>
        </p:grpSpPr>
        <p:sp>
          <p:nvSpPr>
            <p:cNvPr id="15" name="弦形 7"/>
            <p:cNvSpPr/>
            <p:nvPr/>
          </p:nvSpPr>
          <p:spPr>
            <a:xfrm rot="692479">
              <a:off x="5406388" y="3016827"/>
              <a:ext cx="327315" cy="442455"/>
            </a:xfrm>
            <a:custGeom>
              <a:gdLst>
                <a:gd fmla="*/ 327315 w 327315" name="connsiteX0"/>
                <a:gd fmla="*/ 414188 h 442455" name="connsiteY0"/>
                <a:gd fmla="*/ 188037 w 327315" name="connsiteX1"/>
                <a:gd fmla="*/ 390614 h 442455" name="connsiteY1"/>
                <a:gd fmla="*/ 118789 w 327315" name="connsiteX2"/>
                <a:gd fmla="*/ 262376 h 442455" name="connsiteY2"/>
                <a:gd fmla="*/ 1775 w 327315" name="connsiteX3"/>
                <a:gd fmla="*/ 77849 h 442455" name="connsiteY3"/>
                <a:gd fmla="*/ 157375 w 327315" name="connsiteX4"/>
                <a:gd fmla="*/ 15283 h 442455" name="connsiteY4"/>
                <a:gd fmla="*/ 327315 w 327315" name="connsiteX5"/>
                <a:gd fmla="*/ 414188 h 44245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442455" w="327315">
                  <a:moveTo>
                    <a:pt x="327315" y="414188"/>
                  </a:moveTo>
                  <a:cubicBezTo>
                    <a:pt x="286667" y="478795"/>
                    <a:pt x="222791" y="415916"/>
                    <a:pt x="188037" y="390614"/>
                  </a:cubicBezTo>
                  <a:cubicBezTo>
                    <a:pt x="153283" y="365312"/>
                    <a:pt x="149833" y="314504"/>
                    <a:pt x="118789" y="262376"/>
                  </a:cubicBezTo>
                  <a:cubicBezTo>
                    <a:pt x="73221" y="198632"/>
                    <a:pt x="-13474" y="113541"/>
                    <a:pt x="1775" y="77849"/>
                  </a:cubicBezTo>
                  <a:cubicBezTo>
                    <a:pt x="16558" y="-36199"/>
                    <a:pt x="122794" y="6031"/>
                    <a:pt x="157375" y="15283"/>
                  </a:cubicBezTo>
                  <a:lnTo>
                    <a:pt x="327315" y="414188"/>
                  </a:lnTo>
                  <a:close/>
                </a:path>
              </a:pathLst>
            </a:custGeom>
            <a:solidFill>
              <a:srgbClr val="FCE8C7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6" name="圆角矩形 3"/>
            <p:cNvSpPr/>
            <p:nvPr/>
          </p:nvSpPr>
          <p:spPr>
            <a:xfrm>
              <a:off x="5591944" y="2232533"/>
              <a:ext cx="1289177" cy="1735585"/>
            </a:xfrm>
            <a:custGeom>
              <a:gdLst>
                <a:gd fmla="*/ 262 w 1289177" name="connsiteX0"/>
                <a:gd fmla="*/ 599586 h 1735585" name="connsiteY0"/>
                <a:gd fmla="*/ 637564 w 1289177" name="connsiteX1"/>
                <a:gd fmla="*/ 2041 h 1735585" name="connsiteY1"/>
                <a:gd fmla="*/ 642310 w 1289177" name="connsiteX2"/>
                <a:gd fmla="*/ 2041 h 1735585" name="connsiteY2"/>
                <a:gd fmla="*/ 1270322 w 1289177" name="connsiteX3"/>
                <a:gd fmla="*/ 716061 h 1735585" name="connsiteY3"/>
                <a:gd fmla="*/ 1216001 w 1289177" name="connsiteX4"/>
                <a:gd fmla="*/ 1165595 h 1735585" name="connsiteY4"/>
                <a:gd fmla="*/ 642310 w 1289177" name="connsiteX5"/>
                <a:gd fmla="*/ 1730233 h 1735585" name="connsiteY5"/>
                <a:gd fmla="*/ 63873 w 1289177" name="connsiteX6"/>
                <a:gd fmla="*/ 1156542 h 1735585" name="connsiteY6"/>
                <a:gd fmla="*/ 262 w 1289177" name="connsiteX7"/>
                <a:gd fmla="*/ 599586 h 1735585" name="connsiteY7"/>
                <a:gd fmla="*/ 262 w 1270322" name="connsiteX8"/>
                <a:gd fmla="*/ 599586 h 173023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735583" w="1289177">
                  <a:moveTo>
                    <a:pt x="262" y="599586"/>
                  </a:moveTo>
                  <a:cubicBezTo>
                    <a:pt x="63872" y="-67112"/>
                    <a:pt x="320723" y="2041"/>
                    <a:pt x="637564" y="2041"/>
                  </a:cubicBezTo>
                  <a:lnTo>
                    <a:pt x="642310" y="2041"/>
                  </a:lnTo>
                  <a:cubicBezTo>
                    <a:pt x="1142661" y="-10437"/>
                    <a:pt x="1357289" y="256428"/>
                    <a:pt x="1270322" y="716061"/>
                  </a:cubicBezTo>
                  <a:cubicBezTo>
                    <a:pt x="1252215" y="865906"/>
                    <a:pt x="1261268" y="1015750"/>
                    <a:pt x="1216001" y="1165595"/>
                  </a:cubicBezTo>
                  <a:cubicBezTo>
                    <a:pt x="1139047" y="1491489"/>
                    <a:pt x="968205" y="1766447"/>
                    <a:pt x="642310" y="1730233"/>
                  </a:cubicBezTo>
                  <a:cubicBezTo>
                    <a:pt x="331803" y="1778920"/>
                    <a:pt x="161624" y="1488101"/>
                    <a:pt x="63873" y="1156542"/>
                  </a:cubicBezTo>
                  <a:cubicBezTo>
                    <a:pt x="-7688" y="962939"/>
                    <a:pt x="262" y="793189"/>
                    <a:pt x="262" y="599586"/>
                  </a:cubicBezTo>
                  <a:close/>
                </a:path>
              </a:pathLst>
            </a:custGeom>
            <a:solidFill>
              <a:srgbClr val="FCE8C7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7" name="弦形 7"/>
            <p:cNvSpPr/>
            <p:nvPr/>
          </p:nvSpPr>
          <p:spPr>
            <a:xfrm flipH="1" rot="20711544">
              <a:off x="6743662" y="2989134"/>
              <a:ext cx="327315" cy="442455"/>
            </a:xfrm>
            <a:custGeom>
              <a:gdLst>
                <a:gd fmla="*/ 327315 w 327315" name="connsiteX0"/>
                <a:gd fmla="*/ 414188 h 442455" name="connsiteY0"/>
                <a:gd fmla="*/ 188037 w 327315" name="connsiteX1"/>
                <a:gd fmla="*/ 390614 h 442455" name="connsiteY1"/>
                <a:gd fmla="*/ 118789 w 327315" name="connsiteX2"/>
                <a:gd fmla="*/ 262376 h 442455" name="connsiteY2"/>
                <a:gd fmla="*/ 1775 w 327315" name="connsiteX3"/>
                <a:gd fmla="*/ 77849 h 442455" name="connsiteY3"/>
                <a:gd fmla="*/ 157375 w 327315" name="connsiteX4"/>
                <a:gd fmla="*/ 15283 h 442455" name="connsiteY4"/>
                <a:gd fmla="*/ 327315 w 327315" name="connsiteX5"/>
                <a:gd fmla="*/ 414188 h 44245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442455" w="327315">
                  <a:moveTo>
                    <a:pt x="327315" y="414188"/>
                  </a:moveTo>
                  <a:cubicBezTo>
                    <a:pt x="286667" y="478795"/>
                    <a:pt x="222791" y="415916"/>
                    <a:pt x="188037" y="390614"/>
                  </a:cubicBezTo>
                  <a:cubicBezTo>
                    <a:pt x="153283" y="365312"/>
                    <a:pt x="149833" y="314504"/>
                    <a:pt x="118789" y="262376"/>
                  </a:cubicBezTo>
                  <a:cubicBezTo>
                    <a:pt x="73221" y="198632"/>
                    <a:pt x="-13474" y="113541"/>
                    <a:pt x="1775" y="77849"/>
                  </a:cubicBezTo>
                  <a:cubicBezTo>
                    <a:pt x="16558" y="-36199"/>
                    <a:pt x="122794" y="6031"/>
                    <a:pt x="157375" y="15283"/>
                  </a:cubicBezTo>
                  <a:lnTo>
                    <a:pt x="327315" y="414188"/>
                  </a:lnTo>
                  <a:close/>
                </a:path>
              </a:pathLst>
            </a:custGeom>
            <a:solidFill>
              <a:srgbClr val="FCE8C7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8" name="圆角矩形 12"/>
            <p:cNvSpPr/>
            <p:nvPr/>
          </p:nvSpPr>
          <p:spPr>
            <a:xfrm>
              <a:off x="6326420" y="2934322"/>
              <a:ext cx="433334" cy="249341"/>
            </a:xfrm>
            <a:custGeom>
              <a:gdLst>
                <a:gd fmla="*/ 1286 w 433334" name="connsiteX0"/>
                <a:gd fmla="*/ 77039 h 249341" name="connsiteY0"/>
                <a:gd fmla="*/ 76208 w 433334" name="connsiteX1"/>
                <a:gd fmla="*/ 2117 h 249341" name="connsiteY1"/>
                <a:gd fmla="*/ 358412 w 433334" name="connsiteX2"/>
                <a:gd fmla="*/ 2117 h 249341" name="connsiteY2"/>
                <a:gd fmla="*/ 433334 w 433334" name="connsiteX3"/>
                <a:gd fmla="*/ 77039 h 249341" name="connsiteY3"/>
                <a:gd fmla="*/ 433334 w 433334" name="connsiteX4"/>
                <a:gd fmla="*/ 176693 h 249341" name="connsiteY4"/>
                <a:gd fmla="*/ 356031 w 433334" name="connsiteX5"/>
                <a:gd fmla="*/ 242090 h 249341" name="connsiteY5"/>
                <a:gd fmla="*/ 102401 w 433334" name="connsiteX6"/>
                <a:gd fmla="*/ 242089 h 249341" name="connsiteY6"/>
                <a:gd fmla="*/ 17955 w 433334" name="connsiteX7"/>
                <a:gd fmla="*/ 171931 h 249341" name="connsiteY7"/>
                <a:gd fmla="*/ 1286 w 433334" name="connsiteX8"/>
                <a:gd fmla="*/ 77039 h 24934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249341" w="433334">
                  <a:moveTo>
                    <a:pt x="1286" y="77039"/>
                  </a:moveTo>
                  <a:cubicBezTo>
                    <a:pt x="-4270" y="45408"/>
                    <a:pt x="5952" y="6879"/>
                    <a:pt x="76208" y="2117"/>
                  </a:cubicBezTo>
                  <a:cubicBezTo>
                    <a:pt x="146464" y="-2645"/>
                    <a:pt x="264344" y="2117"/>
                    <a:pt x="358412" y="2117"/>
                  </a:cubicBezTo>
                  <a:cubicBezTo>
                    <a:pt x="399790" y="2117"/>
                    <a:pt x="433334" y="35661"/>
                    <a:pt x="433334" y="77039"/>
                  </a:cubicBezTo>
                  <a:lnTo>
                    <a:pt x="433334" y="176693"/>
                  </a:lnTo>
                  <a:cubicBezTo>
                    <a:pt x="420450" y="204201"/>
                    <a:pt x="426287" y="230184"/>
                    <a:pt x="356031" y="242090"/>
                  </a:cubicBezTo>
                  <a:cubicBezTo>
                    <a:pt x="285775" y="253996"/>
                    <a:pt x="158369" y="249232"/>
                    <a:pt x="102401" y="242089"/>
                  </a:cubicBezTo>
                  <a:cubicBezTo>
                    <a:pt x="46433" y="234946"/>
                    <a:pt x="34807" y="199439"/>
                    <a:pt x="17955" y="171931"/>
                  </a:cubicBezTo>
                  <a:lnTo>
                    <a:pt x="1286" y="77039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9" name="圆角矩形 12"/>
            <p:cNvSpPr/>
            <p:nvPr/>
          </p:nvSpPr>
          <p:spPr>
            <a:xfrm flipH="1">
              <a:off x="5742515" y="2939235"/>
              <a:ext cx="433334" cy="249341"/>
            </a:xfrm>
            <a:custGeom>
              <a:gdLst>
                <a:gd fmla="*/ 1286 w 433334" name="connsiteX0"/>
                <a:gd fmla="*/ 77039 h 249341" name="connsiteY0"/>
                <a:gd fmla="*/ 76208 w 433334" name="connsiteX1"/>
                <a:gd fmla="*/ 2117 h 249341" name="connsiteY1"/>
                <a:gd fmla="*/ 358412 w 433334" name="connsiteX2"/>
                <a:gd fmla="*/ 2117 h 249341" name="connsiteY2"/>
                <a:gd fmla="*/ 433334 w 433334" name="connsiteX3"/>
                <a:gd fmla="*/ 77039 h 249341" name="connsiteY3"/>
                <a:gd fmla="*/ 433334 w 433334" name="connsiteX4"/>
                <a:gd fmla="*/ 176693 h 249341" name="connsiteY4"/>
                <a:gd fmla="*/ 356031 w 433334" name="connsiteX5"/>
                <a:gd fmla="*/ 242090 h 249341" name="connsiteY5"/>
                <a:gd fmla="*/ 102401 w 433334" name="connsiteX6"/>
                <a:gd fmla="*/ 242089 h 249341" name="connsiteY6"/>
                <a:gd fmla="*/ 17955 w 433334" name="connsiteX7"/>
                <a:gd fmla="*/ 171931 h 249341" name="connsiteY7"/>
                <a:gd fmla="*/ 1286 w 433334" name="connsiteX8"/>
                <a:gd fmla="*/ 77039 h 24934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249341" w="433334">
                  <a:moveTo>
                    <a:pt x="1286" y="77039"/>
                  </a:moveTo>
                  <a:cubicBezTo>
                    <a:pt x="-4270" y="45408"/>
                    <a:pt x="5952" y="6879"/>
                    <a:pt x="76208" y="2117"/>
                  </a:cubicBezTo>
                  <a:cubicBezTo>
                    <a:pt x="146464" y="-2645"/>
                    <a:pt x="264344" y="2117"/>
                    <a:pt x="358412" y="2117"/>
                  </a:cubicBezTo>
                  <a:cubicBezTo>
                    <a:pt x="399790" y="2117"/>
                    <a:pt x="433334" y="35661"/>
                    <a:pt x="433334" y="77039"/>
                  </a:cubicBezTo>
                  <a:lnTo>
                    <a:pt x="433334" y="176693"/>
                  </a:lnTo>
                  <a:cubicBezTo>
                    <a:pt x="420450" y="204201"/>
                    <a:pt x="426287" y="230184"/>
                    <a:pt x="356031" y="242090"/>
                  </a:cubicBezTo>
                  <a:cubicBezTo>
                    <a:pt x="285775" y="253996"/>
                    <a:pt x="158369" y="249232"/>
                    <a:pt x="102401" y="242089"/>
                  </a:cubicBezTo>
                  <a:cubicBezTo>
                    <a:pt x="46433" y="234946"/>
                    <a:pt x="34807" y="199439"/>
                    <a:pt x="17955" y="171931"/>
                  </a:cubicBezTo>
                  <a:lnTo>
                    <a:pt x="1286" y="77039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20" name="圆角矩形 14"/>
            <p:cNvSpPr/>
            <p:nvPr/>
          </p:nvSpPr>
          <p:spPr>
            <a:xfrm>
              <a:off x="6143274" y="2940367"/>
              <a:ext cx="218847" cy="150589"/>
            </a:xfrm>
            <a:custGeom>
              <a:gdLst>
                <a:gd fmla="*/ 0 w 220798" name="connsiteX0"/>
                <a:gd fmla="*/ 7430 h 150594" name="connsiteY0"/>
                <a:gd fmla="*/ 105650 w 220798" name="connsiteX1"/>
                <a:gd fmla="*/ 23082 h 150594" name="connsiteY1"/>
                <a:gd fmla="*/ 220798 w 220798" name="connsiteX2"/>
                <a:gd fmla="*/ 0 h 150594" name="connsiteY2"/>
                <a:gd fmla="*/ 184729 w 220798" name="connsiteX3"/>
                <a:gd fmla="*/ 50294 h 150594" name="connsiteY3"/>
                <a:gd fmla="*/ 184728 w 220798" name="connsiteX4"/>
                <a:gd fmla="*/ 50294 h 150594" name="connsiteY4"/>
                <a:gd fmla="*/ 196774 w 220798" name="connsiteX5"/>
                <a:gd fmla="*/ 141068 h 150594" name="connsiteY5"/>
                <a:gd fmla="*/ 108053 w 220798" name="connsiteX6"/>
                <a:gd fmla="*/ 59997 h 150594" name="connsiteY6"/>
                <a:gd fmla="*/ 21589 w 220798" name="connsiteX7"/>
                <a:gd fmla="*/ 150594 h 150594" name="connsiteY7"/>
                <a:gd fmla="*/ 0 w 220798" name="connsiteX8"/>
                <a:gd fmla="*/ 7430 h 150594" name="connsiteY8"/>
                <a:gd fmla="*/ 0 w 225072" name="connsiteX9"/>
                <a:gd fmla="*/ 12192 h 162500" name="connsiteY9"/>
                <a:gd fmla="*/ 9643 w 203483" name="connsiteX10"/>
                <a:gd fmla="*/ 55056 h 162500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50594" w="220798">
                  <a:moveTo>
                    <a:pt x="0" y="7430"/>
                  </a:moveTo>
                  <a:cubicBezTo>
                    <a:pt x="12403" y="2895"/>
                    <a:pt x="74056" y="32258"/>
                    <a:pt x="105650" y="23082"/>
                  </a:cubicBezTo>
                  <a:lnTo>
                    <a:pt x="220798" y="0"/>
                  </a:lnTo>
                  <a:cubicBezTo>
                    <a:pt x="190232" y="30958"/>
                    <a:pt x="184729" y="30409"/>
                    <a:pt x="184729" y="50294"/>
                  </a:cubicBezTo>
                  <a:lnTo>
                    <a:pt x="184728" y="50294"/>
                  </a:lnTo>
                  <a:cubicBezTo>
                    <a:pt x="184728" y="70179"/>
                    <a:pt x="190061" y="93442"/>
                    <a:pt x="196774" y="141068"/>
                  </a:cubicBezTo>
                  <a:cubicBezTo>
                    <a:pt x="184018" y="102137"/>
                    <a:pt x="137250" y="58409"/>
                    <a:pt x="108053" y="59997"/>
                  </a:cubicBezTo>
                  <a:cubicBezTo>
                    <a:pt x="78856" y="61585"/>
                    <a:pt x="26785" y="135939"/>
                    <a:pt x="21589" y="150594"/>
                  </a:cubicBezTo>
                  <a:cubicBezTo>
                    <a:pt x="17994" y="137071"/>
                    <a:pt x="74882" y="64401"/>
                    <a:pt x="0" y="7430"/>
                  </a:cubicBezTo>
                  <a:close/>
                </a:path>
              </a:pathLst>
            </a:cu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21" name="新月形 20"/>
            <p:cNvSpPr/>
            <p:nvPr/>
          </p:nvSpPr>
          <p:spPr>
            <a:xfrm rot="5575250">
              <a:off x="5934967" y="2619714"/>
              <a:ext cx="95330" cy="399608"/>
            </a:xfrm>
            <a:prstGeom prst="moon">
              <a:avLst>
                <a:gd fmla="val 70212" name="adj"/>
              </a:avLst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22" name="新月形 21"/>
            <p:cNvSpPr/>
            <p:nvPr/>
          </p:nvSpPr>
          <p:spPr>
            <a:xfrm rot="5108109">
              <a:off x="6502355" y="2600456"/>
              <a:ext cx="95330" cy="399608"/>
            </a:xfrm>
            <a:prstGeom prst="moon">
              <a:avLst>
                <a:gd fmla="val 65144" name="adj"/>
              </a:avLst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23" name="圆角矩形 17"/>
            <p:cNvSpPr/>
            <p:nvPr/>
          </p:nvSpPr>
          <p:spPr>
            <a:xfrm>
              <a:off x="6733560" y="2949205"/>
              <a:ext cx="128913" cy="148847"/>
            </a:xfrm>
            <a:custGeom>
              <a:gdLst>
                <a:gd fmla="*/ 0 w 128913" name="connsiteX0"/>
                <a:gd fmla="*/ 3703 h 148847" name="connsiteY0"/>
                <a:gd fmla="*/ 128913 w 128913" name="connsiteX1"/>
                <a:gd fmla="*/ 53709 h 148847" name="connsiteY1"/>
                <a:gd fmla="*/ 71916 w 128913" name="connsiteX2"/>
                <a:gd fmla="*/ 86934 h 148847" name="connsiteY2"/>
                <a:gd fmla="*/ 30803 w 128913" name="connsiteX3"/>
                <a:gd fmla="*/ 148847 h 148847" name="connsiteY3"/>
                <a:gd fmla="*/ 0 w 128913" name="connsiteX4"/>
                <a:gd fmla="*/ 3703 h 148847" name="connsiteY4"/>
                <a:gd fmla="*/ 0 w 119388" name="connsiteX5"/>
                <a:gd fmla="*/ 2182 h 161614" name="connsiteY5"/>
                <a:gd fmla="*/ 0 w 119388" name="connsiteX6"/>
                <a:gd fmla="*/ 2182 h 161614" name="connsiteY6"/>
                <a:gd fmla="*/ 0 w 119388" name="connsiteX7"/>
                <a:gd fmla="*/ 2182 h 118751" name="connsiteY7"/>
                <a:gd fmla="*/ 0 w 93194" name="connsiteX8"/>
                <a:gd fmla="*/ 35565 h 97365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48847" w="128913">
                  <a:moveTo>
                    <a:pt x="0" y="3703"/>
                  </a:moveTo>
                  <a:cubicBezTo>
                    <a:pt x="13574" y="-13741"/>
                    <a:pt x="128833" y="35076"/>
                    <a:pt x="128913" y="53709"/>
                  </a:cubicBezTo>
                  <a:cubicBezTo>
                    <a:pt x="115470" y="72722"/>
                    <a:pt x="88268" y="71078"/>
                    <a:pt x="71916" y="86934"/>
                  </a:cubicBezTo>
                  <a:cubicBezTo>
                    <a:pt x="55564" y="102790"/>
                    <a:pt x="59457" y="142478"/>
                    <a:pt x="30803" y="148847"/>
                  </a:cubicBezTo>
                  <a:cubicBezTo>
                    <a:pt x="16833" y="129419"/>
                    <a:pt x="58235" y="50886"/>
                    <a:pt x="0" y="3703"/>
                  </a:cubicBezTo>
                  <a:close/>
                </a:path>
              </a:pathLst>
            </a:cu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24" name="圆角矩形 17"/>
            <p:cNvSpPr/>
            <p:nvPr/>
          </p:nvSpPr>
          <p:spPr>
            <a:xfrm flipV="1" rot="17544968">
              <a:off x="5620980" y="2930032"/>
              <a:ext cx="131637" cy="169294"/>
            </a:xfrm>
            <a:custGeom>
              <a:gdLst>
                <a:gd fmla="*/ 0 w 131637" name="connsiteX0"/>
                <a:gd fmla="*/ 0 h 169294" name="connsiteY0"/>
                <a:gd fmla="*/ 131637 w 131637" name="connsiteX1"/>
                <a:gd fmla="*/ 43403 h 169294" name="connsiteY1"/>
                <a:gd fmla="*/ 66083 w 131637" name="connsiteX2"/>
                <a:gd fmla="*/ 91129 h 169294" name="connsiteY2"/>
                <a:gd fmla="*/ 24970 w 131637" name="connsiteX3"/>
                <a:gd fmla="*/ 153042 h 169294" name="connsiteY3"/>
                <a:gd fmla="*/ 0 w 131637" name="connsiteX4"/>
                <a:gd fmla="*/ 0 h 169294" name="connsiteY4"/>
                <a:gd fmla="*/ 0 w 119388" name="connsiteX5"/>
                <a:gd fmla="*/ 2182 h 161614" name="connsiteY5"/>
                <a:gd fmla="*/ 0 w 119388" name="connsiteX6"/>
                <a:gd fmla="*/ 2182 h 161614" name="connsiteY6"/>
                <a:gd fmla="*/ 0 w 119388" name="connsiteX7"/>
                <a:gd fmla="*/ 2182 h 118751" name="connsiteY7"/>
                <a:gd fmla="*/ 0 w 93194" name="connsiteX8"/>
                <a:gd fmla="*/ 35565 h 97365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69294" w="131637">
                  <a:moveTo>
                    <a:pt x="0" y="0"/>
                  </a:moveTo>
                  <a:cubicBezTo>
                    <a:pt x="27029" y="6138"/>
                    <a:pt x="107453" y="45737"/>
                    <a:pt x="131637" y="43403"/>
                  </a:cubicBezTo>
                  <a:cubicBezTo>
                    <a:pt x="118194" y="62416"/>
                    <a:pt x="83861" y="72856"/>
                    <a:pt x="66083" y="91129"/>
                  </a:cubicBezTo>
                  <a:cubicBezTo>
                    <a:pt x="48305" y="109402"/>
                    <a:pt x="69776" y="207430"/>
                    <a:pt x="24970" y="153042"/>
                  </a:cubicBezTo>
                  <a:cubicBezTo>
                    <a:pt x="11000" y="133614"/>
                    <a:pt x="58235" y="47183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25" name="任意多边形 24"/>
            <p:cNvSpPr/>
            <p:nvPr/>
          </p:nvSpPr>
          <p:spPr>
            <a:xfrm rot="1556637">
              <a:off x="5433798" y="1904361"/>
              <a:ext cx="1566892" cy="1386237"/>
            </a:xfrm>
            <a:custGeom>
              <a:gdLst>
                <a:gd fmla="*/ 479552 w 1566892" name="connsiteX0"/>
                <a:gd fmla="*/ 86287 h 1386237" name="connsiteY0"/>
                <a:gd fmla="*/ 1565783 w 1566892" name="connsiteX1"/>
                <a:gd fmla="*/ 803075 h 1386237" name="connsiteY1"/>
                <a:gd fmla="*/ 1378817 w 1566892" name="connsiteX2"/>
                <a:gd fmla="*/ 571685 h 1386237" name="connsiteY2"/>
                <a:gd fmla="*/ 1375154 w 1566892" name="connsiteX3"/>
                <a:gd fmla="*/ 569603 h 1386237" name="connsiteY3"/>
                <a:gd fmla="*/ 1316858 w 1566892" name="connsiteX4"/>
                <a:gd fmla="*/ 383003 h 1386237" name="connsiteY4"/>
                <a:gd fmla="*/ 1267407 w 1566892" name="connsiteX5"/>
                <a:gd fmla="*/ 541292 h 1386237" name="connsiteY5"/>
                <a:gd fmla="*/ 1219545 w 1566892" name="connsiteX6"/>
                <a:gd fmla="*/ 388090 h 1386237" name="connsiteY6"/>
                <a:gd fmla="*/ 1181613 w 1566892" name="connsiteX7"/>
                <a:gd fmla="*/ 509506 h 1386237" name="connsiteY7"/>
                <a:gd fmla="*/ 1152283 w 1566892" name="connsiteX8"/>
                <a:gd fmla="*/ 415618 h 1386237" name="connsiteY8"/>
                <a:gd fmla="*/ 1130116 w 1566892" name="connsiteX9"/>
                <a:gd fmla="*/ 486570 h 1386237" name="connsiteY9"/>
                <a:gd fmla="*/ 1096625 w 1566892" name="connsiteX10"/>
                <a:gd fmla="*/ 379369 h 1386237" name="connsiteY10"/>
                <a:gd fmla="*/ 1052426 w 1566892" name="connsiteX11"/>
                <a:gd fmla="*/ 520846 h 1386237" name="connsiteY11"/>
                <a:gd fmla="*/ 1025427 w 1566892" name="connsiteX12"/>
                <a:gd fmla="*/ 434424 h 1386237" name="connsiteY12"/>
                <a:gd fmla="*/ 999592 w 1566892" name="connsiteX13"/>
                <a:gd fmla="*/ 517120 h 1386237" name="connsiteY13"/>
                <a:gd fmla="*/ 962006 w 1566892" name="connsiteX14"/>
                <a:gd fmla="*/ 396811 h 1386237" name="connsiteY14"/>
                <a:gd fmla="*/ 925464 w 1566892" name="connsiteX15"/>
                <a:gd fmla="*/ 513779 h 1386237" name="connsiteY15"/>
                <a:gd fmla="*/ 883473 w 1566892" name="connsiteX16"/>
                <a:gd fmla="*/ 379369 h 1386237" name="connsiteY16"/>
                <a:gd fmla="*/ 839399 w 1566892" name="connsiteX17"/>
                <a:gd fmla="*/ 520445 h 1386237" name="connsiteY17"/>
                <a:gd fmla="*/ 825191 w 1566892" name="connsiteX18"/>
                <a:gd fmla="*/ 511078 h 1386237" name="connsiteY18"/>
                <a:gd fmla="*/ 801244 w 1566892" name="connsiteX19"/>
                <a:gd fmla="*/ 434424 h 1386237" name="connsiteY19"/>
                <a:gd fmla="*/ 785340 w 1566892" name="connsiteX20"/>
                <a:gd fmla="*/ 485331 h 1386237" name="connsiteY20"/>
                <a:gd fmla="*/ 747154 w 1566892" name="connsiteX21"/>
                <a:gd fmla="*/ 463780 h 1386237" name="connsiteY21"/>
                <a:gd fmla="*/ 614244 w 1566892" name="connsiteX22"/>
                <a:gd fmla="*/ 437680 h 1386237" name="connsiteY22"/>
                <a:gd fmla="*/ 253730 w 1566892" name="connsiteX23"/>
                <a:gd fmla="*/ 738356 h 1386237" name="connsiteY23"/>
                <a:gd fmla="*/ 426431 w 1566892" name="connsiteX24"/>
                <a:gd fmla="*/ 1386237 h 1386237" name="connsiteY24"/>
                <a:gd fmla="*/ 89933 w 1566892" name="connsiteX25"/>
                <a:gd fmla="*/ 454920 h 1386237" name="connsiteY25"/>
                <a:gd fmla="*/ 138327 w 1566892" name="connsiteX26"/>
                <a:gd fmla="*/ 383108 h 1386237" name="connsiteY26"/>
                <a:gd fmla="*/ 204295 w 1566892" name="connsiteX27"/>
                <a:gd fmla="*/ 349128 h 1386237" name="connsiteY27"/>
                <a:gd fmla="*/ 203208 w 1566892" name="connsiteX28"/>
                <a:gd fmla="*/ 304148 h 1386237" name="connsiteY28"/>
                <a:gd fmla="*/ 264370 w 1566892" name="connsiteX29"/>
                <a:gd fmla="*/ 242366 h 1386237" name="connsiteY29"/>
                <a:gd fmla="*/ 479552 w 1566892" name="connsiteX30"/>
                <a:gd fmla="*/ 86287 h 1386237" name="connsiteY3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b="b" l="l" r="r" t="t"/>
              <a:pathLst>
                <a:path h="1386237" w="1566892">
                  <a:moveTo>
                    <a:pt x="479552" y="86287"/>
                  </a:moveTo>
                  <a:cubicBezTo>
                    <a:pt x="673101" y="-7743"/>
                    <a:pt x="1513200" y="-227406"/>
                    <a:pt x="1565783" y="803075"/>
                  </a:cubicBezTo>
                  <a:cubicBezTo>
                    <a:pt x="1578011" y="906114"/>
                    <a:pt x="1487452" y="661207"/>
                    <a:pt x="1378817" y="571685"/>
                  </a:cubicBezTo>
                  <a:lnTo>
                    <a:pt x="1375154" y="569603"/>
                  </a:lnTo>
                  <a:lnTo>
                    <a:pt x="1316858" y="383003"/>
                  </a:lnTo>
                  <a:lnTo>
                    <a:pt x="1267407" y="541292"/>
                  </a:lnTo>
                  <a:lnTo>
                    <a:pt x="1219545" y="388090"/>
                  </a:lnTo>
                  <a:lnTo>
                    <a:pt x="1181613" y="509506"/>
                  </a:lnTo>
                  <a:lnTo>
                    <a:pt x="1152283" y="415618"/>
                  </a:lnTo>
                  <a:lnTo>
                    <a:pt x="1130116" y="486570"/>
                  </a:lnTo>
                  <a:lnTo>
                    <a:pt x="1096625" y="379369"/>
                  </a:lnTo>
                  <a:lnTo>
                    <a:pt x="1052426" y="520846"/>
                  </a:lnTo>
                  <a:lnTo>
                    <a:pt x="1025427" y="434424"/>
                  </a:lnTo>
                  <a:lnTo>
                    <a:pt x="999592" y="517120"/>
                  </a:lnTo>
                  <a:lnTo>
                    <a:pt x="962006" y="396811"/>
                  </a:lnTo>
                  <a:lnTo>
                    <a:pt x="925464" y="513779"/>
                  </a:lnTo>
                  <a:lnTo>
                    <a:pt x="883473" y="379369"/>
                  </a:lnTo>
                  <a:lnTo>
                    <a:pt x="839399" y="520445"/>
                  </a:lnTo>
                  <a:lnTo>
                    <a:pt x="825191" y="511078"/>
                  </a:lnTo>
                  <a:lnTo>
                    <a:pt x="801244" y="434424"/>
                  </a:lnTo>
                  <a:lnTo>
                    <a:pt x="785340" y="485331"/>
                  </a:lnTo>
                  <a:lnTo>
                    <a:pt x="747154" y="463780"/>
                  </a:lnTo>
                  <a:cubicBezTo>
                    <a:pt x="702663" y="441335"/>
                    <a:pt x="656497" y="427349"/>
                    <a:pt x="614244" y="437680"/>
                  </a:cubicBezTo>
                  <a:cubicBezTo>
                    <a:pt x="501572" y="465228"/>
                    <a:pt x="285032" y="580263"/>
                    <a:pt x="253730" y="738356"/>
                  </a:cubicBezTo>
                  <a:cubicBezTo>
                    <a:pt x="222428" y="896449"/>
                    <a:pt x="330670" y="1226929"/>
                    <a:pt x="426431" y="1386237"/>
                  </a:cubicBezTo>
                  <a:cubicBezTo>
                    <a:pt x="-74484" y="1039408"/>
                    <a:pt x="-56301" y="701201"/>
                    <a:pt x="89933" y="454920"/>
                  </a:cubicBezTo>
                  <a:cubicBezTo>
                    <a:pt x="106064" y="430982"/>
                    <a:pt x="119266" y="400741"/>
                    <a:pt x="138327" y="383108"/>
                  </a:cubicBezTo>
                  <a:cubicBezTo>
                    <a:pt x="157387" y="365476"/>
                    <a:pt x="193482" y="362288"/>
                    <a:pt x="204295" y="349128"/>
                  </a:cubicBezTo>
                  <a:cubicBezTo>
                    <a:pt x="215109" y="335969"/>
                    <a:pt x="193196" y="321941"/>
                    <a:pt x="203208" y="304148"/>
                  </a:cubicBezTo>
                  <a:cubicBezTo>
                    <a:pt x="213221" y="286354"/>
                    <a:pt x="218311" y="278676"/>
                    <a:pt x="264370" y="242366"/>
                  </a:cubicBezTo>
                  <a:cubicBezTo>
                    <a:pt x="347993" y="164259"/>
                    <a:pt x="431165" y="109794"/>
                    <a:pt x="479552" y="86287"/>
                  </a:cubicBezTo>
                  <a:close/>
                </a:path>
              </a:pathLst>
            </a:cu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5866675" y="2995701"/>
              <a:ext cx="205951" cy="122762"/>
              <a:chOff x="5866675" y="2995701"/>
              <a:chExt cx="205951" cy="122762"/>
            </a:xfrm>
          </p:grpSpPr>
          <p:grpSp>
            <p:nvGrpSpPr>
              <p:cNvPr id="37" name="组合 36"/>
              <p:cNvGrpSpPr/>
              <p:nvPr/>
            </p:nvGrpSpPr>
            <p:grpSpPr>
              <a:xfrm>
                <a:off x="5866675" y="2995701"/>
                <a:ext cx="205951" cy="122762"/>
                <a:chOff x="5866675" y="2995701"/>
                <a:chExt cx="205951" cy="122762"/>
              </a:xfrm>
            </p:grpSpPr>
            <p:sp>
              <p:nvSpPr>
                <p:cNvPr id="39" name="椭圆 38"/>
                <p:cNvSpPr/>
                <p:nvPr/>
              </p:nvSpPr>
              <p:spPr>
                <a:xfrm>
                  <a:off x="5937195" y="3015846"/>
                  <a:ext cx="102617" cy="102617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新月形 39"/>
                <p:cNvSpPr/>
                <p:nvPr/>
              </p:nvSpPr>
              <p:spPr>
                <a:xfrm rot="4742463">
                  <a:off x="5931463" y="2930913"/>
                  <a:ext cx="76376" cy="205951"/>
                </a:xfrm>
                <a:prstGeom prst="moon">
                  <a:avLst>
                    <a:gd fmla="val 24270" name="adj"/>
                  </a:avLst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8" name="椭圆 37"/>
              <p:cNvSpPr/>
              <p:nvPr/>
            </p:nvSpPr>
            <p:spPr>
              <a:xfrm>
                <a:off x="5982264" y="3045237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 flipH="1">
              <a:off x="6381334" y="2997451"/>
              <a:ext cx="205951" cy="122762"/>
              <a:chOff x="5866675" y="2995701"/>
              <a:chExt cx="205951" cy="122762"/>
            </a:xfrm>
          </p:grpSpPr>
          <p:grpSp>
            <p:nvGrpSpPr>
              <p:cNvPr id="33" name="组合 32"/>
              <p:cNvGrpSpPr/>
              <p:nvPr/>
            </p:nvGrpSpPr>
            <p:grpSpPr>
              <a:xfrm>
                <a:off x="5866675" y="2995701"/>
                <a:ext cx="205951" cy="122762"/>
                <a:chOff x="5866675" y="2995701"/>
                <a:chExt cx="205951" cy="122762"/>
              </a:xfrm>
            </p:grpSpPr>
            <p:sp>
              <p:nvSpPr>
                <p:cNvPr id="35" name="椭圆 34"/>
                <p:cNvSpPr/>
                <p:nvPr/>
              </p:nvSpPr>
              <p:spPr>
                <a:xfrm>
                  <a:off x="5937195" y="3015846"/>
                  <a:ext cx="102617" cy="102617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新月形 35"/>
                <p:cNvSpPr/>
                <p:nvPr/>
              </p:nvSpPr>
              <p:spPr>
                <a:xfrm rot="4742463">
                  <a:off x="5931463" y="2930913"/>
                  <a:ext cx="76376" cy="205951"/>
                </a:xfrm>
                <a:prstGeom prst="moon">
                  <a:avLst>
                    <a:gd fmla="val 24270" name="adj"/>
                  </a:avLst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4" name="椭圆 33"/>
              <p:cNvSpPr/>
              <p:nvPr/>
            </p:nvSpPr>
            <p:spPr>
              <a:xfrm>
                <a:off x="5982264" y="3045237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弦形 27"/>
            <p:cNvSpPr/>
            <p:nvPr/>
          </p:nvSpPr>
          <p:spPr>
            <a:xfrm rot="16200000">
              <a:off x="6117319" y="3337398"/>
              <a:ext cx="232576" cy="355183"/>
            </a:xfrm>
            <a:prstGeom prst="chord">
              <a:avLst>
                <a:gd fmla="val 5224722" name="adj1"/>
                <a:gd fmla="val 16200000" name="adj2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29" name="左中括号 28"/>
            <p:cNvSpPr/>
            <p:nvPr/>
          </p:nvSpPr>
          <p:spPr>
            <a:xfrm rot="16200000">
              <a:off x="6213209" y="3343683"/>
              <a:ext cx="36000" cy="48331"/>
            </a:xfrm>
            <a:prstGeom prst="leftBracket">
              <a:avLst>
                <a:gd fmla="val 55729" name="adj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30" name="新月形 29"/>
            <p:cNvSpPr/>
            <p:nvPr/>
          </p:nvSpPr>
          <p:spPr>
            <a:xfrm rot="600000">
              <a:off x="5483444" y="3033888"/>
              <a:ext cx="45719" cy="127450"/>
            </a:xfrm>
            <a:prstGeom prst="moon">
              <a:avLst/>
            </a:prstGeom>
            <a:solidFill>
              <a:schemeClr val="tx1">
                <a:alpha val="61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31" name="新月形 30"/>
            <p:cNvSpPr/>
            <p:nvPr/>
          </p:nvSpPr>
          <p:spPr>
            <a:xfrm flipH="1" rot="21000000">
              <a:off x="6926387" y="3018725"/>
              <a:ext cx="45719" cy="127450"/>
            </a:xfrm>
            <a:prstGeom prst="moon">
              <a:avLst/>
            </a:prstGeom>
            <a:solidFill>
              <a:schemeClr val="tx1">
                <a:alpha val="61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32" name="任意多边形 31"/>
            <p:cNvSpPr/>
            <p:nvPr/>
          </p:nvSpPr>
          <p:spPr>
            <a:xfrm>
              <a:off x="6089396" y="3541056"/>
              <a:ext cx="326601" cy="45719"/>
            </a:xfrm>
            <a:custGeom>
              <a:gdLst>
                <a:gd fmla="*/ 0 w 312420" name="connsiteX0"/>
                <a:gd fmla="*/ 19079 h 19079" name="connsiteY0"/>
                <a:gd fmla="*/ 312420 w 312420" name="connsiteX1"/>
                <a:gd fmla="*/ 29 h 19079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h="19079" w="312420">
                  <a:moveTo>
                    <a:pt x="0" y="19079"/>
                  </a:moveTo>
                  <a:cubicBezTo>
                    <a:pt x="129540" y="9236"/>
                    <a:pt x="259080" y="-606"/>
                    <a:pt x="312420" y="29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</p:grpSp>
      <p:sp>
        <p:nvSpPr>
          <p:cNvPr id="43" name="文本框 42"/>
          <p:cNvSpPr txBox="1"/>
          <p:nvPr/>
        </p:nvSpPr>
        <p:spPr>
          <a:xfrm>
            <a:off x="6798865" y="1192091"/>
            <a:ext cx="12451080" cy="640080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38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520那一天</a:t>
            </a:r>
          </a:p>
          <a:p>
            <a:r>
              <a:rPr altLang="zh-CN" lang="en-US" smtClean="0" sz="138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我说过：</a:t>
            </a:r>
          </a:p>
          <a:p>
            <a:r>
              <a:rPr altLang="zh-CN" lang="en-US" smtClean="0" sz="138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要和你一生一世</a:t>
            </a:r>
          </a:p>
        </p:txBody>
      </p:sp>
      <p:cxnSp>
        <p:nvCxnSpPr>
          <p:cNvPr id="45" name="直接连接符 44"/>
          <p:cNvCxnSpPr/>
          <p:nvPr/>
        </p:nvCxnSpPr>
        <p:spPr>
          <a:xfrm flipH="1">
            <a:off x="6798863" y="1921313"/>
            <a:ext cx="0" cy="3474548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849227363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2" name="文本框 41"/>
          <p:cNvSpPr txBox="1"/>
          <p:nvPr/>
        </p:nvSpPr>
        <p:spPr>
          <a:xfrm>
            <a:off x="6373503" y="1624083"/>
            <a:ext cx="4754880" cy="2529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和你在一起</a:t>
            </a:r>
          </a:p>
          <a:p>
            <a:r>
              <a:rPr altLang="en-US" lang="zh-CN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时间过得真快</a:t>
            </a:r>
          </a:p>
          <a:p>
            <a:r>
              <a:rPr altLang="en-US" lang="zh-CN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看着每次离去的背影</a:t>
            </a:r>
          </a:p>
          <a:p>
            <a:r>
              <a:rPr altLang="en-US" lang="zh-CN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我有点不舍</a:t>
            </a:r>
          </a:p>
        </p:txBody>
      </p:sp>
      <p:pic>
        <p:nvPicPr>
          <p:cNvPr id="45" name="图片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50655" y="1748449"/>
            <a:ext cx="5822849" cy="2924364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190500">
            <a:solidFill>
              <a:srgbClr val="FFFFFF"/>
            </a:solidFill>
            <a:miter lim="800000"/>
          </a:ln>
          <a:effectLst>
            <a:outerShdw algn="tl" blurRad="65000" dir="12900000" dist="50800" kx="195000" ky="145000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dir="t" rig="twoPt">
              <a:rot lat="0" lon="0" rev="7200000"/>
            </a:lightRig>
          </a:scene3d>
          <a:sp3d contourW="12700">
            <a:bevelT h="19050" w="25400"/>
            <a:contourClr>
              <a:srgbClr val="969696"/>
            </a:contourClr>
          </a:sp3d>
        </p:spPr>
      </p:pic>
    </p:spTree>
    <p:extLst>
      <p:ext uri="{BB962C8B-B14F-4D97-AF65-F5344CB8AC3E}">
        <p14:creationId val="2955598861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30092" y="1334636"/>
            <a:ext cx="4338993" cy="4840781"/>
          </a:xfrm>
          <a:prstGeom prst="rect">
            <a:avLst/>
          </a:prstGeom>
          <a:ln w="38100"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4" name="文本框 3"/>
          <p:cNvSpPr txBox="1"/>
          <p:nvPr/>
        </p:nvSpPr>
        <p:spPr>
          <a:xfrm>
            <a:off x="463035" y="1662183"/>
            <a:ext cx="6786880" cy="3749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深夜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讲蛋蛋最爱听的故事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《公主和白马王子》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直到你睡去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我已经想好了好多情节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准备给你讲一千零一夜个故事</a:t>
            </a:r>
          </a:p>
        </p:txBody>
      </p:sp>
    </p:spTree>
    <p:extLst>
      <p:ext uri="{BB962C8B-B14F-4D97-AF65-F5344CB8AC3E}">
        <p14:creationId val="231149560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20000" y="0"/>
            <a:ext cx="457200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77672" y="2041085"/>
            <a:ext cx="9403080" cy="3108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66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低调，低调，再……</a:t>
            </a:r>
          </a:p>
          <a:p>
            <a:r>
              <a:rPr altLang="en-US" b="1" lang="zh-CN" smtClean="0" sz="66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我都听蛋蛋的</a:t>
            </a:r>
          </a:p>
          <a:p>
            <a:r>
              <a:rPr altLang="en-US" b="1" lang="zh-CN" smtClean="0" sz="66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不喜欢看到你生气的样子</a:t>
            </a:r>
          </a:p>
        </p:txBody>
      </p:sp>
    </p:spTree>
    <p:extLst>
      <p:ext uri="{BB962C8B-B14F-4D97-AF65-F5344CB8AC3E}">
        <p14:creationId val="2976314683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1378424" y="1105469"/>
            <a:ext cx="4511992" cy="3749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大家都说你可亲了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我也不知道为什么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和蛋蛋在一起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总想亲你一下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该不会说我流氓吧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~~~~(&gt;_&lt;)~~~~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1343635">
            <a:off x="6773236" y="1228300"/>
            <a:ext cx="4700608" cy="4700608"/>
          </a:xfrm>
          <a:prstGeom prst="rect">
            <a:avLst/>
          </a:prstGeom>
        </p:spPr>
      </p:pic>
    </p:spTree>
    <p:extLst>
      <p:ext uri="{BB962C8B-B14F-4D97-AF65-F5344CB8AC3E}">
        <p14:creationId val="1297925147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4658467" y="1569254"/>
            <a:ext cx="5683568" cy="3749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请允许我申明一下：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1.我专情、专一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2.我不会轻易伤害白白的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3.我只对你一个女生好，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     真的蛋蛋</a:t>
            </a:r>
          </a:p>
          <a:p>
            <a:r>
              <a:rPr altLang="en-US" lang="zh-CN" smtClean="0" sz="4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4.我真的很珍惜你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938909" y="1915053"/>
            <a:ext cx="3510262" cy="4532343"/>
            <a:chOff x="9715768" y="975021"/>
            <a:chExt cx="1807895" cy="233430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5" name="任意多边形 4"/>
            <p:cNvSpPr/>
            <p:nvPr/>
          </p:nvSpPr>
          <p:spPr bwMode="auto">
            <a:xfrm flipV="1">
              <a:off x="9715768" y="975021"/>
              <a:ext cx="1476037" cy="2334300"/>
            </a:xfrm>
            <a:custGeom>
              <a:gdLst>
                <a:gd fmla="*/ 551789 w 1476037" name="connsiteX0"/>
                <a:gd fmla="*/ 2334300 h 2334300" name="connsiteY0"/>
                <a:gd fmla="*/ 645626 w 1476037" name="connsiteX1"/>
                <a:gd fmla="*/ 2222136 h 2334300" name="connsiteY1"/>
                <a:gd fmla="*/ 902164 w 1476037" name="connsiteX2"/>
                <a:gd fmla="*/ 2177774 h 2334300" name="connsiteY2"/>
                <a:gd fmla="*/ 1004830 w 1476037" name="connsiteX3"/>
                <a:gd fmla="*/ 2228437 h 2334300" name="connsiteY3"/>
                <a:gd fmla="*/ 1080505 w 1476037" name="connsiteX4"/>
                <a:gd fmla="*/ 2222388 h 2334300" name="connsiteY4"/>
                <a:gd fmla="*/ 1285080 w 1476037" name="connsiteX5"/>
                <a:gd fmla="*/ 1991001 h 2334300" name="connsiteY5"/>
                <a:gd fmla="*/ 1348647 w 1476037" name="connsiteX6"/>
                <a:gd fmla="*/ 1818848 h 2334300" name="connsiteY6"/>
                <a:gd fmla="*/ 1311818 w 1476037" name="connsiteX7"/>
                <a:gd fmla="*/ 1645182 h 2334300" name="connsiteY7"/>
                <a:gd fmla="*/ 1169297 w 1476037" name="connsiteX8"/>
                <a:gd fmla="*/ 1520163 h 2334300" name="connsiteY8"/>
                <a:gd fmla="*/ 988938 w 1476037" name="connsiteX9"/>
                <a:gd fmla="*/ 1457149 h 2334300" name="connsiteY9"/>
                <a:gd fmla="*/ 746778 w 1476037" name="connsiteX10"/>
                <a:gd fmla="*/ 1420853 h 2334300" name="connsiteY10"/>
                <a:gd fmla="*/ 652942 w 1476037" name="connsiteX11"/>
                <a:gd fmla="*/ 1541840 h 2334300" name="connsiteY11"/>
                <a:gd fmla="*/ 756364 w 1476037" name="connsiteX12"/>
                <a:gd fmla="*/ 1622497 h 2334300" name="connsiteY12"/>
                <a:gd fmla="*/ 1086307 w 1476037" name="connsiteX13"/>
                <a:gd fmla="*/ 1702399 h 2334300" name="connsiteY13"/>
                <a:gd fmla="*/ 1148613 w 1476037" name="connsiteX14"/>
                <a:gd fmla="*/ 1782804 h 2334300" name="connsiteY14"/>
                <a:gd fmla="*/ 1083532 w 1476037" name="connsiteX15"/>
                <a:gd fmla="*/ 1933533 h 2334300" name="connsiteY15"/>
                <a:gd fmla="*/ 1033082 w 1476037" name="connsiteX16"/>
                <a:gd fmla="*/ 1702147 h 2334300" name="connsiteY16"/>
                <a:gd fmla="*/ 729626 w 1476037" name="connsiteX17"/>
                <a:gd fmla="*/ 1640645 h 2334300" name="connsiteY17"/>
                <a:gd fmla="*/ 640329 w 1476037" name="connsiteX18"/>
                <a:gd fmla="*/ 1462443 h 2334300" name="connsiteY18"/>
                <a:gd fmla="*/ 738454 w 1476037" name="connsiteX19"/>
                <a:gd fmla="*/ 1397412 h 2334300" name="connsiteY19"/>
                <a:gd fmla="*/ 1067136 w 1476037" name="connsiteX20"/>
                <a:gd fmla="*/ 1454881 h 2334300" name="connsiteY20"/>
                <a:gd fmla="*/ 1219747 w 1476037" name="connsiteX21"/>
                <a:gd fmla="*/ 1522180 h 2334300" name="connsiteY21"/>
                <a:gd fmla="*/ 1270796 w 1476037" name="connsiteX22"/>
                <a:gd fmla="*/ 1477975 h 2334300" name="connsiteY22"/>
                <a:gd fmla="*/ 1281823 w 1476037" name="connsiteX23"/>
                <a:gd fmla="*/ 1454874 h 2334300" name="connsiteY23"/>
                <a:gd fmla="*/ 1285440 w 1476037" name="connsiteX24"/>
                <a:gd fmla="*/ 1460248 h 2334300" name="connsiteY24"/>
                <a:gd fmla="*/ 1295510 w 1476037" name="connsiteX25"/>
                <a:gd fmla="*/ 1426198 h 2334300" name="connsiteY25"/>
                <a:gd fmla="*/ 1300467 w 1476037" name="connsiteX26"/>
                <a:gd fmla="*/ 1415812 h 2334300" name="connsiteY26"/>
                <a:gd fmla="*/ 1299002 w 1476037" name="connsiteX27"/>
                <a:gd fmla="*/ 1414388 h 2334300" name="connsiteY27"/>
                <a:gd fmla="*/ 1316719 w 1476037" name="connsiteX28"/>
                <a:gd fmla="*/ 1354482 h 2334300" name="connsiteY28"/>
                <a:gd fmla="*/ 1349135 w 1476037" name="connsiteX29"/>
                <a:gd fmla="*/ 1248716 h 2334300" name="connsiteY29"/>
                <a:gd fmla="*/ 1430271 w 1476037" name="connsiteX30"/>
                <a:gd fmla="*/ 964911 h 2334300" name="connsiteY30"/>
                <a:gd fmla="*/ 1473492 w 1476037" name="connsiteX31"/>
                <a:gd fmla="*/ 758667 h 2334300" name="connsiteY31"/>
                <a:gd fmla="*/ 1414094 w 1476037" name="connsiteX32"/>
                <a:gd fmla="*/ 664989 h 2334300" name="connsiteY32"/>
                <a:gd fmla="*/ 1259153 w 1476037" name="connsiteX33"/>
                <a:gd fmla="*/ 645095 h 2334300" name="connsiteY33"/>
                <a:gd fmla="*/ 1176248 w 1476037" name="connsiteX34"/>
                <a:gd fmla="*/ 733233 h 2334300" name="connsiteY34"/>
                <a:gd fmla="*/ 1117355 w 1476037" name="connsiteX35"/>
                <a:gd fmla="*/ 931670 h 2334300" name="connsiteY35"/>
                <a:gd fmla="*/ 1075366 w 1476037" name="connsiteX36"/>
                <a:gd fmla="*/ 1070330 h 2334300" name="connsiteY36"/>
                <a:gd fmla="*/ 1047814 w 1476037" name="connsiteX37"/>
                <a:gd fmla="*/ 1162688 h 2334300" name="connsiteY37"/>
                <a:gd fmla="*/ 1045947 w 1476037" name="connsiteX38"/>
                <a:gd fmla="*/ 1160733 h 2334300" name="connsiteY38"/>
                <a:gd fmla="*/ 1041154 w 1476037" name="connsiteX39"/>
                <a:gd fmla="*/ 1183418 h 2334300" name="connsiteY39"/>
                <a:gd fmla="*/ 795715 w 1476037" name="connsiteX40"/>
                <a:gd fmla="*/ 1095199 h 2334300" name="connsiteY40"/>
                <a:gd fmla="*/ 601482 w 1476037" name="connsiteX41"/>
                <a:gd fmla="*/ 1143845 h 2334300" name="connsiteY41"/>
                <a:gd fmla="*/ 600978 w 1476037" name="connsiteX42"/>
                <a:gd fmla="*/ 146968 h 2334300" name="connsiteY42"/>
                <a:gd fmla="*/ 497556 w 1476037" name="connsiteX43"/>
                <a:gd fmla="*/ 14892 h 2334300" name="connsiteY43"/>
                <a:gd fmla="*/ 418601 w 1476037" name="connsiteX44"/>
                <a:gd fmla="*/ 9346 h 2334300" name="connsiteY44"/>
                <a:gd fmla="*/ 386566 w 1476037" name="connsiteX45"/>
                <a:gd fmla="*/ 1785 h 2334300" name="connsiteY45"/>
                <a:gd fmla="*/ 411791 w 1476037" name="connsiteX46"/>
                <a:gd fmla="*/ 11363 h 2334300" name="connsiteY46"/>
                <a:gd fmla="*/ 293738 w 1476037" name="connsiteX47"/>
                <a:gd fmla="*/ 146464 h 2334300" name="connsiteY47"/>
                <a:gd fmla="*/ 295756 w 1476037" name="connsiteX48"/>
                <a:gd fmla="*/ 431286 h 2334300" name="connsiteY48"/>
                <a:gd fmla="*/ 294494 w 1476037" name="connsiteX49"/>
                <a:gd fmla="*/ 821971 h 2334300" name="connsiteY49"/>
                <a:gd fmla="*/ 291720 w 1476037" name="connsiteX50"/>
                <a:gd fmla="*/ 1436229 h 2334300" name="connsiteY50"/>
                <a:gd fmla="*/ 340656 w 1476037" name="connsiteX51"/>
                <a:gd fmla="*/ 1756843 h 2334300" name="connsiteY51"/>
                <a:gd fmla="*/ 416331 w 1476037" name="connsiteX52"/>
                <a:gd fmla="*/ 2087034 h 2334300" name="connsiteY52"/>
                <a:gd fmla="*/ 351755 w 1476037" name="connsiteX53"/>
                <a:gd fmla="*/ 2027045 h 2334300" name="connsiteY53"/>
                <a:gd fmla="*/ 225126 w 1476037" name="connsiteX54"/>
                <a:gd fmla="*/ 1739451 h 2334300" name="connsiteY54"/>
                <a:gd fmla="*/ 203937 w 1476037" name="connsiteX55"/>
                <a:gd fmla="*/ 1365149 h 2334300" name="connsiteY55"/>
                <a:gd fmla="*/ 116406 w 1476037" name="connsiteX56"/>
                <a:gd fmla="*/ 1261051 h 2334300" name="connsiteY56"/>
                <a:gd fmla="*/ 2641 w 1476037" name="connsiteX57"/>
                <a:gd fmla="*/ 1355319 h 2334300" name="connsiteY57"/>
                <a:gd fmla="*/ 45271 w 1476037" name="connsiteX58"/>
                <a:gd fmla="*/ 1836744 h 2334300" name="connsiteY58"/>
                <a:gd fmla="*/ 109595 w 1476037" name="connsiteX59"/>
                <a:gd fmla="*/ 2020492 h 2334300" name="connsiteY59"/>
                <a:gd fmla="*/ 333089 w 1476037" name="connsiteX60"/>
                <a:gd fmla="*/ 2268262 h 2334300" name="connsiteY60"/>
                <a:gd fmla="*/ 421881 w 1476037" name="connsiteX61"/>
                <a:gd fmla="*/ 2311363 h 2334300" name="connsiteY61"/>
                <a:gd fmla="*/ 551789 w 1476037" name="connsiteX62"/>
                <a:gd fmla="*/ 2334300 h 2334300" name="connsiteY6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b="b" l="l" r="r" t="t"/>
              <a:pathLst>
                <a:path h="2334300" w="1476037">
                  <a:moveTo>
                    <a:pt x="551789" y="2334300"/>
                  </a:moveTo>
                  <a:cubicBezTo>
                    <a:pt x="570456" y="2287670"/>
                    <a:pt x="609302" y="2254903"/>
                    <a:pt x="645626" y="2222136"/>
                  </a:cubicBezTo>
                  <a:cubicBezTo>
                    <a:pt x="720292" y="2173993"/>
                    <a:pt x="815643" y="2150300"/>
                    <a:pt x="902164" y="2177774"/>
                  </a:cubicBezTo>
                  <a:cubicBezTo>
                    <a:pt x="937984" y="2191133"/>
                    <a:pt x="975317" y="2203484"/>
                    <a:pt x="1004830" y="2228437"/>
                  </a:cubicBezTo>
                  <a:cubicBezTo>
                    <a:pt x="1025262" y="2251878"/>
                    <a:pt x="1059316" y="2236503"/>
                    <a:pt x="1080505" y="2222388"/>
                  </a:cubicBezTo>
                  <a:cubicBezTo>
                    <a:pt x="1158450" y="2154837"/>
                    <a:pt x="1233116" y="2080733"/>
                    <a:pt x="1285080" y="1991001"/>
                  </a:cubicBezTo>
                  <a:cubicBezTo>
                    <a:pt x="1320899" y="1940338"/>
                    <a:pt x="1339566" y="1879341"/>
                    <a:pt x="1348647" y="1818848"/>
                  </a:cubicBezTo>
                  <a:cubicBezTo>
                    <a:pt x="1357980" y="1758355"/>
                    <a:pt x="1339061" y="1698366"/>
                    <a:pt x="1311818" y="1645182"/>
                  </a:cubicBezTo>
                  <a:cubicBezTo>
                    <a:pt x="1275746" y="1592503"/>
                    <a:pt x="1225296" y="1550914"/>
                    <a:pt x="1169297" y="1520163"/>
                  </a:cubicBezTo>
                  <a:cubicBezTo>
                    <a:pt x="1111027" y="1494958"/>
                    <a:pt x="1052253" y="1467736"/>
                    <a:pt x="988938" y="1457149"/>
                  </a:cubicBezTo>
                  <a:cubicBezTo>
                    <a:pt x="908723" y="1441774"/>
                    <a:pt x="828507" y="1424382"/>
                    <a:pt x="746778" y="1420853"/>
                  </a:cubicBezTo>
                  <a:cubicBezTo>
                    <a:pt x="686743" y="1420853"/>
                    <a:pt x="638816" y="1484119"/>
                    <a:pt x="652942" y="1541840"/>
                  </a:cubicBezTo>
                  <a:cubicBezTo>
                    <a:pt x="664040" y="1588470"/>
                    <a:pt x="707932" y="1623758"/>
                    <a:pt x="756364" y="1622497"/>
                  </a:cubicBezTo>
                  <a:cubicBezTo>
                    <a:pt x="870129" y="1628043"/>
                    <a:pt x="983137" y="1653752"/>
                    <a:pt x="1086307" y="1702399"/>
                  </a:cubicBezTo>
                  <a:cubicBezTo>
                    <a:pt x="1112541" y="1723319"/>
                    <a:pt x="1151640" y="1743232"/>
                    <a:pt x="1148613" y="1782804"/>
                  </a:cubicBezTo>
                  <a:cubicBezTo>
                    <a:pt x="1151892" y="1841029"/>
                    <a:pt x="1114811" y="1888415"/>
                    <a:pt x="1083532" y="1933533"/>
                  </a:cubicBezTo>
                  <a:cubicBezTo>
                    <a:pt x="1067388" y="1856152"/>
                    <a:pt x="1049983" y="1779275"/>
                    <a:pt x="1033082" y="1702147"/>
                  </a:cubicBezTo>
                  <a:cubicBezTo>
                    <a:pt x="934452" y="1670388"/>
                    <a:pt x="832543" y="1650980"/>
                    <a:pt x="729626" y="1640645"/>
                  </a:cubicBezTo>
                  <a:cubicBezTo>
                    <a:pt x="648653" y="1631823"/>
                    <a:pt x="601230" y="1532514"/>
                    <a:pt x="640329" y="1462443"/>
                  </a:cubicBezTo>
                  <a:cubicBezTo>
                    <a:pt x="663536" y="1430180"/>
                    <a:pt x="695067" y="1396152"/>
                    <a:pt x="738454" y="1397412"/>
                  </a:cubicBezTo>
                  <a:cubicBezTo>
                    <a:pt x="850201" y="1398421"/>
                    <a:pt x="960434" y="1422870"/>
                    <a:pt x="1067136" y="1454881"/>
                  </a:cubicBezTo>
                  <a:cubicBezTo>
                    <a:pt x="1122126" y="1466980"/>
                    <a:pt x="1170054" y="1497478"/>
                    <a:pt x="1219747" y="1522180"/>
                  </a:cubicBezTo>
                  <a:cubicBezTo>
                    <a:pt x="1241945" y="1513358"/>
                    <a:pt x="1258152" y="1497163"/>
                    <a:pt x="1270796" y="1477975"/>
                  </a:cubicBezTo>
                  <a:lnTo>
                    <a:pt x="1281823" y="1454874"/>
                  </a:lnTo>
                  <a:lnTo>
                    <a:pt x="1285440" y="1460248"/>
                  </a:lnTo>
                  <a:lnTo>
                    <a:pt x="1295510" y="1426198"/>
                  </a:lnTo>
                  <a:lnTo>
                    <a:pt x="1300467" y="1415812"/>
                  </a:lnTo>
                  <a:lnTo>
                    <a:pt x="1299002" y="1414388"/>
                  </a:lnTo>
                  <a:lnTo>
                    <a:pt x="1316719" y="1354482"/>
                  </a:lnTo>
                  <a:cubicBezTo>
                    <a:pt x="1326513" y="1318975"/>
                    <a:pt x="1336497" y="1283468"/>
                    <a:pt x="1349135" y="1248716"/>
                  </a:cubicBezTo>
                  <a:cubicBezTo>
                    <a:pt x="1370872" y="1152519"/>
                    <a:pt x="1409039" y="1061107"/>
                    <a:pt x="1430271" y="964911"/>
                  </a:cubicBezTo>
                  <a:cubicBezTo>
                    <a:pt x="1446953" y="896918"/>
                    <a:pt x="1486383" y="830941"/>
                    <a:pt x="1473492" y="758667"/>
                  </a:cubicBezTo>
                  <a:cubicBezTo>
                    <a:pt x="1468437" y="720138"/>
                    <a:pt x="1440128" y="691430"/>
                    <a:pt x="1414094" y="664989"/>
                  </a:cubicBezTo>
                  <a:cubicBezTo>
                    <a:pt x="1370872" y="630741"/>
                    <a:pt x="1309957" y="629985"/>
                    <a:pt x="1259153" y="645095"/>
                  </a:cubicBezTo>
                  <a:cubicBezTo>
                    <a:pt x="1222756" y="663730"/>
                    <a:pt x="1189644" y="693445"/>
                    <a:pt x="1176248" y="733233"/>
                  </a:cubicBezTo>
                  <a:cubicBezTo>
                    <a:pt x="1152742" y="798203"/>
                    <a:pt x="1133785" y="864685"/>
                    <a:pt x="1117355" y="931670"/>
                  </a:cubicBezTo>
                  <a:cubicBezTo>
                    <a:pt x="1101179" y="977250"/>
                    <a:pt x="1088225" y="1023775"/>
                    <a:pt x="1075366" y="1070330"/>
                  </a:cubicBezTo>
                  <a:lnTo>
                    <a:pt x="1047814" y="1162688"/>
                  </a:lnTo>
                  <a:lnTo>
                    <a:pt x="1045947" y="1160733"/>
                  </a:lnTo>
                  <a:cubicBezTo>
                    <a:pt x="1044686" y="1166278"/>
                    <a:pt x="1042415" y="1177621"/>
                    <a:pt x="1041154" y="1183418"/>
                  </a:cubicBezTo>
                  <a:cubicBezTo>
                    <a:pt x="958668" y="1155692"/>
                    <a:pt x="878201" y="1122925"/>
                    <a:pt x="795715" y="1095199"/>
                  </a:cubicBezTo>
                  <a:cubicBezTo>
                    <a:pt x="729878" y="1060667"/>
                    <a:pt x="645122" y="1085621"/>
                    <a:pt x="601482" y="1143845"/>
                  </a:cubicBezTo>
                  <a:cubicBezTo>
                    <a:pt x="602239" y="811637"/>
                    <a:pt x="600726" y="479177"/>
                    <a:pt x="600978" y="146968"/>
                  </a:cubicBezTo>
                  <a:cubicBezTo>
                    <a:pt x="595176" y="87988"/>
                    <a:pt x="552294" y="35812"/>
                    <a:pt x="497556" y="14892"/>
                  </a:cubicBezTo>
                  <a:cubicBezTo>
                    <a:pt x="471826" y="7078"/>
                    <a:pt x="444835" y="10103"/>
                    <a:pt x="418601" y="9346"/>
                  </a:cubicBezTo>
                  <a:cubicBezTo>
                    <a:pt x="409773" y="1281"/>
                    <a:pt x="399178" y="-2500"/>
                    <a:pt x="386566" y="1785"/>
                  </a:cubicBezTo>
                  <a:cubicBezTo>
                    <a:pt x="394890" y="5062"/>
                    <a:pt x="403214" y="8086"/>
                    <a:pt x="411791" y="11363"/>
                  </a:cubicBezTo>
                  <a:cubicBezTo>
                    <a:pt x="350494" y="29007"/>
                    <a:pt x="300801" y="82442"/>
                    <a:pt x="293738" y="146464"/>
                  </a:cubicBezTo>
                  <a:cubicBezTo>
                    <a:pt x="288945" y="241489"/>
                    <a:pt x="298530" y="336262"/>
                    <a:pt x="295756" y="431286"/>
                  </a:cubicBezTo>
                  <a:cubicBezTo>
                    <a:pt x="298530" y="561598"/>
                    <a:pt x="287684" y="691659"/>
                    <a:pt x="294494" y="821971"/>
                  </a:cubicBezTo>
                  <a:cubicBezTo>
                    <a:pt x="289954" y="1026388"/>
                    <a:pt x="294747" y="1231560"/>
                    <a:pt x="291720" y="1436229"/>
                  </a:cubicBezTo>
                  <a:cubicBezTo>
                    <a:pt x="295503" y="1544612"/>
                    <a:pt x="325269" y="1649719"/>
                    <a:pt x="340656" y="1756843"/>
                  </a:cubicBezTo>
                  <a:cubicBezTo>
                    <a:pt x="365881" y="1866738"/>
                    <a:pt x="393376" y="1976382"/>
                    <a:pt x="416331" y="2087034"/>
                  </a:cubicBezTo>
                  <a:cubicBezTo>
                    <a:pt x="394890" y="2066870"/>
                    <a:pt x="373196" y="2046958"/>
                    <a:pt x="351755" y="2027045"/>
                  </a:cubicBezTo>
                  <a:cubicBezTo>
                    <a:pt x="285161" y="1944119"/>
                    <a:pt x="248837" y="1841785"/>
                    <a:pt x="225126" y="1739451"/>
                  </a:cubicBezTo>
                  <a:cubicBezTo>
                    <a:pt x="205198" y="1615692"/>
                    <a:pt x="198892" y="1490169"/>
                    <a:pt x="203937" y="1365149"/>
                  </a:cubicBezTo>
                  <a:cubicBezTo>
                    <a:pt x="207468" y="1314738"/>
                    <a:pt x="167360" y="1265336"/>
                    <a:pt x="116406" y="1261051"/>
                  </a:cubicBezTo>
                  <a:cubicBezTo>
                    <a:pt x="60406" y="1251725"/>
                    <a:pt x="3650" y="1298355"/>
                    <a:pt x="2641" y="1355319"/>
                  </a:cubicBezTo>
                  <a:cubicBezTo>
                    <a:pt x="-5683" y="1516634"/>
                    <a:pt x="4911" y="1679966"/>
                    <a:pt x="45271" y="1836744"/>
                  </a:cubicBezTo>
                  <a:cubicBezTo>
                    <a:pt x="55109" y="1901774"/>
                    <a:pt x="86388" y="1959999"/>
                    <a:pt x="109595" y="2020492"/>
                  </a:cubicBezTo>
                  <a:cubicBezTo>
                    <a:pt x="162820" y="2119549"/>
                    <a:pt x="234711" y="2211297"/>
                    <a:pt x="333089" y="2268262"/>
                  </a:cubicBezTo>
                  <a:cubicBezTo>
                    <a:pt x="362350" y="2283133"/>
                    <a:pt x="391106" y="2299517"/>
                    <a:pt x="421881" y="2311363"/>
                  </a:cubicBezTo>
                  <a:cubicBezTo>
                    <a:pt x="463754" y="2324722"/>
                    <a:pt x="507898" y="2330015"/>
                    <a:pt x="551789" y="233430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Autofit/>
            </a:bodyPr>
            <a:lstStyle/>
            <a:p>
              <a:endParaRPr altLang="en-US" lang="zh-CN"/>
            </a:p>
          </p:txBody>
        </p:sp>
        <p:sp>
          <p:nvSpPr>
            <p:cNvPr id="6" name="Freeform 92"/>
            <p:cNvSpPr/>
            <p:nvPr/>
          </p:nvSpPr>
          <p:spPr bwMode="auto">
            <a:xfrm flipV="1">
              <a:off x="10609263" y="2770188"/>
              <a:ext cx="914400" cy="511175"/>
            </a:xfrm>
            <a:custGeom>
              <a:gdLst>
                <a:gd fmla="*/ 0 w 3625" name="T0"/>
                <a:gd fmla="*/ 2025 h 2025" name="T1"/>
                <a:gd fmla="*/ 3624 w 3625" name="T2"/>
                <a:gd fmla="*/ 2024 h 2025" name="T3"/>
                <a:gd fmla="*/ 3625 w 3625" name="T4"/>
                <a:gd fmla="*/ 11 h 2025" name="T5"/>
                <a:gd fmla="*/ 3 w 3625" name="T6"/>
                <a:gd fmla="*/ 5 h 2025" name="T7"/>
                <a:gd fmla="*/ 0 w 3625" name="T8"/>
                <a:gd fmla="*/ 2025 h 202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25" w="3625">
                  <a:moveTo>
                    <a:pt x="0" y="2025"/>
                  </a:moveTo>
                  <a:cubicBezTo>
                    <a:pt x="1208" y="2024"/>
                    <a:pt x="2416" y="2025"/>
                    <a:pt x="3624" y="2024"/>
                  </a:cubicBezTo>
                  <a:cubicBezTo>
                    <a:pt x="3621" y="1353"/>
                    <a:pt x="3618" y="682"/>
                    <a:pt x="3625" y="11"/>
                  </a:cubicBezTo>
                  <a:cubicBezTo>
                    <a:pt x="2418" y="0"/>
                    <a:pt x="1210" y="11"/>
                    <a:pt x="3" y="5"/>
                  </a:cubicBezTo>
                  <a:cubicBezTo>
                    <a:pt x="0" y="679"/>
                    <a:pt x="6" y="1352"/>
                    <a:pt x="0" y="20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7" name="组合 6"/>
          <p:cNvGrpSpPr/>
          <p:nvPr/>
        </p:nvGrpSpPr>
        <p:grpSpPr>
          <a:xfrm rot="834086">
            <a:off x="2076632" y="879100"/>
            <a:ext cx="968557" cy="1200817"/>
            <a:chOff x="5406388" y="1904361"/>
            <a:chExt cx="1664589" cy="2063757"/>
          </a:xfrm>
          <a:effectLst/>
        </p:grpSpPr>
        <p:sp>
          <p:nvSpPr>
            <p:cNvPr id="8" name="弦形 7"/>
            <p:cNvSpPr/>
            <p:nvPr/>
          </p:nvSpPr>
          <p:spPr>
            <a:xfrm rot="692479">
              <a:off x="5406388" y="3016827"/>
              <a:ext cx="327315" cy="442455"/>
            </a:xfrm>
            <a:custGeom>
              <a:gdLst>
                <a:gd fmla="*/ 327315 w 327315" name="connsiteX0"/>
                <a:gd fmla="*/ 414188 h 442455" name="connsiteY0"/>
                <a:gd fmla="*/ 188037 w 327315" name="connsiteX1"/>
                <a:gd fmla="*/ 390614 h 442455" name="connsiteY1"/>
                <a:gd fmla="*/ 118789 w 327315" name="connsiteX2"/>
                <a:gd fmla="*/ 262376 h 442455" name="connsiteY2"/>
                <a:gd fmla="*/ 1775 w 327315" name="connsiteX3"/>
                <a:gd fmla="*/ 77849 h 442455" name="connsiteY3"/>
                <a:gd fmla="*/ 157375 w 327315" name="connsiteX4"/>
                <a:gd fmla="*/ 15283 h 442455" name="connsiteY4"/>
                <a:gd fmla="*/ 327315 w 327315" name="connsiteX5"/>
                <a:gd fmla="*/ 414188 h 44245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442455" w="327315">
                  <a:moveTo>
                    <a:pt x="327315" y="414188"/>
                  </a:moveTo>
                  <a:cubicBezTo>
                    <a:pt x="286667" y="478795"/>
                    <a:pt x="222791" y="415916"/>
                    <a:pt x="188037" y="390614"/>
                  </a:cubicBezTo>
                  <a:cubicBezTo>
                    <a:pt x="153283" y="365312"/>
                    <a:pt x="149833" y="314504"/>
                    <a:pt x="118789" y="262376"/>
                  </a:cubicBezTo>
                  <a:cubicBezTo>
                    <a:pt x="73221" y="198632"/>
                    <a:pt x="-13474" y="113541"/>
                    <a:pt x="1775" y="77849"/>
                  </a:cubicBezTo>
                  <a:cubicBezTo>
                    <a:pt x="16558" y="-36199"/>
                    <a:pt x="122794" y="6031"/>
                    <a:pt x="157375" y="15283"/>
                  </a:cubicBezTo>
                  <a:lnTo>
                    <a:pt x="327315" y="414188"/>
                  </a:lnTo>
                  <a:close/>
                </a:path>
              </a:pathLst>
            </a:custGeom>
            <a:solidFill>
              <a:srgbClr val="FCE8C7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9" name="圆角矩形 3"/>
            <p:cNvSpPr/>
            <p:nvPr/>
          </p:nvSpPr>
          <p:spPr>
            <a:xfrm>
              <a:off x="5591944" y="2232533"/>
              <a:ext cx="1289177" cy="1735585"/>
            </a:xfrm>
            <a:custGeom>
              <a:gdLst>
                <a:gd fmla="*/ 262 w 1289177" name="connsiteX0"/>
                <a:gd fmla="*/ 599586 h 1735585" name="connsiteY0"/>
                <a:gd fmla="*/ 637564 w 1289177" name="connsiteX1"/>
                <a:gd fmla="*/ 2041 h 1735585" name="connsiteY1"/>
                <a:gd fmla="*/ 642310 w 1289177" name="connsiteX2"/>
                <a:gd fmla="*/ 2041 h 1735585" name="connsiteY2"/>
                <a:gd fmla="*/ 1270322 w 1289177" name="connsiteX3"/>
                <a:gd fmla="*/ 716061 h 1735585" name="connsiteY3"/>
                <a:gd fmla="*/ 1216001 w 1289177" name="connsiteX4"/>
                <a:gd fmla="*/ 1165595 h 1735585" name="connsiteY4"/>
                <a:gd fmla="*/ 642310 w 1289177" name="connsiteX5"/>
                <a:gd fmla="*/ 1730233 h 1735585" name="connsiteY5"/>
                <a:gd fmla="*/ 63873 w 1289177" name="connsiteX6"/>
                <a:gd fmla="*/ 1156542 h 1735585" name="connsiteY6"/>
                <a:gd fmla="*/ 262 w 1289177" name="connsiteX7"/>
                <a:gd fmla="*/ 599586 h 1735585" name="connsiteY7"/>
                <a:gd fmla="*/ 262 w 1270322" name="connsiteX8"/>
                <a:gd fmla="*/ 599586 h 173023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735583" w="1289177">
                  <a:moveTo>
                    <a:pt x="262" y="599586"/>
                  </a:moveTo>
                  <a:cubicBezTo>
                    <a:pt x="63872" y="-67112"/>
                    <a:pt x="320723" y="2041"/>
                    <a:pt x="637564" y="2041"/>
                  </a:cubicBezTo>
                  <a:lnTo>
                    <a:pt x="642310" y="2041"/>
                  </a:lnTo>
                  <a:cubicBezTo>
                    <a:pt x="1142661" y="-10437"/>
                    <a:pt x="1357289" y="256428"/>
                    <a:pt x="1270322" y="716061"/>
                  </a:cubicBezTo>
                  <a:cubicBezTo>
                    <a:pt x="1252215" y="865906"/>
                    <a:pt x="1261268" y="1015750"/>
                    <a:pt x="1216001" y="1165595"/>
                  </a:cubicBezTo>
                  <a:cubicBezTo>
                    <a:pt x="1139047" y="1491489"/>
                    <a:pt x="968205" y="1766447"/>
                    <a:pt x="642310" y="1730233"/>
                  </a:cubicBezTo>
                  <a:cubicBezTo>
                    <a:pt x="331803" y="1778920"/>
                    <a:pt x="161624" y="1488101"/>
                    <a:pt x="63873" y="1156542"/>
                  </a:cubicBezTo>
                  <a:cubicBezTo>
                    <a:pt x="-7688" y="962939"/>
                    <a:pt x="262" y="793189"/>
                    <a:pt x="262" y="599586"/>
                  </a:cubicBezTo>
                  <a:close/>
                </a:path>
              </a:pathLst>
            </a:custGeom>
            <a:solidFill>
              <a:srgbClr val="FCE8C7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0" name="弦形 7"/>
            <p:cNvSpPr/>
            <p:nvPr/>
          </p:nvSpPr>
          <p:spPr>
            <a:xfrm flipH="1" rot="20711544">
              <a:off x="6743662" y="2989134"/>
              <a:ext cx="327315" cy="442455"/>
            </a:xfrm>
            <a:custGeom>
              <a:gdLst>
                <a:gd fmla="*/ 327315 w 327315" name="connsiteX0"/>
                <a:gd fmla="*/ 414188 h 442455" name="connsiteY0"/>
                <a:gd fmla="*/ 188037 w 327315" name="connsiteX1"/>
                <a:gd fmla="*/ 390614 h 442455" name="connsiteY1"/>
                <a:gd fmla="*/ 118789 w 327315" name="connsiteX2"/>
                <a:gd fmla="*/ 262376 h 442455" name="connsiteY2"/>
                <a:gd fmla="*/ 1775 w 327315" name="connsiteX3"/>
                <a:gd fmla="*/ 77849 h 442455" name="connsiteY3"/>
                <a:gd fmla="*/ 157375 w 327315" name="connsiteX4"/>
                <a:gd fmla="*/ 15283 h 442455" name="connsiteY4"/>
                <a:gd fmla="*/ 327315 w 327315" name="connsiteX5"/>
                <a:gd fmla="*/ 414188 h 44245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442455" w="327315">
                  <a:moveTo>
                    <a:pt x="327315" y="414188"/>
                  </a:moveTo>
                  <a:cubicBezTo>
                    <a:pt x="286667" y="478795"/>
                    <a:pt x="222791" y="415916"/>
                    <a:pt x="188037" y="390614"/>
                  </a:cubicBezTo>
                  <a:cubicBezTo>
                    <a:pt x="153283" y="365312"/>
                    <a:pt x="149833" y="314504"/>
                    <a:pt x="118789" y="262376"/>
                  </a:cubicBezTo>
                  <a:cubicBezTo>
                    <a:pt x="73221" y="198632"/>
                    <a:pt x="-13474" y="113541"/>
                    <a:pt x="1775" y="77849"/>
                  </a:cubicBezTo>
                  <a:cubicBezTo>
                    <a:pt x="16558" y="-36199"/>
                    <a:pt x="122794" y="6031"/>
                    <a:pt x="157375" y="15283"/>
                  </a:cubicBezTo>
                  <a:lnTo>
                    <a:pt x="327315" y="414188"/>
                  </a:lnTo>
                  <a:close/>
                </a:path>
              </a:pathLst>
            </a:custGeom>
            <a:solidFill>
              <a:srgbClr val="FCE8C7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1" name="圆角矩形 12"/>
            <p:cNvSpPr/>
            <p:nvPr/>
          </p:nvSpPr>
          <p:spPr>
            <a:xfrm>
              <a:off x="6326420" y="2934322"/>
              <a:ext cx="433334" cy="249341"/>
            </a:xfrm>
            <a:custGeom>
              <a:gdLst>
                <a:gd fmla="*/ 1286 w 433334" name="connsiteX0"/>
                <a:gd fmla="*/ 77039 h 249341" name="connsiteY0"/>
                <a:gd fmla="*/ 76208 w 433334" name="connsiteX1"/>
                <a:gd fmla="*/ 2117 h 249341" name="connsiteY1"/>
                <a:gd fmla="*/ 358412 w 433334" name="connsiteX2"/>
                <a:gd fmla="*/ 2117 h 249341" name="connsiteY2"/>
                <a:gd fmla="*/ 433334 w 433334" name="connsiteX3"/>
                <a:gd fmla="*/ 77039 h 249341" name="connsiteY3"/>
                <a:gd fmla="*/ 433334 w 433334" name="connsiteX4"/>
                <a:gd fmla="*/ 176693 h 249341" name="connsiteY4"/>
                <a:gd fmla="*/ 356031 w 433334" name="connsiteX5"/>
                <a:gd fmla="*/ 242090 h 249341" name="connsiteY5"/>
                <a:gd fmla="*/ 102401 w 433334" name="connsiteX6"/>
                <a:gd fmla="*/ 242089 h 249341" name="connsiteY6"/>
                <a:gd fmla="*/ 17955 w 433334" name="connsiteX7"/>
                <a:gd fmla="*/ 171931 h 249341" name="connsiteY7"/>
                <a:gd fmla="*/ 1286 w 433334" name="connsiteX8"/>
                <a:gd fmla="*/ 77039 h 24934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249341" w="433334">
                  <a:moveTo>
                    <a:pt x="1286" y="77039"/>
                  </a:moveTo>
                  <a:cubicBezTo>
                    <a:pt x="-4270" y="45408"/>
                    <a:pt x="5952" y="6879"/>
                    <a:pt x="76208" y="2117"/>
                  </a:cubicBezTo>
                  <a:cubicBezTo>
                    <a:pt x="146464" y="-2645"/>
                    <a:pt x="264344" y="2117"/>
                    <a:pt x="358412" y="2117"/>
                  </a:cubicBezTo>
                  <a:cubicBezTo>
                    <a:pt x="399790" y="2117"/>
                    <a:pt x="433334" y="35661"/>
                    <a:pt x="433334" y="77039"/>
                  </a:cubicBezTo>
                  <a:lnTo>
                    <a:pt x="433334" y="176693"/>
                  </a:lnTo>
                  <a:cubicBezTo>
                    <a:pt x="420450" y="204201"/>
                    <a:pt x="426287" y="230184"/>
                    <a:pt x="356031" y="242090"/>
                  </a:cubicBezTo>
                  <a:cubicBezTo>
                    <a:pt x="285775" y="253996"/>
                    <a:pt x="158369" y="249232"/>
                    <a:pt x="102401" y="242089"/>
                  </a:cubicBezTo>
                  <a:cubicBezTo>
                    <a:pt x="46433" y="234946"/>
                    <a:pt x="34807" y="199439"/>
                    <a:pt x="17955" y="171931"/>
                  </a:cubicBezTo>
                  <a:lnTo>
                    <a:pt x="1286" y="77039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2" name="圆角矩形 12"/>
            <p:cNvSpPr/>
            <p:nvPr/>
          </p:nvSpPr>
          <p:spPr>
            <a:xfrm flipH="1">
              <a:off x="5742515" y="2939235"/>
              <a:ext cx="433334" cy="249341"/>
            </a:xfrm>
            <a:custGeom>
              <a:gdLst>
                <a:gd fmla="*/ 1286 w 433334" name="connsiteX0"/>
                <a:gd fmla="*/ 77039 h 249341" name="connsiteY0"/>
                <a:gd fmla="*/ 76208 w 433334" name="connsiteX1"/>
                <a:gd fmla="*/ 2117 h 249341" name="connsiteY1"/>
                <a:gd fmla="*/ 358412 w 433334" name="connsiteX2"/>
                <a:gd fmla="*/ 2117 h 249341" name="connsiteY2"/>
                <a:gd fmla="*/ 433334 w 433334" name="connsiteX3"/>
                <a:gd fmla="*/ 77039 h 249341" name="connsiteY3"/>
                <a:gd fmla="*/ 433334 w 433334" name="connsiteX4"/>
                <a:gd fmla="*/ 176693 h 249341" name="connsiteY4"/>
                <a:gd fmla="*/ 356031 w 433334" name="connsiteX5"/>
                <a:gd fmla="*/ 242090 h 249341" name="connsiteY5"/>
                <a:gd fmla="*/ 102401 w 433334" name="connsiteX6"/>
                <a:gd fmla="*/ 242089 h 249341" name="connsiteY6"/>
                <a:gd fmla="*/ 17955 w 433334" name="connsiteX7"/>
                <a:gd fmla="*/ 171931 h 249341" name="connsiteY7"/>
                <a:gd fmla="*/ 1286 w 433334" name="connsiteX8"/>
                <a:gd fmla="*/ 77039 h 24934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249341" w="433334">
                  <a:moveTo>
                    <a:pt x="1286" y="77039"/>
                  </a:moveTo>
                  <a:cubicBezTo>
                    <a:pt x="-4270" y="45408"/>
                    <a:pt x="5952" y="6879"/>
                    <a:pt x="76208" y="2117"/>
                  </a:cubicBezTo>
                  <a:cubicBezTo>
                    <a:pt x="146464" y="-2645"/>
                    <a:pt x="264344" y="2117"/>
                    <a:pt x="358412" y="2117"/>
                  </a:cubicBezTo>
                  <a:cubicBezTo>
                    <a:pt x="399790" y="2117"/>
                    <a:pt x="433334" y="35661"/>
                    <a:pt x="433334" y="77039"/>
                  </a:cubicBezTo>
                  <a:lnTo>
                    <a:pt x="433334" y="176693"/>
                  </a:lnTo>
                  <a:cubicBezTo>
                    <a:pt x="420450" y="204201"/>
                    <a:pt x="426287" y="230184"/>
                    <a:pt x="356031" y="242090"/>
                  </a:cubicBezTo>
                  <a:cubicBezTo>
                    <a:pt x="285775" y="253996"/>
                    <a:pt x="158369" y="249232"/>
                    <a:pt x="102401" y="242089"/>
                  </a:cubicBezTo>
                  <a:cubicBezTo>
                    <a:pt x="46433" y="234946"/>
                    <a:pt x="34807" y="199439"/>
                    <a:pt x="17955" y="171931"/>
                  </a:cubicBezTo>
                  <a:lnTo>
                    <a:pt x="1286" y="77039"/>
                  </a:lnTo>
                  <a:close/>
                </a:path>
              </a:pathLst>
            </a:custGeom>
            <a:solidFill>
              <a:schemeClr val="accent1">
                <a:alpha val="3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3" name="圆角矩形 14"/>
            <p:cNvSpPr/>
            <p:nvPr/>
          </p:nvSpPr>
          <p:spPr>
            <a:xfrm>
              <a:off x="6143274" y="2940367"/>
              <a:ext cx="218847" cy="150589"/>
            </a:xfrm>
            <a:custGeom>
              <a:gdLst>
                <a:gd fmla="*/ 0 w 220798" name="connsiteX0"/>
                <a:gd fmla="*/ 7430 h 150594" name="connsiteY0"/>
                <a:gd fmla="*/ 105650 w 220798" name="connsiteX1"/>
                <a:gd fmla="*/ 23082 h 150594" name="connsiteY1"/>
                <a:gd fmla="*/ 220798 w 220798" name="connsiteX2"/>
                <a:gd fmla="*/ 0 h 150594" name="connsiteY2"/>
                <a:gd fmla="*/ 184729 w 220798" name="connsiteX3"/>
                <a:gd fmla="*/ 50294 h 150594" name="connsiteY3"/>
                <a:gd fmla="*/ 184728 w 220798" name="connsiteX4"/>
                <a:gd fmla="*/ 50294 h 150594" name="connsiteY4"/>
                <a:gd fmla="*/ 196774 w 220798" name="connsiteX5"/>
                <a:gd fmla="*/ 141068 h 150594" name="connsiteY5"/>
                <a:gd fmla="*/ 108053 w 220798" name="connsiteX6"/>
                <a:gd fmla="*/ 59997 h 150594" name="connsiteY6"/>
                <a:gd fmla="*/ 21589 w 220798" name="connsiteX7"/>
                <a:gd fmla="*/ 150594 h 150594" name="connsiteY7"/>
                <a:gd fmla="*/ 0 w 220798" name="connsiteX8"/>
                <a:gd fmla="*/ 7430 h 150594" name="connsiteY8"/>
                <a:gd fmla="*/ 0 w 225072" name="connsiteX9"/>
                <a:gd fmla="*/ 12192 h 162500" name="connsiteY9"/>
                <a:gd fmla="*/ 9643 w 203483" name="connsiteX10"/>
                <a:gd fmla="*/ 55056 h 162500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50594" w="220798">
                  <a:moveTo>
                    <a:pt x="0" y="7430"/>
                  </a:moveTo>
                  <a:cubicBezTo>
                    <a:pt x="12403" y="2895"/>
                    <a:pt x="74056" y="32258"/>
                    <a:pt x="105650" y="23082"/>
                  </a:cubicBezTo>
                  <a:lnTo>
                    <a:pt x="220798" y="0"/>
                  </a:lnTo>
                  <a:cubicBezTo>
                    <a:pt x="190232" y="30958"/>
                    <a:pt x="184729" y="30409"/>
                    <a:pt x="184729" y="50294"/>
                  </a:cubicBezTo>
                  <a:lnTo>
                    <a:pt x="184728" y="50294"/>
                  </a:lnTo>
                  <a:cubicBezTo>
                    <a:pt x="184728" y="70179"/>
                    <a:pt x="190061" y="93442"/>
                    <a:pt x="196774" y="141068"/>
                  </a:cubicBezTo>
                  <a:cubicBezTo>
                    <a:pt x="184018" y="102137"/>
                    <a:pt x="137250" y="58409"/>
                    <a:pt x="108053" y="59997"/>
                  </a:cubicBezTo>
                  <a:cubicBezTo>
                    <a:pt x="78856" y="61585"/>
                    <a:pt x="26785" y="135939"/>
                    <a:pt x="21589" y="150594"/>
                  </a:cubicBezTo>
                  <a:cubicBezTo>
                    <a:pt x="17994" y="137071"/>
                    <a:pt x="74882" y="64401"/>
                    <a:pt x="0" y="7430"/>
                  </a:cubicBezTo>
                  <a:close/>
                </a:path>
              </a:pathLst>
            </a:cu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4" name="新月形 13"/>
            <p:cNvSpPr/>
            <p:nvPr/>
          </p:nvSpPr>
          <p:spPr>
            <a:xfrm rot="5575250">
              <a:off x="5934967" y="2619714"/>
              <a:ext cx="95330" cy="399608"/>
            </a:xfrm>
            <a:prstGeom prst="moon">
              <a:avLst>
                <a:gd fmla="val 70212" name="adj"/>
              </a:avLst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5" name="新月形 14"/>
            <p:cNvSpPr/>
            <p:nvPr/>
          </p:nvSpPr>
          <p:spPr>
            <a:xfrm rot="5108109">
              <a:off x="6502355" y="2600456"/>
              <a:ext cx="95330" cy="399608"/>
            </a:xfrm>
            <a:prstGeom prst="moon">
              <a:avLst>
                <a:gd fmla="val 65144" name="adj"/>
              </a:avLst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6" name="圆角矩形 17"/>
            <p:cNvSpPr/>
            <p:nvPr/>
          </p:nvSpPr>
          <p:spPr>
            <a:xfrm>
              <a:off x="6733560" y="2949205"/>
              <a:ext cx="128913" cy="148847"/>
            </a:xfrm>
            <a:custGeom>
              <a:gdLst>
                <a:gd fmla="*/ 0 w 128913" name="connsiteX0"/>
                <a:gd fmla="*/ 3703 h 148847" name="connsiteY0"/>
                <a:gd fmla="*/ 128913 w 128913" name="connsiteX1"/>
                <a:gd fmla="*/ 53709 h 148847" name="connsiteY1"/>
                <a:gd fmla="*/ 71916 w 128913" name="connsiteX2"/>
                <a:gd fmla="*/ 86934 h 148847" name="connsiteY2"/>
                <a:gd fmla="*/ 30803 w 128913" name="connsiteX3"/>
                <a:gd fmla="*/ 148847 h 148847" name="connsiteY3"/>
                <a:gd fmla="*/ 0 w 128913" name="connsiteX4"/>
                <a:gd fmla="*/ 3703 h 148847" name="connsiteY4"/>
                <a:gd fmla="*/ 0 w 119388" name="connsiteX5"/>
                <a:gd fmla="*/ 2182 h 161614" name="connsiteY5"/>
                <a:gd fmla="*/ 0 w 119388" name="connsiteX6"/>
                <a:gd fmla="*/ 2182 h 161614" name="connsiteY6"/>
                <a:gd fmla="*/ 0 w 119388" name="connsiteX7"/>
                <a:gd fmla="*/ 2182 h 118751" name="connsiteY7"/>
                <a:gd fmla="*/ 0 w 93194" name="connsiteX8"/>
                <a:gd fmla="*/ 35565 h 97365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48847" w="128913">
                  <a:moveTo>
                    <a:pt x="0" y="3703"/>
                  </a:moveTo>
                  <a:cubicBezTo>
                    <a:pt x="13574" y="-13741"/>
                    <a:pt x="128833" y="35076"/>
                    <a:pt x="128913" y="53709"/>
                  </a:cubicBezTo>
                  <a:cubicBezTo>
                    <a:pt x="115470" y="72722"/>
                    <a:pt x="88268" y="71078"/>
                    <a:pt x="71916" y="86934"/>
                  </a:cubicBezTo>
                  <a:cubicBezTo>
                    <a:pt x="55564" y="102790"/>
                    <a:pt x="59457" y="142478"/>
                    <a:pt x="30803" y="148847"/>
                  </a:cubicBezTo>
                  <a:cubicBezTo>
                    <a:pt x="16833" y="129419"/>
                    <a:pt x="58235" y="50886"/>
                    <a:pt x="0" y="3703"/>
                  </a:cubicBezTo>
                  <a:close/>
                </a:path>
              </a:pathLst>
            </a:cu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7" name="圆角矩形 17"/>
            <p:cNvSpPr/>
            <p:nvPr/>
          </p:nvSpPr>
          <p:spPr>
            <a:xfrm flipV="1" rot="17544968">
              <a:off x="5620980" y="2930032"/>
              <a:ext cx="131637" cy="169294"/>
            </a:xfrm>
            <a:custGeom>
              <a:gdLst>
                <a:gd fmla="*/ 0 w 131637" name="connsiteX0"/>
                <a:gd fmla="*/ 0 h 169294" name="connsiteY0"/>
                <a:gd fmla="*/ 131637 w 131637" name="connsiteX1"/>
                <a:gd fmla="*/ 43403 h 169294" name="connsiteY1"/>
                <a:gd fmla="*/ 66083 w 131637" name="connsiteX2"/>
                <a:gd fmla="*/ 91129 h 169294" name="connsiteY2"/>
                <a:gd fmla="*/ 24970 w 131637" name="connsiteX3"/>
                <a:gd fmla="*/ 153042 h 169294" name="connsiteY3"/>
                <a:gd fmla="*/ 0 w 131637" name="connsiteX4"/>
                <a:gd fmla="*/ 0 h 169294" name="connsiteY4"/>
                <a:gd fmla="*/ 0 w 119388" name="connsiteX5"/>
                <a:gd fmla="*/ 2182 h 161614" name="connsiteY5"/>
                <a:gd fmla="*/ 0 w 119388" name="connsiteX6"/>
                <a:gd fmla="*/ 2182 h 161614" name="connsiteY6"/>
                <a:gd fmla="*/ 0 w 119388" name="connsiteX7"/>
                <a:gd fmla="*/ 2182 h 118751" name="connsiteY7"/>
                <a:gd fmla="*/ 0 w 93194" name="connsiteX8"/>
                <a:gd fmla="*/ 35565 h 97365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69294" w="131637">
                  <a:moveTo>
                    <a:pt x="0" y="0"/>
                  </a:moveTo>
                  <a:cubicBezTo>
                    <a:pt x="27029" y="6138"/>
                    <a:pt x="107453" y="45737"/>
                    <a:pt x="131637" y="43403"/>
                  </a:cubicBezTo>
                  <a:cubicBezTo>
                    <a:pt x="118194" y="62416"/>
                    <a:pt x="83861" y="72856"/>
                    <a:pt x="66083" y="91129"/>
                  </a:cubicBezTo>
                  <a:cubicBezTo>
                    <a:pt x="48305" y="109402"/>
                    <a:pt x="69776" y="207430"/>
                    <a:pt x="24970" y="153042"/>
                  </a:cubicBezTo>
                  <a:cubicBezTo>
                    <a:pt x="11000" y="133614"/>
                    <a:pt x="58235" y="47183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18" name="任意多边形 17"/>
            <p:cNvSpPr/>
            <p:nvPr/>
          </p:nvSpPr>
          <p:spPr>
            <a:xfrm rot="1556637">
              <a:off x="5433798" y="1904361"/>
              <a:ext cx="1566892" cy="1386237"/>
            </a:xfrm>
            <a:custGeom>
              <a:gdLst>
                <a:gd fmla="*/ 479552 w 1566892" name="connsiteX0"/>
                <a:gd fmla="*/ 86287 h 1386237" name="connsiteY0"/>
                <a:gd fmla="*/ 1565783 w 1566892" name="connsiteX1"/>
                <a:gd fmla="*/ 803075 h 1386237" name="connsiteY1"/>
                <a:gd fmla="*/ 1378817 w 1566892" name="connsiteX2"/>
                <a:gd fmla="*/ 571685 h 1386237" name="connsiteY2"/>
                <a:gd fmla="*/ 1375154 w 1566892" name="connsiteX3"/>
                <a:gd fmla="*/ 569603 h 1386237" name="connsiteY3"/>
                <a:gd fmla="*/ 1316858 w 1566892" name="connsiteX4"/>
                <a:gd fmla="*/ 383003 h 1386237" name="connsiteY4"/>
                <a:gd fmla="*/ 1267407 w 1566892" name="connsiteX5"/>
                <a:gd fmla="*/ 541292 h 1386237" name="connsiteY5"/>
                <a:gd fmla="*/ 1219545 w 1566892" name="connsiteX6"/>
                <a:gd fmla="*/ 388090 h 1386237" name="connsiteY6"/>
                <a:gd fmla="*/ 1181613 w 1566892" name="connsiteX7"/>
                <a:gd fmla="*/ 509506 h 1386237" name="connsiteY7"/>
                <a:gd fmla="*/ 1152283 w 1566892" name="connsiteX8"/>
                <a:gd fmla="*/ 415618 h 1386237" name="connsiteY8"/>
                <a:gd fmla="*/ 1130116 w 1566892" name="connsiteX9"/>
                <a:gd fmla="*/ 486570 h 1386237" name="connsiteY9"/>
                <a:gd fmla="*/ 1096625 w 1566892" name="connsiteX10"/>
                <a:gd fmla="*/ 379369 h 1386237" name="connsiteY10"/>
                <a:gd fmla="*/ 1052426 w 1566892" name="connsiteX11"/>
                <a:gd fmla="*/ 520846 h 1386237" name="connsiteY11"/>
                <a:gd fmla="*/ 1025427 w 1566892" name="connsiteX12"/>
                <a:gd fmla="*/ 434424 h 1386237" name="connsiteY12"/>
                <a:gd fmla="*/ 999592 w 1566892" name="connsiteX13"/>
                <a:gd fmla="*/ 517120 h 1386237" name="connsiteY13"/>
                <a:gd fmla="*/ 962006 w 1566892" name="connsiteX14"/>
                <a:gd fmla="*/ 396811 h 1386237" name="connsiteY14"/>
                <a:gd fmla="*/ 925464 w 1566892" name="connsiteX15"/>
                <a:gd fmla="*/ 513779 h 1386237" name="connsiteY15"/>
                <a:gd fmla="*/ 883473 w 1566892" name="connsiteX16"/>
                <a:gd fmla="*/ 379369 h 1386237" name="connsiteY16"/>
                <a:gd fmla="*/ 839399 w 1566892" name="connsiteX17"/>
                <a:gd fmla="*/ 520445 h 1386237" name="connsiteY17"/>
                <a:gd fmla="*/ 825191 w 1566892" name="connsiteX18"/>
                <a:gd fmla="*/ 511078 h 1386237" name="connsiteY18"/>
                <a:gd fmla="*/ 801244 w 1566892" name="connsiteX19"/>
                <a:gd fmla="*/ 434424 h 1386237" name="connsiteY19"/>
                <a:gd fmla="*/ 785340 w 1566892" name="connsiteX20"/>
                <a:gd fmla="*/ 485331 h 1386237" name="connsiteY20"/>
                <a:gd fmla="*/ 747154 w 1566892" name="connsiteX21"/>
                <a:gd fmla="*/ 463780 h 1386237" name="connsiteY21"/>
                <a:gd fmla="*/ 614244 w 1566892" name="connsiteX22"/>
                <a:gd fmla="*/ 437680 h 1386237" name="connsiteY22"/>
                <a:gd fmla="*/ 253730 w 1566892" name="connsiteX23"/>
                <a:gd fmla="*/ 738356 h 1386237" name="connsiteY23"/>
                <a:gd fmla="*/ 426431 w 1566892" name="connsiteX24"/>
                <a:gd fmla="*/ 1386237 h 1386237" name="connsiteY24"/>
                <a:gd fmla="*/ 89933 w 1566892" name="connsiteX25"/>
                <a:gd fmla="*/ 454920 h 1386237" name="connsiteY25"/>
                <a:gd fmla="*/ 138327 w 1566892" name="connsiteX26"/>
                <a:gd fmla="*/ 383108 h 1386237" name="connsiteY26"/>
                <a:gd fmla="*/ 204295 w 1566892" name="connsiteX27"/>
                <a:gd fmla="*/ 349128 h 1386237" name="connsiteY27"/>
                <a:gd fmla="*/ 203208 w 1566892" name="connsiteX28"/>
                <a:gd fmla="*/ 304148 h 1386237" name="connsiteY28"/>
                <a:gd fmla="*/ 264370 w 1566892" name="connsiteX29"/>
                <a:gd fmla="*/ 242366 h 1386237" name="connsiteY29"/>
                <a:gd fmla="*/ 479552 w 1566892" name="connsiteX30"/>
                <a:gd fmla="*/ 86287 h 1386237" name="connsiteY3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b="b" l="l" r="r" t="t"/>
              <a:pathLst>
                <a:path h="1386237" w="1566892">
                  <a:moveTo>
                    <a:pt x="479552" y="86287"/>
                  </a:moveTo>
                  <a:cubicBezTo>
                    <a:pt x="673101" y="-7743"/>
                    <a:pt x="1513200" y="-227406"/>
                    <a:pt x="1565783" y="803075"/>
                  </a:cubicBezTo>
                  <a:cubicBezTo>
                    <a:pt x="1578011" y="906114"/>
                    <a:pt x="1487452" y="661207"/>
                    <a:pt x="1378817" y="571685"/>
                  </a:cubicBezTo>
                  <a:lnTo>
                    <a:pt x="1375154" y="569603"/>
                  </a:lnTo>
                  <a:lnTo>
                    <a:pt x="1316858" y="383003"/>
                  </a:lnTo>
                  <a:lnTo>
                    <a:pt x="1267407" y="541292"/>
                  </a:lnTo>
                  <a:lnTo>
                    <a:pt x="1219545" y="388090"/>
                  </a:lnTo>
                  <a:lnTo>
                    <a:pt x="1181613" y="509506"/>
                  </a:lnTo>
                  <a:lnTo>
                    <a:pt x="1152283" y="415618"/>
                  </a:lnTo>
                  <a:lnTo>
                    <a:pt x="1130116" y="486570"/>
                  </a:lnTo>
                  <a:lnTo>
                    <a:pt x="1096625" y="379369"/>
                  </a:lnTo>
                  <a:lnTo>
                    <a:pt x="1052426" y="520846"/>
                  </a:lnTo>
                  <a:lnTo>
                    <a:pt x="1025427" y="434424"/>
                  </a:lnTo>
                  <a:lnTo>
                    <a:pt x="999592" y="517120"/>
                  </a:lnTo>
                  <a:lnTo>
                    <a:pt x="962006" y="396811"/>
                  </a:lnTo>
                  <a:lnTo>
                    <a:pt x="925464" y="513779"/>
                  </a:lnTo>
                  <a:lnTo>
                    <a:pt x="883473" y="379369"/>
                  </a:lnTo>
                  <a:lnTo>
                    <a:pt x="839399" y="520445"/>
                  </a:lnTo>
                  <a:lnTo>
                    <a:pt x="825191" y="511078"/>
                  </a:lnTo>
                  <a:lnTo>
                    <a:pt x="801244" y="434424"/>
                  </a:lnTo>
                  <a:lnTo>
                    <a:pt x="785340" y="485331"/>
                  </a:lnTo>
                  <a:lnTo>
                    <a:pt x="747154" y="463780"/>
                  </a:lnTo>
                  <a:cubicBezTo>
                    <a:pt x="702663" y="441335"/>
                    <a:pt x="656497" y="427349"/>
                    <a:pt x="614244" y="437680"/>
                  </a:cubicBezTo>
                  <a:cubicBezTo>
                    <a:pt x="501572" y="465228"/>
                    <a:pt x="285032" y="580263"/>
                    <a:pt x="253730" y="738356"/>
                  </a:cubicBezTo>
                  <a:cubicBezTo>
                    <a:pt x="222428" y="896449"/>
                    <a:pt x="330670" y="1226929"/>
                    <a:pt x="426431" y="1386237"/>
                  </a:cubicBezTo>
                  <a:cubicBezTo>
                    <a:pt x="-74484" y="1039408"/>
                    <a:pt x="-56301" y="701201"/>
                    <a:pt x="89933" y="454920"/>
                  </a:cubicBezTo>
                  <a:cubicBezTo>
                    <a:pt x="106064" y="430982"/>
                    <a:pt x="119266" y="400741"/>
                    <a:pt x="138327" y="383108"/>
                  </a:cubicBezTo>
                  <a:cubicBezTo>
                    <a:pt x="157387" y="365476"/>
                    <a:pt x="193482" y="362288"/>
                    <a:pt x="204295" y="349128"/>
                  </a:cubicBezTo>
                  <a:cubicBezTo>
                    <a:pt x="215109" y="335969"/>
                    <a:pt x="193196" y="321941"/>
                    <a:pt x="203208" y="304148"/>
                  </a:cubicBezTo>
                  <a:cubicBezTo>
                    <a:pt x="213221" y="286354"/>
                    <a:pt x="218311" y="278676"/>
                    <a:pt x="264370" y="242366"/>
                  </a:cubicBezTo>
                  <a:cubicBezTo>
                    <a:pt x="347993" y="164259"/>
                    <a:pt x="431165" y="109794"/>
                    <a:pt x="479552" y="86287"/>
                  </a:cubicBezTo>
                  <a:close/>
                </a:path>
              </a:pathLst>
            </a:cu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5866675" y="2995701"/>
              <a:ext cx="205951" cy="122762"/>
              <a:chOff x="5866675" y="2995701"/>
              <a:chExt cx="205951" cy="122762"/>
            </a:xfrm>
          </p:grpSpPr>
          <p:grpSp>
            <p:nvGrpSpPr>
              <p:cNvPr id="30" name="组合 29"/>
              <p:cNvGrpSpPr/>
              <p:nvPr/>
            </p:nvGrpSpPr>
            <p:grpSpPr>
              <a:xfrm>
                <a:off x="5866675" y="2995701"/>
                <a:ext cx="205951" cy="122762"/>
                <a:chOff x="5866675" y="2995701"/>
                <a:chExt cx="205951" cy="122762"/>
              </a:xfrm>
            </p:grpSpPr>
            <p:sp>
              <p:nvSpPr>
                <p:cNvPr id="32" name="椭圆 31"/>
                <p:cNvSpPr/>
                <p:nvPr/>
              </p:nvSpPr>
              <p:spPr>
                <a:xfrm>
                  <a:off x="5937195" y="3015846"/>
                  <a:ext cx="102617" cy="102617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新月形 32"/>
                <p:cNvSpPr/>
                <p:nvPr/>
              </p:nvSpPr>
              <p:spPr>
                <a:xfrm rot="4742463">
                  <a:off x="5931463" y="2930913"/>
                  <a:ext cx="76376" cy="205951"/>
                </a:xfrm>
                <a:prstGeom prst="moon">
                  <a:avLst>
                    <a:gd fmla="val 24270" name="adj"/>
                  </a:avLst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1" name="椭圆 30"/>
              <p:cNvSpPr/>
              <p:nvPr/>
            </p:nvSpPr>
            <p:spPr>
              <a:xfrm>
                <a:off x="5982264" y="3045237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 flipH="1">
              <a:off x="6381334" y="2997451"/>
              <a:ext cx="205951" cy="122762"/>
              <a:chOff x="5866675" y="2995701"/>
              <a:chExt cx="205951" cy="122762"/>
            </a:xfrm>
          </p:grpSpPr>
          <p:grpSp>
            <p:nvGrpSpPr>
              <p:cNvPr id="26" name="组合 25"/>
              <p:cNvGrpSpPr/>
              <p:nvPr/>
            </p:nvGrpSpPr>
            <p:grpSpPr>
              <a:xfrm>
                <a:off x="5866675" y="2995701"/>
                <a:ext cx="205951" cy="122762"/>
                <a:chOff x="5866675" y="2995701"/>
                <a:chExt cx="205951" cy="122762"/>
              </a:xfrm>
            </p:grpSpPr>
            <p:sp>
              <p:nvSpPr>
                <p:cNvPr id="28" name="椭圆 27"/>
                <p:cNvSpPr/>
                <p:nvPr/>
              </p:nvSpPr>
              <p:spPr>
                <a:xfrm>
                  <a:off x="5937195" y="3015846"/>
                  <a:ext cx="102617" cy="102617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新月形 28"/>
                <p:cNvSpPr/>
                <p:nvPr/>
              </p:nvSpPr>
              <p:spPr>
                <a:xfrm rot="4742463">
                  <a:off x="5931463" y="2930913"/>
                  <a:ext cx="76376" cy="205951"/>
                </a:xfrm>
                <a:prstGeom prst="moon">
                  <a:avLst>
                    <a:gd fmla="val 24270" name="adj"/>
                  </a:avLst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7" name="椭圆 26"/>
              <p:cNvSpPr/>
              <p:nvPr/>
            </p:nvSpPr>
            <p:spPr>
              <a:xfrm>
                <a:off x="5982264" y="3045237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弦形 20"/>
            <p:cNvSpPr/>
            <p:nvPr/>
          </p:nvSpPr>
          <p:spPr>
            <a:xfrm rot="16200000">
              <a:off x="6117319" y="3337398"/>
              <a:ext cx="232576" cy="355183"/>
            </a:xfrm>
            <a:prstGeom prst="chord">
              <a:avLst>
                <a:gd fmla="val 5224722" name="adj1"/>
                <a:gd fmla="val 16200000" name="adj2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22" name="左中括号 21"/>
            <p:cNvSpPr/>
            <p:nvPr/>
          </p:nvSpPr>
          <p:spPr>
            <a:xfrm rot="16200000">
              <a:off x="6213209" y="3343683"/>
              <a:ext cx="36000" cy="48331"/>
            </a:xfrm>
            <a:prstGeom prst="leftBracket">
              <a:avLst>
                <a:gd fmla="val 55729" name="adj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23" name="新月形 22"/>
            <p:cNvSpPr/>
            <p:nvPr/>
          </p:nvSpPr>
          <p:spPr>
            <a:xfrm rot="600000">
              <a:off x="5483444" y="3033888"/>
              <a:ext cx="45719" cy="127450"/>
            </a:xfrm>
            <a:prstGeom prst="moon">
              <a:avLst/>
            </a:prstGeom>
            <a:solidFill>
              <a:schemeClr val="tx1">
                <a:alpha val="61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24" name="新月形 23"/>
            <p:cNvSpPr/>
            <p:nvPr/>
          </p:nvSpPr>
          <p:spPr>
            <a:xfrm flipH="1" rot="21000000">
              <a:off x="6926387" y="3018725"/>
              <a:ext cx="45719" cy="127450"/>
            </a:xfrm>
            <a:prstGeom prst="moon">
              <a:avLst/>
            </a:prstGeom>
            <a:solidFill>
              <a:schemeClr val="tx1">
                <a:alpha val="61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  <p:sp>
          <p:nvSpPr>
            <p:cNvPr id="25" name="任意多边形 24"/>
            <p:cNvSpPr/>
            <p:nvPr/>
          </p:nvSpPr>
          <p:spPr>
            <a:xfrm>
              <a:off x="6089396" y="3541056"/>
              <a:ext cx="326601" cy="45719"/>
            </a:xfrm>
            <a:custGeom>
              <a:gdLst>
                <a:gd fmla="*/ 0 w 312420" name="connsiteX0"/>
                <a:gd fmla="*/ 19079 h 19079" name="connsiteY0"/>
                <a:gd fmla="*/ 312420 w 312420" name="connsiteX1"/>
                <a:gd fmla="*/ 29 h 19079" name="connsiteY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b="b" l="l" r="r" t="t"/>
              <a:pathLst>
                <a:path h="19079" w="312420">
                  <a:moveTo>
                    <a:pt x="0" y="19079"/>
                  </a:moveTo>
                  <a:cubicBezTo>
                    <a:pt x="129540" y="9236"/>
                    <a:pt x="259080" y="-606"/>
                    <a:pt x="312420" y="29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val="196178932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rtlCol="0" wrap="none">
        <a:spAutoFit/>
      </a:bodyPr>
      <a:lstStyle>
        <a:defPPr>
          <a:defRPr dirty="0" smtClean="0" sz="4000">
            <a:solidFill>
              <a:schemeClr val="bg1"/>
            </a:solidFill>
            <a:latin charset="-122" panose="03000509000000000000" pitchFamily="65" typeface="方正卡通简体"/>
            <a:ea charset="-122" panose="03000509000000000000" pitchFamily="65" typeface="方正卡通简体"/>
          </a:defRPr>
        </a:defPPr>
      </a:lstStyle>
    </a:tx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68</Paragraphs>
  <Slides>15</Slides>
  <Notes>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baseType="lpstr" size="27">
      <vt:lpstr>Arial</vt:lpstr>
      <vt:lpstr>等线 Light</vt:lpstr>
      <vt:lpstr>等线</vt:lpstr>
      <vt:lpstr>Calibri Light</vt:lpstr>
      <vt:lpstr>Calibri</vt:lpstr>
      <vt:lpstr>方正卡通简体</vt:lpstr>
      <vt:lpstr>Aharoni</vt:lpstr>
      <vt:lpstr>微软雅黑</vt:lpstr>
      <vt:lpstr>经典繁仿圆</vt:lpstr>
      <vt:lpstr>文鼎霹雳体</vt:lpstr>
      <vt:lpstr>書法家行書體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2021-08-22T11:48:50Z</dcterms:created>
  <cp:lastPrinted>2021-08-22T11:48:50Z</cp:lastPrinted>
  <dcterms:modified xsi:type="dcterms:W3CDTF">2021-08-22T05:35:10Z</dcterms:modified>
  <cp:revision>1</cp:revision>
</cp:coreProperties>
</file>