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FF620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6201"/>
              </a:solidFill>
              <a:ln w="9525">
                <a:solidFill>
                  <a:srgbClr val="FF6201">
                    <a:alpha val="89000"/>
                  </a:srgb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A0DC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A0DC0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5846688"/>
        <c:axId val="695847248"/>
      </c:lineChart>
      <c:catAx>
        <c:axId val="69584668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95847248"/>
        <c:auto val="0"/>
        <c:lblAlgn val="ctr"/>
        <c:lblOffset/>
        <c:noMultiLvlLbl val="0"/>
      </c:catAx>
      <c:valAx>
        <c:axId val="69584724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sz="1600" b="0" i="0" u="none" strike="noStrike" kern="1200" baseline="0" smtId="4294967295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c:txPr>
        <c:crossAx val="6958466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62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A0DC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695851728"/>
        <c:axId val="695852288"/>
      </c:barChart>
      <c:catAx>
        <c:axId val="69585172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95852288"/>
        <c:auto val="0"/>
        <c:lblAlgn val="ctr"/>
        <c:lblOffset/>
        <c:noMultiLvlLbl val="0"/>
      </c:catAx>
      <c:valAx>
        <c:axId val="6958522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sz="1600" b="0" i="0" u="none" strike="noStrike" kern="1200" baseline="0" smtId="4294967295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c:txPr>
        <c:crossAx val="69585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8512-6474-4260-9E57-EB61CCA2669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4D9E-2BC9-479E-B89A-F38FCCA06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826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585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733889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bg>
      <p:bgPr>
        <a:solidFill>
          <a:srgbClr val="044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11613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40542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070036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824623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879346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127966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893995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145187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25507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014799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1115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044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221818"/>
            <a:ext cx="12564945" cy="714513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15136" y="-20149324"/>
            <a:ext cx="2761727" cy="47156647"/>
          </a:xfrm>
          <a:prstGeom prst="rect">
            <a:avLst/>
          </a:prstGeom>
        </p:spPr>
      </p:pic>
    </p:spTree>
    <p:extLst>
      <p:ext uri="{BB962C8B-B14F-4D97-AF65-F5344CB8AC3E}">
        <p14:creationId val="311770944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590100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359083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370896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33753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03374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516295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873934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98124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37991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499138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5C17-37A9-4890-94D1-EB00199F5111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04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504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5247"/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36" name="矩形 35"/>
          <p:cNvSpPr>
            <a:spLocks noAdjustHandles="1" noChangeArrowheads="1" noChangeAspect="1" noChangeShapeType="1" noEditPoints="1" noGrp="1" noMove="1" noResize="1" noRot="1" noSelect="1" noTextEdit="1"/>
          </p:cNvSpPr>
          <p:nvPr/>
        </p:nvSpPr>
        <p:spPr>
          <a:xfrm>
            <a:off x="0" y="3067229"/>
            <a:ext cx="12192000" cy="2705100"/>
          </a:xfrm>
          <a:prstGeom prst="rect">
            <a:avLst/>
          </a:prstGeom>
          <a:solidFill>
            <a:srgbClr val="A0DC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82153" y="3067229"/>
            <a:ext cx="12027694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500">
                <a:solidFill>
                  <a:schemeClr val="bg1"/>
                </a:solidFill>
                <a:latin charset="-122" panose="02000000000000000000" pitchFamily="2" typeface="张海山草泥马体"/>
                <a:ea charset="-122" panose="02000000000000000000" pitchFamily="2" typeface="张海山草泥马体"/>
              </a:rPr>
              <a:t>此处添加标题</a:t>
            </a:r>
          </a:p>
        </p:txBody>
      </p:sp>
      <p:sp>
        <p:nvSpPr>
          <p:cNvPr id="8" name="文本框 7"/>
          <p:cNvSpPr txBox="1">
            <a:spLocks noAdjustHandles="1" noChangeArrowheads="1" noChangeAspect="1" noChangeShapeType="1" noEditPoints="1" noGrp="1" noMove="1" noResize="1" noRot="1" noSelect="1" noTextEdit="1"/>
          </p:cNvSpPr>
          <p:nvPr/>
        </p:nvSpPr>
        <p:spPr>
          <a:xfrm>
            <a:off x="9345436" y="4766027"/>
            <a:ext cx="277534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00000000000000000" pitchFamily="2" typeface="张海山草泥马体"/>
                <a:ea charset="-122" panose="02000000000000000000" pitchFamily="2" typeface="张海山草泥马体"/>
              </a:rPr>
              <a:t>一抹小k 作品</a:t>
            </a:r>
          </a:p>
        </p:txBody>
      </p:sp>
      <p:sp>
        <p:nvSpPr>
          <p:cNvPr id="9" name="文本框 8"/>
          <p:cNvSpPr txBox="1">
            <a:spLocks noAdjustHandles="1" noChangeArrowheads="1" noChangeAspect="1" noChangeShapeType="1" noEditPoints="1" noGrp="1" noMove="1" noResize="1" noRot="1" noSelect="1" noTextEdit="1"/>
          </p:cNvSpPr>
          <p:nvPr/>
        </p:nvSpPr>
        <p:spPr>
          <a:xfrm>
            <a:off x="9433244" y="5275284"/>
            <a:ext cx="28274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00000000000000000" pitchFamily="2" typeface="张海山草泥马体"/>
                <a:ea charset="-122" panose="02000000000000000000" pitchFamily="2" typeface="张海山草泥马体"/>
              </a:rPr>
              <a:t>仅供学习，请勿商用</a:t>
            </a:r>
          </a:p>
        </p:txBody>
      </p:sp>
    </p:spTree>
    <p:extLst>
      <p:ext uri="{BB962C8B-B14F-4D97-AF65-F5344CB8AC3E}">
        <p14:creationId val="299433797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5161340" y="4657916"/>
            <a:ext cx="1672375" cy="1672375"/>
            <a:chOff x="5161340" y="4657916"/>
            <a:chExt cx="1672375" cy="1672375"/>
          </a:xfrm>
        </p:grpSpPr>
        <p:sp>
          <p:nvSpPr>
            <p:cNvPr id="6" name="任意多边形 5"/>
            <p:cNvSpPr/>
            <p:nvPr/>
          </p:nvSpPr>
          <p:spPr>
            <a:xfrm>
              <a:off x="5161340" y="4657916"/>
              <a:ext cx="1672375" cy="1672375"/>
            </a:xfrm>
            <a:custGeom>
              <a:gdLst>
                <a:gd fmla="*/ 0 w 2379980" name="connsiteX0"/>
                <a:gd fmla="*/ 1189990 h 2379980" name="connsiteY0"/>
                <a:gd fmla="*/ 1189990 w 2379980" name="connsiteX1"/>
                <a:gd fmla="*/ 0 h 2379980" name="connsiteY1"/>
                <a:gd fmla="*/ 2379980 w 2379980" name="connsiteX2"/>
                <a:gd fmla="*/ 1189990 h 2379980" name="connsiteY2"/>
                <a:gd fmla="*/ 1189990 w 2379980" name="connsiteX3"/>
                <a:gd fmla="*/ 2379980 h 2379980" name="connsiteY3"/>
                <a:gd fmla="*/ 0 w 2379980" name="connsiteX4"/>
                <a:gd fmla="*/ 1189990 h 237998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379980" w="2379980">
                  <a:moveTo>
                    <a:pt x="0" y="1189990"/>
                  </a:moveTo>
                  <a:cubicBezTo>
                    <a:pt x="0" y="532777"/>
                    <a:pt x="532777" y="0"/>
                    <a:pt x="1189990" y="0"/>
                  </a:cubicBezTo>
                  <a:cubicBezTo>
                    <a:pt x="1847203" y="0"/>
                    <a:pt x="2379980" y="532777"/>
                    <a:pt x="2379980" y="1189990"/>
                  </a:cubicBezTo>
                  <a:cubicBezTo>
                    <a:pt x="2379980" y="1847203"/>
                    <a:pt x="1847203" y="2379980"/>
                    <a:pt x="1189990" y="2379980"/>
                  </a:cubicBezTo>
                  <a:cubicBezTo>
                    <a:pt x="532777" y="2379980"/>
                    <a:pt x="0" y="1847203"/>
                    <a:pt x="0" y="118999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83465" lIns="383465" numCol="1" rIns="383465" spcCol="1270" spcFirstLastPara="0" tIns="383465" vert="horz" wrap="square">
              <a:noAutofit/>
            </a:bodyPr>
            <a:lstStyle/>
            <a:p>
              <a:pPr algn="ctr" defTabSz="2444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500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5203149" y="4703151"/>
              <a:ext cx="1581904" cy="1581904"/>
            </a:xfrm>
            <a:prstGeom prst="donut">
              <a:avLst>
                <a:gd fmla="val 3425" name="adj"/>
              </a:avLst>
            </a:prstGeom>
            <a:solidFill>
              <a:srgbClr val="FF6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7" name="左箭头 6"/>
          <p:cNvSpPr/>
          <p:nvPr/>
        </p:nvSpPr>
        <p:spPr>
          <a:xfrm rot="12900000">
            <a:off x="3958290" y="4323210"/>
            <a:ext cx="1414750" cy="476627"/>
          </a:xfrm>
          <a:prstGeom prst="leftArrow">
            <a:avLst>
              <a:gd fmla="val 60000" name="adj1"/>
              <a:gd fmla="val 50000" name="adj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任意多边形 7"/>
          <p:cNvSpPr/>
          <p:nvPr/>
        </p:nvSpPr>
        <p:spPr>
          <a:xfrm>
            <a:off x="3291840" y="3520287"/>
            <a:ext cx="1588756" cy="1271005"/>
          </a:xfrm>
          <a:custGeom>
            <a:gdLst>
              <a:gd fmla="*/ 0 w 2260981" name="connsiteX0"/>
              <a:gd fmla="*/ 180878 h 1808784" name="connsiteY0"/>
              <a:gd fmla="*/ 180878 w 2260981" name="connsiteX1"/>
              <a:gd fmla="*/ 0 h 1808784" name="connsiteY1"/>
              <a:gd fmla="*/ 2080103 w 2260981" name="connsiteX2"/>
              <a:gd fmla="*/ 0 h 1808784" name="connsiteY2"/>
              <a:gd fmla="*/ 2260981 w 2260981" name="connsiteX3"/>
              <a:gd fmla="*/ 180878 h 1808784" name="connsiteY3"/>
              <a:gd fmla="*/ 2260981 w 2260981" name="connsiteX4"/>
              <a:gd fmla="*/ 1627906 h 1808784" name="connsiteY4"/>
              <a:gd fmla="*/ 2080103 w 2260981" name="connsiteX5"/>
              <a:gd fmla="*/ 1808784 h 1808784" name="connsiteY5"/>
              <a:gd fmla="*/ 180878 w 2260981" name="connsiteX6"/>
              <a:gd fmla="*/ 1808784 h 1808784" name="connsiteY6"/>
              <a:gd fmla="*/ 0 w 2260981" name="connsiteX7"/>
              <a:gd fmla="*/ 1627906 h 1808784" name="connsiteY7"/>
              <a:gd fmla="*/ 0 w 2260981" name="connsiteX8"/>
              <a:gd fmla="*/ 180878 h 180878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08783" w="2260981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76802" lIns="176802" numCol="1" rIns="176802" spcCol="1270" spcFirstLastPara="0" tIns="176802" vert="horz" wrap="square">
            <a:noAutofit/>
          </a:bodyPr>
          <a:lstStyle/>
          <a:p>
            <a:pPr algn="ctr" defTabSz="2889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6500"/>
          </a:p>
        </p:txBody>
      </p:sp>
      <p:sp>
        <p:nvSpPr>
          <p:cNvPr id="9" name="左箭头 8"/>
          <p:cNvSpPr/>
          <p:nvPr/>
        </p:nvSpPr>
        <p:spPr>
          <a:xfrm rot="16200000">
            <a:off x="5290152" y="3629886"/>
            <a:ext cx="1414751" cy="476627"/>
          </a:xfrm>
          <a:prstGeom prst="leftArrow">
            <a:avLst>
              <a:gd fmla="val 60000" name="adj1"/>
              <a:gd fmla="val 50000" name="adj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任意多边形 9"/>
          <p:cNvSpPr/>
          <p:nvPr/>
        </p:nvSpPr>
        <p:spPr>
          <a:xfrm>
            <a:off x="5203149" y="2525321"/>
            <a:ext cx="1588756" cy="1271005"/>
          </a:xfrm>
          <a:custGeom>
            <a:gdLst>
              <a:gd fmla="*/ 0 w 2260981" name="connsiteX0"/>
              <a:gd fmla="*/ 180878 h 1808784" name="connsiteY0"/>
              <a:gd fmla="*/ 180878 w 2260981" name="connsiteX1"/>
              <a:gd fmla="*/ 0 h 1808784" name="connsiteY1"/>
              <a:gd fmla="*/ 2080103 w 2260981" name="connsiteX2"/>
              <a:gd fmla="*/ 0 h 1808784" name="connsiteY2"/>
              <a:gd fmla="*/ 2260981 w 2260981" name="connsiteX3"/>
              <a:gd fmla="*/ 180878 h 1808784" name="connsiteY3"/>
              <a:gd fmla="*/ 2260981 w 2260981" name="connsiteX4"/>
              <a:gd fmla="*/ 1627906 h 1808784" name="connsiteY4"/>
              <a:gd fmla="*/ 2080103 w 2260981" name="connsiteX5"/>
              <a:gd fmla="*/ 1808784 h 1808784" name="connsiteY5"/>
              <a:gd fmla="*/ 180878 w 2260981" name="connsiteX6"/>
              <a:gd fmla="*/ 1808784 h 1808784" name="connsiteY6"/>
              <a:gd fmla="*/ 0 w 2260981" name="connsiteX7"/>
              <a:gd fmla="*/ 1627906 h 1808784" name="connsiteY7"/>
              <a:gd fmla="*/ 0 w 2260981" name="connsiteX8"/>
              <a:gd fmla="*/ 180878 h 180878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08783" w="2260981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76802" lIns="176802" numCol="1" rIns="176802" spcCol="1270" spcFirstLastPara="0" tIns="176802" vert="horz" wrap="square">
            <a:noAutofit/>
          </a:bodyPr>
          <a:lstStyle/>
          <a:p>
            <a:pPr algn="ctr" defTabSz="2889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6500"/>
          </a:p>
        </p:txBody>
      </p:sp>
      <p:sp>
        <p:nvSpPr>
          <p:cNvPr id="11" name="左箭头 10"/>
          <p:cNvSpPr/>
          <p:nvPr/>
        </p:nvSpPr>
        <p:spPr>
          <a:xfrm rot="19500000">
            <a:off x="6622013" y="4323210"/>
            <a:ext cx="1414750" cy="476627"/>
          </a:xfrm>
          <a:prstGeom prst="leftArrow">
            <a:avLst>
              <a:gd fmla="val 60000" name="adj1"/>
              <a:gd fmla="val 50000" name="adj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任意多边形 11"/>
          <p:cNvSpPr/>
          <p:nvPr/>
        </p:nvSpPr>
        <p:spPr>
          <a:xfrm>
            <a:off x="7114458" y="3520287"/>
            <a:ext cx="1588756" cy="1271005"/>
          </a:xfrm>
          <a:custGeom>
            <a:gdLst>
              <a:gd fmla="*/ 0 w 2260981" name="connsiteX0"/>
              <a:gd fmla="*/ 180878 h 1808784" name="connsiteY0"/>
              <a:gd fmla="*/ 180878 w 2260981" name="connsiteX1"/>
              <a:gd fmla="*/ 0 h 1808784" name="connsiteY1"/>
              <a:gd fmla="*/ 2080103 w 2260981" name="connsiteX2"/>
              <a:gd fmla="*/ 0 h 1808784" name="connsiteY2"/>
              <a:gd fmla="*/ 2260981 w 2260981" name="connsiteX3"/>
              <a:gd fmla="*/ 180878 h 1808784" name="connsiteY3"/>
              <a:gd fmla="*/ 2260981 w 2260981" name="connsiteX4"/>
              <a:gd fmla="*/ 1627906 h 1808784" name="connsiteY4"/>
              <a:gd fmla="*/ 2080103 w 2260981" name="connsiteX5"/>
              <a:gd fmla="*/ 1808784 h 1808784" name="connsiteY5"/>
              <a:gd fmla="*/ 180878 w 2260981" name="connsiteX6"/>
              <a:gd fmla="*/ 1808784 h 1808784" name="connsiteY6"/>
              <a:gd fmla="*/ 0 w 2260981" name="connsiteX7"/>
              <a:gd fmla="*/ 1627906 h 1808784" name="connsiteY7"/>
              <a:gd fmla="*/ 0 w 2260981" name="connsiteX8"/>
              <a:gd fmla="*/ 180878 h 180878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08783" w="2260981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176802" lIns="176802" numCol="1" rIns="176802" spcCol="1270" spcFirstLastPara="0" tIns="176802" vert="horz" wrap="square">
            <a:noAutofit/>
          </a:bodyPr>
          <a:lstStyle/>
          <a:p>
            <a:pPr algn="ctr" defTabSz="2889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6500"/>
          </a:p>
        </p:txBody>
      </p:sp>
      <p:sp>
        <p:nvSpPr>
          <p:cNvPr id="13" name="矩形 12"/>
          <p:cNvSpPr/>
          <p:nvPr/>
        </p:nvSpPr>
        <p:spPr>
          <a:xfrm>
            <a:off x="445132" y="428828"/>
            <a:ext cx="535992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rgbClr val="44A4BC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42997" y="3703808"/>
            <a:ext cx="142494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8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28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002048" y="3394439"/>
            <a:ext cx="2271485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27259" y="2683769"/>
            <a:ext cx="142494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8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28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66704" y="3678735"/>
            <a:ext cx="142494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8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28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8983956" y="3394439"/>
            <a:ext cx="2271485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9" name="矩形 18"/>
          <p:cNvSpPr/>
          <p:nvPr/>
        </p:nvSpPr>
        <p:spPr>
          <a:xfrm>
            <a:off x="4319731" y="1291608"/>
            <a:ext cx="335559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219121" y="2478803"/>
            <a:ext cx="190132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21" name="TextBox 31"/>
          <p:cNvSpPr txBox="1"/>
          <p:nvPr/>
        </p:nvSpPr>
        <p:spPr>
          <a:xfrm>
            <a:off x="4719697" y="622103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22" name="TextBox 32"/>
          <p:cNvSpPr txBox="1"/>
          <p:nvPr/>
        </p:nvSpPr>
        <p:spPr>
          <a:xfrm>
            <a:off x="8958325" y="2401252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45324" y="5085535"/>
            <a:ext cx="142494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800">
                <a:solidFill>
                  <a:srgbClr val="FF6201"/>
                </a:solidFill>
              </a:rPr>
              <a:t>点击添</a:t>
            </a:r>
          </a:p>
          <a:p>
            <a:r>
              <a:rPr altLang="en-US" lang="zh-CN" smtClean="0" sz="2800">
                <a:solidFill>
                  <a:srgbClr val="FF6201"/>
                </a:solidFill>
              </a:rPr>
              <a:t>加标题</a:t>
            </a:r>
          </a:p>
        </p:txBody>
      </p:sp>
      <p:pic>
        <p:nvPicPr>
          <p:cNvPr id="26" name="图片 25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421306445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0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 6"/>
          <p:cNvSpPr/>
          <p:nvPr/>
        </p:nvSpPr>
        <p:spPr>
          <a:xfrm>
            <a:off x="5027987" y="2477341"/>
            <a:ext cx="2259985" cy="2259985"/>
          </a:xfrm>
          <a:custGeom>
            <a:gdLst>
              <a:gd fmla="*/ 0 w 3251200" name="connsiteX0"/>
              <a:gd fmla="*/ 1625600 h 3251200" name="connsiteY0"/>
              <a:gd fmla="*/ 1625600 w 3251200" name="connsiteX1"/>
              <a:gd fmla="*/ 0 h 3251200" name="connsiteY1"/>
              <a:gd fmla="*/ 3251200 w 3251200" name="connsiteX2"/>
              <a:gd fmla="*/ 1625600 h 3251200" name="connsiteY2"/>
              <a:gd fmla="*/ 1625600 w 3251200" name="connsiteX3"/>
              <a:gd fmla="*/ 3251200 h 3251200" name="connsiteY3"/>
              <a:gd fmla="*/ 0 w 3251200" name="connsiteX4"/>
              <a:gd fmla="*/ 1625600 h 32512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FF6201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219200" lIns="433494" numCol="1" rIns="433493" spcCol="1270" spcFirstLastPara="0" tIns="568960" vert="horz" wrap="square">
            <a:noAutofit/>
          </a:bodyPr>
          <a:lstStyle/>
          <a:p>
            <a:pPr algn="ctr" defTabSz="2889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6500"/>
          </a:p>
        </p:txBody>
      </p:sp>
      <p:sp>
        <p:nvSpPr>
          <p:cNvPr id="8" name="任意多边形 7"/>
          <p:cNvSpPr/>
          <p:nvPr/>
        </p:nvSpPr>
        <p:spPr>
          <a:xfrm>
            <a:off x="5843465" y="3889832"/>
            <a:ext cx="2259985" cy="2259985"/>
          </a:xfrm>
          <a:custGeom>
            <a:gdLst>
              <a:gd fmla="*/ 0 w 3251200" name="connsiteX0"/>
              <a:gd fmla="*/ 1625600 h 3251200" name="connsiteY0"/>
              <a:gd fmla="*/ 1625600 w 3251200" name="connsiteX1"/>
              <a:gd fmla="*/ 0 h 3251200" name="connsiteY1"/>
              <a:gd fmla="*/ 3251200 w 3251200" name="connsiteX2"/>
              <a:gd fmla="*/ 1625600 h 3251200" name="connsiteY2"/>
              <a:gd fmla="*/ 1625600 w 3251200" name="connsiteX3"/>
              <a:gd fmla="*/ 3251200 h 3251200" name="connsiteY3"/>
              <a:gd fmla="*/ 0 w 3251200" name="connsiteX4"/>
              <a:gd fmla="*/ 1625600 h 32512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A0DC00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623147" lIns="994325" numCol="1" rIns="306155" spcCol="1270" spcFirstLastPara="0" tIns="839893" vert="horz" wrap="square">
            <a:noAutofit/>
          </a:bodyPr>
          <a:lstStyle/>
          <a:p>
            <a:pPr algn="ctr" defTabSz="2889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6500"/>
          </a:p>
        </p:txBody>
      </p:sp>
      <p:sp>
        <p:nvSpPr>
          <p:cNvPr id="9" name="任意多边形 8"/>
          <p:cNvSpPr/>
          <p:nvPr/>
        </p:nvSpPr>
        <p:spPr>
          <a:xfrm>
            <a:off x="4212509" y="3889832"/>
            <a:ext cx="2259985" cy="2259985"/>
          </a:xfrm>
          <a:custGeom>
            <a:gdLst>
              <a:gd fmla="*/ 0 w 3251200" name="connsiteX0"/>
              <a:gd fmla="*/ 1625600 h 3251200" name="connsiteY0"/>
              <a:gd fmla="*/ 1625600 w 3251200" name="connsiteX1"/>
              <a:gd fmla="*/ 0 h 3251200" name="connsiteY1"/>
              <a:gd fmla="*/ 3251200 w 3251200" name="connsiteX2"/>
              <a:gd fmla="*/ 1625600 h 3251200" name="connsiteY2"/>
              <a:gd fmla="*/ 1625600 w 3251200" name="connsiteX3"/>
              <a:gd fmla="*/ 3251200 h 3251200" name="connsiteY3"/>
              <a:gd fmla="*/ 0 w 3251200" name="connsiteX4"/>
              <a:gd fmla="*/ 1625600 h 32512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51200" w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623147" lIns="306155" numCol="1" rIns="994325" spcCol="1270" spcFirstLastPara="0" tIns="839893" vert="horz" wrap="square">
            <a:noAutofit/>
          </a:bodyPr>
          <a:lstStyle/>
          <a:p>
            <a:pPr algn="ctr" defTabSz="28892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6500"/>
          </a:p>
        </p:txBody>
      </p:sp>
      <p:sp>
        <p:nvSpPr>
          <p:cNvPr id="10" name="矩形 9"/>
          <p:cNvSpPr/>
          <p:nvPr/>
        </p:nvSpPr>
        <p:spPr>
          <a:xfrm>
            <a:off x="445132" y="428828"/>
            <a:ext cx="535992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rgbClr val="44A4BC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</a:t>
            </a:r>
          </a:p>
        </p:txBody>
      </p:sp>
      <p:sp>
        <p:nvSpPr>
          <p:cNvPr id="11" name="矩形 10"/>
          <p:cNvSpPr/>
          <p:nvPr/>
        </p:nvSpPr>
        <p:spPr>
          <a:xfrm>
            <a:off x="3881588" y="1664811"/>
            <a:ext cx="4876662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2" name="TextBox 26"/>
          <p:cNvSpPr txBox="1"/>
          <p:nvPr/>
        </p:nvSpPr>
        <p:spPr>
          <a:xfrm>
            <a:off x="5207317" y="801996"/>
            <a:ext cx="190132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1380551" y="4597053"/>
            <a:ext cx="2493274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641164" y="3760426"/>
            <a:ext cx="240200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17" name="矩形 16"/>
          <p:cNvSpPr/>
          <p:nvPr/>
        </p:nvSpPr>
        <p:spPr>
          <a:xfrm>
            <a:off x="8497638" y="4597053"/>
            <a:ext cx="2493274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8758250" y="3760426"/>
            <a:ext cx="240200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13445" y="2806320"/>
            <a:ext cx="142494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8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28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461566" y="4668367"/>
            <a:ext cx="142494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8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28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73976" y="4668367"/>
            <a:ext cx="142494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8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2800">
                <a:solidFill>
                  <a:schemeClr val="bg1"/>
                </a:solidFill>
              </a:rPr>
              <a:t>加标题</a:t>
            </a:r>
          </a:p>
        </p:txBody>
      </p:sp>
      <p:pic>
        <p:nvPicPr>
          <p:cNvPr id="22" name="图片 21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401494326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8038455" y="-267907"/>
            <a:ext cx="4471403" cy="5817436"/>
            <a:chOff x="8038455" y="-267907"/>
            <a:chExt cx="4471403" cy="5817436"/>
          </a:xfrm>
        </p:grpSpPr>
        <p:sp>
          <p:nvSpPr>
            <p:cNvPr id="7" name="任意多边形 6"/>
            <p:cNvSpPr/>
            <p:nvPr/>
          </p:nvSpPr>
          <p:spPr>
            <a:xfrm>
              <a:off x="9566656" y="1162050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6201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8038455" y="1162050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0" spcCol="1270" spcFirstLastPara="0" tIns="313011" vert="horz" wrap="square">
              <a:noAutofit/>
            </a:bodyPr>
            <a:lstStyle/>
            <a:p>
              <a:pPr algn="ctr" defTabSz="1600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6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799628" y="2542571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0327829" y="2542571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0" spcCol="1270" spcFirstLastPara="0" tIns="313011" vert="horz" wrap="square">
              <a:noAutofit/>
            </a:bodyPr>
            <a:lstStyle/>
            <a:p>
              <a:pPr algn="ctr" defTabSz="1600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6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9566656" y="3923091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6201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38455" y="3923091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0" spcCol="1270" spcFirstLastPara="0" tIns="313011" vert="horz" wrap="square">
              <a:noAutofit/>
            </a:bodyPr>
            <a:lstStyle/>
            <a:p>
              <a:pPr algn="ctr" defTabSz="1600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6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094857" y="1137332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0274156" y="-267907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13011" lIns="272320" numCol="1" rIns="272320" spcCol="1270" spcFirstLastPara="0" tIns="313011" vert="horz" wrap="square">
              <a:noAutofit/>
            </a:bodyPr>
            <a:lstStyle/>
            <a:p>
              <a:pPr algn="ctr" defTabSz="16002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6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745954" y="-231066"/>
              <a:ext cx="1415001" cy="1626438"/>
            </a:xfrm>
            <a:custGeom>
              <a:gdLst>
                <a:gd fmla="*/ 0 w 2008628" name="connsiteX0"/>
                <a:gd fmla="*/ 873753 h 1747506" name="connsiteY0"/>
                <a:gd fmla="*/ 436877 w 2008628" name="connsiteX1"/>
                <a:gd fmla="*/ 0 h 1747506" name="connsiteY1"/>
                <a:gd fmla="*/ 1571752 w 2008628" name="connsiteX2"/>
                <a:gd fmla="*/ 0 h 1747506" name="connsiteY2"/>
                <a:gd fmla="*/ 2008628 w 2008628" name="connsiteX3"/>
                <a:gd fmla="*/ 873753 h 1747506" name="connsiteY3"/>
                <a:gd fmla="*/ 1571752 w 2008628" name="connsiteX4"/>
                <a:gd fmla="*/ 1747506 h 1747506" name="connsiteY4"/>
                <a:gd fmla="*/ 436877 w 2008628" name="connsiteX5"/>
                <a:gd fmla="*/ 1747506 h 1747506" name="connsiteY5"/>
                <a:gd fmla="*/ 0 w 2008628" name="connsiteX6"/>
                <a:gd fmla="*/ 873753 h 1747506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747506" w="2008628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34931" lIns="394240" numCol="1" rIns="394240" spcCol="1270" spcFirstLastPara="0" tIns="434931" vert="horz" wrap="square">
              <a:noAutofit/>
            </a:bodyPr>
            <a:lstStyle/>
            <a:p>
              <a:pPr algn="ctr" defTabSz="1422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20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04944" y="1628221"/>
            <a:ext cx="7127656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8800">
                <a:solidFill>
                  <a:srgbClr val="FF6201"/>
                </a:solidFill>
                <a:latin charset="-122" panose="02000000000000000000" pitchFamily="2" typeface="张海山草泥马体"/>
                <a:ea charset="-122" panose="02000000000000000000" pitchFamily="2" typeface="张海山草泥马体"/>
              </a:rPr>
              <a:t>感谢您的聆听</a:t>
            </a:r>
          </a:p>
        </p:txBody>
      </p:sp>
      <p:sp>
        <p:nvSpPr>
          <p:cNvPr id="20" name="文本框 19"/>
          <p:cNvSpPr txBox="1">
            <a:spLocks noAdjustHandles="1" noChangeArrowheads="1" noChangeAspect="1" noChangeShapeType="1" noEditPoints="1" noGrp="1" noMove="1" noResize="1" noRot="1" noSelect="1" noTextEdit="1"/>
          </p:cNvSpPr>
          <p:nvPr/>
        </p:nvSpPr>
        <p:spPr>
          <a:xfrm>
            <a:off x="1169532" y="5329849"/>
            <a:ext cx="3528359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rgbClr val="FF6201"/>
                </a:solidFill>
                <a:latin charset="-122" panose="02000000000000000000" pitchFamily="2" typeface="张海山草泥马体"/>
                <a:ea charset="-122" panose="02000000000000000000" pitchFamily="2" typeface="张海山草泥马体"/>
              </a:rPr>
              <a:t>一抹小k  荣誉出品</a:t>
            </a:r>
          </a:p>
        </p:txBody>
      </p:sp>
      <p:pic>
        <p:nvPicPr>
          <p:cNvPr id="21" name="图片 20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7979" y="4123720"/>
            <a:ext cx="3647207" cy="1225179"/>
          </a:xfrm>
          <a:prstGeom prst="rect">
            <a:avLst/>
          </a:prstGeom>
        </p:spPr>
      </p:pic>
    </p:spTree>
    <p:extLst>
      <p:ext uri="{BB962C8B-B14F-4D97-AF65-F5344CB8AC3E}">
        <p14:creationId val="427312688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174082" y="1945105"/>
            <a:ext cx="2967790" cy="2967790"/>
            <a:chOff x="2101516" y="1812758"/>
            <a:chExt cx="2967790" cy="2967790"/>
          </a:xfrm>
        </p:grpSpPr>
        <p:sp>
          <p:nvSpPr>
            <p:cNvPr id="6" name="椭圆 5"/>
            <p:cNvSpPr/>
            <p:nvPr/>
          </p:nvSpPr>
          <p:spPr>
            <a:xfrm>
              <a:off x="2101516" y="1812758"/>
              <a:ext cx="2967790" cy="2967790"/>
            </a:xfrm>
            <a:prstGeom prst="ellipse">
              <a:avLst/>
            </a:prstGeom>
            <a:solidFill>
              <a:srgbClr val="0AA1D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椭圆 6"/>
            <p:cNvSpPr/>
            <p:nvPr/>
          </p:nvSpPr>
          <p:spPr>
            <a:xfrm>
              <a:off x="2634916" y="2346158"/>
              <a:ext cx="1900989" cy="1900989"/>
            </a:xfrm>
            <a:prstGeom prst="ellipse">
              <a:avLst/>
            </a:prstGeom>
            <a:solidFill>
              <a:srgbClr val="FF6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20401" y="2929279"/>
              <a:ext cx="1658353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pc="600" sz="4800">
                  <a:solidFill>
                    <a:schemeClr val="bg1"/>
                  </a:solidFill>
                  <a:latin charset="-122" panose="02000000000000000000" pitchFamily="2" typeface="张海山草泥马体"/>
                  <a:ea charset="-122" panose="02000000000000000000" pitchFamily="2" typeface="张海山草泥马体"/>
                </a:rPr>
                <a:t>目录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73341" y="1499148"/>
            <a:ext cx="6918659" cy="830997"/>
            <a:chOff x="4574507" y="1569534"/>
            <a:chExt cx="6918659" cy="830997"/>
          </a:xfrm>
        </p:grpSpPr>
        <p:sp>
          <p:nvSpPr>
            <p:cNvPr id="15" name="文本框 14"/>
            <p:cNvSpPr txBox="1"/>
            <p:nvPr/>
          </p:nvSpPr>
          <p:spPr>
            <a:xfrm>
              <a:off x="4574507" y="1569534"/>
              <a:ext cx="13274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800">
                  <a:solidFill>
                    <a:srgbClr val="FF6201"/>
                  </a:solidFill>
                  <a:latin charset="-122" panose="02000000000000000000" pitchFamily="2" typeface="张海山草泥马体"/>
                  <a:ea charset="-122" panose="02000000000000000000" pitchFamily="2" typeface="张海山草泥马体"/>
                </a:rPr>
                <a:t>01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01990" y="1569534"/>
              <a:ext cx="559117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5400">
                  <a:latin charset="-122" panose="02000000000000000000" pitchFamily="2" typeface="张海山草泥马体"/>
                  <a:ea charset="-122" panose="02000000000000000000" pitchFamily="2" typeface="张海山草泥马体"/>
                </a:defRPr>
              </a:lvl1pPr>
            </a:lstStyle>
            <a:p>
              <a:r>
                <a:rPr altLang="en-US" lang="zh-CN" smtClean="0" sz="4800">
                  <a:solidFill>
                    <a:srgbClr val="FF6201"/>
                  </a:solidFill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73341" y="3013502"/>
            <a:ext cx="6918659" cy="830997"/>
            <a:chOff x="5273341" y="3061626"/>
            <a:chExt cx="6918659" cy="830997"/>
          </a:xfrm>
        </p:grpSpPr>
        <p:sp>
          <p:nvSpPr>
            <p:cNvPr id="17" name="文本框 16"/>
            <p:cNvSpPr txBox="1"/>
            <p:nvPr/>
          </p:nvSpPr>
          <p:spPr>
            <a:xfrm>
              <a:off x="5273341" y="3061626"/>
              <a:ext cx="13274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800">
                  <a:solidFill>
                    <a:srgbClr val="FF6201"/>
                  </a:solidFill>
                  <a:latin charset="-122" panose="02000000000000000000" pitchFamily="2" typeface="张海山草泥马体"/>
                  <a:ea charset="-122" panose="02000000000000000000" pitchFamily="2" typeface="张海山草泥马体"/>
                </a:rPr>
                <a:t>02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00825" y="3061626"/>
              <a:ext cx="559117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5400">
                  <a:latin charset="-122" panose="02000000000000000000" pitchFamily="2" typeface="张海山草泥马体"/>
                  <a:ea charset="-122" panose="02000000000000000000" pitchFamily="2" typeface="张海山草泥马体"/>
                </a:defRPr>
              </a:lvl1pPr>
            </a:lstStyle>
            <a:p>
              <a:r>
                <a:rPr altLang="en-US" lang="zh-CN" smtClean="0" sz="4800">
                  <a:solidFill>
                    <a:srgbClr val="FF6201"/>
                  </a:solidFill>
                </a:rPr>
                <a:t>点击添加标题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73341" y="4527855"/>
            <a:ext cx="6918659" cy="830997"/>
            <a:chOff x="4574507" y="4598241"/>
            <a:chExt cx="6918659" cy="830997"/>
          </a:xfrm>
        </p:grpSpPr>
        <p:sp>
          <p:nvSpPr>
            <p:cNvPr id="19" name="文本框 18"/>
            <p:cNvSpPr txBox="1"/>
            <p:nvPr/>
          </p:nvSpPr>
          <p:spPr>
            <a:xfrm>
              <a:off x="4574507" y="4598241"/>
              <a:ext cx="1327484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800">
                  <a:solidFill>
                    <a:srgbClr val="FF6201"/>
                  </a:solidFill>
                  <a:latin charset="-122" panose="02000000000000000000" pitchFamily="2" typeface="张海山草泥马体"/>
                  <a:ea charset="-122" panose="02000000000000000000" pitchFamily="2" typeface="张海山草泥马体"/>
                </a:rPr>
                <a:t>03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901990" y="4598241"/>
              <a:ext cx="5591175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5400">
                  <a:latin charset="-122" panose="02000000000000000000" pitchFamily="2" typeface="张海山草泥马体"/>
                  <a:ea charset="-122" panose="02000000000000000000" pitchFamily="2" typeface="张海山草泥马体"/>
                </a:defRPr>
              </a:lvl1pPr>
            </a:lstStyle>
            <a:p>
              <a:r>
                <a:rPr altLang="en-US" lang="zh-CN" smtClean="0" sz="4800">
                  <a:solidFill>
                    <a:srgbClr val="FF6201"/>
                  </a:solidFill>
                </a:rPr>
                <a:t>点击添加标题</a:t>
              </a:r>
            </a:p>
          </p:txBody>
        </p:sp>
      </p:grpSp>
      <p:pic>
        <p:nvPicPr>
          <p:cNvPr id="2" name="图片 1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32630" y="5076086"/>
            <a:ext cx="2500157" cy="839859"/>
          </a:xfrm>
          <a:prstGeom prst="rect">
            <a:avLst/>
          </a:prstGeom>
        </p:spPr>
      </p:pic>
    </p:spTree>
    <p:extLst>
      <p:ext uri="{BB962C8B-B14F-4D97-AF65-F5344CB8AC3E}">
        <p14:creationId val="304796452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 rot="595013">
            <a:off x="394021" y="936026"/>
            <a:ext cx="4729421" cy="4986115"/>
            <a:chOff x="3707238" y="487890"/>
            <a:chExt cx="5717080" cy="6027381"/>
          </a:xfrm>
        </p:grpSpPr>
        <p:sp>
          <p:nvSpPr>
            <p:cNvPr id="6" name="任意多边形 5"/>
            <p:cNvSpPr/>
            <p:nvPr/>
          </p:nvSpPr>
          <p:spPr>
            <a:xfrm>
              <a:off x="5825066" y="3158066"/>
              <a:ext cx="2980266" cy="2980266"/>
            </a:xfrm>
            <a:custGeom>
              <a:gdLst>
                <a:gd fmla="*/ 2115406 w 2980266" name="connsiteX0"/>
                <a:gd fmla="*/ 475169 h 2980266" name="connsiteY0"/>
                <a:gd fmla="*/ 2347223 w 2980266" name="connsiteX1"/>
                <a:gd fmla="*/ 280641 h 2980266" name="connsiteY1"/>
                <a:gd fmla="*/ 2532418 w 2980266" name="connsiteX2"/>
                <a:gd fmla="*/ 436038 h 2980266" name="connsiteY2"/>
                <a:gd fmla="*/ 2381100 w 2980266" name="connsiteX3"/>
                <a:gd fmla="*/ 698113 h 2980266" name="connsiteY3"/>
                <a:gd fmla="*/ 2621526 w 2980266" name="connsiteX4"/>
                <a:gd fmla="*/ 1114543 h 2980266" name="connsiteY4"/>
                <a:gd fmla="*/ 2924149 w 2980266" name="connsiteX5"/>
                <a:gd fmla="*/ 1114535 h 2980266" name="connsiteY5"/>
                <a:gd fmla="*/ 2966129 w 2980266" name="connsiteX6"/>
                <a:gd fmla="*/ 1352617 h 2980266" name="connsiteY6"/>
                <a:gd fmla="*/ 2681754 w 2980266" name="connsiteX7"/>
                <a:gd fmla="*/ 1456113 h 2980266" name="connsiteY7"/>
                <a:gd fmla="*/ 2598255 w 2980266" name="connsiteX8"/>
                <a:gd fmla="*/ 1929659 h 2980266" name="connsiteY8"/>
                <a:gd fmla="*/ 2830082 w 2980266" name="connsiteX9"/>
                <a:gd fmla="*/ 2124176 h 2980266" name="connsiteY9"/>
                <a:gd fmla="*/ 2709205 w 2980266" name="connsiteX10"/>
                <a:gd fmla="*/ 2333542 h 2980266" name="connsiteY10"/>
                <a:gd fmla="*/ 2424835 w 2980266" name="connsiteX11"/>
                <a:gd fmla="*/ 2230031 h 2980266" name="connsiteY11"/>
                <a:gd fmla="*/ 2056481 w 2980266" name="connsiteX12"/>
                <a:gd fmla="*/ 2539116 h 2980266" name="connsiteY12"/>
                <a:gd fmla="*/ 2109039 w 2980266" name="connsiteX13"/>
                <a:gd fmla="*/ 2837141 h 2980266" name="connsiteY13"/>
                <a:gd fmla="*/ 1881863 w 2980266" name="connsiteX14"/>
                <a:gd fmla="*/ 2919826 h 2980266" name="connsiteY14"/>
                <a:gd fmla="*/ 1730559 w 2980266" name="connsiteX15"/>
                <a:gd fmla="*/ 2657743 h 2980266" name="connsiteY15"/>
                <a:gd fmla="*/ 1249707 w 2980266" name="connsiteX16"/>
                <a:gd fmla="*/ 2657743 h 2980266" name="connsiteY16"/>
                <a:gd fmla="*/ 1098403 w 2980266" name="connsiteX17"/>
                <a:gd fmla="*/ 2919826 h 2980266" name="connsiteY17"/>
                <a:gd fmla="*/ 871227 w 2980266" name="connsiteX18"/>
                <a:gd fmla="*/ 2837141 h 2980266" name="connsiteY18"/>
                <a:gd fmla="*/ 923785 w 2980266" name="connsiteX19"/>
                <a:gd fmla="*/ 2539117 h 2980266" name="connsiteY19"/>
                <a:gd fmla="*/ 555431 w 2980266" name="connsiteX20"/>
                <a:gd fmla="*/ 2230032 h 2980266" name="connsiteY20"/>
                <a:gd fmla="*/ 271061 w 2980266" name="connsiteX21"/>
                <a:gd fmla="*/ 2333542 h 2980266" name="connsiteY21"/>
                <a:gd fmla="*/ 150184 w 2980266" name="connsiteX22"/>
                <a:gd fmla="*/ 2124176 h 2980266" name="connsiteY22"/>
                <a:gd fmla="*/ 382011 w 2980266" name="connsiteX23"/>
                <a:gd fmla="*/ 1929660 h 2980266" name="connsiteY23"/>
                <a:gd fmla="*/ 298512 w 2980266" name="connsiteX24"/>
                <a:gd fmla="*/ 1456114 h 2980266" name="connsiteY24"/>
                <a:gd fmla="*/ 14137 w 2980266" name="connsiteX25"/>
                <a:gd fmla="*/ 1352617 h 2980266" name="connsiteY25"/>
                <a:gd fmla="*/ 56117 w 2980266" name="connsiteX26"/>
                <a:gd fmla="*/ 1114535 h 2980266" name="connsiteY26"/>
                <a:gd fmla="*/ 358740 w 2980266" name="connsiteX27"/>
                <a:gd fmla="*/ 1114543 h 2980266" name="connsiteY27"/>
                <a:gd fmla="*/ 599166 w 2980266" name="connsiteX28"/>
                <a:gd fmla="*/ 698113 h 2980266" name="connsiteY28"/>
                <a:gd fmla="*/ 447848 w 2980266" name="connsiteX29"/>
                <a:gd fmla="*/ 436038 h 2980266" name="connsiteY29"/>
                <a:gd fmla="*/ 633043 w 2980266" name="connsiteX30"/>
                <a:gd fmla="*/ 280641 h 2980266" name="connsiteY30"/>
                <a:gd fmla="*/ 864860 w 2980266" name="connsiteX31"/>
                <a:gd fmla="*/ 475169 h 2980266" name="connsiteY31"/>
                <a:gd fmla="*/ 1316713 w 2980266" name="connsiteX32"/>
                <a:gd fmla="*/ 310708 h 2980266" name="connsiteY32"/>
                <a:gd fmla="*/ 1369255 w 2980266" name="connsiteX33"/>
                <a:gd fmla="*/ 12681 h 2980266" name="connsiteY33"/>
                <a:gd fmla="*/ 1611011 w 2980266" name="connsiteX34"/>
                <a:gd fmla="*/ 12681 h 2980266" name="connsiteY34"/>
                <a:gd fmla="*/ 1663553 w 2980266" name="connsiteX35"/>
                <a:gd fmla="*/ 310708 h 2980266" name="connsiteY35"/>
                <a:gd fmla="*/ 2115406 w 2980266" name="connsiteX36"/>
                <a:gd fmla="*/ 475169 h 2980266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2980266" w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812465" lIns="661396" numCol="1" rIns="661396" spcCol="1270" spcFirstLastPara="0" tIns="760343" vert="horz" wrap="square">
              <a:noAutofit/>
            </a:bodyPr>
            <a:lstStyle/>
            <a:p>
              <a:pPr algn="ctr" defTabSz="21780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49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4091093" y="2453639"/>
              <a:ext cx="2167466" cy="2167466"/>
            </a:xfrm>
            <a:custGeom>
              <a:gdLst>
                <a:gd fmla="*/ 1621800 w 2167466" name="connsiteX0"/>
                <a:gd fmla="*/ 548964 h 2167466" name="connsiteY0"/>
                <a:gd fmla="*/ 1941574 w 2167466" name="connsiteX1"/>
                <a:gd fmla="*/ 452590 h 2167466" name="connsiteY1"/>
                <a:gd fmla="*/ 2059240 w 2167466" name="connsiteX2"/>
                <a:gd fmla="*/ 656392 h 2167466" name="connsiteY2"/>
                <a:gd fmla="*/ 1815890 w 2167466" name="connsiteX3"/>
                <a:gd fmla="*/ 885138 h 2167466" name="connsiteY3"/>
                <a:gd fmla="*/ 1815890 w 2167466" name="connsiteX4"/>
                <a:gd fmla="*/ 1282328 h 2167466" name="connsiteY4"/>
                <a:gd fmla="*/ 2059240 w 2167466" name="connsiteX5"/>
                <a:gd fmla="*/ 1511074 h 2167466" name="connsiteY5"/>
                <a:gd fmla="*/ 1941574 w 2167466" name="connsiteX6"/>
                <a:gd fmla="*/ 1714876 h 2167466" name="connsiteY6"/>
                <a:gd fmla="*/ 1621800 w 2167466" name="connsiteX7"/>
                <a:gd fmla="*/ 1618502 h 2167466" name="connsiteY7"/>
                <a:gd fmla="*/ 1277823 w 2167466" name="connsiteX8"/>
                <a:gd fmla="*/ 1817097 h 2167466" name="connsiteY8"/>
                <a:gd fmla="*/ 1201398 w 2167466" name="connsiteX9"/>
                <a:gd fmla="*/ 2142217 h 2167466" name="connsiteY9"/>
                <a:gd fmla="*/ 966068 w 2167466" name="connsiteX10"/>
                <a:gd fmla="*/ 2142217 h 2167466" name="connsiteY10"/>
                <a:gd fmla="*/ 889643 w 2167466" name="connsiteX11"/>
                <a:gd fmla="*/ 1817097 h 2167466" name="connsiteY11"/>
                <a:gd fmla="*/ 545666 w 2167466" name="connsiteX12"/>
                <a:gd fmla="*/ 1618502 h 2167466" name="connsiteY12"/>
                <a:gd fmla="*/ 225892 w 2167466" name="connsiteX13"/>
                <a:gd fmla="*/ 1714876 h 2167466" name="connsiteY13"/>
                <a:gd fmla="*/ 108226 w 2167466" name="connsiteX14"/>
                <a:gd fmla="*/ 1511074 h 2167466" name="connsiteY14"/>
                <a:gd fmla="*/ 351576 w 2167466" name="connsiteX15"/>
                <a:gd fmla="*/ 1282328 h 2167466" name="connsiteY15"/>
                <a:gd fmla="*/ 351576 w 2167466" name="connsiteX16"/>
                <a:gd fmla="*/ 885138 h 2167466" name="connsiteY16"/>
                <a:gd fmla="*/ 108226 w 2167466" name="connsiteX17"/>
                <a:gd fmla="*/ 656392 h 2167466" name="connsiteY17"/>
                <a:gd fmla="*/ 225892 w 2167466" name="connsiteX18"/>
                <a:gd fmla="*/ 452590 h 2167466" name="connsiteY18"/>
                <a:gd fmla="*/ 545666 w 2167466" name="connsiteX19"/>
                <a:gd fmla="*/ 548964 h 2167466" name="connsiteY19"/>
                <a:gd fmla="*/ 889643 w 2167466" name="connsiteX20"/>
                <a:gd fmla="*/ 350369 h 2167466" name="connsiteY20"/>
                <a:gd fmla="*/ 966068 w 2167466" name="connsiteX21"/>
                <a:gd fmla="*/ 25249 h 2167466" name="connsiteY21"/>
                <a:gd fmla="*/ 1201398 w 2167466" name="connsiteX22"/>
                <a:gd fmla="*/ 25249 h 2167466" name="connsiteY22"/>
                <a:gd fmla="*/ 1277823 w 2167466" name="connsiteX23"/>
                <a:gd fmla="*/ 350369 h 2167466" name="connsiteY23"/>
                <a:gd fmla="*/ 1621800 w 2167466" name="connsiteX24"/>
                <a:gd fmla="*/ 548964 h 2167466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67466" w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FF620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587064" lIns="583766" numCol="1" rIns="583766" spcCol="1270" spcFirstLastPara="0" tIns="587064" vert="horz" wrap="square">
              <a:noAutofit/>
            </a:bodyPr>
            <a:lstStyle/>
            <a:p>
              <a:pPr algn="ctr" defTabSz="13335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0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066452" y="719665"/>
              <a:ext cx="2600961" cy="2600961"/>
            </a:xfrm>
            <a:custGeom>
              <a:gdLst>
                <a:gd fmla="*/ 1589033 w 2123675" name="connsiteX0"/>
                <a:gd fmla="*/ 537873 h 2123675" name="connsiteY0"/>
                <a:gd fmla="*/ 1902347 w 2123675" name="connsiteX1"/>
                <a:gd fmla="*/ 443446 h 2123675" name="connsiteY1"/>
                <a:gd fmla="*/ 2017635 w 2123675" name="connsiteX2"/>
                <a:gd fmla="*/ 643130 h 2123675" name="connsiteY2"/>
                <a:gd fmla="*/ 1779202 w 2123675" name="connsiteX3"/>
                <a:gd fmla="*/ 867255 h 2123675" name="connsiteY3"/>
                <a:gd fmla="*/ 1779202 w 2123675" name="connsiteX4"/>
                <a:gd fmla="*/ 1256420 h 2123675" name="connsiteY4"/>
                <a:gd fmla="*/ 2017635 w 2123675" name="connsiteX5"/>
                <a:gd fmla="*/ 1480545 h 2123675" name="connsiteY5"/>
                <a:gd fmla="*/ 1902347 w 2123675" name="connsiteX6"/>
                <a:gd fmla="*/ 1680229 h 2123675" name="connsiteY6"/>
                <a:gd fmla="*/ 1589033 w 2123675" name="connsiteX7"/>
                <a:gd fmla="*/ 1585802 h 2123675" name="connsiteY7"/>
                <a:gd fmla="*/ 1252006 w 2123675" name="connsiteX8"/>
                <a:gd fmla="*/ 1780385 h 2123675" name="connsiteY8"/>
                <a:gd fmla="*/ 1177125 w 2123675" name="connsiteX9"/>
                <a:gd fmla="*/ 2098936 h 2123675" name="connsiteY9"/>
                <a:gd fmla="*/ 946550 w 2123675" name="connsiteX10"/>
                <a:gd fmla="*/ 2098936 h 2123675" name="connsiteY10"/>
                <a:gd fmla="*/ 871669 w 2123675" name="connsiteX11"/>
                <a:gd fmla="*/ 1780385 h 2123675" name="connsiteY11"/>
                <a:gd fmla="*/ 534642 w 2123675" name="connsiteX12"/>
                <a:gd fmla="*/ 1585802 h 2123675" name="connsiteY12"/>
                <a:gd fmla="*/ 221328 w 2123675" name="connsiteX13"/>
                <a:gd fmla="*/ 1680229 h 2123675" name="connsiteY13"/>
                <a:gd fmla="*/ 106040 w 2123675" name="connsiteX14"/>
                <a:gd fmla="*/ 1480545 h 2123675" name="connsiteY14"/>
                <a:gd fmla="*/ 344473 w 2123675" name="connsiteX15"/>
                <a:gd fmla="*/ 1256420 h 2123675" name="connsiteY15"/>
                <a:gd fmla="*/ 344473 w 2123675" name="connsiteX16"/>
                <a:gd fmla="*/ 867255 h 2123675" name="connsiteY16"/>
                <a:gd fmla="*/ 106040 w 2123675" name="connsiteX17"/>
                <a:gd fmla="*/ 643130 h 2123675" name="connsiteY17"/>
                <a:gd fmla="*/ 221328 w 2123675" name="connsiteX18"/>
                <a:gd fmla="*/ 443446 h 2123675" name="connsiteY18"/>
                <a:gd fmla="*/ 534642 w 2123675" name="connsiteX19"/>
                <a:gd fmla="*/ 537873 h 2123675" name="connsiteY19"/>
                <a:gd fmla="*/ 871669 w 2123675" name="connsiteX20"/>
                <a:gd fmla="*/ 343290 h 2123675" name="connsiteY20"/>
                <a:gd fmla="*/ 946550 w 2123675" name="connsiteX21"/>
                <a:gd fmla="*/ 24739 h 2123675" name="connsiteY21"/>
                <a:gd fmla="*/ 1177125 w 2123675" name="connsiteX22"/>
                <a:gd fmla="*/ 24739 h 2123675" name="connsiteY22"/>
                <a:gd fmla="*/ 1252006 w 2123675" name="connsiteX23"/>
                <a:gd fmla="*/ 343290 h 2123675" name="connsiteY23"/>
                <a:gd fmla="*/ 1589033 w 2123675" name="connsiteX24"/>
                <a:gd fmla="*/ 537873 h 212367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23675" w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A0D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746338" lIns="746337" numCol="1" rIns="746338" spcCol="1270" spcFirstLastPara="0" tIns="746337" vert="horz" wrap="square">
              <a:noAutofit/>
            </a:bodyPr>
            <a:lstStyle/>
            <a:p>
              <a:pPr algn="ctr" defTabSz="14668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300"/>
            </a:p>
          </p:txBody>
        </p:sp>
        <p:sp>
          <p:nvSpPr>
            <p:cNvPr id="9" name="环形箭头 8"/>
            <p:cNvSpPr/>
            <p:nvPr/>
          </p:nvSpPr>
          <p:spPr>
            <a:xfrm>
              <a:off x="5609577" y="2700530"/>
              <a:ext cx="3814741" cy="3814741"/>
            </a:xfrm>
            <a:prstGeom prst="circularArrow">
              <a:avLst>
                <a:gd fmla="val 4688" name="adj1"/>
                <a:gd fmla="val 299029" name="adj2"/>
                <a:gd fmla="val 2539295" name="adj3"/>
                <a:gd fmla="val 15812321" name="adj4"/>
                <a:gd fmla="val 5469" name="adj5"/>
              </a:avLst>
            </a:prstGeom>
            <a:solidFill>
              <a:srgbClr val="FF6201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形状 9"/>
            <p:cNvSpPr/>
            <p:nvPr/>
          </p:nvSpPr>
          <p:spPr>
            <a:xfrm>
              <a:off x="3707238" y="1968806"/>
              <a:ext cx="2771648" cy="2771648"/>
            </a:xfrm>
            <a:prstGeom prst="leftCircularArrow">
              <a:avLst>
                <a:gd fmla="val 6452" name="adj1"/>
                <a:gd fmla="val 429999" name="adj2"/>
                <a:gd fmla="val 10489124" name="adj3"/>
                <a:gd fmla="val 14837806" name="adj4"/>
                <a:gd fmla="val 7527" name="adj5"/>
              </a:avLst>
            </a:prstGeom>
            <a:solidFill>
              <a:srgbClr val="A0DC0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1" name="环形箭头 10"/>
            <p:cNvSpPr/>
            <p:nvPr/>
          </p:nvSpPr>
          <p:spPr>
            <a:xfrm>
              <a:off x="4813867" y="487890"/>
              <a:ext cx="2988394" cy="2988394"/>
            </a:xfrm>
            <a:prstGeom prst="circularArrow">
              <a:avLst>
                <a:gd fmla="val 5984" name="adj1"/>
                <a:gd fmla="val 394124" name="adj2"/>
                <a:gd fmla="val 13313824" name="adj3"/>
                <a:gd fmla="val 10508221" name="adj4"/>
                <a:gd fmla="val 6981" name="adj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14" name="文本框 13"/>
          <p:cNvSpPr txBox="1"/>
          <p:nvPr/>
        </p:nvSpPr>
        <p:spPr>
          <a:xfrm>
            <a:off x="5419725" y="1188665"/>
            <a:ext cx="38766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4800">
                <a:solidFill>
                  <a:srgbClr val="FF6201"/>
                </a:solidFill>
              </a:rPr>
              <a:t>点击添加标题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19725" y="2116418"/>
            <a:ext cx="6257925" cy="2072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pPr>
              <a:lnSpc>
                <a:spcPct val="130000"/>
              </a:lnSpc>
            </a:pPr>
            <a:r>
              <a:rPr altLang="en-US" lang="zh-CN" smtClean="0" sz="20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。诞生于2013年，由中国专业PPT设计领跑者上海锐普广告有限公司整合锐普PPT设计、锐普PPT论坛、锐普PPT商城、锐普PPT市场等资源组建成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19725" y="4710610"/>
            <a:ext cx="625792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pPr>
              <a:lnSpc>
                <a:spcPct val="130000"/>
              </a:lnSpc>
            </a:pPr>
            <a:r>
              <a:rPr altLang="en-US" lang="zh-CN" smtClean="0" sz="1200">
                <a:solidFill>
                  <a:srgbClr val="FF6201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。诞生于2013年，由中国专业PPT设计领跑者上海锐普广告有限公司整合锐普PPT设计、锐普PPT论坛、锐普PPT商城、锐普PPT市场等资源组建成立</a:t>
            </a:r>
          </a:p>
        </p:txBody>
      </p:sp>
      <p:pic>
        <p:nvPicPr>
          <p:cNvPr id="12" name="图片 11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111207134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26"/>
          <p:cNvSpPr txBox="1"/>
          <p:nvPr/>
        </p:nvSpPr>
        <p:spPr>
          <a:xfrm>
            <a:off x="919486" y="3705371"/>
            <a:ext cx="190132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7" name="矩形 6"/>
          <p:cNvSpPr/>
          <p:nvPr/>
        </p:nvSpPr>
        <p:spPr>
          <a:xfrm>
            <a:off x="717880" y="4546233"/>
            <a:ext cx="2668697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8" name="燕尾形 7"/>
          <p:cNvSpPr/>
          <p:nvPr/>
        </p:nvSpPr>
        <p:spPr>
          <a:xfrm>
            <a:off x="311461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747144" y="3705371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12" name="矩形 11"/>
          <p:cNvSpPr/>
          <p:nvPr/>
        </p:nvSpPr>
        <p:spPr>
          <a:xfrm>
            <a:off x="3550970" y="4546233"/>
            <a:ext cx="2668697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6580233" y="3705371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16" name="矩形 15"/>
          <p:cNvSpPr/>
          <p:nvPr/>
        </p:nvSpPr>
        <p:spPr>
          <a:xfrm>
            <a:off x="6384061" y="4546233"/>
            <a:ext cx="2668697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7" name="TextBox 33"/>
          <p:cNvSpPr txBox="1"/>
          <p:nvPr/>
        </p:nvSpPr>
        <p:spPr>
          <a:xfrm>
            <a:off x="9372984" y="3705371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04</a:t>
            </a:r>
          </a:p>
        </p:txBody>
      </p:sp>
      <p:sp>
        <p:nvSpPr>
          <p:cNvPr id="20" name="矩形 19"/>
          <p:cNvSpPr/>
          <p:nvPr/>
        </p:nvSpPr>
        <p:spPr>
          <a:xfrm>
            <a:off x="9176810" y="4546233"/>
            <a:ext cx="2668697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1" name="燕尾形 20"/>
          <p:cNvSpPr/>
          <p:nvPr/>
        </p:nvSpPr>
        <p:spPr>
          <a:xfrm>
            <a:off x="587150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866537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36347" y="1751263"/>
            <a:ext cx="2290078" cy="22900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椭圆 23"/>
          <p:cNvSpPr/>
          <p:nvPr/>
        </p:nvSpPr>
        <p:spPr>
          <a:xfrm>
            <a:off x="3505304" y="1751263"/>
            <a:ext cx="2290078" cy="2290078"/>
          </a:xfrm>
          <a:prstGeom prst="ellipse">
            <a:avLst/>
          </a:prstGeom>
          <a:solidFill>
            <a:srgbClr val="A0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椭圆 24"/>
          <p:cNvSpPr/>
          <p:nvPr/>
        </p:nvSpPr>
        <p:spPr>
          <a:xfrm>
            <a:off x="6274261" y="1751263"/>
            <a:ext cx="2290078" cy="22900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椭圆 25"/>
          <p:cNvSpPr/>
          <p:nvPr/>
        </p:nvSpPr>
        <p:spPr>
          <a:xfrm>
            <a:off x="9043219" y="1751263"/>
            <a:ext cx="2290078" cy="2290078"/>
          </a:xfrm>
          <a:prstGeom prst="ellipse">
            <a:avLst/>
          </a:prstGeom>
          <a:solidFill>
            <a:srgbClr val="A0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970855" y="2282148"/>
            <a:ext cx="185673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40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40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21975" y="2282148"/>
            <a:ext cx="185673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40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40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90932" y="2282148"/>
            <a:ext cx="185673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40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40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57764" y="2282148"/>
            <a:ext cx="185673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4000">
                <a:solidFill>
                  <a:schemeClr val="bg1"/>
                </a:solidFill>
              </a:rPr>
              <a:t>点击添</a:t>
            </a:r>
          </a:p>
          <a:p>
            <a:r>
              <a:rPr altLang="en-US" lang="zh-CN" smtClean="0" sz="400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445132" y="428828"/>
            <a:ext cx="535992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rgbClr val="44A4BC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</a:t>
            </a:r>
          </a:p>
        </p:txBody>
      </p:sp>
      <p:pic>
        <p:nvPicPr>
          <p:cNvPr id="32" name="图片 31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215311894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9"/>
      <p:bldP grpId="0" spid="12"/>
      <p:bldP grpId="0" spid="13"/>
      <p:bldP grpId="0" spid="16"/>
      <p:bldP grpId="0" spid="17"/>
      <p:bldP grpId="0" spid="20"/>
      <p:bldP grpId="0" spid="21"/>
      <p:bldP grpId="0" spid="22"/>
      <p:bldP grpId="0" spid="3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" name="图表 4"/>
          <p:cNvGraphicFramePr/>
          <p:nvPr>
            <p:extLst/>
          </p:nvPr>
        </p:nvGraphicFramePr>
        <p:xfrm>
          <a:off x="1818402" y="1415691"/>
          <a:ext cx="7693637" cy="380441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1687185" y="5537633"/>
            <a:ext cx="8772268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演界网，中国首家演示设计交易平台。诞生于2013年，由中国专业PPT设计领跑者上海锐普广告有限公司整合锐普PPT设计、锐普PPT论坛、锐普PPT商城、锐普PPT市场等资源组建成立</a:t>
            </a:r>
          </a:p>
        </p:txBody>
      </p:sp>
      <p:sp>
        <p:nvSpPr>
          <p:cNvPr id="4" name="矩形 3"/>
          <p:cNvSpPr/>
          <p:nvPr/>
        </p:nvSpPr>
        <p:spPr>
          <a:xfrm>
            <a:off x="445132" y="428828"/>
            <a:ext cx="535992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rgbClr val="44A4BC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</a:t>
            </a:r>
          </a:p>
        </p:txBody>
      </p:sp>
      <p:pic>
        <p:nvPicPr>
          <p:cNvPr id="6" name="图片 5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378653948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4"/>
      <p:bldGraphic grpId="0" spid="5">
        <p:bldAsOne/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445132" y="428828"/>
            <a:ext cx="535992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rgbClr val="44A4BC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</a:t>
            </a:r>
          </a:p>
        </p:txBody>
      </p:sp>
      <p:graphicFrame>
        <p:nvGraphicFramePr>
          <p:cNvPr id="6" name="图表 5"/>
          <p:cNvGraphicFramePr/>
          <p:nvPr>
            <p:extLst/>
          </p:nvPr>
        </p:nvGraphicFramePr>
        <p:xfrm>
          <a:off x="2326141" y="1529709"/>
          <a:ext cx="7539718" cy="399832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1" name="矩形 10"/>
          <p:cNvSpPr/>
          <p:nvPr/>
        </p:nvSpPr>
        <p:spPr>
          <a:xfrm>
            <a:off x="1687185" y="5523565"/>
            <a:ext cx="8772268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演界网，中国首家演示设计交易平台。诞生于2013年，由中国专业PPT设计领跑者上海锐普广告有限公司整合锐普PPT设计、锐普PPT论坛、锐普PPT商城、锐普PPT市场等资源组建成立</a:t>
            </a:r>
          </a:p>
        </p:txBody>
      </p:sp>
      <p:pic>
        <p:nvPicPr>
          <p:cNvPr id="5" name="图片 4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338853991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1"/>
      <p:bldGraphic grpId="0" spid="6">
        <p:bldAsOne/>
      </p:bldGraphic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任意多边形 5"/>
          <p:cNvSpPr/>
          <p:nvPr/>
        </p:nvSpPr>
        <p:spPr>
          <a:xfrm>
            <a:off x="3883524" y="1674055"/>
            <a:ext cx="2239342" cy="1119671"/>
          </a:xfrm>
          <a:custGeom>
            <a:gdLst>
              <a:gd fmla="*/ 0 w 2805906" name="connsiteX0"/>
              <a:gd fmla="*/ 140295 h 1402953" name="connsiteY0"/>
              <a:gd fmla="*/ 140295 w 2805906" name="connsiteX1"/>
              <a:gd fmla="*/ 0 h 1402953" name="connsiteY1"/>
              <a:gd fmla="*/ 2665611 w 2805906" name="connsiteX2"/>
              <a:gd fmla="*/ 0 h 1402953" name="connsiteY2"/>
              <a:gd fmla="*/ 2805906 w 2805906" name="connsiteX3"/>
              <a:gd fmla="*/ 140295 h 1402953" name="connsiteY3"/>
              <a:gd fmla="*/ 2805906 w 2805906" name="connsiteX4"/>
              <a:gd fmla="*/ 1262658 h 1402953" name="connsiteY4"/>
              <a:gd fmla="*/ 2665611 w 2805906" name="connsiteX5"/>
              <a:gd fmla="*/ 1402953 h 1402953" name="connsiteY5"/>
              <a:gd fmla="*/ 140295 w 2805906" name="connsiteX6"/>
              <a:gd fmla="*/ 1402953 h 1402953" name="connsiteY6"/>
              <a:gd fmla="*/ 0 w 2805906" name="connsiteX7"/>
              <a:gd fmla="*/ 1262658 h 1402953" name="connsiteY7"/>
              <a:gd fmla="*/ 0 w 2805906" name="connsiteX8"/>
              <a:gd fmla="*/ 140295 h 14029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02953" w="2805906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62071" lIns="262071" numCol="1" rIns="262071" spcCol="1270" spcFirstLastPara="0" tIns="262071" vert="horz" wrap="square">
            <a:noAutofit/>
          </a:bodyPr>
          <a:lstStyle/>
          <a:p>
            <a:pPr algn="ctr" defTabSz="2578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800"/>
          </a:p>
        </p:txBody>
      </p:sp>
      <p:sp>
        <p:nvSpPr>
          <p:cNvPr id="7" name="任意多边形 6"/>
          <p:cNvSpPr/>
          <p:nvPr/>
        </p:nvSpPr>
        <p:spPr>
          <a:xfrm rot="3600000">
            <a:off x="5344268" y="3639126"/>
            <a:ext cx="1166737" cy="391884"/>
          </a:xfrm>
          <a:custGeom>
            <a:gdLst>
              <a:gd fmla="*/ 0 w 1461927" name="connsiteX0"/>
              <a:gd fmla="*/ 245517 h 491033" name="connsiteY0"/>
              <a:gd fmla="*/ 245517 w 1461927" name="connsiteX1"/>
              <a:gd fmla="*/ 0 h 491033" name="connsiteY1"/>
              <a:gd fmla="*/ 245517 w 1461927" name="connsiteX2"/>
              <a:gd fmla="*/ 98207 h 491033" name="connsiteY2"/>
              <a:gd fmla="*/ 1216411 w 1461927" name="connsiteX3"/>
              <a:gd fmla="*/ 98207 h 491033" name="connsiteY3"/>
              <a:gd fmla="*/ 1216411 w 1461927" name="connsiteX4"/>
              <a:gd fmla="*/ 0 h 491033" name="connsiteY4"/>
              <a:gd fmla="*/ 1461927 w 1461927" name="connsiteX5"/>
              <a:gd fmla="*/ 245517 h 491033" name="connsiteY5"/>
              <a:gd fmla="*/ 1216411 w 1461927" name="connsiteX6"/>
              <a:gd fmla="*/ 491033 h 491033" name="connsiteY6"/>
              <a:gd fmla="*/ 1216411 w 1461927" name="connsiteX7"/>
              <a:gd fmla="*/ 392826 h 491033" name="connsiteY7"/>
              <a:gd fmla="*/ 245517 w 1461927" name="connsiteX8"/>
              <a:gd fmla="*/ 392826 h 491033" name="connsiteY8"/>
              <a:gd fmla="*/ 245517 w 1461927" name="connsiteX9"/>
              <a:gd fmla="*/ 491033 h 491033" name="connsiteY9"/>
              <a:gd fmla="*/ 0 w 1461927" name="connsiteX10"/>
              <a:gd fmla="*/ 245517 h 491033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91033" w="1461927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8207" lIns="147310" numCol="1" rIns="147309" spcCol="1270" spcFirstLastPara="0" tIns="98206" vert="horz" wrap="square">
            <a:noAutofit/>
          </a:bodyPr>
          <a:lstStyle/>
          <a:p>
            <a:pPr algn="ctr" defTabSz="9334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100"/>
          </a:p>
        </p:txBody>
      </p:sp>
      <p:sp>
        <p:nvSpPr>
          <p:cNvPr id="8" name="任意多边形 7"/>
          <p:cNvSpPr/>
          <p:nvPr/>
        </p:nvSpPr>
        <p:spPr>
          <a:xfrm>
            <a:off x="5732406" y="4876412"/>
            <a:ext cx="2239342" cy="1119671"/>
          </a:xfrm>
          <a:custGeom>
            <a:gdLst>
              <a:gd fmla="*/ 0 w 2805906" name="connsiteX0"/>
              <a:gd fmla="*/ 140295 h 1402953" name="connsiteY0"/>
              <a:gd fmla="*/ 140295 w 2805906" name="connsiteX1"/>
              <a:gd fmla="*/ 0 h 1402953" name="connsiteY1"/>
              <a:gd fmla="*/ 2665611 w 2805906" name="connsiteX2"/>
              <a:gd fmla="*/ 0 h 1402953" name="connsiteY2"/>
              <a:gd fmla="*/ 2805906 w 2805906" name="connsiteX3"/>
              <a:gd fmla="*/ 140295 h 1402953" name="connsiteY3"/>
              <a:gd fmla="*/ 2805906 w 2805906" name="connsiteX4"/>
              <a:gd fmla="*/ 1262658 h 1402953" name="connsiteY4"/>
              <a:gd fmla="*/ 2665611 w 2805906" name="connsiteX5"/>
              <a:gd fmla="*/ 1402953 h 1402953" name="connsiteY5"/>
              <a:gd fmla="*/ 140295 w 2805906" name="connsiteX6"/>
              <a:gd fmla="*/ 1402953 h 1402953" name="connsiteY6"/>
              <a:gd fmla="*/ 0 w 2805906" name="connsiteX7"/>
              <a:gd fmla="*/ 1262658 h 1402953" name="connsiteY7"/>
              <a:gd fmla="*/ 0 w 2805906" name="connsiteX8"/>
              <a:gd fmla="*/ 140295 h 14029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02953" w="2805906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62071" lIns="262071" numCol="1" rIns="262071" spcCol="1270" spcFirstLastPara="0" tIns="262071" vert="horz" wrap="square">
            <a:noAutofit/>
          </a:bodyPr>
          <a:lstStyle/>
          <a:p>
            <a:pPr algn="ctr" defTabSz="2578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800"/>
          </a:p>
        </p:txBody>
      </p:sp>
      <p:sp>
        <p:nvSpPr>
          <p:cNvPr id="9" name="任意多边形 8"/>
          <p:cNvSpPr/>
          <p:nvPr/>
        </p:nvSpPr>
        <p:spPr>
          <a:xfrm>
            <a:off x="4419827" y="5240305"/>
            <a:ext cx="1166737" cy="391885"/>
          </a:xfrm>
          <a:custGeom>
            <a:gdLst>
              <a:gd fmla="*/ 0 w 1461927" name="connsiteX0"/>
              <a:gd fmla="*/ 245517 h 491033" name="connsiteY0"/>
              <a:gd fmla="*/ 245517 w 1461927" name="connsiteX1"/>
              <a:gd fmla="*/ 0 h 491033" name="connsiteY1"/>
              <a:gd fmla="*/ 245517 w 1461927" name="connsiteX2"/>
              <a:gd fmla="*/ 98207 h 491033" name="connsiteY2"/>
              <a:gd fmla="*/ 1216411 w 1461927" name="connsiteX3"/>
              <a:gd fmla="*/ 98207 h 491033" name="connsiteY3"/>
              <a:gd fmla="*/ 1216411 w 1461927" name="connsiteX4"/>
              <a:gd fmla="*/ 0 h 491033" name="connsiteY4"/>
              <a:gd fmla="*/ 1461927 w 1461927" name="connsiteX5"/>
              <a:gd fmla="*/ 245517 h 491033" name="connsiteY5"/>
              <a:gd fmla="*/ 1216411 w 1461927" name="connsiteX6"/>
              <a:gd fmla="*/ 491033 h 491033" name="connsiteY6"/>
              <a:gd fmla="*/ 1216411 w 1461927" name="connsiteX7"/>
              <a:gd fmla="*/ 392826 h 491033" name="connsiteY7"/>
              <a:gd fmla="*/ 245517 w 1461927" name="connsiteX8"/>
              <a:gd fmla="*/ 392826 h 491033" name="connsiteY8"/>
              <a:gd fmla="*/ 245517 w 1461927" name="connsiteX9"/>
              <a:gd fmla="*/ 491033 h 491033" name="connsiteY9"/>
              <a:gd fmla="*/ 0 w 1461927" name="connsiteX10"/>
              <a:gd fmla="*/ 245517 h 491033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91033" w="1461927">
                <a:moveTo>
                  <a:pt x="1461927" y="245516"/>
                </a:moveTo>
                <a:lnTo>
                  <a:pt x="1216410" y="491032"/>
                </a:lnTo>
                <a:lnTo>
                  <a:pt x="1216410" y="392825"/>
                </a:lnTo>
                <a:lnTo>
                  <a:pt x="245516" y="392825"/>
                </a:lnTo>
                <a:lnTo>
                  <a:pt x="245516" y="491032"/>
                </a:lnTo>
                <a:lnTo>
                  <a:pt x="0" y="245516"/>
                </a:lnTo>
                <a:lnTo>
                  <a:pt x="245516" y="1"/>
                </a:lnTo>
                <a:lnTo>
                  <a:pt x="245516" y="98208"/>
                </a:lnTo>
                <a:lnTo>
                  <a:pt x="1216410" y="98208"/>
                </a:lnTo>
                <a:lnTo>
                  <a:pt x="1216410" y="1"/>
                </a:lnTo>
                <a:lnTo>
                  <a:pt x="1461927" y="2455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8207" lIns="147310" numCol="1" rIns="147310" spcCol="1270" spcFirstLastPara="0" tIns="98208" vert="horz" wrap="square">
            <a:noAutofit/>
          </a:bodyPr>
          <a:lstStyle/>
          <a:p>
            <a:pPr algn="ctr" defTabSz="9334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100"/>
          </a:p>
        </p:txBody>
      </p:sp>
      <p:sp>
        <p:nvSpPr>
          <p:cNvPr id="10" name="任意多边形 9"/>
          <p:cNvSpPr/>
          <p:nvPr/>
        </p:nvSpPr>
        <p:spPr>
          <a:xfrm>
            <a:off x="2034643" y="4876412"/>
            <a:ext cx="2239342" cy="1119671"/>
          </a:xfrm>
          <a:custGeom>
            <a:gdLst>
              <a:gd fmla="*/ 0 w 2805906" name="connsiteX0"/>
              <a:gd fmla="*/ 140295 h 1402953" name="connsiteY0"/>
              <a:gd fmla="*/ 140295 w 2805906" name="connsiteX1"/>
              <a:gd fmla="*/ 0 h 1402953" name="connsiteY1"/>
              <a:gd fmla="*/ 2665611 w 2805906" name="connsiteX2"/>
              <a:gd fmla="*/ 0 h 1402953" name="connsiteY2"/>
              <a:gd fmla="*/ 2805906 w 2805906" name="connsiteX3"/>
              <a:gd fmla="*/ 140295 h 1402953" name="connsiteY3"/>
              <a:gd fmla="*/ 2805906 w 2805906" name="connsiteX4"/>
              <a:gd fmla="*/ 1262658 h 1402953" name="connsiteY4"/>
              <a:gd fmla="*/ 2665611 w 2805906" name="connsiteX5"/>
              <a:gd fmla="*/ 1402953 h 1402953" name="connsiteY5"/>
              <a:gd fmla="*/ 140295 w 2805906" name="connsiteX6"/>
              <a:gd fmla="*/ 1402953 h 1402953" name="connsiteY6"/>
              <a:gd fmla="*/ 0 w 2805906" name="connsiteX7"/>
              <a:gd fmla="*/ 1262658 h 1402953" name="connsiteY7"/>
              <a:gd fmla="*/ 0 w 2805906" name="connsiteX8"/>
              <a:gd fmla="*/ 140295 h 14029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02953" w="2805906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262071" lIns="262071" numCol="1" rIns="262071" spcCol="1270" spcFirstLastPara="0" tIns="262071" vert="horz" wrap="square">
            <a:noAutofit/>
          </a:bodyPr>
          <a:lstStyle/>
          <a:p>
            <a:pPr algn="ctr" defTabSz="25781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5800"/>
          </a:p>
        </p:txBody>
      </p:sp>
      <p:sp>
        <p:nvSpPr>
          <p:cNvPr id="11" name="任意多边形 10"/>
          <p:cNvSpPr/>
          <p:nvPr/>
        </p:nvSpPr>
        <p:spPr>
          <a:xfrm rot="18000000">
            <a:off x="3495386" y="3639126"/>
            <a:ext cx="1166737" cy="391884"/>
          </a:xfrm>
          <a:custGeom>
            <a:gdLst>
              <a:gd fmla="*/ 0 w 1461927" name="connsiteX0"/>
              <a:gd fmla="*/ 245517 h 491033" name="connsiteY0"/>
              <a:gd fmla="*/ 245517 w 1461927" name="connsiteX1"/>
              <a:gd fmla="*/ 0 h 491033" name="connsiteY1"/>
              <a:gd fmla="*/ 245517 w 1461927" name="connsiteX2"/>
              <a:gd fmla="*/ 98207 h 491033" name="connsiteY2"/>
              <a:gd fmla="*/ 1216411 w 1461927" name="connsiteX3"/>
              <a:gd fmla="*/ 98207 h 491033" name="connsiteY3"/>
              <a:gd fmla="*/ 1216411 w 1461927" name="connsiteX4"/>
              <a:gd fmla="*/ 0 h 491033" name="connsiteY4"/>
              <a:gd fmla="*/ 1461927 w 1461927" name="connsiteX5"/>
              <a:gd fmla="*/ 245517 h 491033" name="connsiteY5"/>
              <a:gd fmla="*/ 1216411 w 1461927" name="connsiteX6"/>
              <a:gd fmla="*/ 491033 h 491033" name="connsiteY6"/>
              <a:gd fmla="*/ 1216411 w 1461927" name="connsiteX7"/>
              <a:gd fmla="*/ 392826 h 491033" name="connsiteY7"/>
              <a:gd fmla="*/ 245517 w 1461927" name="connsiteX8"/>
              <a:gd fmla="*/ 392826 h 491033" name="connsiteY8"/>
              <a:gd fmla="*/ 245517 w 1461927" name="connsiteX9"/>
              <a:gd fmla="*/ 491033 h 491033" name="connsiteY9"/>
              <a:gd fmla="*/ 0 w 1461927" name="connsiteX10"/>
              <a:gd fmla="*/ 245517 h 491033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491033" w="1461927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98206" lIns="147309" numCol="1" rIns="147310" spcCol="1270" spcFirstLastPara="0" tIns="98207" vert="horz" wrap="square">
            <a:noAutofit/>
          </a:bodyPr>
          <a:lstStyle/>
          <a:p>
            <a:pPr algn="ctr" defTabSz="93345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2100"/>
          </a:p>
        </p:txBody>
      </p:sp>
      <p:sp>
        <p:nvSpPr>
          <p:cNvPr id="12" name="矩形 11"/>
          <p:cNvSpPr/>
          <p:nvPr/>
        </p:nvSpPr>
        <p:spPr>
          <a:xfrm>
            <a:off x="445132" y="428828"/>
            <a:ext cx="535992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rgbClr val="44A4BC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78754" y="1695281"/>
            <a:ext cx="200969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3200">
                <a:solidFill>
                  <a:schemeClr val="bg1"/>
                </a:solidFill>
              </a:rPr>
              <a:t>点击此处</a:t>
            </a:r>
          </a:p>
          <a:p>
            <a:r>
              <a:rPr altLang="en-US" lang="zh-CN" smtClean="0" sz="320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77601" y="4889012"/>
            <a:ext cx="200969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3200">
                <a:solidFill>
                  <a:schemeClr val="bg1"/>
                </a:solidFill>
              </a:rPr>
              <a:t>点击此处</a:t>
            </a:r>
          </a:p>
          <a:p>
            <a:r>
              <a:rPr altLang="en-US" lang="zh-CN" smtClean="0" sz="320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45702" y="4889012"/>
            <a:ext cx="200969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3200">
                <a:solidFill>
                  <a:schemeClr val="bg1"/>
                </a:solidFill>
              </a:rPr>
              <a:t>点击此处</a:t>
            </a:r>
          </a:p>
          <a:p>
            <a:r>
              <a:rPr altLang="en-US" lang="zh-CN" smtClean="0" sz="320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6" name="TextBox 26"/>
          <p:cNvSpPr txBox="1"/>
          <p:nvPr/>
        </p:nvSpPr>
        <p:spPr>
          <a:xfrm>
            <a:off x="7401371" y="1309729"/>
            <a:ext cx="190132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17" name="矩形 16"/>
          <p:cNvSpPr/>
          <p:nvPr/>
        </p:nvSpPr>
        <p:spPr>
          <a:xfrm>
            <a:off x="6669497" y="2150591"/>
            <a:ext cx="33650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971582" y="2300861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775408" y="3141723"/>
            <a:ext cx="2668697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TextBox 32"/>
          <p:cNvSpPr txBox="1"/>
          <p:nvPr/>
        </p:nvSpPr>
        <p:spPr>
          <a:xfrm>
            <a:off x="8663346" y="3945387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21" name="矩形 20"/>
          <p:cNvSpPr/>
          <p:nvPr/>
        </p:nvSpPr>
        <p:spPr>
          <a:xfrm>
            <a:off x="8117589" y="4786250"/>
            <a:ext cx="340596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pic>
        <p:nvPicPr>
          <p:cNvPr id="22" name="图片 21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68586756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环形箭头 5"/>
          <p:cNvSpPr/>
          <p:nvPr/>
        </p:nvSpPr>
        <p:spPr>
          <a:xfrm>
            <a:off x="4802828" y="1308296"/>
            <a:ext cx="2284199" cy="2284546"/>
          </a:xfrm>
          <a:prstGeom prst="circularArrow">
            <a:avLst>
              <a:gd fmla="val 10980" name="adj1"/>
              <a:gd fmla="val 1142322" name="adj2"/>
              <a:gd fmla="val 4500000" name="adj3"/>
              <a:gd fmla="val 10800000" name="adj4"/>
              <a:gd fmla="val 12500" name="adj5"/>
            </a:avLst>
          </a:pr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任意多边形 6"/>
          <p:cNvSpPr/>
          <p:nvPr/>
        </p:nvSpPr>
        <p:spPr>
          <a:xfrm>
            <a:off x="5307711" y="2133086"/>
            <a:ext cx="1269285" cy="634490"/>
          </a:xfrm>
          <a:custGeom>
            <a:gdLst>
              <a:gd fmla="*/ 0 w 1449298" name="connsiteX0"/>
              <a:gd fmla="*/ 0 h 724475" name="connsiteY0"/>
              <a:gd fmla="*/ 1449298 w 1449298" name="connsiteX1"/>
              <a:gd fmla="*/ 0 h 724475" name="connsiteY1"/>
              <a:gd fmla="*/ 1449298 w 1449298" name="connsiteX2"/>
              <a:gd fmla="*/ 724475 h 724475" name="connsiteY2"/>
              <a:gd fmla="*/ 0 w 1449298" name="connsiteX3"/>
              <a:gd fmla="*/ 724475 h 724475" name="connsiteY3"/>
              <a:gd fmla="*/ 0 w 1449298" name="connsiteX4"/>
              <a:gd fmla="*/ 0 h 72447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24475" w="1449298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27940" lIns="27940" numCol="1" rIns="27940" spcCol="1270" spcFirstLastPara="0" tIns="27940" vert="horz" wrap="square">
            <a:noAutofit/>
          </a:bodyPr>
          <a:lstStyle/>
          <a:p>
            <a:pPr algn="ctr" defTabSz="19558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400"/>
          </a:p>
        </p:txBody>
      </p:sp>
      <p:sp>
        <p:nvSpPr>
          <p:cNvPr id="8" name="形状 7"/>
          <p:cNvSpPr/>
          <p:nvPr/>
        </p:nvSpPr>
        <p:spPr>
          <a:xfrm>
            <a:off x="4168400" y="2620937"/>
            <a:ext cx="2284199" cy="2284546"/>
          </a:xfrm>
          <a:prstGeom prst="leftCircularArrow">
            <a:avLst>
              <a:gd fmla="val 10980" name="adj1"/>
              <a:gd fmla="val 1142322" name="adj2"/>
              <a:gd fmla="val 6300000" name="adj3"/>
              <a:gd fmla="val 18900000" name="adj4"/>
              <a:gd fmla="val 12500" name="adj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任意多边形 8"/>
          <p:cNvSpPr/>
          <p:nvPr/>
        </p:nvSpPr>
        <p:spPr>
          <a:xfrm>
            <a:off x="4675856" y="3453321"/>
            <a:ext cx="1269285" cy="634490"/>
          </a:xfrm>
          <a:custGeom>
            <a:gdLst>
              <a:gd fmla="*/ 0 w 1449298" name="connsiteX0"/>
              <a:gd fmla="*/ 0 h 724475" name="connsiteY0"/>
              <a:gd fmla="*/ 1449298 w 1449298" name="connsiteX1"/>
              <a:gd fmla="*/ 0 h 724475" name="connsiteY1"/>
              <a:gd fmla="*/ 1449298 w 1449298" name="connsiteX2"/>
              <a:gd fmla="*/ 724475 h 724475" name="connsiteY2"/>
              <a:gd fmla="*/ 0 w 1449298" name="connsiteX3"/>
              <a:gd fmla="*/ 724475 h 724475" name="connsiteY3"/>
              <a:gd fmla="*/ 0 w 1449298" name="connsiteX4"/>
              <a:gd fmla="*/ 0 h 72447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24475" w="1449298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27940" lIns="27940" numCol="1" rIns="27940" spcCol="1270" spcFirstLastPara="0" tIns="27940" vert="horz" wrap="square">
            <a:noAutofit/>
          </a:bodyPr>
          <a:lstStyle/>
          <a:p>
            <a:pPr algn="ctr" defTabSz="19558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400"/>
          </a:p>
        </p:txBody>
      </p:sp>
      <p:sp>
        <p:nvSpPr>
          <p:cNvPr id="10" name="空心弧 9"/>
          <p:cNvSpPr/>
          <p:nvPr/>
        </p:nvSpPr>
        <p:spPr>
          <a:xfrm>
            <a:off x="4965403" y="4090659"/>
            <a:ext cx="1962481" cy="1963267"/>
          </a:xfrm>
          <a:prstGeom prst="blockArc">
            <a:avLst>
              <a:gd fmla="val 13500000" name="adj1"/>
              <a:gd fmla="val 10800000" name="adj2"/>
              <a:gd fmla="val 12740" name="adj3"/>
            </a:avLst>
          </a:pr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任意多边形 10"/>
          <p:cNvSpPr/>
          <p:nvPr/>
        </p:nvSpPr>
        <p:spPr>
          <a:xfrm>
            <a:off x="5310714" y="4775454"/>
            <a:ext cx="1269285" cy="634490"/>
          </a:xfrm>
          <a:custGeom>
            <a:gdLst>
              <a:gd fmla="*/ 0 w 1449298" name="connsiteX0"/>
              <a:gd fmla="*/ 0 h 724475" name="connsiteY0"/>
              <a:gd fmla="*/ 1449298 w 1449298" name="connsiteX1"/>
              <a:gd fmla="*/ 0 h 724475" name="connsiteY1"/>
              <a:gd fmla="*/ 1449298 w 1449298" name="connsiteX2"/>
              <a:gd fmla="*/ 724475 h 724475" name="connsiteY2"/>
              <a:gd fmla="*/ 0 w 1449298" name="connsiteX3"/>
              <a:gd fmla="*/ 724475 h 724475" name="connsiteY3"/>
              <a:gd fmla="*/ 0 w 1449298" name="connsiteX4"/>
              <a:gd fmla="*/ 0 h 72447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24475" w="1449298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27940" lIns="27940" numCol="1" rIns="27940" spcCol="1270" spcFirstLastPara="0" tIns="27940" vert="horz" wrap="square">
            <a:noAutofit/>
          </a:bodyPr>
          <a:lstStyle/>
          <a:p>
            <a:pPr algn="ctr" defTabSz="19558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4400"/>
          </a:p>
        </p:txBody>
      </p:sp>
      <p:sp>
        <p:nvSpPr>
          <p:cNvPr id="12" name="矩形 11"/>
          <p:cNvSpPr/>
          <p:nvPr/>
        </p:nvSpPr>
        <p:spPr>
          <a:xfrm>
            <a:off x="445132" y="428828"/>
            <a:ext cx="535992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rgbClr val="44A4BC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42329" y="1978342"/>
            <a:ext cx="132748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rgbClr val="FF6201"/>
                </a:solidFill>
                <a:latin charset="-122" panose="02000000000000000000" pitchFamily="2" typeface="张海山草泥马体"/>
                <a:ea charset="-122" panose="02000000000000000000" pitchFamily="2" typeface="张海山草泥马体"/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90616" y="3297190"/>
            <a:ext cx="132748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rgbClr val="FFC000"/>
                </a:solidFill>
                <a:latin charset="-122" panose="02000000000000000000" pitchFamily="2" typeface="张海山草泥马体"/>
                <a:ea charset="-122" panose="02000000000000000000" pitchFamily="2" typeface="张海山草泥马体"/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62758" y="4677201"/>
            <a:ext cx="132748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rgbClr val="FFC000"/>
                </a:solidFill>
                <a:latin charset="-122" panose="02000000000000000000" pitchFamily="2" typeface="张海山草泥马体"/>
                <a:ea charset="-122" panose="02000000000000000000" pitchFamily="2" typeface="张海山草泥马体"/>
              </a:rPr>
              <a:t>03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92098" y="1657020"/>
            <a:ext cx="269901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4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092098" y="2081383"/>
            <a:ext cx="33650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92098" y="4252837"/>
            <a:ext cx="269901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4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7092098" y="4677201"/>
            <a:ext cx="33650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2283" y="2872827"/>
            <a:ext cx="269901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5400">
                <a:latin charset="-122" panose="02000000000000000000" pitchFamily="2" typeface="张海山草泥马体"/>
                <a:ea charset="-122" panose="02000000000000000000" pitchFamily="2" typeface="张海山草泥马体"/>
              </a:defRPr>
            </a:lvl1pPr>
          </a:lstStyle>
          <a:p>
            <a:r>
              <a:rPr altLang="en-US" lang="zh-CN" smtClean="0" sz="24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912283" y="3297190"/>
            <a:ext cx="3365071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pc="-150">
                <a:solidFill>
                  <a:schemeClr val="bg1">
                    <a:lumMod val="85000"/>
                  </a:schemeClr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2" name="TextBox 26"/>
          <p:cNvSpPr txBox="1"/>
          <p:nvPr/>
        </p:nvSpPr>
        <p:spPr>
          <a:xfrm>
            <a:off x="7501062" y="895642"/>
            <a:ext cx="190132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23" name="TextBox 31"/>
          <p:cNvSpPr txBox="1"/>
          <p:nvPr/>
        </p:nvSpPr>
        <p:spPr>
          <a:xfrm>
            <a:off x="1445553" y="2131387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24" name="TextBox 32"/>
          <p:cNvSpPr txBox="1"/>
          <p:nvPr/>
        </p:nvSpPr>
        <p:spPr>
          <a:xfrm>
            <a:off x="7403117" y="3552645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pic>
        <p:nvPicPr>
          <p:cNvPr id="25" name="图片 24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305413503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Box 26"/>
          <p:cNvSpPr txBox="1"/>
          <p:nvPr/>
        </p:nvSpPr>
        <p:spPr>
          <a:xfrm>
            <a:off x="2068029" y="1611026"/>
            <a:ext cx="1901323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29" name="TextBox 31"/>
          <p:cNvSpPr txBox="1"/>
          <p:nvPr/>
        </p:nvSpPr>
        <p:spPr>
          <a:xfrm>
            <a:off x="5105634" y="1611026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30" name="TextBox 32"/>
          <p:cNvSpPr txBox="1"/>
          <p:nvPr/>
        </p:nvSpPr>
        <p:spPr>
          <a:xfrm>
            <a:off x="8275717" y="1611026"/>
            <a:ext cx="191218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500">
                <a:solidFill>
                  <a:srgbClr val="44A4BC">
                    <a:alpha val="18000"/>
                  </a:srgbClr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14" name="矩形 13"/>
          <p:cNvSpPr/>
          <p:nvPr/>
        </p:nvSpPr>
        <p:spPr>
          <a:xfrm>
            <a:off x="445132" y="428828"/>
            <a:ext cx="535992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rgbClr val="44A4BC"/>
                </a:solidFill>
                <a:latin charset="-122" pitchFamily="34" typeface="微软雅黑"/>
                <a:ea charset="-122" pitchFamily="34" typeface="微软雅黑"/>
              </a:rPr>
              <a:t>演界网，中国首家演示设计交易平台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700328" y="2782994"/>
            <a:ext cx="2647157" cy="3176588"/>
            <a:chOff x="1723125" y="2389345"/>
            <a:chExt cx="2647157" cy="3176588"/>
          </a:xfrm>
        </p:grpSpPr>
        <p:sp>
          <p:nvSpPr>
            <p:cNvPr id="6" name="任意多边形 5"/>
            <p:cNvSpPr/>
            <p:nvPr/>
          </p:nvSpPr>
          <p:spPr>
            <a:xfrm rot="16200000">
              <a:off x="1458410" y="2654060"/>
              <a:ext cx="3176588" cy="2647157"/>
            </a:xfrm>
            <a:custGeom>
              <a:gdLst>
                <a:gd fmla="*/ 0 w 2647156" name="connsiteX0"/>
                <a:gd fmla="*/ 132358 h 3176587" name="connsiteY0"/>
                <a:gd fmla="*/ 132358 w 2647156" name="connsiteX1"/>
                <a:gd fmla="*/ 0 h 3176587" name="connsiteY1"/>
                <a:gd fmla="*/ 2514798 w 2647156" name="connsiteX2"/>
                <a:gd fmla="*/ 0 h 3176587" name="connsiteY2"/>
                <a:gd fmla="*/ 2647156 w 2647156" name="connsiteX3"/>
                <a:gd fmla="*/ 132358 h 3176587" name="connsiteY3"/>
                <a:gd fmla="*/ 2647156 w 2647156" name="connsiteX4"/>
                <a:gd fmla="*/ 3044229 h 3176587" name="connsiteY4"/>
                <a:gd fmla="*/ 2514798 w 2647156" name="connsiteX5"/>
                <a:gd fmla="*/ 3176587 h 3176587" name="connsiteY5"/>
                <a:gd fmla="*/ 132358 w 2647156" name="connsiteX6"/>
                <a:gd fmla="*/ 3176587 h 3176587" name="connsiteY6"/>
                <a:gd fmla="*/ 0 w 2647156" name="connsiteX7"/>
                <a:gd fmla="*/ 3044229 h 3176587" name="connsiteY7"/>
                <a:gd fmla="*/ 0 w 2647156" name="connsiteX8"/>
                <a:gd fmla="*/ 132358 h 317658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176587" w="2647156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FF620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2117726" lIns="571785" numCol="1" rIns="124461" spcCol="1270" spcFirstLastPara="0" tIns="96011" vert="horz" wrap="square">
              <a:noAutofit/>
            </a:bodyPr>
            <a:lstStyle/>
            <a:p>
              <a:pPr algn="r" defTabSz="12446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8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252557" y="2389345"/>
              <a:ext cx="1972131" cy="3176587"/>
            </a:xfrm>
            <a:custGeom>
              <a:gdLst>
                <a:gd fmla="*/ 0 w 1972131" name="connsiteX0"/>
                <a:gd fmla="*/ 0 h 3176587" name="connsiteY0"/>
                <a:gd fmla="*/ 1972131 w 1972131" name="connsiteX1"/>
                <a:gd fmla="*/ 0 h 3176587" name="connsiteY1"/>
                <a:gd fmla="*/ 1972131 w 1972131" name="connsiteX2"/>
                <a:gd fmla="*/ 3176587 h 3176587" name="connsiteY2"/>
                <a:gd fmla="*/ 0 w 1972131" name="connsiteX3"/>
                <a:gd fmla="*/ 3176587 h 3176587" name="connsiteY3"/>
                <a:gd fmla="*/ 0 w 1972131" name="connsiteX4"/>
                <a:gd fmla="*/ 0 h 317658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76587" w="1972131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0" lIns="0" numCol="1" rIns="0" spcCol="1270" spcFirstLastPara="0" tIns="222885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89115" y="2654880"/>
              <a:ext cx="233557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5400">
                  <a:latin charset="-122" panose="02000000000000000000" pitchFamily="2" typeface="张海山草泥马体"/>
                  <a:ea charset="-122" panose="02000000000000000000" pitchFamily="2" typeface="张海山草泥马体"/>
                </a:defRPr>
              </a:lvl1pPr>
            </a:lstStyle>
            <a:p>
              <a:r>
                <a:rPr altLang="en-US" lang="zh-CN" smtClean="0" sz="280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934897" y="3467987"/>
              <a:ext cx="2271485" cy="1874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-15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878917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4798262" y="2782994"/>
            <a:ext cx="2647157" cy="3176588"/>
            <a:chOff x="4462931" y="2389345"/>
            <a:chExt cx="2647157" cy="3176588"/>
          </a:xfrm>
        </p:grpSpPr>
        <p:sp>
          <p:nvSpPr>
            <p:cNvPr id="8" name="任意多边形 7"/>
            <p:cNvSpPr/>
            <p:nvPr/>
          </p:nvSpPr>
          <p:spPr>
            <a:xfrm rot="16200000">
              <a:off x="4198216" y="2654060"/>
              <a:ext cx="3176588" cy="2647157"/>
            </a:xfrm>
            <a:custGeom>
              <a:gdLst>
                <a:gd fmla="*/ 0 w 2647156" name="connsiteX0"/>
                <a:gd fmla="*/ 132358 h 3176587" name="connsiteY0"/>
                <a:gd fmla="*/ 132358 w 2647156" name="connsiteX1"/>
                <a:gd fmla="*/ 0 h 3176587" name="connsiteY1"/>
                <a:gd fmla="*/ 2514798 w 2647156" name="connsiteX2"/>
                <a:gd fmla="*/ 0 h 3176587" name="connsiteY2"/>
                <a:gd fmla="*/ 2647156 w 2647156" name="connsiteX3"/>
                <a:gd fmla="*/ 132358 h 3176587" name="connsiteY3"/>
                <a:gd fmla="*/ 2647156 w 2647156" name="connsiteX4"/>
                <a:gd fmla="*/ 3044229 h 3176587" name="connsiteY4"/>
                <a:gd fmla="*/ 2514798 w 2647156" name="connsiteX5"/>
                <a:gd fmla="*/ 3176587 h 3176587" name="connsiteY5"/>
                <a:gd fmla="*/ 132358 w 2647156" name="connsiteX6"/>
                <a:gd fmla="*/ 3176587 h 3176587" name="connsiteY6"/>
                <a:gd fmla="*/ 0 w 2647156" name="connsiteX7"/>
                <a:gd fmla="*/ 3044229 h 3176587" name="connsiteY7"/>
                <a:gd fmla="*/ 0 w 2647156" name="connsiteX8"/>
                <a:gd fmla="*/ 132358 h 317658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176587" w="2647156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2117726" lIns="571785" numCol="1" rIns="124461" spcCol="1270" spcFirstLastPara="0" tIns="96012" vert="horz" wrap="square">
              <a:noAutofit/>
            </a:bodyPr>
            <a:lstStyle/>
            <a:p>
              <a:pPr algn="r" defTabSz="12446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8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364" y="2389345"/>
              <a:ext cx="1972131" cy="3176587"/>
            </a:xfrm>
            <a:custGeom>
              <a:gdLst>
                <a:gd fmla="*/ 0 w 1972131" name="connsiteX0"/>
                <a:gd fmla="*/ 0 h 3176587" name="connsiteY0"/>
                <a:gd fmla="*/ 1972131 w 1972131" name="connsiteX1"/>
                <a:gd fmla="*/ 0 h 3176587" name="connsiteY1"/>
                <a:gd fmla="*/ 1972131 w 1972131" name="connsiteX2"/>
                <a:gd fmla="*/ 3176587 h 3176587" name="connsiteY2"/>
                <a:gd fmla="*/ 0 w 1972131" name="connsiteX3"/>
                <a:gd fmla="*/ 3176587 h 3176587" name="connsiteY3"/>
                <a:gd fmla="*/ 0 w 1972131" name="connsiteX4"/>
                <a:gd fmla="*/ 0 h 317658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76587" w="1972131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0" lIns="0" numCol="1" rIns="0" spcCol="1270" spcFirstLastPara="0" tIns="222885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28921" y="2654880"/>
              <a:ext cx="233557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5400">
                  <a:latin charset="-122" panose="02000000000000000000" pitchFamily="2" typeface="张海山草泥马体"/>
                  <a:ea charset="-122" panose="02000000000000000000" pitchFamily="2" typeface="张海山草泥马体"/>
                </a:defRPr>
              </a:lvl1pPr>
            </a:lstStyle>
            <a:p>
              <a:r>
                <a:rPr altLang="en-US" lang="zh-CN" smtClean="0" sz="280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674703" y="3467987"/>
              <a:ext cx="2271485" cy="1874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-15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618724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7896196" y="2782994"/>
            <a:ext cx="2647157" cy="3176588"/>
            <a:chOff x="7202738" y="2389345"/>
            <a:chExt cx="2647157" cy="3176588"/>
          </a:xfrm>
        </p:grpSpPr>
        <p:sp>
          <p:nvSpPr>
            <p:cNvPr id="11" name="任意多边形 10"/>
            <p:cNvSpPr/>
            <p:nvPr/>
          </p:nvSpPr>
          <p:spPr>
            <a:xfrm rot="16200000">
              <a:off x="6938023" y="2654060"/>
              <a:ext cx="3176588" cy="2647157"/>
            </a:xfrm>
            <a:custGeom>
              <a:gdLst>
                <a:gd fmla="*/ 0 w 2647156" name="connsiteX0"/>
                <a:gd fmla="*/ 132358 h 3176587" name="connsiteY0"/>
                <a:gd fmla="*/ 132358 w 2647156" name="connsiteX1"/>
                <a:gd fmla="*/ 0 h 3176587" name="connsiteY1"/>
                <a:gd fmla="*/ 2514798 w 2647156" name="connsiteX2"/>
                <a:gd fmla="*/ 0 h 3176587" name="connsiteY2"/>
                <a:gd fmla="*/ 2647156 w 2647156" name="connsiteX3"/>
                <a:gd fmla="*/ 132358 h 3176587" name="connsiteY3"/>
                <a:gd fmla="*/ 2647156 w 2647156" name="connsiteX4"/>
                <a:gd fmla="*/ 3044229 h 3176587" name="connsiteY4"/>
                <a:gd fmla="*/ 2514798 w 2647156" name="connsiteX5"/>
                <a:gd fmla="*/ 3176587 h 3176587" name="connsiteY5"/>
                <a:gd fmla="*/ 132358 w 2647156" name="connsiteX6"/>
                <a:gd fmla="*/ 3176587 h 3176587" name="connsiteY6"/>
                <a:gd fmla="*/ 0 w 2647156" name="connsiteX7"/>
                <a:gd fmla="*/ 3044229 h 3176587" name="connsiteY7"/>
                <a:gd fmla="*/ 0 w 2647156" name="connsiteX8"/>
                <a:gd fmla="*/ 132358 h 317658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176587" w="2647156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A0D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2117725" lIns="571785" numCol="1" rIns="124461" spcCol="1270" spcFirstLastPara="0" tIns="96012" vert="horz" wrap="square">
              <a:noAutofit/>
            </a:bodyPr>
            <a:lstStyle/>
            <a:p>
              <a:pPr algn="r" defTabSz="12446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8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7732170" y="2389345"/>
              <a:ext cx="1972131" cy="3176587"/>
            </a:xfrm>
            <a:custGeom>
              <a:gdLst>
                <a:gd fmla="*/ 0 w 1972131" name="connsiteX0"/>
                <a:gd fmla="*/ 0 h 3176587" name="connsiteY0"/>
                <a:gd fmla="*/ 1972131 w 1972131" name="connsiteX1"/>
                <a:gd fmla="*/ 0 h 3176587" name="connsiteY1"/>
                <a:gd fmla="*/ 1972131 w 1972131" name="connsiteX2"/>
                <a:gd fmla="*/ 3176587 h 3176587" name="connsiteY2"/>
                <a:gd fmla="*/ 0 w 1972131" name="connsiteX3"/>
                <a:gd fmla="*/ 3176587 h 3176587" name="connsiteY3"/>
                <a:gd fmla="*/ 0 w 1972131" name="connsiteX4"/>
                <a:gd fmla="*/ 0 h 317658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176587" w="1972131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0" lIns="0" numCol="1" rIns="0" spcCol="1270" spcFirstLastPara="0" tIns="222885" vert="horz" wrap="square">
              <a:noAutofit/>
            </a:bodyPr>
            <a:lstStyle/>
            <a:p>
              <a:pPr algn="l" defTabSz="28892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65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70566" y="2654880"/>
              <a:ext cx="233557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5400">
                  <a:latin charset="-122" panose="02000000000000000000" pitchFamily="2" typeface="张海山草泥马体"/>
                  <a:ea charset="-122" panose="02000000000000000000" pitchFamily="2" typeface="张海山草泥马体"/>
                </a:defRPr>
              </a:lvl1pPr>
            </a:lstStyle>
            <a:p>
              <a:r>
                <a:rPr altLang="en-US" lang="zh-CN" smtClean="0" sz="280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416350" y="3467987"/>
              <a:ext cx="2271485" cy="1874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pc="-150">
                  <a:solidFill>
                    <a:schemeClr val="bg1">
                      <a:lumMod val="8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360370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流程图: 摘录 8"/>
          <p:cNvSpPr/>
          <p:nvPr/>
        </p:nvSpPr>
        <p:spPr>
          <a:xfrm rot="5400000">
            <a:off x="4175879" y="5067520"/>
            <a:ext cx="816410" cy="694587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2" name="流程图: 摘录 11"/>
          <p:cNvSpPr/>
          <p:nvPr/>
        </p:nvSpPr>
        <p:spPr>
          <a:xfrm rot="5400000">
            <a:off x="7238914" y="5067520"/>
            <a:ext cx="816410" cy="694587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pic>
        <p:nvPicPr>
          <p:cNvPr id="31" name="图片 30"/>
          <p:cNvPicPr>
            <a:picLocks noAdjustHandles="1" noChangeArrowheads="1" noChangeAspect="1" noChangeShapeType="1" noEditPoints="1" noGrp="1" noMove="1" noResize="1" noRot="1" noSel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val="300080540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100</Paragraphs>
  <Slides>12</Slides>
  <Notes>2</Notes>
  <TotalTime>173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Calibri Light</vt:lpstr>
      <vt:lpstr>Calibri</vt:lpstr>
      <vt:lpstr>张海山草泥马体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2014-10-21T13:21:38Z</dcterms:created>
  <cp:lastModifiedBy>优品PPT</cp:lastModifiedBy>
  <dcterms:modified xsi:type="dcterms:W3CDTF">2021-08-20T10:58:40Z</dcterms:modified>
  <cp:revision>71</cp:revision>
  <dc:title>PowerPoint 演示文稿</dc:title>
</cp:coreProperties>
</file>